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69428-990E-7D49-B344-C77F411EC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0A85C1-E5C2-0943-A826-5360485A8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5F6EC6-155C-F94D-9CC2-ADB517E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33F5-D627-954A-91A9-1533110EA1DA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08085B-A9B4-6D41-BC0A-11E130BE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BAADB8-0BA5-8F4A-9734-DE73E5B0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965A-629D-6E4C-8C97-635CEC3774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00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664C70-015E-3146-A1EA-20810621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9E6788-EF5A-274F-8A32-290DD77A1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20B294-98F7-E442-AC6B-41BF64AC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33F5-D627-954A-91A9-1533110EA1DA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4A45D7-D462-6E45-8F82-09EE0B61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2F0C96-2056-5D49-B9C7-5131A376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965A-629D-6E4C-8C97-635CEC3774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12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3F1CCF1-AAD4-2647-B1E4-0B2F81A93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60FDFC-CCC9-EF4E-9017-2CC814E34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26F21D-AD2F-FB4E-AFA7-4A185AA8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33F5-D627-954A-91A9-1533110EA1DA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A7CBD9-241A-8347-B118-9AC3E081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9AF1A-6AF9-FB4A-9ACA-F7F22FC7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965A-629D-6E4C-8C97-635CEC3774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93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71421-305F-6F4D-85A6-817C822C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D6673-1BB1-CA46-A1C7-1F10E057D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4D5910-98AC-E145-BB48-94B68F5B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33F5-D627-954A-91A9-1533110EA1DA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F50117-1032-F341-BC9A-C57E1518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B5C304-E6B6-2D42-8373-AE568AA1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965A-629D-6E4C-8C97-635CEC3774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13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2B9DF-7B44-0F49-9EAE-583DE4A5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AD0D01-0327-1B44-BFA9-9451379FC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03E99F-8171-C347-AB64-F0C52DCD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33F5-D627-954A-91A9-1533110EA1DA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DBD748-941F-534C-B3E5-FADEB805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0A3F5C-45E6-4F4D-B8C0-8A44DBDD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965A-629D-6E4C-8C97-635CEC3774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0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7992A-A275-C343-9110-F494C740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EAD5D1-D13F-6F47-8229-1F1ACD19B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1AD29C-8BE1-8F42-A1D5-0EBA3E1E9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230B77-B1CF-DE49-A849-F3748BC9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33F5-D627-954A-91A9-1533110EA1DA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3E5B2A-2852-8540-A8B0-01FC6343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F296E7-4D42-9F4E-ACFE-042A08EB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965A-629D-6E4C-8C97-635CEC3774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92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F1E4BB-0571-904C-9B82-91C0CCA08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D2752C-83DF-C74B-9619-AB315478D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C8EF9D-3449-B943-9813-EDF7F62A4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A0077F-C374-8440-B47E-CD8533FEC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E0C72C-E591-4B4C-BE5E-55BA1A68B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535D083-C132-E44A-97DE-11036ABF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33F5-D627-954A-91A9-1533110EA1DA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023AE0B-87A2-B44B-AF06-EE4B3DF3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B38D82-4779-0A42-98A8-2B029A25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965A-629D-6E4C-8C97-635CEC3774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50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9E4C6-9EE0-3748-959B-B7EA6A37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BF91FA-564A-1445-B2F8-0D2B8148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33F5-D627-954A-91A9-1533110EA1DA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3EE87D-12F7-A743-AFDD-774A658B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F61942-6126-EF43-8857-0997885B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965A-629D-6E4C-8C97-635CEC3774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17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BA6066-E7EA-ED43-AB1E-FD611048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33F5-D627-954A-91A9-1533110EA1DA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278D1A-8831-6541-832E-23420A7C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9F6F79-D213-E54F-A6D8-BF6F8310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965A-629D-6E4C-8C97-635CEC3774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50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6CF959-CDFC-C941-B4A6-E6062CD01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F28D33-1DC7-4A4E-BADB-3CEF59AC3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D30019-738B-E843-BF1B-C3F94A91B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879823-7732-EE4F-8C8F-C12C5E8F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33F5-D627-954A-91A9-1533110EA1DA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061521-E0DB-664B-BBC6-9EB6E5A0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4F7EC3-E3C6-6140-BB61-0A2AED8D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965A-629D-6E4C-8C97-635CEC3774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73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E05C06-B187-5D4B-8206-C3032BA5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D249393-E2D2-0B42-BD1C-E2C399785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93F014-E76F-EF4D-8D7F-C5AB33222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F83BBF-309E-7343-890C-A11E4AF2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33F5-D627-954A-91A9-1533110EA1DA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DB6394-3997-6E44-8358-C1AEA234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DC4A69-AC5B-864E-9782-69C8C54A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965A-629D-6E4C-8C97-635CEC3774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36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98FCEC-A14D-9F49-B7EA-ACB937F5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BA377F-3148-4F44-9BAD-85B0731ED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ECD3CC-9EF8-5546-924E-611703F02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33F5-D627-954A-91A9-1533110EA1DA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F48879-7AB3-4940-BECF-3A6A2DFA9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10A173-8F04-2247-ADBE-17008C027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6965A-629D-6E4C-8C97-635CEC3774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4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A7CA9C-9E02-5140-8625-24C5D0515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5E01DF-F2FD-BE41-A40B-25F59C582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 descr="Tlcharger Fond d'ecran Art, paysage, monde fantastique, Rocks Fonds d'ecran  gratuits pour votre rsoluti… | Fantasy castle, Fantasy landscape, Landscape  paintings">
            <a:extLst>
              <a:ext uri="{FF2B5EF4-FFF2-40B4-BE49-F238E27FC236}">
                <a16:creationId xmlns:a16="http://schemas.microsoft.com/office/drawing/2014/main" id="{799A3675-01BD-D148-8B0D-D4C28AAE4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9" y="-778476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22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7FD25-A6E0-AC41-BD13-340B958F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>
              <a:latin typeface="Juice ITC" panose="020F0502020204030204" pitchFamily="34" charset="0"/>
              <a:cs typeface="Juice ITC" panose="020F0502020204030204" pitchFamily="34" charset="0"/>
            </a:endParaRPr>
          </a:p>
        </p:txBody>
      </p:sp>
      <p:pic>
        <p:nvPicPr>
          <p:cNvPr id="6146" name="Picture 2" descr="Tableau sur toile Pile de livres - PIXERS.FR">
            <a:extLst>
              <a:ext uri="{FF2B5EF4-FFF2-40B4-BE49-F238E27FC236}">
                <a16:creationId xmlns:a16="http://schemas.microsoft.com/office/drawing/2014/main" id="{7AA13097-F84F-6E4E-A4F9-3E84F4CE27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78" y="-59444"/>
            <a:ext cx="345633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B5143B-216F-D141-95DC-8127CADBB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260566"/>
            <a:ext cx="5803900" cy="3512771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E295503-3D26-5547-BC2D-E42311334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941" y="914401"/>
            <a:ext cx="5854700" cy="351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8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zHQ 6x6ft Décor Livres Anciens Étagère Prise arrière-Plan Texture Style  Ancien Globe Ancien sur bibliothèque Chambre Décoration Murale Étudiants  Adulte Séance Photo Portrait TV Vidéo : Amazon.fr: High-Tech">
            <a:extLst>
              <a:ext uri="{FF2B5EF4-FFF2-40B4-BE49-F238E27FC236}">
                <a16:creationId xmlns:a16="http://schemas.microsoft.com/office/drawing/2014/main" id="{76AF1DA5-1BDF-D141-A72D-3B9682D63B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" r="-2" b="13413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5EE3AD-A74D-E346-8283-150D6D8E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970BB6-F4D3-8742-A6CF-56E5A6A6C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 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A74A8C8-13A4-BD42-87AB-DEEB59369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86" y="4095985"/>
            <a:ext cx="8470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68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5F4AB8-BC43-B944-8DAE-3E6665FE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F78EE1-A098-EB4D-97A4-95DD9E5F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2050" name="Picture 2" descr="Livre ancien décoratif pour votre décoration champêtre chic!">
            <a:extLst>
              <a:ext uri="{FF2B5EF4-FFF2-40B4-BE49-F238E27FC236}">
                <a16:creationId xmlns:a16="http://schemas.microsoft.com/office/drawing/2014/main" id="{C69D9FFE-B707-0E40-95A8-3FF8AA5B9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12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5C56C-9414-9A4B-A26B-F1A46618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4D736A-AAF2-8545-AB23-1EF6CF5B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 </a:t>
            </a:r>
          </a:p>
        </p:txBody>
      </p:sp>
      <p:pic>
        <p:nvPicPr>
          <p:cNvPr id="3074" name="Picture 2" descr="Livre ancien &quot;Molière&quot; - O Bonheur des Dames">
            <a:extLst>
              <a:ext uri="{FF2B5EF4-FFF2-40B4-BE49-F238E27FC236}">
                <a16:creationId xmlns:a16="http://schemas.microsoft.com/office/drawing/2014/main" id="{8D3537F0-D3EC-A045-AFA0-81A22AD4F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96" y="111211"/>
            <a:ext cx="6224921" cy="41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B89C91D-B246-6B4F-AA7D-B6EEE9256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28" y="4841789"/>
            <a:ext cx="9131300" cy="1905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37F89B2-B200-0844-902A-EBFD7F1B8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211"/>
            <a:ext cx="12192000" cy="12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5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159996-0DD0-ED44-B620-1FAE317A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 descr="Fonds d'écran Fantasy et Science Fiction &gt; Fonds d'écran Paysages Fantasy  Arbre par wind57 - Hebus.com | Paysage imaginaire, Monde imaginaire, Dessin  arbre">
            <a:extLst>
              <a:ext uri="{FF2B5EF4-FFF2-40B4-BE49-F238E27FC236}">
                <a16:creationId xmlns:a16="http://schemas.microsoft.com/office/drawing/2014/main" id="{69A4EBDD-EB3E-624D-927B-1F0FF6511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51" y="201313"/>
            <a:ext cx="5990209" cy="334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ystique et spirituel, l'Ultra violet est la couleur de l'année 2018 Pantone">
            <a:extLst>
              <a:ext uri="{FF2B5EF4-FFF2-40B4-BE49-F238E27FC236}">
                <a16:creationId xmlns:a16="http://schemas.microsoft.com/office/drawing/2014/main" id="{37E859AC-1665-E04E-9DB8-4A326DE424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51" y="3710201"/>
            <a:ext cx="2717800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alette de couleur : 50 superbes associations de couleurs">
            <a:extLst>
              <a:ext uri="{FF2B5EF4-FFF2-40B4-BE49-F238E27FC236}">
                <a16:creationId xmlns:a16="http://schemas.microsoft.com/office/drawing/2014/main" id="{E5AC9991-FD4D-674F-89A9-01DF877B8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307" y="4072065"/>
            <a:ext cx="5169244" cy="258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Night Time Skyline - Embroidery Color Palette (With Thread Codes)">
            <a:extLst>
              <a:ext uri="{FF2B5EF4-FFF2-40B4-BE49-F238E27FC236}">
                <a16:creationId xmlns:a16="http://schemas.microsoft.com/office/drawing/2014/main" id="{F7D35A7D-562A-2145-868F-648DCDDF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935" y="0"/>
            <a:ext cx="4072065" cy="407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0029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</Words>
  <Application>Microsoft Macintosh PowerPoint</Application>
  <PresentationFormat>Grand écran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Juice ITC</vt:lpstr>
      <vt:lpstr>Thème Office</vt:lpstr>
      <vt:lpstr>Présentation PowerPoint</vt:lpstr>
      <vt:lpstr>Présentation PowerPoint</vt:lpstr>
      <vt:lpstr> </vt:lpstr>
      <vt:lpstr> </vt:lpstr>
      <vt:lpstr>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Cog Geissert</dc:creator>
  <cp:lastModifiedBy>Cog Geissert</cp:lastModifiedBy>
  <cp:revision>2</cp:revision>
  <dcterms:created xsi:type="dcterms:W3CDTF">2022-03-28T18:18:44Z</dcterms:created>
  <dcterms:modified xsi:type="dcterms:W3CDTF">2022-03-28T18:55:53Z</dcterms:modified>
</cp:coreProperties>
</file>