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  <p:sldId id="265" r:id="rId11"/>
    <p:sldId id="267" r:id="rId12"/>
    <p:sldId id="268" r:id="rId13"/>
    <p:sldId id="269" r:id="rId14"/>
    <p:sldId id="278" r:id="rId15"/>
    <p:sldId id="270" r:id="rId16"/>
    <p:sldId id="279" r:id="rId17"/>
    <p:sldId id="271" r:id="rId18"/>
    <p:sldId id="276" r:id="rId19"/>
    <p:sldId id="273" r:id="rId20"/>
    <p:sldId id="275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81018-5255-4337-ACFD-DE89F5DC7C64}" type="datetimeFigureOut">
              <a:rPr lang="fr-FR" smtClean="0"/>
              <a:t>18/02/2015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E75FB-8345-4CEE-AFC4-F37D797C0B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7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E75FB-8345-4CEE-AFC4-F37D797C0B1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7609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5382-3068-4D2D-84B4-2E06FED350E1}" type="datetime1">
              <a:rPr lang="en-US" smtClean="0"/>
              <a:t>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376F-7B66-4E91-A382-319735D3A8F9}" type="datetime1">
              <a:rPr lang="en-US" smtClean="0"/>
              <a:t>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220A7-3983-446F-8336-8191B5F44605}" type="datetime1">
              <a:rPr lang="en-US" smtClean="0"/>
              <a:t>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B4DC-D50C-4FBD-9CB8-6CA8C94C4824}" type="datetime1">
              <a:rPr lang="en-US" smtClean="0"/>
              <a:t>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CBC8-CE59-474F-AAA2-D76626BE43B9}" type="datetime1">
              <a:rPr lang="en-US" smtClean="0"/>
              <a:t>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AC8B-4A48-40E0-BA9D-092C2B52849D}" type="datetime1">
              <a:rPr lang="en-US" smtClean="0"/>
              <a:t>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EB40-D9FE-4AAE-A3B1-3C47A7B69C27}" type="datetime1">
              <a:rPr lang="en-US" smtClean="0"/>
              <a:t>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4E7B4-A9B6-4524-9FAA-4532E0EA5D69}" type="datetime1">
              <a:rPr lang="en-US" smtClean="0"/>
              <a:t>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151DC-BE24-486D-B7F6-F8F80BAB6447}" type="datetime1">
              <a:rPr lang="en-US" smtClean="0"/>
              <a:t>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D051-7433-40C6-88AE-90DA878F877A}" type="datetime1">
              <a:rPr lang="en-US" smtClean="0"/>
              <a:t>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D930-B26E-43F8-A0E6-44B95DB30520}" type="datetime1">
              <a:rPr lang="en-US" smtClean="0"/>
              <a:t>2/18/2015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62508-5FE5-4862-9D9B-52E3EBA2BED6}" type="datetime1">
              <a:rPr lang="en-US" smtClean="0"/>
              <a:t>2/18/2015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6EAB-0EEA-4280-AF29-8EE7B4618145}" type="datetime1">
              <a:rPr lang="en-US" smtClean="0"/>
              <a:t>2/18/2015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9993B-FB21-47C1-811D-E1AFB6FE445D}" type="datetime1">
              <a:rPr lang="en-US" smtClean="0"/>
              <a:t>2/18/2015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7E4C1-F61E-438F-8AFD-5A0E6CDC6572}" type="datetime1">
              <a:rPr lang="en-US" smtClean="0"/>
              <a:t>2/18/2015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F49C-5A6A-4B00-A30A-0A08B0E4D084}" type="datetime1">
              <a:rPr lang="en-US" smtClean="0"/>
              <a:t>2/18/2015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52E59-B8F5-4CC4-986D-A4A6780531CF}" type="datetime1">
              <a:rPr lang="en-US" smtClean="0"/>
              <a:t>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ransition spd="med">
    <p:pull/>
  </p:transition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7067" y="2107166"/>
            <a:ext cx="7766936" cy="1646302"/>
          </a:xfrm>
        </p:spPr>
        <p:txBody>
          <a:bodyPr/>
          <a:lstStyle/>
          <a:p>
            <a:pPr algn="l"/>
            <a:r>
              <a:rPr lang="fr-FR" dirty="0"/>
              <a:t>Projet </a:t>
            </a:r>
            <a:r>
              <a:rPr lang="fr-FR" dirty="0" err="1"/>
              <a:t>Brainwaves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07067" y="3683237"/>
            <a:ext cx="7766936" cy="1464495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fr-FR" sz="2200" i="1" dirty="0"/>
              <a:t>Projet tuteuré Licence Professionnelle </a:t>
            </a:r>
            <a:r>
              <a:rPr lang="fr-FR" sz="2200" i="1" dirty="0" smtClean="0"/>
              <a:t>développement </a:t>
            </a:r>
            <a:r>
              <a:rPr lang="fr-FR" sz="2200" i="1" dirty="0"/>
              <a:t>web et mobile 2014-2015</a:t>
            </a:r>
            <a:endParaRPr lang="fr-FR" sz="2200" dirty="0"/>
          </a:p>
          <a:p>
            <a:pPr algn="ctr"/>
            <a:endParaRPr lang="fr-FR" dirty="0"/>
          </a:p>
          <a:p>
            <a:pPr algn="ctr"/>
            <a:r>
              <a:rPr lang="fr-FR" sz="3200" u="sng" dirty="0"/>
              <a:t>Etudiants</a:t>
            </a:r>
            <a:r>
              <a:rPr lang="fr-FR" sz="3200" dirty="0"/>
              <a:t> : DAGGAG Chafik, DIEUDONNE Loïc, </a:t>
            </a:r>
          </a:p>
          <a:p>
            <a:pPr algn="ctr"/>
            <a:r>
              <a:rPr lang="fr-FR" sz="3200" dirty="0"/>
              <a:t>HAYART Robin, KERGALL </a:t>
            </a:r>
            <a:r>
              <a:rPr lang="fr-FR" sz="3200" dirty="0" smtClean="0"/>
              <a:t>Cécile  </a:t>
            </a:r>
            <a:endParaRPr lang="fr-FR" sz="3200" dirty="0"/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800" smtClean="0"/>
              <a:pPr/>
              <a:t>1</a:t>
            </a:fld>
            <a:endParaRPr lang="en-US" sz="28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65" y="5023434"/>
            <a:ext cx="2144875" cy="160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72011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Récupération des données du capteur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200" smtClean="0"/>
              <a:pPr/>
              <a:t>10</a:t>
            </a:fld>
            <a:endParaRPr lang="en-US" sz="3200" dirty="0"/>
          </a:p>
        </p:txBody>
      </p:sp>
      <p:pic>
        <p:nvPicPr>
          <p:cNvPr id="8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12" y="5329640"/>
            <a:ext cx="1896673" cy="142344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1376556" y="297782"/>
            <a:ext cx="30200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bg2"/>
                </a:solidFill>
              </a:rPr>
              <a:t>FONCTIONNALITES</a:t>
            </a:r>
            <a:endParaRPr lang="fr-FR" sz="2800" b="1" dirty="0">
              <a:solidFill>
                <a:schemeClr val="bg2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023457" y="2153802"/>
            <a:ext cx="50501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Documentation </a:t>
            </a:r>
            <a:r>
              <a:rPr lang="fr-FR" dirty="0" err="1" smtClean="0"/>
              <a:t>MindPlay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Compréhension des </a:t>
            </a:r>
            <a:r>
              <a:rPr lang="fr-FR" dirty="0" err="1" smtClean="0"/>
              <a:t>rows</a:t>
            </a:r>
            <a:r>
              <a:rPr lang="fr-FR" dirty="0" smtClean="0"/>
              <a:t> data</a:t>
            </a:r>
          </a:p>
          <a:p>
            <a:endParaRPr lang="fr-FR" dirty="0"/>
          </a:p>
          <a:p>
            <a:r>
              <a:rPr lang="fr-FR" dirty="0" smtClean="0"/>
              <a:t>Récupération des </a:t>
            </a:r>
            <a:r>
              <a:rPr lang="fr-FR" dirty="0" err="1" smtClean="0"/>
              <a:t>rows</a:t>
            </a:r>
            <a:r>
              <a:rPr lang="fr-FR" dirty="0" smtClean="0"/>
              <a:t> data en temps réel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128876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Interprétation lisible des </a:t>
            </a:r>
            <a:r>
              <a:rPr lang="fr-FR" dirty="0" smtClean="0"/>
              <a:t>données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200" smtClean="0"/>
              <a:pPr/>
              <a:t>11</a:t>
            </a:fld>
            <a:endParaRPr lang="en-US" sz="3200" dirty="0"/>
          </a:p>
        </p:txBody>
      </p:sp>
      <p:pic>
        <p:nvPicPr>
          <p:cNvPr id="8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12" y="5329640"/>
            <a:ext cx="1896673" cy="142344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1376556" y="297782"/>
            <a:ext cx="30200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bg2"/>
                </a:solidFill>
              </a:rPr>
              <a:t>FONCTIONNALITES</a:t>
            </a:r>
            <a:endParaRPr lang="fr-FR" sz="2800" b="1" dirty="0">
              <a:solidFill>
                <a:schemeClr val="bg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2131" y="1598694"/>
            <a:ext cx="3126177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Mise </a:t>
            </a:r>
            <a:r>
              <a:rPr lang="fr-FR" dirty="0"/>
              <a:t>en forme de </a:t>
            </a:r>
            <a:r>
              <a:rPr lang="fr-FR" dirty="0" smtClean="0"/>
              <a:t>courbes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Création au fur et a mesure </a:t>
            </a:r>
          </a:p>
          <a:p>
            <a:r>
              <a:rPr lang="fr-FR" dirty="0" smtClean="0"/>
              <a:t>des courbes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Parcours de la courbe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139" y="1400953"/>
            <a:ext cx="3901778" cy="516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1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/>
              <a:t>Menu </a:t>
            </a:r>
            <a:r>
              <a:rPr lang="fr-FR" dirty="0" smtClean="0"/>
              <a:t>Paramètres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200" smtClean="0"/>
              <a:pPr/>
              <a:t>12</a:t>
            </a:fld>
            <a:endParaRPr lang="en-US" sz="3200" dirty="0"/>
          </a:p>
        </p:txBody>
      </p:sp>
      <p:pic>
        <p:nvPicPr>
          <p:cNvPr id="8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12" y="5329640"/>
            <a:ext cx="1896673" cy="142344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1376556" y="297782"/>
            <a:ext cx="30200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bg2"/>
                </a:solidFill>
              </a:rPr>
              <a:t>FONCTIONNALITES</a:t>
            </a:r>
            <a:endParaRPr lang="fr-FR" sz="2800" b="1" dirty="0">
              <a:solidFill>
                <a:schemeClr val="bg2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768" y="1702964"/>
            <a:ext cx="4648458" cy="3272001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970866" y="1930400"/>
            <a:ext cx="34426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Gestion des courbes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Définition du temps d’enregistrement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Lancement de l’enregistrement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55492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/>
              <a:t>Enregistrements des courbes en </a:t>
            </a:r>
            <a:r>
              <a:rPr lang="fr-FR" dirty="0" smtClean="0"/>
              <a:t>CSV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200" smtClean="0"/>
              <a:pPr/>
              <a:t>13</a:t>
            </a:fld>
            <a:endParaRPr lang="en-US" sz="3200" dirty="0"/>
          </a:p>
        </p:txBody>
      </p:sp>
      <p:pic>
        <p:nvPicPr>
          <p:cNvPr id="8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12" y="5329640"/>
            <a:ext cx="1896673" cy="142344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1376556" y="297782"/>
            <a:ext cx="30200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bg2"/>
                </a:solidFill>
              </a:rPr>
              <a:t>FONCTIONNALITES</a:t>
            </a:r>
            <a:endParaRPr lang="fr-FR" sz="2800" b="1" dirty="0">
              <a:solidFill>
                <a:schemeClr val="bg2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214694" y="2055303"/>
            <a:ext cx="57045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Création d’un fichier CSV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Stockage des données des courbes dans le fichier CSV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Durée de l’enregistrement défini par l’utilisateur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28073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Non réalisés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200" smtClean="0"/>
              <a:pPr/>
              <a:t>14</a:t>
            </a:fld>
            <a:endParaRPr lang="en-US" sz="3200" dirty="0"/>
          </a:p>
        </p:txBody>
      </p:sp>
      <p:pic>
        <p:nvPicPr>
          <p:cNvPr id="8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12" y="5329640"/>
            <a:ext cx="1896673" cy="142344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1376556" y="297782"/>
            <a:ext cx="30200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bg2"/>
                </a:solidFill>
              </a:rPr>
              <a:t>FONCTIONNALITES</a:t>
            </a:r>
            <a:endParaRPr lang="fr-FR" sz="2800" b="1" dirty="0">
              <a:solidFill>
                <a:schemeClr val="bg2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273184" y="2560878"/>
            <a:ext cx="7659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fr-FR" dirty="0"/>
              <a:t>Comparaison </a:t>
            </a:r>
            <a:r>
              <a:rPr lang="fr-FR" dirty="0" smtClean="0"/>
              <a:t>de deux </a:t>
            </a:r>
            <a:r>
              <a:rPr lang="fr-FR" dirty="0" smtClean="0"/>
              <a:t>courbes</a:t>
            </a:r>
          </a:p>
          <a:p>
            <a:pPr fontAlgn="base"/>
            <a:endParaRPr lang="fr-FR" dirty="0"/>
          </a:p>
          <a:p>
            <a:pPr fontAlgn="base"/>
            <a:endParaRPr lang="fr-FR" dirty="0" smtClean="0"/>
          </a:p>
          <a:p>
            <a:pPr fontAlgn="base"/>
            <a:r>
              <a:rPr lang="fr-FR" dirty="0" smtClean="0"/>
              <a:t>Impl</a:t>
            </a:r>
            <a:r>
              <a:rPr lang="fr-FR" dirty="0" smtClean="0"/>
              <a:t>émentation de la régularisation de courbes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19042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/>
              <a:t>Problèmes </a:t>
            </a:r>
            <a:r>
              <a:rPr lang="fr-FR" dirty="0" smtClean="0"/>
              <a:t>rencontrés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200" smtClean="0"/>
              <a:pPr/>
              <a:t>15</a:t>
            </a:fld>
            <a:endParaRPr lang="en-US" sz="3200" dirty="0"/>
          </a:p>
        </p:txBody>
      </p:sp>
      <p:pic>
        <p:nvPicPr>
          <p:cNvPr id="8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12" y="5329640"/>
            <a:ext cx="1896673" cy="142344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1569503" y="1698743"/>
            <a:ext cx="3020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bg2"/>
                </a:solidFill>
              </a:rPr>
              <a:t>PROBLEMES</a:t>
            </a:r>
            <a:endParaRPr lang="fr-FR" sz="2800" b="1" dirty="0">
              <a:solidFill>
                <a:schemeClr val="bg2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208762" y="1560243"/>
            <a:ext cx="60652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fr-FR" dirty="0" smtClean="0"/>
              <a:t>GIT</a:t>
            </a:r>
          </a:p>
          <a:p>
            <a:pPr fontAlgn="base"/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conflits 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merge</a:t>
            </a:r>
            <a:r>
              <a:rPr lang="fr-FR" dirty="0" smtClean="0"/>
              <a:t> </a:t>
            </a:r>
            <a:r>
              <a:rPr lang="fr-FR" dirty="0"/>
              <a:t>des branches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diverses </a:t>
            </a:r>
            <a:r>
              <a:rPr lang="fr-FR" dirty="0" smtClean="0"/>
              <a:t>erreurs</a:t>
            </a:r>
          </a:p>
          <a:p>
            <a:endParaRPr lang="fr-FR" dirty="0"/>
          </a:p>
          <a:p>
            <a:pPr fontAlgn="base"/>
            <a:r>
              <a:rPr lang="fr-FR" dirty="0"/>
              <a:t>Compréhension des signaux </a:t>
            </a:r>
            <a:r>
              <a:rPr lang="fr-FR" dirty="0" smtClean="0"/>
              <a:t>EEG</a:t>
            </a:r>
          </a:p>
          <a:p>
            <a:pPr fontAlgn="base"/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signification </a:t>
            </a:r>
            <a:r>
              <a:rPr lang="fr-FR" dirty="0"/>
              <a:t>des ondes /</a:t>
            </a:r>
            <a:r>
              <a:rPr lang="fr-FR" dirty="0" smtClean="0"/>
              <a:t> </a:t>
            </a:r>
            <a:r>
              <a:rPr lang="fr-FR" dirty="0"/>
              <a:t>valeurs </a:t>
            </a:r>
            <a:r>
              <a:rPr lang="fr-FR" dirty="0" smtClean="0"/>
              <a:t>retournées</a:t>
            </a:r>
          </a:p>
          <a:p>
            <a:endParaRPr lang="fr-FR" dirty="0"/>
          </a:p>
          <a:p>
            <a:pPr fontAlgn="base"/>
            <a:r>
              <a:rPr lang="fr-FR" dirty="0"/>
              <a:t>Mise en place d’un file </a:t>
            </a:r>
            <a:r>
              <a:rPr lang="fr-FR" dirty="0" err="1"/>
              <a:t>picker</a:t>
            </a:r>
            <a:endParaRPr lang="fr-FR" dirty="0"/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manque </a:t>
            </a:r>
            <a:r>
              <a:rPr lang="fr-FR" dirty="0"/>
              <a:t>conséquent de documentation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application </a:t>
            </a:r>
            <a:r>
              <a:rPr lang="fr-FR" dirty="0"/>
              <a:t>technique difficile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manque </a:t>
            </a:r>
            <a:r>
              <a:rPr lang="fr-FR" dirty="0"/>
              <a:t>de </a:t>
            </a:r>
            <a:r>
              <a:rPr lang="fr-FR" dirty="0" smtClean="0"/>
              <a:t>temps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5011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/>
              <a:t>Solutions </a:t>
            </a:r>
            <a:r>
              <a:rPr lang="fr-FR" dirty="0" smtClean="0"/>
              <a:t>proposées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200" smtClean="0"/>
              <a:pPr/>
              <a:t>16</a:t>
            </a:fld>
            <a:endParaRPr lang="en-US" sz="3200" dirty="0"/>
          </a:p>
        </p:txBody>
      </p:sp>
      <p:pic>
        <p:nvPicPr>
          <p:cNvPr id="8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12" y="5329640"/>
            <a:ext cx="1896673" cy="142344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1569503" y="1698743"/>
            <a:ext cx="3020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bg2"/>
                </a:solidFill>
              </a:rPr>
              <a:t>SOLUTIONS</a:t>
            </a:r>
            <a:endParaRPr lang="fr-FR" sz="2800" b="1" dirty="0">
              <a:solidFill>
                <a:schemeClr val="bg2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614166" y="1283245"/>
            <a:ext cx="694003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fr-FR" dirty="0"/>
              <a:t>GIT</a:t>
            </a:r>
          </a:p>
          <a:p>
            <a:r>
              <a:rPr lang="fr-FR" dirty="0" smtClean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Longues </a:t>
            </a:r>
            <a:r>
              <a:rPr lang="fr-FR" dirty="0"/>
              <a:t>heures de recherches 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Différents essais </a:t>
            </a:r>
            <a:r>
              <a:rPr lang="fr-FR" dirty="0"/>
              <a:t>pour résoudre les problèmes 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Compréhension </a:t>
            </a:r>
            <a:r>
              <a:rPr lang="fr-FR" dirty="0"/>
              <a:t>des signaux </a:t>
            </a:r>
            <a:r>
              <a:rPr lang="fr-FR" dirty="0" smtClean="0"/>
              <a:t>EEG</a:t>
            </a:r>
          </a:p>
          <a:p>
            <a:pPr fontAlgn="base"/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Recherche </a:t>
            </a:r>
            <a:r>
              <a:rPr lang="fr-FR" dirty="0" smtClean="0"/>
              <a:t>d’informations </a:t>
            </a:r>
            <a:r>
              <a:rPr lang="fr-FR" dirty="0"/>
              <a:t>et des significations des signaux </a:t>
            </a:r>
            <a:r>
              <a:rPr lang="fr-FR" dirty="0" smtClean="0"/>
              <a:t>EEG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Faible </a:t>
            </a:r>
            <a:r>
              <a:rPr lang="fr-FR" dirty="0"/>
              <a:t>documentation mais compréhension générale acquise</a:t>
            </a:r>
            <a:endParaRPr lang="fr-FR" dirty="0" smtClean="0"/>
          </a:p>
          <a:p>
            <a:endParaRPr lang="fr-FR" dirty="0"/>
          </a:p>
          <a:p>
            <a:pPr fontAlgn="base"/>
            <a:r>
              <a:rPr lang="fr-FR" dirty="0"/>
              <a:t>Mise en place d’un file </a:t>
            </a:r>
            <a:r>
              <a:rPr lang="fr-FR" dirty="0" err="1"/>
              <a:t>picker</a:t>
            </a:r>
            <a:endParaRPr lang="fr-FR" dirty="0"/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Début </a:t>
            </a:r>
            <a:r>
              <a:rPr lang="fr-FR" dirty="0" smtClean="0"/>
              <a:t>de </a:t>
            </a:r>
            <a:r>
              <a:rPr lang="fr-FR" dirty="0" smtClean="0"/>
              <a:t>recherche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Problème </a:t>
            </a:r>
            <a:r>
              <a:rPr lang="fr-FR" dirty="0"/>
              <a:t>trop </a:t>
            </a:r>
            <a:r>
              <a:rPr lang="fr-FR" dirty="0" smtClean="0"/>
              <a:t>conséquent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Manque </a:t>
            </a:r>
            <a:r>
              <a:rPr lang="fr-FR" dirty="0"/>
              <a:t>de temps </a:t>
            </a:r>
            <a:r>
              <a:rPr lang="fr-FR" dirty="0" smtClean="0"/>
              <a:t>important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96159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Autres réalisations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200" smtClean="0"/>
              <a:pPr/>
              <a:t>17</a:t>
            </a:fld>
            <a:endParaRPr lang="en-US" sz="3200" dirty="0"/>
          </a:p>
        </p:txBody>
      </p:sp>
      <p:pic>
        <p:nvPicPr>
          <p:cNvPr id="8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12" y="5329640"/>
            <a:ext cx="1896673" cy="142344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1376556" y="297782"/>
            <a:ext cx="30200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bg2"/>
                </a:solidFill>
              </a:rPr>
              <a:t>FONCTIONNALITES</a:t>
            </a:r>
            <a:endParaRPr lang="fr-FR" sz="2800" b="1" dirty="0">
              <a:solidFill>
                <a:schemeClr val="bg2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214694" y="2055303"/>
            <a:ext cx="57045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fr-FR" dirty="0" err="1" smtClean="0"/>
              <a:t>JavaDoc</a:t>
            </a:r>
            <a:endParaRPr lang="fr-FR" dirty="0" smtClean="0"/>
          </a:p>
          <a:p>
            <a:pPr fontAlgn="base"/>
            <a:r>
              <a:rPr lang="fr-FR" dirty="0" smtClean="0"/>
              <a:t>	</a:t>
            </a:r>
          </a:p>
          <a:p>
            <a:pPr fontAlgn="base"/>
            <a:r>
              <a:rPr lang="fr-FR" dirty="0"/>
              <a:t>Code commenté (notamment avec de l’aide</a:t>
            </a:r>
            <a:r>
              <a:rPr lang="fr-FR" dirty="0" smtClean="0"/>
              <a:t>)</a:t>
            </a:r>
          </a:p>
          <a:p>
            <a:pPr fontAlgn="base"/>
            <a:endParaRPr lang="fr-FR" dirty="0"/>
          </a:p>
          <a:p>
            <a:pPr fontAlgn="base"/>
            <a:r>
              <a:rPr lang="fr-FR" dirty="0" err="1" smtClean="0"/>
              <a:t>GitHub</a:t>
            </a:r>
            <a:endParaRPr lang="fr-FR" dirty="0"/>
          </a:p>
          <a:p>
            <a:pPr fontAlgn="base"/>
            <a:endParaRPr lang="fr-FR" dirty="0"/>
          </a:p>
          <a:p>
            <a:pPr fontAlgn="base"/>
            <a:r>
              <a:rPr lang="fr-FR" dirty="0"/>
              <a:t>Menu d’aide </a:t>
            </a:r>
            <a:endParaRPr lang="fr-FR" dirty="0" smtClean="0"/>
          </a:p>
          <a:p>
            <a:pPr fontAlgn="base"/>
            <a:endParaRPr lang="fr-FR" dirty="0"/>
          </a:p>
          <a:p>
            <a:pPr fontAlgn="base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87551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1639332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5400" dirty="0" smtClean="0"/>
              <a:t>Démonstration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200" smtClean="0"/>
              <a:pPr/>
              <a:t>18</a:t>
            </a:fld>
            <a:endParaRPr lang="en-US" sz="3200" dirty="0"/>
          </a:p>
        </p:txBody>
      </p:sp>
      <p:pic>
        <p:nvPicPr>
          <p:cNvPr id="8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12" y="5329640"/>
            <a:ext cx="1896673" cy="142344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1443668" y="530058"/>
            <a:ext cx="30200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bg2"/>
                </a:solidFill>
              </a:rPr>
              <a:t>DEMONSTRATION</a:t>
            </a:r>
            <a:endParaRPr lang="fr-FR" sz="2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1825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Améliorations </a:t>
            </a:r>
            <a:r>
              <a:rPr lang="fr-FR" dirty="0" smtClean="0"/>
              <a:t>possibles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200" smtClean="0"/>
              <a:pPr/>
              <a:t>19</a:t>
            </a:fld>
            <a:endParaRPr lang="en-US" sz="3200" dirty="0"/>
          </a:p>
        </p:txBody>
      </p:sp>
      <p:pic>
        <p:nvPicPr>
          <p:cNvPr id="8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12" y="5329640"/>
            <a:ext cx="1896673" cy="142344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1527558" y="1024604"/>
            <a:ext cx="30200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bg2"/>
                </a:solidFill>
              </a:rPr>
              <a:t>CONCLUSION</a:t>
            </a:r>
            <a:endParaRPr lang="fr-FR" sz="3200" b="1" dirty="0">
              <a:solidFill>
                <a:schemeClr val="bg2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214694" y="2055303"/>
            <a:ext cx="57045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Comparaison des </a:t>
            </a:r>
            <a:r>
              <a:rPr lang="fr-FR" dirty="0" smtClean="0"/>
              <a:t>enregistrements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Affichage des courbes régularisées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Appairage dans la gestion Bluetooth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Etat du signal du capteur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21438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5400" dirty="0"/>
              <a:t>Sommaire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800" smtClean="0"/>
              <a:pPr/>
              <a:t>2</a:t>
            </a:fld>
            <a:endParaRPr lang="en-US" sz="2800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34" y="5301842"/>
            <a:ext cx="1871228" cy="140434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494663" y="1930400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3200" dirty="0" smtClean="0">
                <a:solidFill>
                  <a:prstClr val="black"/>
                </a:solidFill>
                <a:latin typeface="Calibri" panose="020F0502020204030204" pitchFamily="34" charset="0"/>
              </a:rPr>
              <a:t>Présentation</a:t>
            </a:r>
            <a:endParaRPr lang="fr-FR" sz="320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r>
              <a:rPr lang="fr-FR" sz="3200" dirty="0">
                <a:solidFill>
                  <a:prstClr val="black"/>
                </a:solidFill>
                <a:latin typeface="Calibri" panose="020F0502020204030204" pitchFamily="34" charset="0"/>
              </a:rPr>
              <a:t>Organisation</a:t>
            </a:r>
          </a:p>
          <a:p>
            <a:r>
              <a:rPr lang="fr-FR" sz="3200" dirty="0">
                <a:solidFill>
                  <a:prstClr val="black"/>
                </a:solidFill>
                <a:latin typeface="Calibri" panose="020F0502020204030204" pitchFamily="34" charset="0"/>
              </a:rPr>
              <a:t>Fonctionnalités</a:t>
            </a:r>
          </a:p>
          <a:p>
            <a:r>
              <a:rPr lang="fr-FR" sz="3200" dirty="0">
                <a:solidFill>
                  <a:prstClr val="black"/>
                </a:solidFill>
                <a:latin typeface="Calibri" panose="020F0502020204030204" pitchFamily="34" charset="0"/>
              </a:rPr>
              <a:t>Problèmes et solutions</a:t>
            </a:r>
          </a:p>
          <a:p>
            <a:r>
              <a:rPr lang="fr-FR" sz="3200" dirty="0">
                <a:solidFill>
                  <a:prstClr val="black"/>
                </a:solidFill>
                <a:latin typeface="Calibri" panose="020F0502020204030204" pitchFamily="34" charset="0"/>
              </a:rPr>
              <a:t>Réalisation </a:t>
            </a:r>
            <a:endParaRPr lang="fr-FR" sz="3200" dirty="0" smtClean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r>
              <a:rPr lang="fr-FR" sz="3200" dirty="0" smtClean="0">
                <a:solidFill>
                  <a:prstClr val="black"/>
                </a:solidFill>
                <a:latin typeface="Calibri" panose="020F0502020204030204" pitchFamily="34" charset="0"/>
              </a:rPr>
              <a:t>Démonstration</a:t>
            </a:r>
            <a:endParaRPr lang="fr-FR" sz="320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r>
              <a:rPr lang="fr-FR" sz="3200" dirty="0">
                <a:solidFill>
                  <a:prstClr val="black"/>
                </a:solidFill>
                <a:latin typeface="Calibri" panose="020F0502020204030204" pitchFamily="34" charset="0"/>
              </a:rPr>
              <a:t>Conclusion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1376556" y="297782"/>
            <a:ext cx="30200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bg2"/>
                </a:solidFill>
              </a:rPr>
              <a:t>PRESENTATION</a:t>
            </a:r>
            <a:endParaRPr lang="fr-FR" sz="32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0701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/>
              <a:t>Apports du projet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200" smtClean="0"/>
              <a:pPr/>
              <a:t>20</a:t>
            </a:fld>
            <a:endParaRPr lang="en-US" sz="3200" dirty="0"/>
          </a:p>
        </p:txBody>
      </p:sp>
      <p:pic>
        <p:nvPicPr>
          <p:cNvPr id="8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12" y="5329640"/>
            <a:ext cx="1896673" cy="1423444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2635577" y="1930400"/>
            <a:ext cx="69293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Développement Android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L’outil EGIT 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Java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Cohésion d’équipe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1527558" y="1024604"/>
            <a:ext cx="30200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bg2"/>
                </a:solidFill>
              </a:rPr>
              <a:t>CONCLUSION</a:t>
            </a:r>
            <a:endParaRPr lang="fr-FR" sz="32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25917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Remerciements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200" smtClean="0"/>
              <a:pPr/>
              <a:t>21</a:t>
            </a:fld>
            <a:endParaRPr lang="en-US" sz="3200" dirty="0"/>
          </a:p>
        </p:txBody>
      </p:sp>
      <p:pic>
        <p:nvPicPr>
          <p:cNvPr id="8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12" y="5329640"/>
            <a:ext cx="1896673" cy="142344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1569503" y="1413517"/>
            <a:ext cx="30200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2"/>
                </a:solidFill>
              </a:rPr>
              <a:t>CONCLUSION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142219" y="2061278"/>
            <a:ext cx="3808602" cy="1568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3343554" y="2122415"/>
            <a:ext cx="34059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L’IUT d’Orléans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Notre tuteur : Mr </a:t>
            </a:r>
            <a:r>
              <a:rPr lang="fr-FR" dirty="0" err="1"/>
              <a:t>Rozsavolgyi</a:t>
            </a:r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Merci de votre attention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04845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  <a:br>
              <a:rPr lang="fr-FR" dirty="0"/>
            </a:b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200" smtClean="0"/>
              <a:pPr/>
              <a:t>3</a:t>
            </a:fld>
            <a:endParaRPr lang="en-US" sz="3200" dirty="0"/>
          </a:p>
        </p:txBody>
      </p:sp>
      <p:pic>
        <p:nvPicPr>
          <p:cNvPr id="8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12" y="5329640"/>
            <a:ext cx="1896673" cy="142344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187" y="1188280"/>
            <a:ext cx="3460432" cy="458606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146" y="2797712"/>
            <a:ext cx="4220424" cy="1968389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931178" y="1795244"/>
            <a:ext cx="532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Application Android pour le capteur </a:t>
            </a:r>
            <a:r>
              <a:rPr lang="fr-FR" dirty="0" err="1" smtClean="0"/>
              <a:t>MindPlay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11376556" y="297782"/>
            <a:ext cx="30200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bg2"/>
                </a:solidFill>
              </a:rPr>
              <a:t>PRESENTATION</a:t>
            </a:r>
            <a:endParaRPr lang="fr-FR" sz="32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3491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sz="4000" dirty="0"/>
              <a:t>Equipe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200" smtClean="0"/>
              <a:pPr/>
              <a:t>4</a:t>
            </a:fld>
            <a:endParaRPr lang="en-US" sz="3200" dirty="0"/>
          </a:p>
        </p:txBody>
      </p:sp>
      <p:pic>
        <p:nvPicPr>
          <p:cNvPr id="8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12" y="5329640"/>
            <a:ext cx="1896673" cy="142344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81263" y="229210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fr-FR" u="sng" dirty="0"/>
              <a:t>Etudiants</a:t>
            </a:r>
            <a:r>
              <a:rPr lang="fr-FR" dirty="0"/>
              <a:t> : DAGGAG Chafik, DIEUDONNE Loïc, </a:t>
            </a:r>
          </a:p>
          <a:p>
            <a:pPr algn="ctr"/>
            <a:r>
              <a:rPr lang="fr-FR" dirty="0"/>
              <a:t>HAYART Robin, KERGALL </a:t>
            </a:r>
            <a:r>
              <a:rPr lang="fr-FR" dirty="0" smtClean="0"/>
              <a:t>Cécile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r>
              <a:rPr lang="fr-FR" u="sng" dirty="0" smtClean="0"/>
              <a:t>Tuteur</a:t>
            </a:r>
            <a:r>
              <a:rPr lang="fr-FR" dirty="0" smtClean="0"/>
              <a:t> : Mr. </a:t>
            </a:r>
            <a:r>
              <a:rPr lang="fr-FR" dirty="0" err="1" smtClean="0"/>
              <a:t>Rozsavolgyi</a:t>
            </a:r>
            <a:endParaRPr lang="fr-FR" u="sng" dirty="0"/>
          </a:p>
        </p:txBody>
      </p:sp>
      <p:sp>
        <p:nvSpPr>
          <p:cNvPr id="9" name="ZoneTexte 8"/>
          <p:cNvSpPr txBox="1"/>
          <p:nvPr/>
        </p:nvSpPr>
        <p:spPr>
          <a:xfrm>
            <a:off x="11376556" y="297782"/>
            <a:ext cx="30200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bg2"/>
                </a:solidFill>
              </a:rPr>
              <a:t>PRESENTATION</a:t>
            </a:r>
            <a:endParaRPr lang="fr-FR" sz="32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232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Contexte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200" smtClean="0"/>
              <a:pPr/>
              <a:t>5</a:t>
            </a:fld>
            <a:endParaRPr lang="en-US" sz="3200" dirty="0"/>
          </a:p>
        </p:txBody>
      </p:sp>
      <p:pic>
        <p:nvPicPr>
          <p:cNvPr id="8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12" y="5329640"/>
            <a:ext cx="1896673" cy="1423444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2508309" y="2105637"/>
            <a:ext cx="476483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Projet tuteuré de la licence professionnelle 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  <a:p>
            <a:r>
              <a:rPr lang="fr-FR" dirty="0" smtClean="0"/>
              <a:t>Commanditaire : l’IUT d'Orléans</a:t>
            </a:r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1376556" y="297782"/>
            <a:ext cx="30200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bg2"/>
                </a:solidFill>
              </a:rPr>
              <a:t>PRESENTATION</a:t>
            </a:r>
            <a:endParaRPr lang="fr-FR" sz="32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638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/>
              <a:t>Outils </a:t>
            </a:r>
            <a:r>
              <a:rPr lang="fr-FR" dirty="0" smtClean="0"/>
              <a:t>utilisés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200" smtClean="0"/>
              <a:pPr/>
              <a:t>6</a:t>
            </a:fld>
            <a:endParaRPr lang="en-US" sz="3200" dirty="0"/>
          </a:p>
        </p:txBody>
      </p:sp>
      <p:pic>
        <p:nvPicPr>
          <p:cNvPr id="8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12" y="5329640"/>
            <a:ext cx="1896673" cy="142344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1376556" y="297782"/>
            <a:ext cx="30200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bg2"/>
                </a:solidFill>
              </a:rPr>
              <a:t>ORGANISATION</a:t>
            </a:r>
            <a:endParaRPr lang="fr-FR" sz="3200" b="1" dirty="0">
              <a:solidFill>
                <a:schemeClr val="bg2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802" y="3398655"/>
            <a:ext cx="2248214" cy="212913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874" y="863600"/>
            <a:ext cx="2133600" cy="21336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8820" y="2331855"/>
            <a:ext cx="3096412" cy="66534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0866" y="3905828"/>
            <a:ext cx="24193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74027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200" smtClean="0"/>
              <a:pPr/>
              <a:t>7</a:t>
            </a:fld>
            <a:endParaRPr lang="en-US" sz="3200" dirty="0"/>
          </a:p>
        </p:txBody>
      </p:sp>
      <p:pic>
        <p:nvPicPr>
          <p:cNvPr id="8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12" y="5329640"/>
            <a:ext cx="1896673" cy="142344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1376556" y="297782"/>
            <a:ext cx="30200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bg2"/>
                </a:solidFill>
              </a:rPr>
              <a:t>FONCTIONNALITES</a:t>
            </a:r>
            <a:endParaRPr lang="fr-FR" sz="2800" b="1" dirty="0">
              <a:solidFill>
                <a:schemeClr val="bg2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449585" y="1867442"/>
            <a:ext cx="51676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Gestion du Bluetooth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Connexion Bluetooth au capteur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Récupération des données du capteur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Interprétation lisible des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Menu Paramètres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Enregistrements des courbes en 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Comparaison de deux courbes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09083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Gestion du Bluetooth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200" smtClean="0"/>
              <a:pPr/>
              <a:t>8</a:t>
            </a:fld>
            <a:endParaRPr lang="en-US" sz="3200" dirty="0"/>
          </a:p>
        </p:txBody>
      </p:sp>
      <p:pic>
        <p:nvPicPr>
          <p:cNvPr id="8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12" y="5329640"/>
            <a:ext cx="1896673" cy="14234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1376556" y="297782"/>
            <a:ext cx="30200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bg2"/>
                </a:solidFill>
              </a:rPr>
              <a:t>FONCTIONNALITES</a:t>
            </a:r>
            <a:endParaRPr lang="fr-FR" sz="2800" b="1" dirty="0">
              <a:solidFill>
                <a:schemeClr val="bg2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6376" y="2717398"/>
            <a:ext cx="6378416" cy="3323964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124125" y="1652631"/>
            <a:ext cx="8430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Familiarisation avec Bluetooth Android</a:t>
            </a:r>
          </a:p>
          <a:p>
            <a:endParaRPr lang="fr-FR" dirty="0"/>
          </a:p>
          <a:p>
            <a:r>
              <a:rPr lang="fr-FR" dirty="0" smtClean="0"/>
              <a:t>Options de </a:t>
            </a:r>
            <a:r>
              <a:rPr lang="fr-FR" dirty="0" smtClean="0"/>
              <a:t>Bluetooth :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88541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/>
              <a:t>Connexion Bluetooth au </a:t>
            </a:r>
            <a:r>
              <a:rPr lang="fr-FR" dirty="0" smtClean="0"/>
              <a:t>capteur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200" smtClean="0"/>
              <a:pPr/>
              <a:t>9</a:t>
            </a:fld>
            <a:endParaRPr lang="en-US" sz="3200" dirty="0"/>
          </a:p>
        </p:txBody>
      </p:sp>
      <p:pic>
        <p:nvPicPr>
          <p:cNvPr id="8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12" y="5329640"/>
            <a:ext cx="1896673" cy="142344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1376556" y="297782"/>
            <a:ext cx="30200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bg2"/>
                </a:solidFill>
              </a:rPr>
              <a:t>FONCTIONNALITES</a:t>
            </a:r>
            <a:endParaRPr lang="fr-FR" sz="2800" b="1" dirty="0">
              <a:solidFill>
                <a:schemeClr val="bg2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744911" y="2098274"/>
            <a:ext cx="53773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Réutilisation des apprentissages du Bluetooth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  <a:p>
            <a:r>
              <a:rPr lang="fr-FR" dirty="0" smtClean="0"/>
              <a:t>Tentative de connexion au capteur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46046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232</TotalTime>
  <Words>309</Words>
  <Application>Microsoft Office PowerPoint</Application>
  <PresentationFormat>Grand écran</PresentationFormat>
  <Paragraphs>207</Paragraphs>
  <Slides>21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Trebuchet MS</vt:lpstr>
      <vt:lpstr>Wingdings 3</vt:lpstr>
      <vt:lpstr>Facette</vt:lpstr>
      <vt:lpstr>Projet Brainwaves </vt:lpstr>
      <vt:lpstr>Sommaire </vt:lpstr>
      <vt:lpstr>Présentation du projet </vt:lpstr>
      <vt:lpstr>Equipe  </vt:lpstr>
      <vt:lpstr>Contexte</vt:lpstr>
      <vt:lpstr>Outils utilisés</vt:lpstr>
      <vt:lpstr>Objectifs</vt:lpstr>
      <vt:lpstr>Gestion du Bluetooth</vt:lpstr>
      <vt:lpstr>Connexion Bluetooth au capteur </vt:lpstr>
      <vt:lpstr>Récupération des données du capteur</vt:lpstr>
      <vt:lpstr>Interprétation lisible des données </vt:lpstr>
      <vt:lpstr>Menu Paramètres</vt:lpstr>
      <vt:lpstr>Enregistrements des courbes en CSV </vt:lpstr>
      <vt:lpstr>Non réalisés</vt:lpstr>
      <vt:lpstr>Problèmes rencontrés </vt:lpstr>
      <vt:lpstr>Solutions proposées</vt:lpstr>
      <vt:lpstr>Autres réalisations </vt:lpstr>
      <vt:lpstr>Démonstration </vt:lpstr>
      <vt:lpstr>Améliorations possibles </vt:lpstr>
      <vt:lpstr>Apports du projet</vt:lpstr>
      <vt:lpstr>Remerciements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Brainwaves </dc:title>
  <dc:creator>loïc</dc:creator>
  <cp:lastModifiedBy>loïc</cp:lastModifiedBy>
  <cp:revision>65</cp:revision>
  <dcterms:created xsi:type="dcterms:W3CDTF">2015-02-18T10:04:51Z</dcterms:created>
  <dcterms:modified xsi:type="dcterms:W3CDTF">2015-02-18T15:24:41Z</dcterms:modified>
</cp:coreProperties>
</file>