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  <p:sldId id="269" r:id="rId14"/>
    <p:sldId id="278" r:id="rId15"/>
    <p:sldId id="270" r:id="rId16"/>
    <p:sldId id="279" r:id="rId17"/>
    <p:sldId id="271" r:id="rId18"/>
    <p:sldId id="276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1018-5255-4337-ACFD-DE89F5DC7C64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75FB-8345-4CEE-AFC4-F37D797C0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75FB-8345-4CEE-AFC4-F37D797C0B1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6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382-3068-4D2D-84B4-2E06FED350E1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376F-7B66-4E91-A382-319735D3A8F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20A7-3983-446F-8336-8191B5F4460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B4DC-D50C-4FBD-9CB8-6CA8C94C4824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CBC8-CE59-474F-AAA2-D76626BE43B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AC8B-4A48-40E0-BA9D-092C2B52849D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EB40-D9FE-4AAE-A3B1-3C47A7B69C2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E7B4-A9B6-4524-9FAA-4532E0EA5D69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51DC-BE24-486D-B7F6-F8F80BAB6447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051-7433-40C6-88AE-90DA878F877A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D930-B26E-43F8-A0E6-44B95DB30520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2508-5FE5-4862-9D9B-52E3EBA2BED6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EAB-0EEA-4280-AF29-8EE7B4618145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993B-FB21-47C1-811D-E1AFB6FE445D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4C1-F61E-438F-8AFD-5A0E6CDC6572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F49C-5A6A-4B00-A30A-0A08B0E4D084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E59-B8F5-4CC4-986D-A4A6780531CF}" type="datetime1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107166"/>
            <a:ext cx="7766936" cy="1646302"/>
          </a:xfrm>
        </p:spPr>
        <p:txBody>
          <a:bodyPr/>
          <a:lstStyle/>
          <a:p>
            <a:pPr algn="l"/>
            <a:r>
              <a:rPr lang="fr-FR" dirty="0"/>
              <a:t>Projet </a:t>
            </a:r>
            <a:r>
              <a:rPr lang="fr-FR" dirty="0" err="1"/>
              <a:t>Brainwaves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3683237"/>
            <a:ext cx="7766936" cy="146449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sz="2200" i="1" dirty="0"/>
              <a:t>Projet tuteuré Licence Professionnelle </a:t>
            </a:r>
            <a:r>
              <a:rPr lang="fr-FR" sz="2200" i="1" dirty="0" smtClean="0"/>
              <a:t>développement </a:t>
            </a:r>
            <a:r>
              <a:rPr lang="fr-FR" sz="2200" i="1" dirty="0"/>
              <a:t>web et mobile 2014-2015</a:t>
            </a:r>
            <a:endParaRPr lang="fr-FR" sz="2200" dirty="0"/>
          </a:p>
          <a:p>
            <a:pPr algn="ctr"/>
            <a:endParaRPr lang="fr-FR" dirty="0"/>
          </a:p>
          <a:p>
            <a:pPr algn="ctr"/>
            <a:r>
              <a:rPr lang="fr-FR" sz="3200" u="sng" dirty="0"/>
              <a:t>Etudiants</a:t>
            </a:r>
            <a:r>
              <a:rPr lang="fr-FR" sz="3200" dirty="0"/>
              <a:t> : DAGGAG Chafik, DIEUDONNE Loïc, </a:t>
            </a:r>
          </a:p>
          <a:p>
            <a:pPr algn="ctr"/>
            <a:r>
              <a:rPr lang="fr-FR" sz="3200" dirty="0"/>
              <a:t>HAYART Robin, KERGALL </a:t>
            </a:r>
            <a:r>
              <a:rPr lang="fr-FR" sz="3200" dirty="0" smtClean="0"/>
              <a:t>Cécile  </a:t>
            </a:r>
            <a:endParaRPr lang="fr-FR" sz="32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</a:t>
            </a:fld>
            <a:endParaRPr lang="en-US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5" y="5023434"/>
            <a:ext cx="2144875" cy="16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0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Récupération des données du capteur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10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3457" y="2153802"/>
            <a:ext cx="505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Documentation </a:t>
            </a:r>
            <a:r>
              <a:rPr lang="fr-FR" dirty="0" err="1" smtClean="0"/>
              <a:t>MindPlay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Apprentissage des </a:t>
            </a:r>
            <a:r>
              <a:rPr lang="fr-FR" dirty="0" err="1" smtClean="0"/>
              <a:t>rows</a:t>
            </a:r>
            <a:r>
              <a:rPr lang="fr-FR" dirty="0" smtClean="0"/>
              <a:t> data</a:t>
            </a:r>
          </a:p>
          <a:p>
            <a:endParaRPr lang="fr-FR" dirty="0"/>
          </a:p>
          <a:p>
            <a:r>
              <a:rPr lang="fr-FR" dirty="0" smtClean="0"/>
              <a:t>Récupération des </a:t>
            </a:r>
            <a:r>
              <a:rPr lang="fr-FR" dirty="0" err="1" smtClean="0"/>
              <a:t>rows</a:t>
            </a:r>
            <a:r>
              <a:rPr lang="fr-FR" dirty="0" smtClean="0"/>
              <a:t> data en temps réel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288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Interprétation lisible des données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11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131" y="1598694"/>
            <a:ext cx="312617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Mise </a:t>
            </a:r>
            <a:r>
              <a:rPr lang="fr-FR" dirty="0"/>
              <a:t>en forme de </a:t>
            </a:r>
            <a:r>
              <a:rPr lang="fr-FR" dirty="0" smtClean="0"/>
              <a:t>courbes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Création au fur et a mesure </a:t>
            </a:r>
          </a:p>
          <a:p>
            <a:r>
              <a:rPr lang="fr-FR" dirty="0" smtClean="0"/>
              <a:t>des courbes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Parcours de la courbe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39" y="1400953"/>
            <a:ext cx="390177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Menu Paramètres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12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68" y="1702964"/>
            <a:ext cx="4648458" cy="3272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0866" y="1930400"/>
            <a:ext cx="344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des courbes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Définition du temps d’enregistrement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Lancement de l’enregistrement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5492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Enregistrements des courbes en CSV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13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fichier CSV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Stockage des données des courbes dans le fichier CSV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Durée de l’enregistrement défini par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807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Non réalisés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14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73184" y="2560878"/>
            <a:ext cx="76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/>
              <a:t>Comparaison </a:t>
            </a:r>
            <a:r>
              <a:rPr lang="fr-FR" dirty="0" smtClean="0"/>
              <a:t>de deux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90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Problèmes rencontrés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15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698743"/>
            <a:ext cx="30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PROBLEMES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8762" y="1560243"/>
            <a:ext cx="606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smtClean="0"/>
              <a:t>GIT</a:t>
            </a:r>
          </a:p>
          <a:p>
            <a:pPr fontAlgn="base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conflits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/>
              <a:t>des branches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diverses erreurs</a:t>
            </a:r>
          </a:p>
          <a:p>
            <a:endParaRPr lang="fr-FR" dirty="0"/>
          </a:p>
          <a:p>
            <a:pPr fontAlgn="base"/>
            <a:r>
              <a:rPr lang="fr-FR" dirty="0"/>
              <a:t>Compréhension des signaux </a:t>
            </a:r>
            <a:r>
              <a:rPr lang="fr-FR" dirty="0" smtClean="0"/>
              <a:t>EEG</a:t>
            </a:r>
          </a:p>
          <a:p>
            <a:pPr fontAlgn="base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signification </a:t>
            </a:r>
            <a:r>
              <a:rPr lang="fr-FR" dirty="0"/>
              <a:t>des ondes </a:t>
            </a:r>
            <a:r>
              <a:rPr lang="fr-FR" dirty="0"/>
              <a:t>/</a:t>
            </a:r>
            <a:r>
              <a:rPr lang="fr-FR" dirty="0" smtClean="0"/>
              <a:t> </a:t>
            </a:r>
            <a:r>
              <a:rPr lang="fr-FR" dirty="0"/>
              <a:t>valeurs </a:t>
            </a:r>
            <a:r>
              <a:rPr lang="fr-FR" dirty="0" smtClean="0"/>
              <a:t>retournées</a:t>
            </a:r>
          </a:p>
          <a:p>
            <a:endParaRPr lang="fr-FR" dirty="0"/>
          </a:p>
          <a:p>
            <a:pPr fontAlgn="base"/>
            <a:r>
              <a:rPr lang="fr-FR" dirty="0"/>
              <a:t>Mise en place d’un file </a:t>
            </a:r>
            <a:r>
              <a:rPr lang="fr-FR" dirty="0" err="1"/>
              <a:t>picker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manque </a:t>
            </a:r>
            <a:r>
              <a:rPr lang="fr-FR" dirty="0"/>
              <a:t>conséquent de documentation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application </a:t>
            </a:r>
            <a:r>
              <a:rPr lang="fr-FR" dirty="0"/>
              <a:t>technique difficile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manque </a:t>
            </a:r>
            <a:r>
              <a:rPr lang="fr-FR" dirty="0"/>
              <a:t>de </a:t>
            </a:r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01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Solutions </a:t>
            </a:r>
            <a:r>
              <a:rPr lang="fr-FR" dirty="0" smtClean="0"/>
              <a:t>proposées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16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698743"/>
            <a:ext cx="302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SOLUTIONS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167" y="1283245"/>
            <a:ext cx="6065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/>
              <a:t>GIT</a:t>
            </a:r>
          </a:p>
          <a:p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Longues </a:t>
            </a:r>
            <a:r>
              <a:rPr lang="fr-FR" dirty="0"/>
              <a:t>heures de recherches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Différent </a:t>
            </a:r>
            <a:r>
              <a:rPr lang="fr-FR" dirty="0"/>
              <a:t>essai pour résoudre les problèmes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Compréhension </a:t>
            </a:r>
            <a:r>
              <a:rPr lang="fr-FR" dirty="0"/>
              <a:t>des signaux </a:t>
            </a:r>
            <a:r>
              <a:rPr lang="fr-FR" dirty="0" smtClean="0"/>
              <a:t>EEG</a:t>
            </a:r>
          </a:p>
          <a:p>
            <a:pPr fontAlgn="base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</a:t>
            </a:r>
            <a:r>
              <a:rPr lang="fr-FR" dirty="0"/>
              <a:t> Recherche </a:t>
            </a:r>
            <a:r>
              <a:rPr lang="fr-FR" dirty="0" smtClean="0"/>
              <a:t>d’informations </a:t>
            </a:r>
            <a:r>
              <a:rPr lang="fr-FR" dirty="0"/>
              <a:t>et des significations des signaux </a:t>
            </a:r>
            <a:r>
              <a:rPr lang="fr-FR" dirty="0" smtClean="0"/>
              <a:t>EEG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Faible </a:t>
            </a:r>
            <a:r>
              <a:rPr lang="fr-FR" dirty="0"/>
              <a:t>documentation mais compréhension générale acquise</a:t>
            </a:r>
            <a:endParaRPr lang="fr-FR" dirty="0" smtClean="0"/>
          </a:p>
          <a:p>
            <a:endParaRPr lang="fr-FR" dirty="0"/>
          </a:p>
          <a:p>
            <a:pPr fontAlgn="base"/>
            <a:r>
              <a:rPr lang="fr-FR" dirty="0"/>
              <a:t>Mise en place d’un file </a:t>
            </a:r>
            <a:r>
              <a:rPr lang="fr-FR" dirty="0" err="1"/>
              <a:t>picker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/>
              <a:t> </a:t>
            </a:r>
            <a:r>
              <a:rPr lang="fr-FR" dirty="0" smtClean="0"/>
              <a:t>Début de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 </a:t>
            </a:r>
            <a:r>
              <a:rPr lang="fr-FR" dirty="0" smtClean="0"/>
              <a:t>Problème </a:t>
            </a:r>
            <a:r>
              <a:rPr lang="fr-FR" dirty="0"/>
              <a:t>trop </a:t>
            </a:r>
            <a:r>
              <a:rPr lang="fr-FR" dirty="0" smtClean="0"/>
              <a:t>conséquent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 Manque </a:t>
            </a:r>
            <a:r>
              <a:rPr lang="fr-FR" dirty="0"/>
              <a:t>de temps </a:t>
            </a:r>
            <a:r>
              <a:rPr lang="fr-FR" dirty="0" smtClean="0"/>
              <a:t>important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615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Autres réalisations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17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err="1" smtClean="0"/>
              <a:t>JavaDoc</a:t>
            </a:r>
            <a:endParaRPr lang="fr-FR" dirty="0" smtClean="0"/>
          </a:p>
          <a:p>
            <a:pPr fontAlgn="base"/>
            <a:r>
              <a:rPr lang="fr-FR" dirty="0" smtClean="0"/>
              <a:t>	</a:t>
            </a:r>
          </a:p>
          <a:p>
            <a:pPr fontAlgn="base"/>
            <a:r>
              <a:rPr lang="fr-FR" dirty="0"/>
              <a:t>Code commenté (notamment avec de l’aide</a:t>
            </a:r>
            <a:r>
              <a:rPr lang="fr-FR" dirty="0" smtClean="0"/>
              <a:t>)</a:t>
            </a:r>
          </a:p>
          <a:p>
            <a:pPr fontAlgn="base"/>
            <a:endParaRPr lang="fr-FR" dirty="0"/>
          </a:p>
          <a:p>
            <a:pPr fontAlgn="base"/>
            <a:r>
              <a:rPr lang="fr-FR" dirty="0" err="1" smtClean="0"/>
              <a:t>GitHub</a:t>
            </a:r>
            <a:endParaRPr lang="fr-FR" dirty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Menu d’aide 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75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63933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 smtClean="0"/>
              <a:t>Démonstration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18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443668" y="530058"/>
            <a:ext cx="3020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DEMONSTRATION</a:t>
            </a:r>
            <a:endParaRPr lang="fr-FR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82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Améliorations possibles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19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27558" y="1024604"/>
            <a:ext cx="302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CONCLUSION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14694" y="2055303"/>
            <a:ext cx="5704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Comparaison des enregistrements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Appairage dans la gestion Bluetooth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Etat du signal du capteur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4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/>
              <a:t>Sommaire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endParaRPr lang="en-US" sz="28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" y="5301842"/>
            <a:ext cx="1871228" cy="1404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4663" y="19304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Présentation</a:t>
            </a:r>
            <a:endParaRPr lang="fr-FR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Organisation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Fonctionnalités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Problèmes et solutions</a:t>
            </a: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Réalisation </a:t>
            </a:r>
            <a:endParaRPr lang="fr-FR" sz="3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Démonstration</a:t>
            </a:r>
            <a:endParaRPr lang="fr-FR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alibri" panose="020F0502020204030204" pitchFamily="34" charset="0"/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0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Apports du projet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20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61357" y="1930400"/>
            <a:ext cx="6929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Développement Android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L’outil EGIT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Java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Cohésion d’équipe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527558" y="1024604"/>
            <a:ext cx="302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CONCLUSION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59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21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9503" y="1413517"/>
            <a:ext cx="302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/>
                </a:solidFill>
              </a:rPr>
              <a:t>CONCLUSION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2219" y="2061278"/>
            <a:ext cx="3808602" cy="15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554" y="2122415"/>
            <a:ext cx="3405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L’IUT d’Orléans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Notre tuteur : Mr </a:t>
            </a:r>
            <a:r>
              <a:rPr lang="fr-FR" dirty="0" err="1"/>
              <a:t>Rozsavolgyi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Merci de votre attention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484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87" y="1188280"/>
            <a:ext cx="3460432" cy="45860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6" y="2797712"/>
            <a:ext cx="4220424" cy="196838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31178" y="1795244"/>
            <a:ext cx="53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Android pour le capteur </a:t>
            </a:r>
            <a:r>
              <a:rPr lang="fr-FR" dirty="0" err="1" smtClean="0"/>
              <a:t>MindPlay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49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Equipe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4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263" y="22921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u="sng" dirty="0"/>
              <a:t>Etudiants</a:t>
            </a:r>
            <a:r>
              <a:rPr lang="fr-FR" dirty="0"/>
              <a:t> : DAGGAG Chafik, DIEUDONNE Loïc, </a:t>
            </a:r>
          </a:p>
          <a:p>
            <a:pPr algn="ctr"/>
            <a:r>
              <a:rPr lang="fr-FR" dirty="0"/>
              <a:t>HAYART Robin, KERGALL </a:t>
            </a:r>
            <a:r>
              <a:rPr lang="fr-FR" dirty="0" smtClean="0"/>
              <a:t>Cécile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u="sng" dirty="0" smtClean="0"/>
              <a:t>Tuteur</a:t>
            </a:r>
            <a:r>
              <a:rPr lang="fr-FR" dirty="0" smtClean="0"/>
              <a:t> : Mr. </a:t>
            </a:r>
            <a:r>
              <a:rPr lang="fr-FR" dirty="0" err="1" smtClean="0"/>
              <a:t>Rozsavolgyi</a:t>
            </a:r>
            <a:endParaRPr lang="fr-FR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3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5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508309" y="2105637"/>
            <a:ext cx="4764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tuteuré de la licence professionnelle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Commanditaire : l’IUT d'Orléans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PRESENTATION</a:t>
            </a:r>
            <a:endParaRPr lang="fr-FR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3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Outils utilisés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6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2"/>
                </a:solidFill>
              </a:rPr>
              <a:t>ORGANISATION</a:t>
            </a:r>
            <a:endParaRPr lang="fr-FR" sz="32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02" y="3398655"/>
            <a:ext cx="2248214" cy="212913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74" y="863600"/>
            <a:ext cx="2133600" cy="2133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820" y="2331855"/>
            <a:ext cx="3096412" cy="66534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866" y="3905828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40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7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49585" y="1867442"/>
            <a:ext cx="5167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du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Connexion Bluetooth au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Récupération des données du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Interprétation lisible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Menu 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Enregistrements des courbes en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Comparaison de deux courbes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08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du Bluetooth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8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6" y="2717398"/>
            <a:ext cx="6378416" cy="33239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24125" y="1652631"/>
            <a:ext cx="843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Familiarisation avec Bluetooth Android</a:t>
            </a:r>
          </a:p>
          <a:p>
            <a:endParaRPr lang="fr-FR" dirty="0"/>
          </a:p>
          <a:p>
            <a:r>
              <a:rPr lang="fr-FR" dirty="0" smtClean="0"/>
              <a:t>Grande fonctionnalité de Bluetooth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854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Connexion Bluetooth au capteur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9</a:t>
            </a:fld>
            <a:endParaRPr lang="en-US" sz="3200" dirty="0"/>
          </a:p>
        </p:txBody>
      </p:sp>
      <p:pic>
        <p:nvPicPr>
          <p:cNvPr id="8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2" y="5329640"/>
            <a:ext cx="1896673" cy="14234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6556" y="297782"/>
            <a:ext cx="3020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/>
                </a:solidFill>
              </a:rPr>
              <a:t>FONCTIONNALITES</a:t>
            </a:r>
            <a:endParaRPr lang="fr-FR" sz="2800" b="1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44911" y="2098274"/>
            <a:ext cx="537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Réutilisation des apprentissages du Bluetooth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Tentative de connexion au capteur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604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268</Words>
  <Application>Microsoft Office PowerPoint</Application>
  <PresentationFormat>Grand écran</PresentationFormat>
  <Paragraphs>201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Projet Brainwaves </vt:lpstr>
      <vt:lpstr>Sommaire </vt:lpstr>
      <vt:lpstr>Présentation du projet </vt:lpstr>
      <vt:lpstr>Equipe  </vt:lpstr>
      <vt:lpstr>Contexte</vt:lpstr>
      <vt:lpstr>Outils utilisés  </vt:lpstr>
      <vt:lpstr>Objectifs </vt:lpstr>
      <vt:lpstr>Gestion du Bluetooth</vt:lpstr>
      <vt:lpstr>Connexion Bluetooth au capteur  </vt:lpstr>
      <vt:lpstr>Récupération des données du capteur</vt:lpstr>
      <vt:lpstr>Interprétation lisible des données  </vt:lpstr>
      <vt:lpstr>Menu Paramètres   </vt:lpstr>
      <vt:lpstr>Enregistrements des courbes en CSV  </vt:lpstr>
      <vt:lpstr>Non réalisés</vt:lpstr>
      <vt:lpstr>Problèmes rencontrés  </vt:lpstr>
      <vt:lpstr>Solutions proposées  </vt:lpstr>
      <vt:lpstr>Autres réalisations </vt:lpstr>
      <vt:lpstr>Démonstration </vt:lpstr>
      <vt:lpstr>Améliorations possibles  </vt:lpstr>
      <vt:lpstr>Apports du projet</vt:lpstr>
      <vt:lpstr>Remerciements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Brainwaves </dc:title>
  <dc:creator>loïc</dc:creator>
  <cp:lastModifiedBy>loïc</cp:lastModifiedBy>
  <cp:revision>61</cp:revision>
  <dcterms:created xsi:type="dcterms:W3CDTF">2015-02-18T10:04:51Z</dcterms:created>
  <dcterms:modified xsi:type="dcterms:W3CDTF">2015-02-18T13:49:50Z</dcterms:modified>
</cp:coreProperties>
</file>