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22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4894" y="2374343"/>
            <a:ext cx="4495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DOMINIC SANJU JAMES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911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22</cp:revision>
  <dcterms:created xsi:type="dcterms:W3CDTF">2024-03-26T08:16:27Z</dcterms:created>
  <dcterms:modified xsi:type="dcterms:W3CDTF">2024-03-27T15:59:13Z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