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hyperlink" Target="https://www.theforage.com/virtual-internships/NjynCWzGSaWXQCxS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137827"/>
            <a:ext cx="9144000" cy="460375"/>
          </a:xfrm>
        </p:spPr>
        <p:txBody>
          <a:bodyPr/>
          <a:lstStyle/>
          <a:p>
            <a:r>
              <a:rPr lang="en-GB" sz="1600" dirty="0" smtClean="0"/>
              <a:t>1</a:t>
            </a:r>
            <a:r>
              <a:rPr lang="en-US" altLang="en-GB" sz="1600" dirty="0" smtClean="0"/>
              <a:t>9</a:t>
            </a:r>
            <a:r>
              <a:rPr lang="en-GB" sz="1600" dirty="0" smtClean="0"/>
              <a:t>/</a:t>
            </a:r>
            <a:r>
              <a:rPr lang="en-US" altLang="en-GB" sz="1600" dirty="0" smtClean="0"/>
              <a:t>06</a:t>
            </a:r>
            <a:r>
              <a:rPr lang="en-GB" sz="1600" dirty="0" smtClean="0"/>
              <a:t>/202</a:t>
            </a:r>
            <a:r>
              <a:rPr lang="en-US" altLang="en-GB" sz="1600" dirty="0" smtClean="0"/>
              <a:t>3</a:t>
            </a:r>
            <a:endParaRPr lang="en-US" altLang="en-GB" sz="1600" dirty="0" smtClean="0"/>
          </a:p>
        </p:txBody>
      </p:sp>
      <p:pic>
        <p:nvPicPr>
          <p:cNvPr id="1026" name="Picture 2" descr="British Airways logo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24" y="2558475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  <a:endParaRPr lang="en-GB" sz="2000" dirty="0" smtClean="0">
              <a:latin typeface="+mn-lt"/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- 509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384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10.7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  <p:pic>
        <p:nvPicPr>
          <p:cNvPr id="4" name="Picture 3" descr="senti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20" y="1731645"/>
            <a:ext cx="4840605" cy="4827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Presentation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Mylius Modern</vt:lpstr>
      <vt:lpstr>Yu Gothic UI</vt:lpstr>
      <vt:lpstr>Calibri</vt:lpstr>
      <vt:lpstr>Microsoft YaHei</vt:lpstr>
      <vt:lpstr>Arial Unicode MS</vt:lpstr>
      <vt:lpstr>Section Heading</vt:lpstr>
      <vt:lpstr>Slide Body - Curious Blue (ABBA)</vt:lpstr>
      <vt:lpstr>Art_mountaineering</vt:lpstr>
      <vt:lpstr>PowerPoint 演示文稿</vt:lpstr>
      <vt:lpstr>INSIGHTS FROM CUSTOMER REVIEWS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Admin</cp:lastModifiedBy>
  <cp:revision>11</cp:revision>
  <cp:lastPrinted>2022-06-09T07:44:00Z</cp:lastPrinted>
  <dcterms:created xsi:type="dcterms:W3CDTF">2022-02-22T07:39:00Z</dcterms:created>
  <dcterms:modified xsi:type="dcterms:W3CDTF">2023-06-19T10:47:20Z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1FA1D5C901284D728044C175A5FE64A1</vt:lpwstr>
  </property>
  <property fmtid="{D5CDD505-2E9C-101B-9397-08002B2CF9AE}" pid="4" name="KSOProductBuildVer">
    <vt:lpwstr>1033-11.2.0.11219</vt:lpwstr>
  </property>
</Properties>
</file>