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Book Antiqua" panose="0204060205030503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a:latin typeface="Book Antiqua"/>
                <a:ea typeface="Book Antiqua"/>
                <a:cs typeface="Book Antiqua"/>
                <a:sym typeface="Book Antiqua"/>
              </a:rPr>
              <a:t>TEAM MEMBERS</a:t>
            </a:r>
            <a:r>
              <a:rPr lang="en-US" sz="2000">
                <a:latin typeface="Book Antiqua"/>
                <a:ea typeface="Book Antiqua"/>
                <a:cs typeface="Book Antiqua"/>
                <a:sym typeface="Book Antiqua"/>
              </a:rPr>
              <a:t>:</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ARCHANA A(113321106005)</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AKSHAYA G(113321106028)</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DOMMARAJU HANVITHA(11332106024)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MUNAGACHERLA BHAVANA(113321106054)</a:t>
            </a:r>
            <a:endParaRPr/>
          </a:p>
          <a:p>
            <a:pPr marL="0" lvl="0" indent="0" algn="ctr" rtl="0">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NAFISA PARVIN S(113321106056)</a:t>
            </a:r>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7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DEPARTMENT OF ELECTRONICS AND COMMUNICATION ENGINEERING</vt:lpstr>
      <vt:lpstr>          INTRODUCTION</vt:lpstr>
      <vt:lpstr>PowerPoint Presentation</vt:lpstr>
      <vt:lpstr>PROCESS OF MARKET BASKET INSIGHTS</vt:lpstr>
      <vt:lpstr>DATA COLLECTION</vt:lpstr>
      <vt:lpstr>DATA PREPROCESSING</vt:lpstr>
      <vt:lpstr>ASSOCIATION RULE MINING</vt:lpstr>
      <vt:lpstr>RULE EVALUATION</vt:lpstr>
      <vt:lpstr>INTERPRETATION AND ACTION</vt:lpstr>
      <vt:lpstr>PowerPoint Presentation</vt:lpstr>
      <vt:lpstr>APPLICATIONS</vt:lpstr>
      <vt:lpstr>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munagacherlabhavana2004@gmail.com</cp:lastModifiedBy>
  <cp:revision>1</cp:revision>
  <dcterms:created xsi:type="dcterms:W3CDTF">2023-09-29T16:51:04Z</dcterms:created>
  <dcterms:modified xsi:type="dcterms:W3CDTF">2023-10-10T08:20:29Z</dcterms:modified>
</cp:coreProperties>
</file>