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5EEC3C"/>
    <a:srgbClr val="34164A"/>
    <a:srgbClr val="FA8F00"/>
    <a:srgbClr val="5DF0FF"/>
    <a:srgbClr val="A2023F"/>
    <a:srgbClr val="C23E47"/>
    <a:srgbClr val="5B4101"/>
    <a:srgbClr val="956B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324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A997-7F13-4844-845A-2CF2913A85A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F5CF-0C16-495A-87F7-4C0D752A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182570"/>
            <a:ext cx="8093365" cy="916229"/>
          </a:xfrm>
          <a:noFill/>
          <a:effectLst/>
        </p:spPr>
        <p:txBody>
          <a:bodyPr>
            <a:normAutofit/>
          </a:bodyPr>
          <a:lstStyle>
            <a:lvl1pPr algn="ctr">
              <a:defRPr sz="3600">
                <a:solidFill>
                  <a:srgbClr val="FF4747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098800"/>
            <a:ext cx="8093365" cy="61082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3929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2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47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2941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2941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INTRODUCE ABOUT MY EXTENDED FAMILY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098800"/>
            <a:ext cx="8093365" cy="6108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Student: </a:t>
            </a:r>
            <a:r>
              <a:rPr lang="en-US" sz="2400" dirty="0" err="1" smtClean="0"/>
              <a:t>Ngô</a:t>
            </a:r>
            <a:r>
              <a:rPr lang="en-US" sz="2400" dirty="0" smtClean="0"/>
              <a:t> </a:t>
            </a:r>
            <a:r>
              <a:rPr lang="en-US" sz="2400" dirty="0" err="1" smtClean="0"/>
              <a:t>Ngọc</a:t>
            </a:r>
            <a:r>
              <a:rPr lang="en-US" sz="2400" dirty="0" smtClean="0"/>
              <a:t> Lam (</a:t>
            </a:r>
            <a:r>
              <a:rPr lang="en-US" sz="2400" dirty="0" err="1" smtClean="0"/>
              <a:t>Tian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39290"/>
          </a:xfrm>
        </p:spPr>
        <p:txBody>
          <a:bodyPr/>
          <a:lstStyle/>
          <a:p>
            <a:r>
              <a:rPr lang="en-US" b="1" dirty="0" smtClean="0"/>
              <a:t>MY GENEALOGY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495647" y="1808225"/>
            <a:ext cx="1" cy="15270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9641" y="1960930"/>
            <a:ext cx="759998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9641" y="1960930"/>
            <a:ext cx="0" cy="9162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89625" y="1960930"/>
            <a:ext cx="0" cy="91766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95648" y="1960930"/>
            <a:ext cx="0" cy="9162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75691" y="1960931"/>
            <a:ext cx="14451" cy="91766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86835" y="4404210"/>
            <a:ext cx="0" cy="15270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26227" y="4404210"/>
            <a:ext cx="2855" cy="15270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557165" y="4404210"/>
            <a:ext cx="1" cy="15270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23310" y="4556915"/>
            <a:ext cx="122164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961180" y="4556915"/>
            <a:ext cx="91623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99050" y="4556915"/>
            <a:ext cx="91623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823310" y="4556915"/>
            <a:ext cx="0" cy="167975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4950" y="4556915"/>
            <a:ext cx="0" cy="167975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61180" y="4556915"/>
            <a:ext cx="0" cy="12216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877410" y="4556914"/>
            <a:ext cx="0" cy="122164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99050" y="4556915"/>
            <a:ext cx="0" cy="12216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15280" y="4556915"/>
            <a:ext cx="0" cy="12216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57165" y="1960930"/>
            <a:ext cx="0" cy="9162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389625" y="4405648"/>
            <a:ext cx="1" cy="15126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931510" y="4556915"/>
            <a:ext cx="91623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931510" y="4556915"/>
            <a:ext cx="0" cy="12216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847740" y="4556915"/>
            <a:ext cx="0" cy="12216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54375" y="4098800"/>
            <a:ext cx="0" cy="1832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7" y="3029865"/>
            <a:ext cx="1301388" cy="1374345"/>
          </a:xfrm>
          <a:prstGeom prst="round2DiagRect">
            <a:avLst>
              <a:gd name="adj1" fmla="val 16667"/>
              <a:gd name="adj2" fmla="val 3383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" name="Flowchart: Terminator 56"/>
          <p:cNvSpPr/>
          <p:nvPr/>
        </p:nvSpPr>
        <p:spPr>
          <a:xfrm>
            <a:off x="147978" y="4239801"/>
            <a:ext cx="1292357" cy="1644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First aunt</a:t>
            </a:r>
            <a:endParaRPr lang="en-US" sz="14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3029865"/>
            <a:ext cx="1374345" cy="13743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6" name="Flowchart: Terminator 75"/>
          <p:cNvSpPr/>
          <p:nvPr/>
        </p:nvSpPr>
        <p:spPr>
          <a:xfrm>
            <a:off x="1517900" y="4239801"/>
            <a:ext cx="1950627" cy="1761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Second uncle &amp; aunt</a:t>
            </a:r>
            <a:endParaRPr lang="en-US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16" y="828331"/>
            <a:ext cx="2295219" cy="159071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8" name="Minus 77"/>
          <p:cNvSpPr/>
          <p:nvPr/>
        </p:nvSpPr>
        <p:spPr>
          <a:xfrm>
            <a:off x="3415137" y="1960931"/>
            <a:ext cx="2225798" cy="9162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Grandparents</a:t>
            </a:r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35" y="3029864"/>
            <a:ext cx="1374345" cy="13743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1" name="Flowchart: Terminator 80"/>
          <p:cNvSpPr/>
          <p:nvPr/>
        </p:nvSpPr>
        <p:spPr>
          <a:xfrm>
            <a:off x="3503065" y="4251505"/>
            <a:ext cx="1950627" cy="1761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Third aunt &amp; uncle</a:t>
            </a:r>
            <a:endParaRPr lang="en-US" sz="1400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93" y="3029865"/>
            <a:ext cx="1374345" cy="13743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4" name="Flowchart: Terminator 83"/>
          <p:cNvSpPr/>
          <p:nvPr/>
        </p:nvSpPr>
        <p:spPr>
          <a:xfrm>
            <a:off x="5522768" y="4251505"/>
            <a:ext cx="1950627" cy="1761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Fourth aunt &amp; uncle</a:t>
            </a:r>
            <a:endParaRPr lang="en-US" sz="14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63" y="3029866"/>
            <a:ext cx="1375782" cy="13757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6" name="Flowchart: Terminator 85"/>
          <p:cNvSpPr/>
          <p:nvPr/>
        </p:nvSpPr>
        <p:spPr>
          <a:xfrm>
            <a:off x="7626100" y="4251505"/>
            <a:ext cx="1292357" cy="1644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Parent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6" grpId="0" animBg="1"/>
      <p:bldP spid="78" grpId="0" animBg="1"/>
      <p:bldP spid="81" grpId="0" animBg="1"/>
      <p:bldP spid="84" grpId="0" animBg="1"/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1"/>
            </a:gs>
            <a:gs pos="100000">
              <a:srgbClr val="FF0000">
                <a:lumMod val="10000"/>
                <a:lumOff val="9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754375" y="-24235"/>
            <a:ext cx="0" cy="9162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359938" y="361713"/>
            <a:ext cx="1062594" cy="3033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2058715" y="974696"/>
            <a:ext cx="2284232" cy="299060"/>
          </a:xfrm>
          <a:prstGeom prst="bentConnector3">
            <a:avLst>
              <a:gd name="adj1" fmla="val 37527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61180" y="-24235"/>
            <a:ext cx="0" cy="9162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7410" y="-24235"/>
            <a:ext cx="0" cy="9162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31510" y="-24235"/>
            <a:ext cx="0" cy="61082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47740" y="-24235"/>
            <a:ext cx="0" cy="61082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5"/>
          <p:cNvCxnSpPr/>
          <p:nvPr/>
        </p:nvCxnSpPr>
        <p:spPr>
          <a:xfrm rot="5400000">
            <a:off x="142544" y="1198418"/>
            <a:ext cx="2901394" cy="4560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6"/>
          <p:cNvCxnSpPr/>
          <p:nvPr/>
        </p:nvCxnSpPr>
        <p:spPr>
          <a:xfrm rot="16200000" flipH="1">
            <a:off x="332279" y="1464768"/>
            <a:ext cx="3512217" cy="534205"/>
          </a:xfrm>
          <a:prstGeom prst="bentConnector3">
            <a:avLst>
              <a:gd name="adj1" fmla="val 64904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5"/>
          <p:cNvCxnSpPr/>
          <p:nvPr/>
        </p:nvCxnSpPr>
        <p:spPr>
          <a:xfrm rot="5400000">
            <a:off x="4518876" y="1250536"/>
            <a:ext cx="2852926" cy="303386"/>
          </a:xfrm>
          <a:prstGeom prst="bentConnector3">
            <a:avLst>
              <a:gd name="adj1" fmla="val 78335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5"/>
          <p:cNvCxnSpPr/>
          <p:nvPr/>
        </p:nvCxnSpPr>
        <p:spPr>
          <a:xfrm rot="5400000">
            <a:off x="6330268" y="355368"/>
            <a:ext cx="1062594" cy="3033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6"/>
          <p:cNvCxnSpPr/>
          <p:nvPr/>
        </p:nvCxnSpPr>
        <p:spPr>
          <a:xfrm rot="16200000" flipH="1">
            <a:off x="6102225" y="895171"/>
            <a:ext cx="2290576" cy="451766"/>
          </a:xfrm>
          <a:prstGeom prst="bentConnector3">
            <a:avLst>
              <a:gd name="adj1" fmla="val 23097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5" y="1024380"/>
            <a:ext cx="1089255" cy="10892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3032968"/>
            <a:ext cx="1064354" cy="10658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3648217"/>
            <a:ext cx="1064360" cy="10614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90" y="1057137"/>
            <a:ext cx="1064360" cy="10658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2395045"/>
            <a:ext cx="1079442" cy="10929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65" y="1035365"/>
            <a:ext cx="1076775" cy="10782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38" y="1032173"/>
            <a:ext cx="1081462" cy="10814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5" name="Straight Arrow Connector 44"/>
          <p:cNvCxnSpPr/>
          <p:nvPr/>
        </p:nvCxnSpPr>
        <p:spPr>
          <a:xfrm>
            <a:off x="6404460" y="4098800"/>
            <a:ext cx="76352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84" y="2981397"/>
            <a:ext cx="1575518" cy="15755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25" y="3722076"/>
            <a:ext cx="990295" cy="9875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4" y="1197404"/>
            <a:ext cx="916231" cy="9162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29" y="2330693"/>
            <a:ext cx="1092935" cy="10929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739290"/>
            <a:ext cx="1287153" cy="12889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0"/>
            <a:ext cx="5889423" cy="4862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4" y="128470"/>
            <a:ext cx="7601316" cy="42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0539" y="2110085"/>
            <a:ext cx="7202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THANKS FOR WATCHING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521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36</Words>
  <Application>Microsoft Office PowerPoint</Application>
  <PresentationFormat>On-screen Show (16:9)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INTRODUCE ABOUT MY EXTENDED FAMILY</vt:lpstr>
      <vt:lpstr>MY GENEALOGY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ASUS</cp:lastModifiedBy>
  <cp:revision>208</cp:revision>
  <dcterms:created xsi:type="dcterms:W3CDTF">2013-08-21T19:17:07Z</dcterms:created>
  <dcterms:modified xsi:type="dcterms:W3CDTF">2018-11-15T08:23:02Z</dcterms:modified>
</cp:coreProperties>
</file>