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2BFEE-5E48-4564-AA26-55368987DE4C}" type="datetimeFigureOut">
              <a:rPr lang="vi-VN" smtClean="0"/>
              <a:t>17/11/2018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B7C46-D344-4D67-ADC4-FB531C558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914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7C46-D344-4D67-ADC4-FB531C558C5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560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D373-6034-4D3D-B98D-18D71B2B0475}" type="datetimeFigureOut">
              <a:rPr lang="vi-VN" smtClean="0"/>
              <a:t>17/11/2018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FE2-579F-4B52-A9BE-418620B4A0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282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D373-6034-4D3D-B98D-18D71B2B0475}" type="datetimeFigureOut">
              <a:rPr lang="vi-VN" smtClean="0"/>
              <a:t>17/11/2018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FE2-579F-4B52-A9BE-418620B4A0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844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D373-6034-4D3D-B98D-18D71B2B0475}" type="datetimeFigureOut">
              <a:rPr lang="vi-VN" smtClean="0"/>
              <a:t>17/11/2018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FE2-579F-4B52-A9BE-418620B4A0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21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D373-6034-4D3D-B98D-18D71B2B0475}" type="datetimeFigureOut">
              <a:rPr lang="vi-VN" smtClean="0"/>
              <a:t>17/11/2018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FE2-579F-4B52-A9BE-418620B4A0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562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D373-6034-4D3D-B98D-18D71B2B0475}" type="datetimeFigureOut">
              <a:rPr lang="vi-VN" smtClean="0"/>
              <a:t>17/11/2018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FE2-579F-4B52-A9BE-418620B4A0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136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D373-6034-4D3D-B98D-18D71B2B0475}" type="datetimeFigureOut">
              <a:rPr lang="vi-VN" smtClean="0"/>
              <a:t>17/11/2018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FE2-579F-4B52-A9BE-418620B4A0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394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D373-6034-4D3D-B98D-18D71B2B0475}" type="datetimeFigureOut">
              <a:rPr lang="vi-VN" smtClean="0"/>
              <a:t>17/11/2018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FE2-579F-4B52-A9BE-418620B4A0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903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D373-6034-4D3D-B98D-18D71B2B0475}" type="datetimeFigureOut">
              <a:rPr lang="vi-VN" smtClean="0"/>
              <a:t>17/11/2018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FE2-579F-4B52-A9BE-418620B4A0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343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D373-6034-4D3D-B98D-18D71B2B0475}" type="datetimeFigureOut">
              <a:rPr lang="vi-VN" smtClean="0"/>
              <a:t>17/11/2018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FE2-579F-4B52-A9BE-418620B4A0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184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D373-6034-4D3D-B98D-18D71B2B0475}" type="datetimeFigureOut">
              <a:rPr lang="vi-VN" smtClean="0"/>
              <a:t>17/11/2018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FE2-579F-4B52-A9BE-418620B4A0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281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D373-6034-4D3D-B98D-18D71B2B0475}" type="datetimeFigureOut">
              <a:rPr lang="vi-VN" smtClean="0"/>
              <a:t>17/11/2018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FE2-579F-4B52-A9BE-418620B4A0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358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7D373-6034-4D3D-B98D-18D71B2B0475}" type="datetimeFigureOut">
              <a:rPr lang="vi-VN" smtClean="0"/>
              <a:t>17/11/2018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CBFE2-579F-4B52-A9BE-418620B4A0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35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 descr="Image result for viet nam va ph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5939" y="115698"/>
            <a:ext cx="4732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VIET NAM - FRANCE</a:t>
            </a:r>
            <a:endParaRPr lang="vi-VN" sz="4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67353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smtClean="0">
                <a:solidFill>
                  <a:srgbClr val="FF0000"/>
                </a:solidFill>
              </a:rPr>
              <a:t>WHAT DIFFERENT?</a:t>
            </a:r>
            <a:endParaRPr lang="vi-VN" sz="28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95" y="764704"/>
            <a:ext cx="3813056" cy="1143000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VIETNAM</a:t>
            </a:r>
            <a:endParaRPr lang="vi-VN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152" y="980728"/>
            <a:ext cx="2674640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i="1" dirty="0" smtClean="0">
                <a:solidFill>
                  <a:schemeClr val="accent1">
                    <a:lumMod val="75000"/>
                  </a:schemeClr>
                </a:solidFill>
              </a:rPr>
              <a:t>FRANCE</a:t>
            </a:r>
            <a:endParaRPr lang="vi-VN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-13063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CAPITAL</a:t>
            </a:r>
            <a:endParaRPr lang="vi-VN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3960440" cy="2752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4" name="Picture 6" descr="Image result for par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73" y="1642892"/>
            <a:ext cx="4212976" cy="28106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5820" y="4687618"/>
            <a:ext cx="340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</a:rPr>
              <a:t>HaNoi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</a:rPr>
              <a:t> Capital</a:t>
            </a:r>
          </a:p>
          <a:p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4581128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70C0"/>
                </a:solidFill>
              </a:rPr>
              <a:t>Paris Capital</a:t>
            </a:r>
            <a:endParaRPr lang="vi-VN" sz="4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0"/>
            <a:ext cx="3888432" cy="70609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2"/>
                </a:solidFill>
                <a:latin typeface=".VnBahamasB" pitchFamily="34" charset="0"/>
              </a:rPr>
              <a:t>FOOD</a:t>
            </a:r>
            <a:endParaRPr lang="vi-VN" sz="5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47546"/>
            <a:ext cx="2386608" cy="676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i="1" dirty="0" smtClean="0">
                <a:solidFill>
                  <a:srgbClr val="FF0000"/>
                </a:solidFill>
              </a:rPr>
              <a:t>VIETNAM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5802627" y="581779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FRANCE</a:t>
            </a:r>
            <a:endParaRPr lang="vi-VN" sz="4800" dirty="0">
              <a:solidFill>
                <a:srgbClr val="002060"/>
              </a:solidFill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2776"/>
            <a:ext cx="4262703" cy="25922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507" y="3861048"/>
            <a:ext cx="4032448" cy="17671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BÃNH MÃ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3739855" cy="25922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861048"/>
            <a:ext cx="3168352" cy="22044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843808" y="400506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3848" y="447908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Bánh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mì</a:t>
            </a:r>
            <a:endParaRPr lang="vi-VN" sz="2000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49439" y="5949280"/>
            <a:ext cx="21830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5716" y="62373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Phở</a:t>
            </a:r>
            <a:endParaRPr lang="vi-V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64088" y="1412776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9992" y="99727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Cheese</a:t>
            </a:r>
            <a:endParaRPr lang="vi-V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12160" y="5628149"/>
            <a:ext cx="216024" cy="32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0152" y="62373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564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3312368" cy="562074"/>
          </a:xfrm>
        </p:spPr>
        <p:txBody>
          <a:bodyPr>
            <a:normAutofit fontScale="90000"/>
          </a:bodyPr>
          <a:lstStyle/>
          <a:p>
            <a:r>
              <a:rPr lang="vi-VN" sz="6000" b="1" dirty="0"/>
              <a:t>A</a:t>
            </a:r>
            <a:r>
              <a:rPr lang="vi-VN" sz="6000" b="1" dirty="0" smtClean="0"/>
              <a:t>creage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781690"/>
            <a:ext cx="1728192" cy="6046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vi-VN" i="1" dirty="0" smtClean="0"/>
              <a:t>VIETNAM</a:t>
            </a:r>
            <a:endParaRPr lang="vi-VN" i="1" dirty="0"/>
          </a:p>
        </p:txBody>
      </p:sp>
      <p:pic>
        <p:nvPicPr>
          <p:cNvPr id="4098" name="Picture 2" descr="Image result for báº£n Äá» hÃ¬nh viá»t n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" y="1357178"/>
            <a:ext cx="4139952" cy="3740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TextBox 3"/>
          <p:cNvSpPr txBox="1"/>
          <p:nvPr/>
        </p:nvSpPr>
        <p:spPr>
          <a:xfrm>
            <a:off x="6588224" y="86313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i="1" dirty="0" smtClean="0"/>
              <a:t>FRANCE</a:t>
            </a:r>
            <a:endParaRPr lang="vi-VN" sz="2800" i="1" dirty="0"/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86354"/>
            <a:ext cx="2762250" cy="36861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3193" y="5468550"/>
            <a:ext cx="26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331.210 km²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5754" y="5400420"/>
            <a:ext cx="254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643.801</a:t>
            </a:r>
            <a:r>
              <a:rPr lang="vi-VN" dirty="0"/>
              <a:t> km²</a:t>
            </a:r>
          </a:p>
        </p:txBody>
      </p:sp>
    </p:spTree>
    <p:extLst>
      <p:ext uri="{BB962C8B-B14F-4D97-AF65-F5344CB8AC3E}">
        <p14:creationId xmlns:p14="http://schemas.microsoft.com/office/powerpoint/2010/main" val="10696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3672408" cy="778098"/>
          </a:xfrm>
        </p:spPr>
        <p:txBody>
          <a:bodyPr>
            <a:normAutofit fontScale="90000"/>
          </a:bodyPr>
          <a:lstStyle/>
          <a:p>
            <a:r>
              <a:rPr lang="vi-VN" sz="5400" b="1" i="1" dirty="0" smtClean="0">
                <a:solidFill>
                  <a:srgbClr val="FFFF00"/>
                </a:solidFill>
              </a:rPr>
              <a:t>Population</a:t>
            </a:r>
            <a:endParaRPr lang="vi-VN" sz="5400" b="1" i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4355250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95,54 </a:t>
            </a:r>
            <a:r>
              <a:rPr lang="vi-V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milion </a:t>
            </a:r>
            <a:r>
              <a:rPr lang="vi-V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(2017)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94351" y="1196752"/>
            <a:ext cx="2511370" cy="655542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>
                <a:solidFill>
                  <a:srgbClr val="0070C0"/>
                </a:solidFill>
              </a:rPr>
              <a:t>FRANCE</a:t>
            </a:r>
          </a:p>
          <a:p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294879" y="4509120"/>
            <a:ext cx="3816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4800" dirty="0">
                <a:solidFill>
                  <a:schemeClr val="accent2">
                    <a:lumMod val="50000"/>
                  </a:schemeClr>
                </a:solidFill>
              </a:rPr>
              <a:t>59.797 </a:t>
            </a:r>
            <a:r>
              <a:rPr lang="vi-VN" sz="4800" dirty="0" smtClean="0">
                <a:solidFill>
                  <a:schemeClr val="accent2">
                    <a:lumMod val="50000"/>
                  </a:schemeClr>
                </a:solidFill>
              </a:rPr>
              <a:t>milion (2017)</a:t>
            </a:r>
            <a:endParaRPr lang="vi-VN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124" name="Picture 4" descr="Image result for ngÆ°á»i dÃ¢n viet n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393462" cy="23762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50" y="1665254"/>
            <a:ext cx="3678230" cy="2700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20930" y="116472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i="1" dirty="0" smtClean="0">
                <a:solidFill>
                  <a:srgbClr val="FF0000"/>
                </a:solidFill>
              </a:rPr>
              <a:t>VIETNAM</a:t>
            </a:r>
            <a:endParaRPr lang="vi-VN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6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37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VIETNAM</vt:lpstr>
      <vt:lpstr>FOOD</vt:lpstr>
      <vt:lpstr>Acreage </vt:lpstr>
      <vt:lpstr>Population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AutoBVT</cp:lastModifiedBy>
  <cp:revision>11</cp:revision>
  <dcterms:created xsi:type="dcterms:W3CDTF">2018-11-16T17:42:08Z</dcterms:created>
  <dcterms:modified xsi:type="dcterms:W3CDTF">2018-11-17T08:23:48Z</dcterms:modified>
</cp:coreProperties>
</file>