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CE6"/>
    <a:srgbClr val="065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DD99-A34E-4C1D-96FE-BDAAC7ECAE7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494D-B4ED-4ECD-8C94-61AC0959D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1494D-B4ED-4ECD-8C94-61AC0959D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CA3906-8945-4BF5-9648-8C6D5C7B12D3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D45D08-7F9A-4E70-9DE6-64A9FE10CF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848600" cy="1927225"/>
          </a:xfrm>
        </p:spPr>
        <p:txBody>
          <a:bodyPr/>
          <a:lstStyle/>
          <a:p>
            <a:r>
              <a:rPr lang="vi-VN" sz="4800" b="1" dirty="0" smtClean="0">
                <a:solidFill>
                  <a:srgbClr val="FFFF00"/>
                </a:solidFill>
              </a:rPr>
              <a:t>Different between </a:t>
            </a:r>
            <a:r>
              <a:rPr lang="vi-VN" sz="4800" b="1" dirty="0" smtClean="0">
                <a:solidFill>
                  <a:srgbClr val="FFFF00"/>
                </a:solidFill>
              </a:rPr>
              <a:t>culture 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6400800" cy="1752600"/>
          </a:xfrm>
          <a:noFill/>
        </p:spPr>
        <p:txBody>
          <a:bodyPr>
            <a:normAutofit/>
          </a:bodyPr>
          <a:lstStyle/>
          <a:p>
            <a:r>
              <a:rPr lang="vi-VN" sz="6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China and Japan</a:t>
            </a:r>
            <a:endParaRPr lang="en-US" sz="66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26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                  1. Language: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3528" y="5589240"/>
            <a:ext cx="3931920" cy="639762"/>
          </a:xfrm>
        </p:spPr>
        <p:txBody>
          <a:bodyPr>
            <a:noAutofit/>
          </a:bodyPr>
          <a:lstStyle/>
          <a:p>
            <a:r>
              <a:rPr lang="vi-VN" sz="4800" dirty="0" smtClean="0">
                <a:solidFill>
                  <a:srgbClr val="FFC000"/>
                </a:solidFill>
                <a:latin typeface="Harlow Solid Italic" pitchFamily="82" charset="0"/>
              </a:rPr>
              <a:t>chinese</a:t>
            </a:r>
            <a:endParaRPr lang="en-US" sz="4800" dirty="0">
              <a:solidFill>
                <a:srgbClr val="FFC000"/>
              </a:solidFill>
              <a:latin typeface="Harlow Solid Italic" pitchFamily="82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3932238" cy="4032448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4788024" y="5589240"/>
            <a:ext cx="3931920" cy="639762"/>
          </a:xfrm>
        </p:spPr>
        <p:txBody>
          <a:bodyPr>
            <a:noAutofit/>
          </a:bodyPr>
          <a:lstStyle/>
          <a:p>
            <a:r>
              <a:rPr lang="vi-VN" sz="4800" dirty="0" smtClean="0">
                <a:solidFill>
                  <a:srgbClr val="FFC000"/>
                </a:solidFill>
                <a:latin typeface="Harlow Solid Italic" pitchFamily="82" charset="0"/>
              </a:rPr>
              <a:t>japanese</a:t>
            </a:r>
            <a:endParaRPr lang="en-US" sz="4800" dirty="0">
              <a:solidFill>
                <a:srgbClr val="FFC000"/>
              </a:solidFill>
              <a:latin typeface="Harlow Solid Italic" pitchFamily="82" charset="0"/>
            </a:endParaRP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1700808"/>
            <a:ext cx="3932237" cy="4032447"/>
          </a:xfrm>
        </p:spPr>
      </p:pic>
    </p:spTree>
    <p:extLst>
      <p:ext uri="{BB962C8B-B14F-4D97-AF65-F5344CB8AC3E}">
        <p14:creationId xmlns:p14="http://schemas.microsoft.com/office/powerpoint/2010/main" val="2797200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D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           2. Traditional costume: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3931920" cy="639762"/>
          </a:xfrm>
        </p:spPr>
        <p:txBody>
          <a:bodyPr>
            <a:noAutofit/>
          </a:bodyPr>
          <a:lstStyle/>
          <a:p>
            <a:r>
              <a:rPr lang="vi-VN" sz="4000" dirty="0" smtClean="0">
                <a:latin typeface="Harlow Solid Italic" pitchFamily="82" charset="0"/>
              </a:rPr>
              <a:t>cheongsam</a:t>
            </a:r>
            <a:endParaRPr lang="en-US" sz="4000" dirty="0">
              <a:latin typeface="Harlow Solid Italic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3816424" cy="461306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0032" y="1412776"/>
            <a:ext cx="3931920" cy="639762"/>
          </a:xfrm>
        </p:spPr>
        <p:txBody>
          <a:bodyPr>
            <a:noAutofit/>
          </a:bodyPr>
          <a:lstStyle/>
          <a:p>
            <a:r>
              <a:rPr lang="vi-VN" sz="4000" b="1" dirty="0" smtClean="0">
                <a:latin typeface="Harlow Solid Italic" pitchFamily="82" charset="0"/>
              </a:rPr>
              <a:t>kimono</a:t>
            </a:r>
            <a:endParaRPr lang="en-US" sz="4000" b="1" dirty="0">
              <a:latin typeface="Harlow Solid Italic" pitchFamily="82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3932237" cy="4536504"/>
          </a:xfrm>
        </p:spPr>
      </p:pic>
    </p:spTree>
    <p:extLst>
      <p:ext uri="{BB962C8B-B14F-4D97-AF65-F5344CB8AC3E}">
        <p14:creationId xmlns:p14="http://schemas.microsoft.com/office/powerpoint/2010/main" val="2543560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r>
              <a:rPr lang="vi-VN" sz="5400" b="1" dirty="0" smtClean="0">
                <a:latin typeface="Times New Roman" pitchFamily="18" charset="0"/>
                <a:cs typeface="Times New Roman" pitchFamily="18" charset="0"/>
              </a:rPr>
              <a:t>             3. Currency: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88840"/>
            <a:ext cx="3931920" cy="639762"/>
          </a:xfrm>
        </p:spPr>
        <p:txBody>
          <a:bodyPr>
            <a:noAutofit/>
          </a:bodyPr>
          <a:lstStyle/>
          <a:p>
            <a:r>
              <a:rPr lang="vi-VN" sz="4000" dirty="0" smtClean="0">
                <a:latin typeface="Harlow Solid Italic" pitchFamily="82" charset="0"/>
              </a:rPr>
              <a:t>Renminbi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(CNY)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3932238" cy="374441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988840"/>
            <a:ext cx="3931920" cy="639762"/>
          </a:xfrm>
        </p:spPr>
        <p:txBody>
          <a:bodyPr>
            <a:noAutofit/>
          </a:bodyPr>
          <a:lstStyle/>
          <a:p>
            <a:r>
              <a:rPr lang="vi-VN" sz="4000" dirty="0" smtClean="0">
                <a:latin typeface="Harlow Solid Italic" pitchFamily="82" charset="0"/>
              </a:rPr>
              <a:t>Yen </a:t>
            </a:r>
            <a:endParaRPr lang="en-US" sz="4000" dirty="0">
              <a:latin typeface="Harlow Solid Italic" pitchFamily="82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36912"/>
            <a:ext cx="3888432" cy="3744416"/>
          </a:xfrm>
        </p:spPr>
      </p:pic>
    </p:spTree>
    <p:extLst>
      <p:ext uri="{BB962C8B-B14F-4D97-AF65-F5344CB8AC3E}">
        <p14:creationId xmlns:p14="http://schemas.microsoft.com/office/powerpoint/2010/main" val="200303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2880320"/>
          </a:xfrm>
        </p:spPr>
        <p:txBody>
          <a:bodyPr>
            <a:noAutofit/>
          </a:bodyPr>
          <a:lstStyle/>
          <a:p>
            <a:r>
              <a:rPr lang="vi-VN" sz="6000" b="1" i="1" dirty="0" smtClean="0">
                <a:solidFill>
                  <a:srgbClr val="FFFF00"/>
                </a:solidFill>
                <a:latin typeface="Arial Rounded MT Bold" pitchFamily="34" charset="0"/>
              </a:rPr>
              <a:t>    </a:t>
            </a:r>
            <a:r>
              <a:rPr lang="vi-VN" sz="8800" b="1" i="1" dirty="0" smtClean="0">
                <a:solidFill>
                  <a:srgbClr val="FFFF00"/>
                </a:solidFill>
                <a:latin typeface="Arial Rounded MT Bold" pitchFamily="34" charset="0"/>
              </a:rPr>
              <a:t>4. Festival:</a:t>
            </a:r>
            <a:endParaRPr lang="en-US" sz="8800" b="1" i="1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5112568"/>
          </a:xfrm>
          <a:ln>
            <a:solidFill>
              <a:srgbClr val="065A14"/>
            </a:solidFill>
          </a:ln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vi-VN" sz="4400" dirty="0" smtClean="0">
                <a:solidFill>
                  <a:srgbClr val="FFFF00"/>
                </a:solidFill>
                <a:latin typeface="Harlow Solid Italic" pitchFamily="82" charset="0"/>
              </a:rPr>
              <a:t>Festival in China:</a:t>
            </a: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/>
            </a:r>
            <a:b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Lunar New Year.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Moon Festival.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Lantern Festival.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Grave-visiting Festival.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Dragon Boat Festival.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/>
            </a:r>
            <a:b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</a:br>
            <a:endParaRPr lang="en-US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5055840"/>
          </a:xfrm>
          <a:ln>
            <a:solidFill>
              <a:srgbClr val="FFFF00"/>
            </a:solidFill>
          </a:ln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  <a:t>Festival in Japan:</a:t>
            </a:r>
            <a:br>
              <a:rPr lang="vi-VN" dirty="0" smtClean="0">
                <a:solidFill>
                  <a:schemeClr val="bg1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>Cherry Blossom Festival.</a:t>
            </a:r>
            <a:b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>Japan New Year (Shogatsu).</a:t>
            </a:r>
            <a:b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>The Bean-Throwing Festival.</a:t>
            </a:r>
            <a:b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</a:br>
            <a:r>
              <a:rPr lang="vi-VN" dirty="0" smtClean="0">
                <a:solidFill>
                  <a:srgbClr val="FFFF00"/>
                </a:solidFill>
                <a:latin typeface="Harlow Solid Italic" pitchFamily="82" charset="0"/>
              </a:rPr>
              <a:t>Golden Week.</a:t>
            </a:r>
            <a:endParaRPr lang="en-US" dirty="0">
              <a:solidFill>
                <a:srgbClr val="FFFF00"/>
              </a:solidFill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055840"/>
          </a:xfrm>
        </p:spPr>
        <p:txBody>
          <a:bodyPr>
            <a:normAutofit/>
          </a:bodyPr>
          <a:lstStyle/>
          <a:p>
            <a:r>
              <a:rPr lang="vi-VN" sz="8000" b="1" smtClean="0">
                <a:solidFill>
                  <a:srgbClr val="0070C0"/>
                </a:solidFill>
                <a:latin typeface="Harlow Solid Italic" pitchFamily="82" charset="0"/>
              </a:rPr>
              <a:t>Thanks </a:t>
            </a:r>
            <a:r>
              <a:rPr lang="vi-VN" sz="8000" b="1" dirty="0" smtClean="0">
                <a:solidFill>
                  <a:srgbClr val="0070C0"/>
                </a:solidFill>
                <a:latin typeface="Harlow Solid Italic" pitchFamily="82" charset="0"/>
              </a:rPr>
              <a:t>for listening</a:t>
            </a:r>
            <a:endParaRPr lang="en-US" sz="8000" b="1" dirty="0">
              <a:solidFill>
                <a:srgbClr val="0070C0"/>
              </a:solidFill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359</TotalTime>
  <Words>49</Words>
  <Application>Microsoft Office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Different between culture </vt:lpstr>
      <vt:lpstr>                  1. Language:</vt:lpstr>
      <vt:lpstr>           2. Traditional costume:</vt:lpstr>
      <vt:lpstr>             3. Currency:</vt:lpstr>
      <vt:lpstr>    4. Festival:</vt:lpstr>
      <vt:lpstr>Festival in China: Lunar New Year. Moon Festival. Lantern Festival. Grave-visiting Festival. Dragon Boat Festival.  </vt:lpstr>
      <vt:lpstr> Festival in Japan: Cherry Blossom Festival. Japan New Year (Shogatsu). The Bean-Throwing Festival. Golden Week.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12</cp:revision>
  <dcterms:created xsi:type="dcterms:W3CDTF">2018-11-19T01:21:02Z</dcterms:created>
  <dcterms:modified xsi:type="dcterms:W3CDTF">2018-11-19T08:17:02Z</dcterms:modified>
</cp:coreProperties>
</file>