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8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8" r:id="rId10"/>
    <p:sldId id="25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576" y="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E45-4868-9D1B-D3DB21EA087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E45-4868-9D1B-D3DB21EA087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E45-4868-9D1B-D3DB21EA087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CE45-4868-9D1B-D3DB21EA0874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75</c:v>
                </c:pt>
                <c:pt idx="1">
                  <c:v>80</c:v>
                </c:pt>
                <c:pt idx="2">
                  <c:v>90</c:v>
                </c:pt>
                <c:pt idx="3">
                  <c:v>110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E45-4868-9D1B-D3DB21EA08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344248704"/>
        <c:axId val="344250240"/>
      </c:barChart>
      <c:catAx>
        <c:axId val="344248704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344250240"/>
        <c:crosses val="autoZero"/>
        <c:auto val="1"/>
        <c:lblAlgn val="ctr"/>
        <c:lblOffset val="100"/>
        <c:noMultiLvlLbl val="0"/>
      </c:catAx>
      <c:valAx>
        <c:axId val="344250240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344248704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C5AA5-CE5B-4060-BB10-6576B4D44FB7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DE5FA-BC85-49EA-9913-18DDEA9CD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DE5FA-BC85-49EA-9913-18DDEA9CD8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9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F50C1E-B3F3-43A8-8E1C-01F73987E56E}"/>
              </a:ext>
            </a:extLst>
          </p:cNvPr>
          <p:cNvSpPr/>
          <p:nvPr userDrawn="1"/>
        </p:nvSpPr>
        <p:spPr>
          <a:xfrm>
            <a:off x="0" y="2313032"/>
            <a:ext cx="9144000" cy="14041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3" name="Group 6">
            <a:extLst>
              <a:ext uri="{FF2B5EF4-FFF2-40B4-BE49-F238E27FC236}">
                <a16:creationId xmlns:a16="http://schemas.microsoft.com/office/drawing/2014/main" id="{776D112B-8EE8-4C21-B5D6-4C21D62B70D7}"/>
              </a:ext>
            </a:extLst>
          </p:cNvPr>
          <p:cNvGrpSpPr/>
          <p:nvPr userDrawn="1"/>
        </p:nvGrpSpPr>
        <p:grpSpPr>
          <a:xfrm>
            <a:off x="3625742" y="1323427"/>
            <a:ext cx="1892519" cy="3326951"/>
            <a:chOff x="445712" y="1449040"/>
            <a:chExt cx="2113018" cy="3924176"/>
          </a:xfrm>
        </p:grpSpPr>
        <p:sp>
          <p:nvSpPr>
            <p:cNvPr id="4" name="Rounded Rectangle 7">
              <a:extLst>
                <a:ext uri="{FF2B5EF4-FFF2-40B4-BE49-F238E27FC236}">
                  <a16:creationId xmlns:a16="http://schemas.microsoft.com/office/drawing/2014/main" id="{BA6B82E1-F594-4584-9F94-9D241E49507F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" name="Rectangle 8">
              <a:extLst>
                <a:ext uri="{FF2B5EF4-FFF2-40B4-BE49-F238E27FC236}">
                  <a16:creationId xmlns:a16="http://schemas.microsoft.com/office/drawing/2014/main" id="{FEA0CE4B-4DC9-4106-B5AF-E58B8BDEF1D9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6" name="Group 10">
              <a:extLst>
                <a:ext uri="{FF2B5EF4-FFF2-40B4-BE49-F238E27FC236}">
                  <a16:creationId xmlns:a16="http://schemas.microsoft.com/office/drawing/2014/main" id="{2584B741-9E13-4CA2-BD50-2351DD4434B8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7" name="Oval 11">
                <a:extLst>
                  <a:ext uri="{FF2B5EF4-FFF2-40B4-BE49-F238E27FC236}">
                    <a16:creationId xmlns:a16="http://schemas.microsoft.com/office/drawing/2014/main" id="{6E1EC994-EF7A-4F3C-8387-5BB542B2FADC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8" name="Rounded Rectangle 12">
                <a:extLst>
                  <a:ext uri="{FF2B5EF4-FFF2-40B4-BE49-F238E27FC236}">
                    <a16:creationId xmlns:a16="http://schemas.microsoft.com/office/drawing/2014/main" id="{3DE28F74-3DC5-402C-B26E-062F729FEFB6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D62B7F0A-2F5F-4AEC-98A4-41CB36715DB5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3759225" y="1613644"/>
            <a:ext cx="1625553" cy="266590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B1074C8-70CE-418F-A865-D9699139E869}"/>
              </a:ext>
            </a:extLst>
          </p:cNvPr>
          <p:cNvGrpSpPr/>
          <p:nvPr userDrawn="1"/>
        </p:nvGrpSpPr>
        <p:grpSpPr>
          <a:xfrm>
            <a:off x="5768110" y="-7146"/>
            <a:ext cx="3383034" cy="965981"/>
            <a:chOff x="7690813" y="-9527"/>
            <a:chExt cx="4510712" cy="12879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B02B3BD-9A27-402C-9236-B5F2B2EAEE7F}"/>
                </a:ext>
              </a:extLst>
            </p:cNvPr>
            <p:cNvSpPr/>
            <p:nvPr userDrawn="1"/>
          </p:nvSpPr>
          <p:spPr>
            <a:xfrm rot="9719239">
              <a:off x="8748655" y="451183"/>
              <a:ext cx="1000612" cy="800490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20C36EE-E83D-481E-B88E-A6BFCE8EFAEF}"/>
                </a:ext>
              </a:extLst>
            </p:cNvPr>
            <p:cNvSpPr/>
            <p:nvPr userDrawn="1"/>
          </p:nvSpPr>
          <p:spPr>
            <a:xfrm>
              <a:off x="10392406" y="-9525"/>
              <a:ext cx="800490" cy="800490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3BADD3A-34E8-439E-80E2-BB078955A6D8}"/>
                </a:ext>
              </a:extLst>
            </p:cNvPr>
            <p:cNvSpPr/>
            <p:nvPr userDrawn="1"/>
          </p:nvSpPr>
          <p:spPr>
            <a:xfrm>
              <a:off x="11601157" y="-9525"/>
              <a:ext cx="600368" cy="800490"/>
            </a:xfrm>
            <a:custGeom>
              <a:avLst/>
              <a:gdLst>
                <a:gd name="connsiteX0" fmla="*/ 220672 w 442678"/>
                <a:gd name="connsiteY0" fmla="*/ 1219 h 590237"/>
                <a:gd name="connsiteX1" fmla="*/ 420228 w 442678"/>
                <a:gd name="connsiteY1" fmla="*/ 516 h 590237"/>
                <a:gd name="connsiteX2" fmla="*/ 443416 w 442678"/>
                <a:gd name="connsiteY2" fmla="*/ 23002 h 590237"/>
                <a:gd name="connsiteX3" fmla="*/ 443416 w 442678"/>
                <a:gd name="connsiteY3" fmla="*/ 420007 h 590237"/>
                <a:gd name="connsiteX4" fmla="*/ 419526 w 442678"/>
                <a:gd name="connsiteY4" fmla="*/ 443897 h 590237"/>
                <a:gd name="connsiteX5" fmla="*/ 304289 w 442678"/>
                <a:gd name="connsiteY5" fmla="*/ 443194 h 590237"/>
                <a:gd name="connsiteX6" fmla="*/ 274777 w 442678"/>
                <a:gd name="connsiteY6" fmla="*/ 453734 h 590237"/>
                <a:gd name="connsiteX7" fmla="*/ 275480 w 442678"/>
                <a:gd name="connsiteY7" fmla="*/ 481841 h 590237"/>
                <a:gd name="connsiteX8" fmla="*/ 302181 w 442678"/>
                <a:gd name="connsiteY8" fmla="*/ 536649 h 590237"/>
                <a:gd name="connsiteX9" fmla="*/ 244562 w 442678"/>
                <a:gd name="connsiteY9" fmla="*/ 589349 h 590237"/>
                <a:gd name="connsiteX10" fmla="*/ 147595 w 442678"/>
                <a:gd name="connsiteY10" fmla="*/ 552107 h 590237"/>
                <a:gd name="connsiteX11" fmla="*/ 160243 w 442678"/>
                <a:gd name="connsiteY11" fmla="*/ 487462 h 590237"/>
                <a:gd name="connsiteX12" fmla="*/ 175701 w 442678"/>
                <a:gd name="connsiteY12" fmla="*/ 464977 h 590237"/>
                <a:gd name="connsiteX13" fmla="*/ 144081 w 442678"/>
                <a:gd name="connsiteY13" fmla="*/ 443194 h 590237"/>
                <a:gd name="connsiteX14" fmla="*/ 23926 w 442678"/>
                <a:gd name="connsiteY14" fmla="*/ 443897 h 590237"/>
                <a:gd name="connsiteX15" fmla="*/ 35 w 442678"/>
                <a:gd name="connsiteY15" fmla="*/ 419304 h 590237"/>
                <a:gd name="connsiteX16" fmla="*/ 35 w 442678"/>
                <a:gd name="connsiteY16" fmla="*/ 301959 h 590237"/>
                <a:gd name="connsiteX17" fmla="*/ 25331 w 442678"/>
                <a:gd name="connsiteY17" fmla="*/ 256989 h 590237"/>
                <a:gd name="connsiteX18" fmla="*/ 54843 w 442678"/>
                <a:gd name="connsiteY18" fmla="*/ 259799 h 590237"/>
                <a:gd name="connsiteX19" fmla="*/ 129325 w 442678"/>
                <a:gd name="connsiteY19" fmla="*/ 273852 h 590237"/>
                <a:gd name="connsiteX20" fmla="*/ 132839 w 442678"/>
                <a:gd name="connsiteY20" fmla="*/ 174074 h 590237"/>
                <a:gd name="connsiteX21" fmla="*/ 63275 w 442678"/>
                <a:gd name="connsiteY21" fmla="*/ 172669 h 590237"/>
                <a:gd name="connsiteX22" fmla="*/ 36574 w 442678"/>
                <a:gd name="connsiteY22" fmla="*/ 190938 h 590237"/>
                <a:gd name="connsiteX23" fmla="*/ 2143 w 442678"/>
                <a:gd name="connsiteY23" fmla="*/ 155805 h 590237"/>
                <a:gd name="connsiteX24" fmla="*/ 738 w 442678"/>
                <a:gd name="connsiteY24" fmla="*/ 11056 h 590237"/>
                <a:gd name="connsiteX25" fmla="*/ 21115 w 442678"/>
                <a:gd name="connsiteY25" fmla="*/ 1219 h 590237"/>
                <a:gd name="connsiteX26" fmla="*/ 220672 w 442678"/>
                <a:gd name="connsiteY26" fmla="*/ 1219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42678" h="590237">
                  <a:moveTo>
                    <a:pt x="220672" y="1219"/>
                  </a:moveTo>
                  <a:cubicBezTo>
                    <a:pt x="287425" y="1219"/>
                    <a:pt x="354178" y="1922"/>
                    <a:pt x="420228" y="516"/>
                  </a:cubicBezTo>
                  <a:cubicBezTo>
                    <a:pt x="437795" y="516"/>
                    <a:pt x="443416" y="4732"/>
                    <a:pt x="443416" y="23002"/>
                  </a:cubicBezTo>
                  <a:cubicBezTo>
                    <a:pt x="442714" y="155102"/>
                    <a:pt x="442714" y="287906"/>
                    <a:pt x="443416" y="420007"/>
                  </a:cubicBezTo>
                  <a:cubicBezTo>
                    <a:pt x="443416" y="438978"/>
                    <a:pt x="438498" y="444600"/>
                    <a:pt x="419526" y="443897"/>
                  </a:cubicBezTo>
                  <a:cubicBezTo>
                    <a:pt x="381582" y="442492"/>
                    <a:pt x="342935" y="443194"/>
                    <a:pt x="304289" y="443194"/>
                  </a:cubicBezTo>
                  <a:cubicBezTo>
                    <a:pt x="293046" y="443194"/>
                    <a:pt x="283209" y="444600"/>
                    <a:pt x="274777" y="453734"/>
                  </a:cubicBezTo>
                  <a:cubicBezTo>
                    <a:pt x="264940" y="463572"/>
                    <a:pt x="261426" y="472004"/>
                    <a:pt x="275480" y="481841"/>
                  </a:cubicBezTo>
                  <a:cubicBezTo>
                    <a:pt x="294451" y="494489"/>
                    <a:pt x="310613" y="511353"/>
                    <a:pt x="302181" y="536649"/>
                  </a:cubicBezTo>
                  <a:cubicBezTo>
                    <a:pt x="293046" y="564053"/>
                    <a:pt x="274777" y="583025"/>
                    <a:pt x="244562" y="589349"/>
                  </a:cubicBezTo>
                  <a:cubicBezTo>
                    <a:pt x="200997" y="597781"/>
                    <a:pt x="167269" y="585133"/>
                    <a:pt x="147595" y="552107"/>
                  </a:cubicBezTo>
                  <a:cubicBezTo>
                    <a:pt x="132136" y="526811"/>
                    <a:pt x="136352" y="509948"/>
                    <a:pt x="160243" y="487462"/>
                  </a:cubicBezTo>
                  <a:cubicBezTo>
                    <a:pt x="167269" y="481138"/>
                    <a:pt x="181323" y="478328"/>
                    <a:pt x="175701" y="464977"/>
                  </a:cubicBezTo>
                  <a:cubicBezTo>
                    <a:pt x="170080" y="452329"/>
                    <a:pt x="159540" y="443194"/>
                    <a:pt x="144081" y="443194"/>
                  </a:cubicBezTo>
                  <a:cubicBezTo>
                    <a:pt x="104030" y="443194"/>
                    <a:pt x="63978" y="441789"/>
                    <a:pt x="23926" y="443897"/>
                  </a:cubicBezTo>
                  <a:cubicBezTo>
                    <a:pt x="4251" y="444600"/>
                    <a:pt x="35" y="438276"/>
                    <a:pt x="35" y="419304"/>
                  </a:cubicBezTo>
                  <a:cubicBezTo>
                    <a:pt x="1441" y="379955"/>
                    <a:pt x="738" y="340605"/>
                    <a:pt x="35" y="301959"/>
                  </a:cubicBezTo>
                  <a:cubicBezTo>
                    <a:pt x="-667" y="281582"/>
                    <a:pt x="9170" y="267528"/>
                    <a:pt x="25331" y="256989"/>
                  </a:cubicBezTo>
                  <a:cubicBezTo>
                    <a:pt x="35871" y="249962"/>
                    <a:pt x="45006" y="250665"/>
                    <a:pt x="54843" y="259799"/>
                  </a:cubicBezTo>
                  <a:cubicBezTo>
                    <a:pt x="94895" y="297743"/>
                    <a:pt x="103327" y="299148"/>
                    <a:pt x="129325" y="273852"/>
                  </a:cubicBezTo>
                  <a:cubicBezTo>
                    <a:pt x="153919" y="249259"/>
                    <a:pt x="156027" y="200073"/>
                    <a:pt x="132839" y="174074"/>
                  </a:cubicBezTo>
                  <a:cubicBezTo>
                    <a:pt x="107543" y="144562"/>
                    <a:pt x="87868" y="144562"/>
                    <a:pt x="63275" y="172669"/>
                  </a:cubicBezTo>
                  <a:cubicBezTo>
                    <a:pt x="56248" y="181101"/>
                    <a:pt x="50627" y="195154"/>
                    <a:pt x="36574" y="190938"/>
                  </a:cubicBezTo>
                  <a:cubicBezTo>
                    <a:pt x="19007" y="186019"/>
                    <a:pt x="2846" y="174074"/>
                    <a:pt x="2143" y="155805"/>
                  </a:cubicBezTo>
                  <a:cubicBezTo>
                    <a:pt x="-667" y="107321"/>
                    <a:pt x="738" y="58837"/>
                    <a:pt x="738" y="11056"/>
                  </a:cubicBezTo>
                  <a:cubicBezTo>
                    <a:pt x="738" y="-5105"/>
                    <a:pt x="13386" y="1219"/>
                    <a:pt x="21115" y="1219"/>
                  </a:cubicBezTo>
                  <a:cubicBezTo>
                    <a:pt x="87868" y="1219"/>
                    <a:pt x="153919" y="1219"/>
                    <a:pt x="220672" y="121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EAA573A-3C9C-4C71-A7C9-0FE346E55E5B}"/>
                </a:ext>
              </a:extLst>
            </p:cNvPr>
            <p:cNvSpPr/>
            <p:nvPr userDrawn="1"/>
          </p:nvSpPr>
          <p:spPr>
            <a:xfrm>
              <a:off x="10992752" y="-9525"/>
              <a:ext cx="800490" cy="600368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942BD8B-7182-415A-8EB9-7F32C56CFCA0}"/>
                </a:ext>
              </a:extLst>
            </p:cNvPr>
            <p:cNvSpPr/>
            <p:nvPr userDrawn="1"/>
          </p:nvSpPr>
          <p:spPr>
            <a:xfrm>
              <a:off x="10197806" y="580875"/>
              <a:ext cx="1000612" cy="600368"/>
            </a:xfrm>
            <a:custGeom>
              <a:avLst/>
              <a:gdLst>
                <a:gd name="connsiteX0" fmla="*/ 370725 w 737797"/>
                <a:gd name="connsiteY0" fmla="*/ 441321 h 442678"/>
                <a:gd name="connsiteX1" fmla="*/ 178898 w 737797"/>
                <a:gd name="connsiteY1" fmla="*/ 442023 h 442678"/>
                <a:gd name="connsiteX2" fmla="*/ 148684 w 737797"/>
                <a:gd name="connsiteY2" fmla="*/ 413214 h 442678"/>
                <a:gd name="connsiteX3" fmla="*/ 149386 w 737797"/>
                <a:gd name="connsiteY3" fmla="*/ 303599 h 442678"/>
                <a:gd name="connsiteX4" fmla="*/ 138846 w 737797"/>
                <a:gd name="connsiteY4" fmla="*/ 274087 h 442678"/>
                <a:gd name="connsiteX5" fmla="*/ 110037 w 737797"/>
                <a:gd name="connsiteY5" fmla="*/ 274790 h 442678"/>
                <a:gd name="connsiteX6" fmla="*/ 55230 w 737797"/>
                <a:gd name="connsiteY6" fmla="*/ 301491 h 442678"/>
                <a:gd name="connsiteX7" fmla="*/ 2530 w 737797"/>
                <a:gd name="connsiteY7" fmla="*/ 243872 h 442678"/>
                <a:gd name="connsiteX8" fmla="*/ 40473 w 737797"/>
                <a:gd name="connsiteY8" fmla="*/ 146905 h 442678"/>
                <a:gd name="connsiteX9" fmla="*/ 105119 w 737797"/>
                <a:gd name="connsiteY9" fmla="*/ 160255 h 442678"/>
                <a:gd name="connsiteX10" fmla="*/ 127604 w 737797"/>
                <a:gd name="connsiteY10" fmla="*/ 175714 h 442678"/>
                <a:gd name="connsiteX11" fmla="*/ 149386 w 737797"/>
                <a:gd name="connsiteY11" fmla="*/ 143391 h 442678"/>
                <a:gd name="connsiteX12" fmla="*/ 148684 w 737797"/>
                <a:gd name="connsiteY12" fmla="*/ 23236 h 442678"/>
                <a:gd name="connsiteX13" fmla="*/ 170466 w 737797"/>
                <a:gd name="connsiteY13" fmla="*/ 48 h 442678"/>
                <a:gd name="connsiteX14" fmla="*/ 290622 w 737797"/>
                <a:gd name="connsiteY14" fmla="*/ 751 h 442678"/>
                <a:gd name="connsiteX15" fmla="*/ 330673 w 737797"/>
                <a:gd name="connsiteY15" fmla="*/ 19722 h 442678"/>
                <a:gd name="connsiteX16" fmla="*/ 327160 w 737797"/>
                <a:gd name="connsiteY16" fmla="*/ 59072 h 442678"/>
                <a:gd name="connsiteX17" fmla="*/ 301864 w 737797"/>
                <a:gd name="connsiteY17" fmla="*/ 105447 h 442678"/>
                <a:gd name="connsiteX18" fmla="*/ 357375 w 737797"/>
                <a:gd name="connsiteY18" fmla="*/ 148310 h 442678"/>
                <a:gd name="connsiteX19" fmla="*/ 419209 w 737797"/>
                <a:gd name="connsiteY19" fmla="*/ 132851 h 442678"/>
                <a:gd name="connsiteX20" fmla="*/ 419209 w 737797"/>
                <a:gd name="connsiteY20" fmla="*/ 63287 h 442678"/>
                <a:gd name="connsiteX21" fmla="*/ 401643 w 737797"/>
                <a:gd name="connsiteY21" fmla="*/ 35884 h 442678"/>
                <a:gd name="connsiteX22" fmla="*/ 437478 w 737797"/>
                <a:gd name="connsiteY22" fmla="*/ 2156 h 442678"/>
                <a:gd name="connsiteX23" fmla="*/ 582228 w 737797"/>
                <a:gd name="connsiteY23" fmla="*/ 751 h 442678"/>
                <a:gd name="connsiteX24" fmla="*/ 591362 w 737797"/>
                <a:gd name="connsiteY24" fmla="*/ 19020 h 442678"/>
                <a:gd name="connsiteX25" fmla="*/ 591362 w 737797"/>
                <a:gd name="connsiteY25" fmla="*/ 134257 h 442678"/>
                <a:gd name="connsiteX26" fmla="*/ 596983 w 737797"/>
                <a:gd name="connsiteY26" fmla="*/ 160255 h 442678"/>
                <a:gd name="connsiteX27" fmla="*/ 634224 w 737797"/>
                <a:gd name="connsiteY27" fmla="*/ 164471 h 442678"/>
                <a:gd name="connsiteX28" fmla="*/ 722760 w 737797"/>
                <a:gd name="connsiteY28" fmla="*/ 165174 h 442678"/>
                <a:gd name="connsiteX29" fmla="*/ 695356 w 737797"/>
                <a:gd name="connsiteY29" fmla="*/ 298680 h 442678"/>
                <a:gd name="connsiteX30" fmla="*/ 637035 w 737797"/>
                <a:gd name="connsiteY30" fmla="*/ 283221 h 442678"/>
                <a:gd name="connsiteX31" fmla="*/ 613144 w 737797"/>
                <a:gd name="connsiteY31" fmla="*/ 267060 h 442678"/>
                <a:gd name="connsiteX32" fmla="*/ 591362 w 737797"/>
                <a:gd name="connsiteY32" fmla="*/ 302193 h 442678"/>
                <a:gd name="connsiteX33" fmla="*/ 592065 w 737797"/>
                <a:gd name="connsiteY33" fmla="*/ 420241 h 442678"/>
                <a:gd name="connsiteX34" fmla="*/ 570282 w 737797"/>
                <a:gd name="connsiteY34" fmla="*/ 442726 h 442678"/>
                <a:gd name="connsiteX35" fmla="*/ 370725 w 737797"/>
                <a:gd name="connsiteY35" fmla="*/ 441321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37797" h="442678">
                  <a:moveTo>
                    <a:pt x="370725" y="441321"/>
                  </a:moveTo>
                  <a:cubicBezTo>
                    <a:pt x="306783" y="441321"/>
                    <a:pt x="242840" y="440618"/>
                    <a:pt x="178898" y="442023"/>
                  </a:cubicBezTo>
                  <a:cubicBezTo>
                    <a:pt x="155710" y="442726"/>
                    <a:pt x="146576" y="438510"/>
                    <a:pt x="148684" y="413214"/>
                  </a:cubicBezTo>
                  <a:cubicBezTo>
                    <a:pt x="151494" y="376676"/>
                    <a:pt x="149386" y="340137"/>
                    <a:pt x="149386" y="303599"/>
                  </a:cubicBezTo>
                  <a:cubicBezTo>
                    <a:pt x="149386" y="292356"/>
                    <a:pt x="147981" y="282519"/>
                    <a:pt x="138846" y="274087"/>
                  </a:cubicBezTo>
                  <a:cubicBezTo>
                    <a:pt x="128306" y="264250"/>
                    <a:pt x="119874" y="260736"/>
                    <a:pt x="110037" y="274790"/>
                  </a:cubicBezTo>
                  <a:cubicBezTo>
                    <a:pt x="96686" y="293761"/>
                    <a:pt x="79823" y="309923"/>
                    <a:pt x="55230" y="301491"/>
                  </a:cubicBezTo>
                  <a:cubicBezTo>
                    <a:pt x="28528" y="292356"/>
                    <a:pt x="8853" y="274087"/>
                    <a:pt x="2530" y="243872"/>
                  </a:cubicBezTo>
                  <a:cubicBezTo>
                    <a:pt x="-5902" y="201010"/>
                    <a:pt x="6746" y="166579"/>
                    <a:pt x="40473" y="146905"/>
                  </a:cubicBezTo>
                  <a:cubicBezTo>
                    <a:pt x="65067" y="132148"/>
                    <a:pt x="82633" y="136365"/>
                    <a:pt x="105119" y="160255"/>
                  </a:cubicBezTo>
                  <a:cubicBezTo>
                    <a:pt x="111443" y="167282"/>
                    <a:pt x="114956" y="181335"/>
                    <a:pt x="127604" y="175714"/>
                  </a:cubicBezTo>
                  <a:cubicBezTo>
                    <a:pt x="140252" y="170092"/>
                    <a:pt x="149386" y="159552"/>
                    <a:pt x="149386" y="143391"/>
                  </a:cubicBezTo>
                  <a:cubicBezTo>
                    <a:pt x="149386" y="103339"/>
                    <a:pt x="150089" y="63287"/>
                    <a:pt x="148684" y="23236"/>
                  </a:cubicBezTo>
                  <a:cubicBezTo>
                    <a:pt x="147981" y="6372"/>
                    <a:pt x="150792" y="-655"/>
                    <a:pt x="170466" y="48"/>
                  </a:cubicBezTo>
                  <a:cubicBezTo>
                    <a:pt x="210518" y="2156"/>
                    <a:pt x="250570" y="751"/>
                    <a:pt x="290622" y="751"/>
                  </a:cubicBezTo>
                  <a:cubicBezTo>
                    <a:pt x="307486" y="751"/>
                    <a:pt x="320836" y="7074"/>
                    <a:pt x="330673" y="19722"/>
                  </a:cubicBezTo>
                  <a:cubicBezTo>
                    <a:pt x="341916" y="33775"/>
                    <a:pt x="344024" y="46424"/>
                    <a:pt x="327160" y="59072"/>
                  </a:cubicBezTo>
                  <a:cubicBezTo>
                    <a:pt x="312404" y="70314"/>
                    <a:pt x="292730" y="82259"/>
                    <a:pt x="301864" y="105447"/>
                  </a:cubicBezTo>
                  <a:cubicBezTo>
                    <a:pt x="311702" y="129338"/>
                    <a:pt x="329268" y="146202"/>
                    <a:pt x="357375" y="148310"/>
                  </a:cubicBezTo>
                  <a:cubicBezTo>
                    <a:pt x="379860" y="150418"/>
                    <a:pt x="400940" y="149013"/>
                    <a:pt x="419209" y="132851"/>
                  </a:cubicBezTo>
                  <a:cubicBezTo>
                    <a:pt x="448018" y="106150"/>
                    <a:pt x="448018" y="89286"/>
                    <a:pt x="419209" y="63287"/>
                  </a:cubicBezTo>
                  <a:cubicBezTo>
                    <a:pt x="410777" y="56261"/>
                    <a:pt x="396724" y="50640"/>
                    <a:pt x="401643" y="35884"/>
                  </a:cubicBezTo>
                  <a:cubicBezTo>
                    <a:pt x="407264" y="19020"/>
                    <a:pt x="418506" y="2859"/>
                    <a:pt x="437478" y="2156"/>
                  </a:cubicBezTo>
                  <a:cubicBezTo>
                    <a:pt x="485962" y="48"/>
                    <a:pt x="534446" y="751"/>
                    <a:pt x="582228" y="751"/>
                  </a:cubicBezTo>
                  <a:cubicBezTo>
                    <a:pt x="596983" y="751"/>
                    <a:pt x="591362" y="11993"/>
                    <a:pt x="591362" y="19020"/>
                  </a:cubicBezTo>
                  <a:cubicBezTo>
                    <a:pt x="592065" y="57666"/>
                    <a:pt x="591362" y="95610"/>
                    <a:pt x="591362" y="134257"/>
                  </a:cubicBezTo>
                  <a:cubicBezTo>
                    <a:pt x="591362" y="143391"/>
                    <a:pt x="592065" y="152526"/>
                    <a:pt x="596983" y="160255"/>
                  </a:cubicBezTo>
                  <a:cubicBezTo>
                    <a:pt x="608929" y="179930"/>
                    <a:pt x="618766" y="180632"/>
                    <a:pt x="634224" y="164471"/>
                  </a:cubicBezTo>
                  <a:cubicBezTo>
                    <a:pt x="665142" y="130041"/>
                    <a:pt x="692545" y="130743"/>
                    <a:pt x="722760" y="165174"/>
                  </a:cubicBezTo>
                  <a:cubicBezTo>
                    <a:pt x="758596" y="205928"/>
                    <a:pt x="743840" y="274790"/>
                    <a:pt x="695356" y="298680"/>
                  </a:cubicBezTo>
                  <a:cubicBezTo>
                    <a:pt x="671465" y="310625"/>
                    <a:pt x="653899" y="300788"/>
                    <a:pt x="637035" y="283221"/>
                  </a:cubicBezTo>
                  <a:cubicBezTo>
                    <a:pt x="630711" y="276195"/>
                    <a:pt x="627901" y="260033"/>
                    <a:pt x="613144" y="267060"/>
                  </a:cubicBezTo>
                  <a:cubicBezTo>
                    <a:pt x="599794" y="273384"/>
                    <a:pt x="591362" y="285330"/>
                    <a:pt x="591362" y="302193"/>
                  </a:cubicBezTo>
                  <a:cubicBezTo>
                    <a:pt x="591362" y="341543"/>
                    <a:pt x="590659" y="380892"/>
                    <a:pt x="592065" y="420241"/>
                  </a:cubicBezTo>
                  <a:cubicBezTo>
                    <a:pt x="592767" y="437807"/>
                    <a:pt x="588551" y="443429"/>
                    <a:pt x="570282" y="442726"/>
                  </a:cubicBezTo>
                  <a:cubicBezTo>
                    <a:pt x="504232" y="440618"/>
                    <a:pt x="437478" y="441321"/>
                    <a:pt x="370725" y="44132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659856D-12CA-4DFF-AD61-BEDA5E15E421}"/>
                </a:ext>
              </a:extLst>
            </p:cNvPr>
            <p:cNvSpPr/>
            <p:nvPr userDrawn="1"/>
          </p:nvSpPr>
          <p:spPr>
            <a:xfrm>
              <a:off x="10998829" y="380752"/>
              <a:ext cx="600368" cy="800490"/>
            </a:xfrm>
            <a:custGeom>
              <a:avLst/>
              <a:gdLst>
                <a:gd name="connsiteX0" fmla="*/ 222808 w 442678"/>
                <a:gd name="connsiteY0" fmla="*/ 592910 h 590237"/>
                <a:gd name="connsiteX1" fmla="*/ 22549 w 442678"/>
                <a:gd name="connsiteY1" fmla="*/ 593613 h 590237"/>
                <a:gd name="connsiteX2" fmla="*/ 64 w 442678"/>
                <a:gd name="connsiteY2" fmla="*/ 570425 h 590237"/>
                <a:gd name="connsiteX3" fmla="*/ 64 w 442678"/>
                <a:gd name="connsiteY3" fmla="*/ 457998 h 590237"/>
                <a:gd name="connsiteX4" fmla="*/ 15523 w 442678"/>
                <a:gd name="connsiteY4" fmla="*/ 415839 h 590237"/>
                <a:gd name="connsiteX5" fmla="*/ 62601 w 442678"/>
                <a:gd name="connsiteY5" fmla="*/ 417947 h 590237"/>
                <a:gd name="connsiteX6" fmla="*/ 104761 w 442678"/>
                <a:gd name="connsiteY6" fmla="*/ 440432 h 590237"/>
                <a:gd name="connsiteX7" fmla="*/ 147624 w 442678"/>
                <a:gd name="connsiteY7" fmla="*/ 391245 h 590237"/>
                <a:gd name="connsiteX8" fmla="*/ 127246 w 442678"/>
                <a:gd name="connsiteY8" fmla="*/ 316061 h 590237"/>
                <a:gd name="connsiteX9" fmla="*/ 66817 w 442678"/>
                <a:gd name="connsiteY9" fmla="*/ 319574 h 590237"/>
                <a:gd name="connsiteX10" fmla="*/ 35900 w 442678"/>
                <a:gd name="connsiteY10" fmla="*/ 339249 h 590237"/>
                <a:gd name="connsiteX11" fmla="*/ 1469 w 442678"/>
                <a:gd name="connsiteY11" fmla="*/ 297791 h 590237"/>
                <a:gd name="connsiteX12" fmla="*/ 767 w 442678"/>
                <a:gd name="connsiteY12" fmla="*/ 163583 h 590237"/>
                <a:gd name="connsiteX13" fmla="*/ 19036 w 442678"/>
                <a:gd name="connsiteY13" fmla="*/ 150934 h 590237"/>
                <a:gd name="connsiteX14" fmla="*/ 137084 w 442678"/>
                <a:gd name="connsiteY14" fmla="*/ 150934 h 590237"/>
                <a:gd name="connsiteX15" fmla="*/ 165190 w 442678"/>
                <a:gd name="connsiteY15" fmla="*/ 143205 h 590237"/>
                <a:gd name="connsiteX16" fmla="*/ 166595 w 442678"/>
                <a:gd name="connsiteY16" fmla="*/ 107369 h 590237"/>
                <a:gd name="connsiteX17" fmla="*/ 163785 w 442678"/>
                <a:gd name="connsiteY17" fmla="*/ 22347 h 590237"/>
                <a:gd name="connsiteX18" fmla="*/ 290967 w 442678"/>
                <a:gd name="connsiteY18" fmla="*/ 30779 h 590237"/>
                <a:gd name="connsiteX19" fmla="*/ 286048 w 442678"/>
                <a:gd name="connsiteY19" fmla="*/ 104559 h 590237"/>
                <a:gd name="connsiteX20" fmla="*/ 270590 w 442678"/>
                <a:gd name="connsiteY20" fmla="*/ 129152 h 590237"/>
                <a:gd name="connsiteX21" fmla="*/ 303615 w 442678"/>
                <a:gd name="connsiteY21" fmla="*/ 150232 h 590237"/>
                <a:gd name="connsiteX22" fmla="*/ 421662 w 442678"/>
                <a:gd name="connsiteY22" fmla="*/ 149529 h 590237"/>
                <a:gd name="connsiteX23" fmla="*/ 446256 w 442678"/>
                <a:gd name="connsiteY23" fmla="*/ 175528 h 590237"/>
                <a:gd name="connsiteX24" fmla="*/ 446256 w 442678"/>
                <a:gd name="connsiteY24" fmla="*/ 287954 h 590237"/>
                <a:gd name="connsiteX25" fmla="*/ 428689 w 442678"/>
                <a:gd name="connsiteY25" fmla="*/ 329411 h 590237"/>
                <a:gd name="connsiteX26" fmla="*/ 385827 w 442678"/>
                <a:gd name="connsiteY26" fmla="*/ 327303 h 590237"/>
                <a:gd name="connsiteX27" fmla="*/ 342261 w 442678"/>
                <a:gd name="connsiteY27" fmla="*/ 303412 h 590237"/>
                <a:gd name="connsiteX28" fmla="*/ 298696 w 442678"/>
                <a:gd name="connsiteY28" fmla="*/ 357518 h 590237"/>
                <a:gd name="connsiteX29" fmla="*/ 318371 w 442678"/>
                <a:gd name="connsiteY29" fmla="*/ 425676 h 590237"/>
                <a:gd name="connsiteX30" fmla="*/ 380908 w 442678"/>
                <a:gd name="connsiteY30" fmla="*/ 422865 h 590237"/>
                <a:gd name="connsiteX31" fmla="*/ 415338 w 442678"/>
                <a:gd name="connsiteY31" fmla="*/ 404596 h 590237"/>
                <a:gd name="connsiteX32" fmla="*/ 446256 w 442678"/>
                <a:gd name="connsiteY32" fmla="*/ 446054 h 590237"/>
                <a:gd name="connsiteX33" fmla="*/ 446958 w 442678"/>
                <a:gd name="connsiteY33" fmla="*/ 577451 h 590237"/>
                <a:gd name="connsiteX34" fmla="*/ 425878 w 442678"/>
                <a:gd name="connsiteY34" fmla="*/ 592910 h 590237"/>
                <a:gd name="connsiteX35" fmla="*/ 222808 w 442678"/>
                <a:gd name="connsiteY35" fmla="*/ 59291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2678" h="590237">
                  <a:moveTo>
                    <a:pt x="222808" y="592910"/>
                  </a:moveTo>
                  <a:cubicBezTo>
                    <a:pt x="156055" y="592910"/>
                    <a:pt x="89302" y="592208"/>
                    <a:pt x="22549" y="593613"/>
                  </a:cubicBezTo>
                  <a:cubicBezTo>
                    <a:pt x="4280" y="593613"/>
                    <a:pt x="-639" y="588694"/>
                    <a:pt x="64" y="570425"/>
                  </a:cubicBezTo>
                  <a:cubicBezTo>
                    <a:pt x="1469" y="533184"/>
                    <a:pt x="767" y="495240"/>
                    <a:pt x="64" y="457998"/>
                  </a:cubicBezTo>
                  <a:cubicBezTo>
                    <a:pt x="64" y="441837"/>
                    <a:pt x="3577" y="427784"/>
                    <a:pt x="15523" y="415839"/>
                  </a:cubicBezTo>
                  <a:cubicBezTo>
                    <a:pt x="33792" y="397570"/>
                    <a:pt x="45035" y="397570"/>
                    <a:pt x="62601" y="417947"/>
                  </a:cubicBezTo>
                  <a:cubicBezTo>
                    <a:pt x="73844" y="431297"/>
                    <a:pt x="85086" y="448161"/>
                    <a:pt x="104761" y="440432"/>
                  </a:cubicBezTo>
                  <a:cubicBezTo>
                    <a:pt x="126544" y="432000"/>
                    <a:pt x="144813" y="417244"/>
                    <a:pt x="147624" y="391245"/>
                  </a:cubicBezTo>
                  <a:cubicBezTo>
                    <a:pt x="150434" y="363842"/>
                    <a:pt x="152542" y="336438"/>
                    <a:pt x="127246" y="316061"/>
                  </a:cubicBezTo>
                  <a:cubicBezTo>
                    <a:pt x="102653" y="295683"/>
                    <a:pt x="87897" y="296386"/>
                    <a:pt x="66817" y="319574"/>
                  </a:cubicBezTo>
                  <a:cubicBezTo>
                    <a:pt x="58385" y="328709"/>
                    <a:pt x="54169" y="345572"/>
                    <a:pt x="35900" y="339249"/>
                  </a:cubicBezTo>
                  <a:cubicBezTo>
                    <a:pt x="15523" y="332222"/>
                    <a:pt x="2172" y="318169"/>
                    <a:pt x="1469" y="297791"/>
                  </a:cubicBezTo>
                  <a:cubicBezTo>
                    <a:pt x="-639" y="252821"/>
                    <a:pt x="1469" y="208553"/>
                    <a:pt x="767" y="163583"/>
                  </a:cubicBezTo>
                  <a:cubicBezTo>
                    <a:pt x="767" y="148827"/>
                    <a:pt x="9901" y="150934"/>
                    <a:pt x="19036" y="150934"/>
                  </a:cubicBezTo>
                  <a:cubicBezTo>
                    <a:pt x="58385" y="150934"/>
                    <a:pt x="97734" y="150934"/>
                    <a:pt x="137084" y="150934"/>
                  </a:cubicBezTo>
                  <a:cubicBezTo>
                    <a:pt x="147624" y="150934"/>
                    <a:pt x="157461" y="150232"/>
                    <a:pt x="165190" y="143205"/>
                  </a:cubicBezTo>
                  <a:cubicBezTo>
                    <a:pt x="178541" y="131963"/>
                    <a:pt x="185567" y="122828"/>
                    <a:pt x="166595" y="107369"/>
                  </a:cubicBezTo>
                  <a:cubicBezTo>
                    <a:pt x="132165" y="80668"/>
                    <a:pt x="132165" y="53264"/>
                    <a:pt x="163785" y="22347"/>
                  </a:cubicBezTo>
                  <a:cubicBezTo>
                    <a:pt x="197513" y="-10678"/>
                    <a:pt x="260752" y="-6462"/>
                    <a:pt x="290967" y="30779"/>
                  </a:cubicBezTo>
                  <a:cubicBezTo>
                    <a:pt x="314155" y="58885"/>
                    <a:pt x="312047" y="79263"/>
                    <a:pt x="286048" y="104559"/>
                  </a:cubicBezTo>
                  <a:cubicBezTo>
                    <a:pt x="279022" y="111585"/>
                    <a:pt x="263563" y="115099"/>
                    <a:pt x="270590" y="129152"/>
                  </a:cubicBezTo>
                  <a:cubicBezTo>
                    <a:pt x="276914" y="141800"/>
                    <a:pt x="288156" y="150232"/>
                    <a:pt x="303615" y="150232"/>
                  </a:cubicBezTo>
                  <a:cubicBezTo>
                    <a:pt x="342964" y="150232"/>
                    <a:pt x="382313" y="151637"/>
                    <a:pt x="421662" y="149529"/>
                  </a:cubicBezTo>
                  <a:cubicBezTo>
                    <a:pt x="443445" y="148124"/>
                    <a:pt x="446958" y="155853"/>
                    <a:pt x="446256" y="175528"/>
                  </a:cubicBezTo>
                  <a:cubicBezTo>
                    <a:pt x="444850" y="212769"/>
                    <a:pt x="445553" y="250713"/>
                    <a:pt x="446256" y="287954"/>
                  </a:cubicBezTo>
                  <a:cubicBezTo>
                    <a:pt x="446256" y="304818"/>
                    <a:pt x="441337" y="318169"/>
                    <a:pt x="428689" y="329411"/>
                  </a:cubicBezTo>
                  <a:cubicBezTo>
                    <a:pt x="413933" y="342059"/>
                    <a:pt x="399880" y="346275"/>
                    <a:pt x="385827" y="327303"/>
                  </a:cubicBezTo>
                  <a:cubicBezTo>
                    <a:pt x="375287" y="313250"/>
                    <a:pt x="364044" y="295683"/>
                    <a:pt x="342261" y="303412"/>
                  </a:cubicBezTo>
                  <a:cubicBezTo>
                    <a:pt x="316965" y="312547"/>
                    <a:pt x="300804" y="330114"/>
                    <a:pt x="298696" y="357518"/>
                  </a:cubicBezTo>
                  <a:cubicBezTo>
                    <a:pt x="296588" y="382814"/>
                    <a:pt x="297994" y="406704"/>
                    <a:pt x="318371" y="425676"/>
                  </a:cubicBezTo>
                  <a:cubicBezTo>
                    <a:pt x="342964" y="448161"/>
                    <a:pt x="358423" y="447459"/>
                    <a:pt x="380908" y="422865"/>
                  </a:cubicBezTo>
                  <a:cubicBezTo>
                    <a:pt x="390043" y="412325"/>
                    <a:pt x="397069" y="395462"/>
                    <a:pt x="415338" y="404596"/>
                  </a:cubicBezTo>
                  <a:cubicBezTo>
                    <a:pt x="432202" y="413028"/>
                    <a:pt x="445553" y="425676"/>
                    <a:pt x="446256" y="446054"/>
                  </a:cubicBezTo>
                  <a:cubicBezTo>
                    <a:pt x="446958" y="489618"/>
                    <a:pt x="445553" y="533887"/>
                    <a:pt x="446958" y="577451"/>
                  </a:cubicBezTo>
                  <a:cubicBezTo>
                    <a:pt x="447661" y="595721"/>
                    <a:pt x="436418" y="592910"/>
                    <a:pt x="425878" y="592910"/>
                  </a:cubicBezTo>
                  <a:cubicBezTo>
                    <a:pt x="355612" y="592910"/>
                    <a:pt x="288859" y="592910"/>
                    <a:pt x="222808" y="59291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3C79B9B-74DC-4FA8-AD99-6B4BA79D6E1B}"/>
                </a:ext>
              </a:extLst>
            </p:cNvPr>
            <p:cNvSpPr/>
            <p:nvPr userDrawn="1"/>
          </p:nvSpPr>
          <p:spPr>
            <a:xfrm>
              <a:off x="11401036" y="580875"/>
              <a:ext cx="800489" cy="600367"/>
            </a:xfrm>
            <a:custGeom>
              <a:avLst/>
              <a:gdLst>
                <a:gd name="connsiteX0" fmla="*/ 591733 w 590237"/>
                <a:gd name="connsiteY0" fmla="*/ 225014 h 442678"/>
                <a:gd name="connsiteX1" fmla="*/ 592436 w 590237"/>
                <a:gd name="connsiteY1" fmla="*/ 425273 h 442678"/>
                <a:gd name="connsiteX2" fmla="*/ 572761 w 590237"/>
                <a:gd name="connsiteY2" fmla="*/ 444948 h 442678"/>
                <a:gd name="connsiteX3" fmla="*/ 170135 w 590237"/>
                <a:gd name="connsiteY3" fmla="*/ 444948 h 442678"/>
                <a:gd name="connsiteX4" fmla="*/ 149758 w 590237"/>
                <a:gd name="connsiteY4" fmla="*/ 423165 h 442678"/>
                <a:gd name="connsiteX5" fmla="*/ 150460 w 590237"/>
                <a:gd name="connsiteY5" fmla="*/ 313549 h 442678"/>
                <a:gd name="connsiteX6" fmla="*/ 145542 w 590237"/>
                <a:gd name="connsiteY6" fmla="*/ 284038 h 442678"/>
                <a:gd name="connsiteX7" fmla="*/ 108300 w 590237"/>
                <a:gd name="connsiteY7" fmla="*/ 279822 h 442678"/>
                <a:gd name="connsiteX8" fmla="*/ 21170 w 590237"/>
                <a:gd name="connsiteY8" fmla="*/ 281227 h 442678"/>
                <a:gd name="connsiteX9" fmla="*/ 42953 w 590237"/>
                <a:gd name="connsiteY9" fmla="*/ 147018 h 442678"/>
                <a:gd name="connsiteX10" fmla="*/ 103382 w 590237"/>
                <a:gd name="connsiteY10" fmla="*/ 160369 h 442678"/>
                <a:gd name="connsiteX11" fmla="*/ 127272 w 590237"/>
                <a:gd name="connsiteY11" fmla="*/ 177233 h 442678"/>
                <a:gd name="connsiteX12" fmla="*/ 149758 w 590237"/>
                <a:gd name="connsiteY12" fmla="*/ 142802 h 442678"/>
                <a:gd name="connsiteX13" fmla="*/ 149758 w 590237"/>
                <a:gd name="connsiteY13" fmla="*/ 24755 h 442678"/>
                <a:gd name="connsiteX14" fmla="*/ 172946 w 590237"/>
                <a:gd name="connsiteY14" fmla="*/ 162 h 442678"/>
                <a:gd name="connsiteX15" fmla="*/ 288182 w 590237"/>
                <a:gd name="connsiteY15" fmla="*/ 864 h 442678"/>
                <a:gd name="connsiteX16" fmla="*/ 328937 w 590237"/>
                <a:gd name="connsiteY16" fmla="*/ 19134 h 442678"/>
                <a:gd name="connsiteX17" fmla="*/ 326126 w 590237"/>
                <a:gd name="connsiteY17" fmla="*/ 62699 h 442678"/>
                <a:gd name="connsiteX18" fmla="*/ 302938 w 590237"/>
                <a:gd name="connsiteY18" fmla="*/ 106967 h 442678"/>
                <a:gd name="connsiteX19" fmla="*/ 357746 w 590237"/>
                <a:gd name="connsiteY19" fmla="*/ 149829 h 442678"/>
                <a:gd name="connsiteX20" fmla="*/ 432228 w 590237"/>
                <a:gd name="connsiteY20" fmla="*/ 121020 h 442678"/>
                <a:gd name="connsiteX21" fmla="*/ 423797 w 590237"/>
                <a:gd name="connsiteY21" fmla="*/ 69023 h 442678"/>
                <a:gd name="connsiteX22" fmla="*/ 402717 w 590237"/>
                <a:gd name="connsiteY22" fmla="*/ 35997 h 442678"/>
                <a:gd name="connsiteX23" fmla="*/ 444877 w 590237"/>
                <a:gd name="connsiteY23" fmla="*/ 2269 h 442678"/>
                <a:gd name="connsiteX24" fmla="*/ 579085 w 590237"/>
                <a:gd name="connsiteY24" fmla="*/ 1567 h 442678"/>
                <a:gd name="connsiteX25" fmla="*/ 591031 w 590237"/>
                <a:gd name="connsiteY25" fmla="*/ 19836 h 442678"/>
                <a:gd name="connsiteX26" fmla="*/ 591733 w 590237"/>
                <a:gd name="connsiteY26" fmla="*/ 225014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90237" h="442678">
                  <a:moveTo>
                    <a:pt x="591733" y="225014"/>
                  </a:moveTo>
                  <a:cubicBezTo>
                    <a:pt x="591733" y="291767"/>
                    <a:pt x="591031" y="358520"/>
                    <a:pt x="592436" y="425273"/>
                  </a:cubicBezTo>
                  <a:cubicBezTo>
                    <a:pt x="592436" y="440732"/>
                    <a:pt x="588923" y="444948"/>
                    <a:pt x="572761" y="444948"/>
                  </a:cubicBezTo>
                  <a:cubicBezTo>
                    <a:pt x="438552" y="444245"/>
                    <a:pt x="304344" y="444245"/>
                    <a:pt x="170135" y="444948"/>
                  </a:cubicBezTo>
                  <a:cubicBezTo>
                    <a:pt x="151866" y="444948"/>
                    <a:pt x="149758" y="438624"/>
                    <a:pt x="149758" y="423165"/>
                  </a:cubicBezTo>
                  <a:cubicBezTo>
                    <a:pt x="150460" y="386627"/>
                    <a:pt x="149758" y="350088"/>
                    <a:pt x="150460" y="313549"/>
                  </a:cubicBezTo>
                  <a:cubicBezTo>
                    <a:pt x="150460" y="303712"/>
                    <a:pt x="150460" y="293172"/>
                    <a:pt x="145542" y="284038"/>
                  </a:cubicBezTo>
                  <a:cubicBezTo>
                    <a:pt x="135002" y="265066"/>
                    <a:pt x="122354" y="263661"/>
                    <a:pt x="108300" y="279822"/>
                  </a:cubicBezTo>
                  <a:cubicBezTo>
                    <a:pt x="78086" y="314252"/>
                    <a:pt x="52087" y="314955"/>
                    <a:pt x="21170" y="281227"/>
                  </a:cubicBezTo>
                  <a:cubicBezTo>
                    <a:pt x="-14666" y="242581"/>
                    <a:pt x="-3423" y="172314"/>
                    <a:pt x="42953" y="147018"/>
                  </a:cubicBezTo>
                  <a:cubicBezTo>
                    <a:pt x="67546" y="133668"/>
                    <a:pt x="85815" y="141397"/>
                    <a:pt x="103382" y="160369"/>
                  </a:cubicBezTo>
                  <a:cubicBezTo>
                    <a:pt x="109706" y="167395"/>
                    <a:pt x="113219" y="182854"/>
                    <a:pt x="127272" y="177233"/>
                  </a:cubicBezTo>
                  <a:cubicBezTo>
                    <a:pt x="142028" y="171612"/>
                    <a:pt x="149758" y="158963"/>
                    <a:pt x="149758" y="142802"/>
                  </a:cubicBezTo>
                  <a:cubicBezTo>
                    <a:pt x="149758" y="103453"/>
                    <a:pt x="150460" y="64104"/>
                    <a:pt x="149758" y="24755"/>
                  </a:cubicBezTo>
                  <a:cubicBezTo>
                    <a:pt x="149055" y="6486"/>
                    <a:pt x="152568" y="-1244"/>
                    <a:pt x="172946" y="162"/>
                  </a:cubicBezTo>
                  <a:cubicBezTo>
                    <a:pt x="210889" y="2269"/>
                    <a:pt x="249536" y="864"/>
                    <a:pt x="288182" y="864"/>
                  </a:cubicBezTo>
                  <a:cubicBezTo>
                    <a:pt x="305046" y="864"/>
                    <a:pt x="318397" y="6486"/>
                    <a:pt x="328937" y="19134"/>
                  </a:cubicBezTo>
                  <a:cubicBezTo>
                    <a:pt x="342990" y="34592"/>
                    <a:pt x="345098" y="48646"/>
                    <a:pt x="326126" y="62699"/>
                  </a:cubicBezTo>
                  <a:cubicBezTo>
                    <a:pt x="312073" y="73239"/>
                    <a:pt x="293804" y="85184"/>
                    <a:pt x="302938" y="106967"/>
                  </a:cubicBezTo>
                  <a:cubicBezTo>
                    <a:pt x="312775" y="130857"/>
                    <a:pt x="328937" y="147721"/>
                    <a:pt x="357746" y="149829"/>
                  </a:cubicBezTo>
                  <a:cubicBezTo>
                    <a:pt x="387258" y="151234"/>
                    <a:pt x="413959" y="149126"/>
                    <a:pt x="432228" y="121020"/>
                  </a:cubicBezTo>
                  <a:cubicBezTo>
                    <a:pt x="446282" y="99940"/>
                    <a:pt x="441363" y="84481"/>
                    <a:pt x="423797" y="69023"/>
                  </a:cubicBezTo>
                  <a:cubicBezTo>
                    <a:pt x="413959" y="60590"/>
                    <a:pt x="395690" y="55672"/>
                    <a:pt x="402717" y="35997"/>
                  </a:cubicBezTo>
                  <a:cubicBezTo>
                    <a:pt x="409743" y="16323"/>
                    <a:pt x="424499" y="2972"/>
                    <a:pt x="444877" y="2269"/>
                  </a:cubicBezTo>
                  <a:cubicBezTo>
                    <a:pt x="489847" y="864"/>
                    <a:pt x="534115" y="2269"/>
                    <a:pt x="579085" y="1567"/>
                  </a:cubicBezTo>
                  <a:cubicBezTo>
                    <a:pt x="595246" y="1567"/>
                    <a:pt x="591031" y="12107"/>
                    <a:pt x="591031" y="19836"/>
                  </a:cubicBezTo>
                  <a:cubicBezTo>
                    <a:pt x="591733" y="87995"/>
                    <a:pt x="591733" y="156856"/>
                    <a:pt x="591733" y="225014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010D26-C618-4DBB-9E19-BCCBAF8967A6}"/>
                </a:ext>
              </a:extLst>
            </p:cNvPr>
            <p:cNvSpPr/>
            <p:nvPr userDrawn="1"/>
          </p:nvSpPr>
          <p:spPr>
            <a:xfrm rot="19800000">
              <a:off x="7690813" y="673466"/>
              <a:ext cx="595378" cy="604981"/>
            </a:xfrm>
            <a:custGeom>
              <a:avLst/>
              <a:gdLst>
                <a:gd name="connsiteX0" fmla="*/ 222744 w 435651"/>
                <a:gd name="connsiteY0" fmla="*/ 441468 h 442678"/>
                <a:gd name="connsiteX1" fmla="*/ 23188 w 435651"/>
                <a:gd name="connsiteY1" fmla="*/ 442171 h 442678"/>
                <a:gd name="connsiteX2" fmla="*/ 1405 w 435651"/>
                <a:gd name="connsiteY2" fmla="*/ 419686 h 442678"/>
                <a:gd name="connsiteX3" fmla="*/ 1405 w 435651"/>
                <a:gd name="connsiteY3" fmla="*/ 302341 h 442678"/>
                <a:gd name="connsiteX4" fmla="*/ 17567 w 435651"/>
                <a:gd name="connsiteY4" fmla="*/ 263694 h 442678"/>
                <a:gd name="connsiteX5" fmla="*/ 60429 w 435651"/>
                <a:gd name="connsiteY5" fmla="*/ 265802 h 442678"/>
                <a:gd name="connsiteX6" fmla="*/ 103994 w 435651"/>
                <a:gd name="connsiteY6" fmla="*/ 290395 h 442678"/>
                <a:gd name="connsiteX7" fmla="*/ 146857 w 435651"/>
                <a:gd name="connsiteY7" fmla="*/ 241912 h 442678"/>
                <a:gd name="connsiteX8" fmla="*/ 129993 w 435651"/>
                <a:gd name="connsiteY8" fmla="*/ 170942 h 442678"/>
                <a:gd name="connsiteX9" fmla="*/ 63942 w 435651"/>
                <a:gd name="connsiteY9" fmla="*/ 173051 h 442678"/>
                <a:gd name="connsiteX10" fmla="*/ 33728 w 435651"/>
                <a:gd name="connsiteY10" fmla="*/ 190617 h 442678"/>
                <a:gd name="connsiteX11" fmla="*/ 1405 w 435651"/>
                <a:gd name="connsiteY11" fmla="*/ 153376 h 442678"/>
                <a:gd name="connsiteX12" fmla="*/ 0 w 435651"/>
                <a:gd name="connsiteY12" fmla="*/ 10735 h 442678"/>
                <a:gd name="connsiteX13" fmla="*/ 14053 w 435651"/>
                <a:gd name="connsiteY13" fmla="*/ 195 h 442678"/>
                <a:gd name="connsiteX14" fmla="*/ 142641 w 435651"/>
                <a:gd name="connsiteY14" fmla="*/ 195 h 442678"/>
                <a:gd name="connsiteX15" fmla="*/ 179882 w 435651"/>
                <a:gd name="connsiteY15" fmla="*/ 19870 h 442678"/>
                <a:gd name="connsiteX16" fmla="*/ 176369 w 435651"/>
                <a:gd name="connsiteY16" fmla="*/ 61327 h 442678"/>
                <a:gd name="connsiteX17" fmla="*/ 151775 w 435651"/>
                <a:gd name="connsiteY17" fmla="*/ 104892 h 442678"/>
                <a:gd name="connsiteX18" fmla="*/ 205881 w 435651"/>
                <a:gd name="connsiteY18" fmla="*/ 148457 h 442678"/>
                <a:gd name="connsiteX19" fmla="*/ 275444 w 435651"/>
                <a:gd name="connsiteY19" fmla="*/ 127377 h 442678"/>
                <a:gd name="connsiteX20" fmla="*/ 271228 w 435651"/>
                <a:gd name="connsiteY20" fmla="*/ 66948 h 442678"/>
                <a:gd name="connsiteX21" fmla="*/ 252256 w 435651"/>
                <a:gd name="connsiteY21" fmla="*/ 32518 h 442678"/>
                <a:gd name="connsiteX22" fmla="*/ 293011 w 435651"/>
                <a:gd name="connsiteY22" fmla="*/ 898 h 442678"/>
                <a:gd name="connsiteX23" fmla="*/ 427220 w 435651"/>
                <a:gd name="connsiteY23" fmla="*/ 195 h 442678"/>
                <a:gd name="connsiteX24" fmla="*/ 440570 w 435651"/>
                <a:gd name="connsiteY24" fmla="*/ 15654 h 442678"/>
                <a:gd name="connsiteX25" fmla="*/ 440570 w 435651"/>
                <a:gd name="connsiteY25" fmla="*/ 144241 h 442678"/>
                <a:gd name="connsiteX26" fmla="*/ 410356 w 435651"/>
                <a:gd name="connsiteY26" fmla="*/ 189212 h 442678"/>
                <a:gd name="connsiteX27" fmla="*/ 373817 w 435651"/>
                <a:gd name="connsiteY27" fmla="*/ 169537 h 442678"/>
                <a:gd name="connsiteX28" fmla="*/ 317604 w 435651"/>
                <a:gd name="connsiteY28" fmla="*/ 164619 h 442678"/>
                <a:gd name="connsiteX29" fmla="*/ 314793 w 435651"/>
                <a:gd name="connsiteY29" fmla="*/ 277747 h 442678"/>
                <a:gd name="connsiteX30" fmla="*/ 375223 w 435651"/>
                <a:gd name="connsiteY30" fmla="*/ 273531 h 442678"/>
                <a:gd name="connsiteX31" fmla="*/ 406842 w 435651"/>
                <a:gd name="connsiteY31" fmla="*/ 253857 h 442678"/>
                <a:gd name="connsiteX32" fmla="*/ 440570 w 435651"/>
                <a:gd name="connsiteY32" fmla="*/ 296017 h 442678"/>
                <a:gd name="connsiteX33" fmla="*/ 441273 w 435651"/>
                <a:gd name="connsiteY33" fmla="*/ 430226 h 442678"/>
                <a:gd name="connsiteX34" fmla="*/ 420896 w 435651"/>
                <a:gd name="connsiteY34" fmla="*/ 442873 h 442678"/>
                <a:gd name="connsiteX35" fmla="*/ 222744 w 435651"/>
                <a:gd name="connsiteY35" fmla="*/ 441468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35651" h="442678">
                  <a:moveTo>
                    <a:pt x="222744" y="441468"/>
                  </a:moveTo>
                  <a:cubicBezTo>
                    <a:pt x="155991" y="441468"/>
                    <a:pt x="89238" y="440766"/>
                    <a:pt x="23188" y="442171"/>
                  </a:cubicBezTo>
                  <a:cubicBezTo>
                    <a:pt x="4919" y="442171"/>
                    <a:pt x="703" y="436550"/>
                    <a:pt x="1405" y="419686"/>
                  </a:cubicBezTo>
                  <a:cubicBezTo>
                    <a:pt x="2811" y="380336"/>
                    <a:pt x="2108" y="340987"/>
                    <a:pt x="1405" y="302341"/>
                  </a:cubicBezTo>
                  <a:cubicBezTo>
                    <a:pt x="1405" y="286180"/>
                    <a:pt x="6324" y="274234"/>
                    <a:pt x="17567" y="263694"/>
                  </a:cubicBezTo>
                  <a:cubicBezTo>
                    <a:pt x="32323" y="250344"/>
                    <a:pt x="46376" y="246128"/>
                    <a:pt x="60429" y="265802"/>
                  </a:cubicBezTo>
                  <a:cubicBezTo>
                    <a:pt x="70969" y="279855"/>
                    <a:pt x="81509" y="297422"/>
                    <a:pt x="103994" y="290395"/>
                  </a:cubicBezTo>
                  <a:cubicBezTo>
                    <a:pt x="127182" y="282666"/>
                    <a:pt x="142641" y="266505"/>
                    <a:pt x="146857" y="241912"/>
                  </a:cubicBezTo>
                  <a:cubicBezTo>
                    <a:pt x="151775" y="215913"/>
                    <a:pt x="149667" y="190617"/>
                    <a:pt x="129993" y="170942"/>
                  </a:cubicBezTo>
                  <a:cubicBezTo>
                    <a:pt x="105400" y="145647"/>
                    <a:pt x="87130" y="146349"/>
                    <a:pt x="63942" y="173051"/>
                  </a:cubicBezTo>
                  <a:cubicBezTo>
                    <a:pt x="56213" y="182185"/>
                    <a:pt x="49889" y="196941"/>
                    <a:pt x="33728" y="190617"/>
                  </a:cubicBezTo>
                  <a:cubicBezTo>
                    <a:pt x="16864" y="184293"/>
                    <a:pt x="2108" y="172348"/>
                    <a:pt x="1405" y="153376"/>
                  </a:cubicBezTo>
                  <a:cubicBezTo>
                    <a:pt x="0" y="106298"/>
                    <a:pt x="703" y="58516"/>
                    <a:pt x="0" y="10735"/>
                  </a:cubicBezTo>
                  <a:cubicBezTo>
                    <a:pt x="0" y="195"/>
                    <a:pt x="6324" y="-508"/>
                    <a:pt x="14053" y="195"/>
                  </a:cubicBezTo>
                  <a:cubicBezTo>
                    <a:pt x="56916" y="195"/>
                    <a:pt x="99778" y="195"/>
                    <a:pt x="142641" y="195"/>
                  </a:cubicBezTo>
                  <a:cubicBezTo>
                    <a:pt x="158802" y="195"/>
                    <a:pt x="170045" y="7925"/>
                    <a:pt x="179882" y="19870"/>
                  </a:cubicBezTo>
                  <a:cubicBezTo>
                    <a:pt x="192530" y="34626"/>
                    <a:pt x="193935" y="47976"/>
                    <a:pt x="176369" y="61327"/>
                  </a:cubicBezTo>
                  <a:cubicBezTo>
                    <a:pt x="162315" y="71867"/>
                    <a:pt x="144046" y="83109"/>
                    <a:pt x="151775" y="104892"/>
                  </a:cubicBezTo>
                  <a:cubicBezTo>
                    <a:pt x="160910" y="129485"/>
                    <a:pt x="177071" y="146349"/>
                    <a:pt x="205881" y="148457"/>
                  </a:cubicBezTo>
                  <a:cubicBezTo>
                    <a:pt x="231879" y="150565"/>
                    <a:pt x="256472" y="149863"/>
                    <a:pt x="275444" y="127377"/>
                  </a:cubicBezTo>
                  <a:cubicBezTo>
                    <a:pt x="296524" y="102784"/>
                    <a:pt x="295822" y="88028"/>
                    <a:pt x="271228" y="66948"/>
                  </a:cubicBezTo>
                  <a:cubicBezTo>
                    <a:pt x="260688" y="57814"/>
                    <a:pt x="243824" y="51490"/>
                    <a:pt x="252256" y="32518"/>
                  </a:cubicBezTo>
                  <a:cubicBezTo>
                    <a:pt x="259986" y="14951"/>
                    <a:pt x="273336" y="1601"/>
                    <a:pt x="293011" y="898"/>
                  </a:cubicBezTo>
                  <a:cubicBezTo>
                    <a:pt x="337981" y="-508"/>
                    <a:pt x="382249" y="898"/>
                    <a:pt x="427220" y="195"/>
                  </a:cubicBezTo>
                  <a:cubicBezTo>
                    <a:pt x="439165" y="195"/>
                    <a:pt x="440570" y="6519"/>
                    <a:pt x="440570" y="15654"/>
                  </a:cubicBezTo>
                  <a:cubicBezTo>
                    <a:pt x="440570" y="58516"/>
                    <a:pt x="440570" y="101379"/>
                    <a:pt x="440570" y="144241"/>
                  </a:cubicBezTo>
                  <a:cubicBezTo>
                    <a:pt x="440570" y="166024"/>
                    <a:pt x="428625" y="180780"/>
                    <a:pt x="410356" y="189212"/>
                  </a:cubicBezTo>
                  <a:cubicBezTo>
                    <a:pt x="390681" y="198347"/>
                    <a:pt x="383655" y="180077"/>
                    <a:pt x="373817" y="169537"/>
                  </a:cubicBezTo>
                  <a:cubicBezTo>
                    <a:pt x="354143" y="147755"/>
                    <a:pt x="340089" y="146349"/>
                    <a:pt x="317604" y="164619"/>
                  </a:cubicBezTo>
                  <a:cubicBezTo>
                    <a:pt x="283876" y="192022"/>
                    <a:pt x="282471" y="249641"/>
                    <a:pt x="314793" y="277747"/>
                  </a:cubicBezTo>
                  <a:cubicBezTo>
                    <a:pt x="338684" y="298125"/>
                    <a:pt x="353440" y="296719"/>
                    <a:pt x="375223" y="273531"/>
                  </a:cubicBezTo>
                  <a:cubicBezTo>
                    <a:pt x="383655" y="264397"/>
                    <a:pt x="388573" y="246830"/>
                    <a:pt x="406842" y="253857"/>
                  </a:cubicBezTo>
                  <a:cubicBezTo>
                    <a:pt x="425814" y="260884"/>
                    <a:pt x="439868" y="274234"/>
                    <a:pt x="440570" y="296017"/>
                  </a:cubicBezTo>
                  <a:cubicBezTo>
                    <a:pt x="441273" y="340987"/>
                    <a:pt x="440570" y="385255"/>
                    <a:pt x="441273" y="430226"/>
                  </a:cubicBezTo>
                  <a:cubicBezTo>
                    <a:pt x="441273" y="448495"/>
                    <a:pt x="429328" y="442171"/>
                    <a:pt x="420896" y="442873"/>
                  </a:cubicBezTo>
                  <a:cubicBezTo>
                    <a:pt x="356251" y="441468"/>
                    <a:pt x="289498" y="441468"/>
                    <a:pt x="222744" y="441468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CCBFA98-DDD0-46F7-9606-1C7E3BAD6335}"/>
                </a:ext>
              </a:extLst>
            </p:cNvPr>
            <p:cNvSpPr/>
            <p:nvPr userDrawn="1"/>
          </p:nvSpPr>
          <p:spPr>
            <a:xfrm rot="10800000">
              <a:off x="9581096" y="-9527"/>
              <a:ext cx="1030193" cy="618117"/>
            </a:xfrm>
            <a:custGeom>
              <a:avLst/>
              <a:gdLst>
                <a:gd name="connsiteX0" fmla="*/ 370725 w 737797"/>
                <a:gd name="connsiteY0" fmla="*/ 441321 h 442678"/>
                <a:gd name="connsiteX1" fmla="*/ 178898 w 737797"/>
                <a:gd name="connsiteY1" fmla="*/ 442023 h 442678"/>
                <a:gd name="connsiteX2" fmla="*/ 148684 w 737797"/>
                <a:gd name="connsiteY2" fmla="*/ 413214 h 442678"/>
                <a:gd name="connsiteX3" fmla="*/ 149386 w 737797"/>
                <a:gd name="connsiteY3" fmla="*/ 303599 h 442678"/>
                <a:gd name="connsiteX4" fmla="*/ 138846 w 737797"/>
                <a:gd name="connsiteY4" fmla="*/ 274087 h 442678"/>
                <a:gd name="connsiteX5" fmla="*/ 110037 w 737797"/>
                <a:gd name="connsiteY5" fmla="*/ 274790 h 442678"/>
                <a:gd name="connsiteX6" fmla="*/ 55230 w 737797"/>
                <a:gd name="connsiteY6" fmla="*/ 301491 h 442678"/>
                <a:gd name="connsiteX7" fmla="*/ 2530 w 737797"/>
                <a:gd name="connsiteY7" fmla="*/ 243872 h 442678"/>
                <a:gd name="connsiteX8" fmla="*/ 40473 w 737797"/>
                <a:gd name="connsiteY8" fmla="*/ 146905 h 442678"/>
                <a:gd name="connsiteX9" fmla="*/ 105119 w 737797"/>
                <a:gd name="connsiteY9" fmla="*/ 160255 h 442678"/>
                <a:gd name="connsiteX10" fmla="*/ 127604 w 737797"/>
                <a:gd name="connsiteY10" fmla="*/ 175714 h 442678"/>
                <a:gd name="connsiteX11" fmla="*/ 149386 w 737797"/>
                <a:gd name="connsiteY11" fmla="*/ 143391 h 442678"/>
                <a:gd name="connsiteX12" fmla="*/ 148684 w 737797"/>
                <a:gd name="connsiteY12" fmla="*/ 23236 h 442678"/>
                <a:gd name="connsiteX13" fmla="*/ 170466 w 737797"/>
                <a:gd name="connsiteY13" fmla="*/ 48 h 442678"/>
                <a:gd name="connsiteX14" fmla="*/ 290622 w 737797"/>
                <a:gd name="connsiteY14" fmla="*/ 751 h 442678"/>
                <a:gd name="connsiteX15" fmla="*/ 330673 w 737797"/>
                <a:gd name="connsiteY15" fmla="*/ 19722 h 442678"/>
                <a:gd name="connsiteX16" fmla="*/ 327160 w 737797"/>
                <a:gd name="connsiteY16" fmla="*/ 59072 h 442678"/>
                <a:gd name="connsiteX17" fmla="*/ 301864 w 737797"/>
                <a:gd name="connsiteY17" fmla="*/ 105447 h 442678"/>
                <a:gd name="connsiteX18" fmla="*/ 357375 w 737797"/>
                <a:gd name="connsiteY18" fmla="*/ 148310 h 442678"/>
                <a:gd name="connsiteX19" fmla="*/ 419209 w 737797"/>
                <a:gd name="connsiteY19" fmla="*/ 132851 h 442678"/>
                <a:gd name="connsiteX20" fmla="*/ 419209 w 737797"/>
                <a:gd name="connsiteY20" fmla="*/ 63287 h 442678"/>
                <a:gd name="connsiteX21" fmla="*/ 401643 w 737797"/>
                <a:gd name="connsiteY21" fmla="*/ 35884 h 442678"/>
                <a:gd name="connsiteX22" fmla="*/ 437478 w 737797"/>
                <a:gd name="connsiteY22" fmla="*/ 2156 h 442678"/>
                <a:gd name="connsiteX23" fmla="*/ 582228 w 737797"/>
                <a:gd name="connsiteY23" fmla="*/ 751 h 442678"/>
                <a:gd name="connsiteX24" fmla="*/ 591362 w 737797"/>
                <a:gd name="connsiteY24" fmla="*/ 19020 h 442678"/>
                <a:gd name="connsiteX25" fmla="*/ 591362 w 737797"/>
                <a:gd name="connsiteY25" fmla="*/ 134257 h 442678"/>
                <a:gd name="connsiteX26" fmla="*/ 596983 w 737797"/>
                <a:gd name="connsiteY26" fmla="*/ 160255 h 442678"/>
                <a:gd name="connsiteX27" fmla="*/ 634224 w 737797"/>
                <a:gd name="connsiteY27" fmla="*/ 164471 h 442678"/>
                <a:gd name="connsiteX28" fmla="*/ 722760 w 737797"/>
                <a:gd name="connsiteY28" fmla="*/ 165174 h 442678"/>
                <a:gd name="connsiteX29" fmla="*/ 695356 w 737797"/>
                <a:gd name="connsiteY29" fmla="*/ 298680 h 442678"/>
                <a:gd name="connsiteX30" fmla="*/ 637035 w 737797"/>
                <a:gd name="connsiteY30" fmla="*/ 283221 h 442678"/>
                <a:gd name="connsiteX31" fmla="*/ 613144 w 737797"/>
                <a:gd name="connsiteY31" fmla="*/ 267060 h 442678"/>
                <a:gd name="connsiteX32" fmla="*/ 591362 w 737797"/>
                <a:gd name="connsiteY32" fmla="*/ 302193 h 442678"/>
                <a:gd name="connsiteX33" fmla="*/ 592065 w 737797"/>
                <a:gd name="connsiteY33" fmla="*/ 420241 h 442678"/>
                <a:gd name="connsiteX34" fmla="*/ 570282 w 737797"/>
                <a:gd name="connsiteY34" fmla="*/ 442726 h 442678"/>
                <a:gd name="connsiteX35" fmla="*/ 370725 w 737797"/>
                <a:gd name="connsiteY35" fmla="*/ 441321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37797" h="442678">
                  <a:moveTo>
                    <a:pt x="370725" y="441321"/>
                  </a:moveTo>
                  <a:cubicBezTo>
                    <a:pt x="306783" y="441321"/>
                    <a:pt x="242840" y="440618"/>
                    <a:pt x="178898" y="442023"/>
                  </a:cubicBezTo>
                  <a:cubicBezTo>
                    <a:pt x="155710" y="442726"/>
                    <a:pt x="146576" y="438510"/>
                    <a:pt x="148684" y="413214"/>
                  </a:cubicBezTo>
                  <a:cubicBezTo>
                    <a:pt x="151494" y="376676"/>
                    <a:pt x="149386" y="340137"/>
                    <a:pt x="149386" y="303599"/>
                  </a:cubicBezTo>
                  <a:cubicBezTo>
                    <a:pt x="149386" y="292356"/>
                    <a:pt x="147981" y="282519"/>
                    <a:pt x="138846" y="274087"/>
                  </a:cubicBezTo>
                  <a:cubicBezTo>
                    <a:pt x="128306" y="264250"/>
                    <a:pt x="119874" y="260736"/>
                    <a:pt x="110037" y="274790"/>
                  </a:cubicBezTo>
                  <a:cubicBezTo>
                    <a:pt x="96686" y="293761"/>
                    <a:pt x="79823" y="309923"/>
                    <a:pt x="55230" y="301491"/>
                  </a:cubicBezTo>
                  <a:cubicBezTo>
                    <a:pt x="28528" y="292356"/>
                    <a:pt x="8853" y="274087"/>
                    <a:pt x="2530" y="243872"/>
                  </a:cubicBezTo>
                  <a:cubicBezTo>
                    <a:pt x="-5902" y="201010"/>
                    <a:pt x="6746" y="166579"/>
                    <a:pt x="40473" y="146905"/>
                  </a:cubicBezTo>
                  <a:cubicBezTo>
                    <a:pt x="65067" y="132148"/>
                    <a:pt x="82633" y="136365"/>
                    <a:pt x="105119" y="160255"/>
                  </a:cubicBezTo>
                  <a:cubicBezTo>
                    <a:pt x="111443" y="167282"/>
                    <a:pt x="114956" y="181335"/>
                    <a:pt x="127604" y="175714"/>
                  </a:cubicBezTo>
                  <a:cubicBezTo>
                    <a:pt x="140252" y="170092"/>
                    <a:pt x="149386" y="159552"/>
                    <a:pt x="149386" y="143391"/>
                  </a:cubicBezTo>
                  <a:cubicBezTo>
                    <a:pt x="149386" y="103339"/>
                    <a:pt x="150089" y="63287"/>
                    <a:pt x="148684" y="23236"/>
                  </a:cubicBezTo>
                  <a:cubicBezTo>
                    <a:pt x="147981" y="6372"/>
                    <a:pt x="150792" y="-655"/>
                    <a:pt x="170466" y="48"/>
                  </a:cubicBezTo>
                  <a:cubicBezTo>
                    <a:pt x="210518" y="2156"/>
                    <a:pt x="250570" y="751"/>
                    <a:pt x="290622" y="751"/>
                  </a:cubicBezTo>
                  <a:cubicBezTo>
                    <a:pt x="307486" y="751"/>
                    <a:pt x="320836" y="7074"/>
                    <a:pt x="330673" y="19722"/>
                  </a:cubicBezTo>
                  <a:cubicBezTo>
                    <a:pt x="341916" y="33775"/>
                    <a:pt x="344024" y="46424"/>
                    <a:pt x="327160" y="59072"/>
                  </a:cubicBezTo>
                  <a:cubicBezTo>
                    <a:pt x="312404" y="70314"/>
                    <a:pt x="292730" y="82259"/>
                    <a:pt x="301864" y="105447"/>
                  </a:cubicBezTo>
                  <a:cubicBezTo>
                    <a:pt x="311702" y="129338"/>
                    <a:pt x="329268" y="146202"/>
                    <a:pt x="357375" y="148310"/>
                  </a:cubicBezTo>
                  <a:cubicBezTo>
                    <a:pt x="379860" y="150418"/>
                    <a:pt x="400940" y="149013"/>
                    <a:pt x="419209" y="132851"/>
                  </a:cubicBezTo>
                  <a:cubicBezTo>
                    <a:pt x="448018" y="106150"/>
                    <a:pt x="448018" y="89286"/>
                    <a:pt x="419209" y="63287"/>
                  </a:cubicBezTo>
                  <a:cubicBezTo>
                    <a:pt x="410777" y="56261"/>
                    <a:pt x="396724" y="50640"/>
                    <a:pt x="401643" y="35884"/>
                  </a:cubicBezTo>
                  <a:cubicBezTo>
                    <a:pt x="407264" y="19020"/>
                    <a:pt x="418506" y="2859"/>
                    <a:pt x="437478" y="2156"/>
                  </a:cubicBezTo>
                  <a:cubicBezTo>
                    <a:pt x="485962" y="48"/>
                    <a:pt x="534446" y="751"/>
                    <a:pt x="582228" y="751"/>
                  </a:cubicBezTo>
                  <a:cubicBezTo>
                    <a:pt x="596983" y="751"/>
                    <a:pt x="591362" y="11993"/>
                    <a:pt x="591362" y="19020"/>
                  </a:cubicBezTo>
                  <a:cubicBezTo>
                    <a:pt x="592065" y="57666"/>
                    <a:pt x="591362" y="95610"/>
                    <a:pt x="591362" y="134257"/>
                  </a:cubicBezTo>
                  <a:cubicBezTo>
                    <a:pt x="591362" y="143391"/>
                    <a:pt x="592065" y="152526"/>
                    <a:pt x="596983" y="160255"/>
                  </a:cubicBezTo>
                  <a:cubicBezTo>
                    <a:pt x="608929" y="179930"/>
                    <a:pt x="618766" y="180632"/>
                    <a:pt x="634224" y="164471"/>
                  </a:cubicBezTo>
                  <a:cubicBezTo>
                    <a:pt x="665142" y="130041"/>
                    <a:pt x="692545" y="130743"/>
                    <a:pt x="722760" y="165174"/>
                  </a:cubicBezTo>
                  <a:cubicBezTo>
                    <a:pt x="758596" y="205928"/>
                    <a:pt x="743840" y="274790"/>
                    <a:pt x="695356" y="298680"/>
                  </a:cubicBezTo>
                  <a:cubicBezTo>
                    <a:pt x="671465" y="310625"/>
                    <a:pt x="653899" y="300788"/>
                    <a:pt x="637035" y="283221"/>
                  </a:cubicBezTo>
                  <a:cubicBezTo>
                    <a:pt x="630711" y="276195"/>
                    <a:pt x="627901" y="260033"/>
                    <a:pt x="613144" y="267060"/>
                  </a:cubicBezTo>
                  <a:cubicBezTo>
                    <a:pt x="599794" y="273384"/>
                    <a:pt x="591362" y="285330"/>
                    <a:pt x="591362" y="302193"/>
                  </a:cubicBezTo>
                  <a:cubicBezTo>
                    <a:pt x="591362" y="341543"/>
                    <a:pt x="590659" y="380892"/>
                    <a:pt x="592065" y="420241"/>
                  </a:cubicBezTo>
                  <a:cubicBezTo>
                    <a:pt x="592767" y="437807"/>
                    <a:pt x="588551" y="443429"/>
                    <a:pt x="570282" y="442726"/>
                  </a:cubicBezTo>
                  <a:cubicBezTo>
                    <a:pt x="504232" y="440618"/>
                    <a:pt x="437478" y="441321"/>
                    <a:pt x="370725" y="441321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E554016-B184-4483-8B96-964370A5E8ED}"/>
                </a:ext>
              </a:extLst>
            </p:cNvPr>
            <p:cNvSpPr/>
            <p:nvPr userDrawn="1"/>
          </p:nvSpPr>
          <p:spPr>
            <a:xfrm rot="20646057">
              <a:off x="8156275" y="77241"/>
              <a:ext cx="835945" cy="626959"/>
            </a:xfrm>
            <a:custGeom>
              <a:avLst/>
              <a:gdLst>
                <a:gd name="connsiteX0" fmla="*/ 371948 w 590237"/>
                <a:gd name="connsiteY0" fmla="*/ 1405 h 442678"/>
                <a:gd name="connsiteX1" fmla="*/ 569397 w 590237"/>
                <a:gd name="connsiteY1" fmla="*/ 1405 h 442678"/>
                <a:gd name="connsiteX2" fmla="*/ 592584 w 590237"/>
                <a:gd name="connsiteY2" fmla="*/ 23188 h 442678"/>
                <a:gd name="connsiteX3" fmla="*/ 592584 w 590237"/>
                <a:gd name="connsiteY3" fmla="*/ 140533 h 442678"/>
                <a:gd name="connsiteX4" fmla="*/ 575018 w 590237"/>
                <a:gd name="connsiteY4" fmla="*/ 181287 h 442678"/>
                <a:gd name="connsiteX5" fmla="*/ 531453 w 590237"/>
                <a:gd name="connsiteY5" fmla="*/ 178477 h 442678"/>
                <a:gd name="connsiteX6" fmla="*/ 447836 w 590237"/>
                <a:gd name="connsiteY6" fmla="*/ 194638 h 442678"/>
                <a:gd name="connsiteX7" fmla="*/ 467510 w 590237"/>
                <a:gd name="connsiteY7" fmla="*/ 279660 h 442678"/>
                <a:gd name="connsiteX8" fmla="*/ 526534 w 590237"/>
                <a:gd name="connsiteY8" fmla="*/ 275444 h 442678"/>
                <a:gd name="connsiteX9" fmla="*/ 560262 w 590237"/>
                <a:gd name="connsiteY9" fmla="*/ 255067 h 442678"/>
                <a:gd name="connsiteX10" fmla="*/ 592584 w 590237"/>
                <a:gd name="connsiteY10" fmla="*/ 301443 h 442678"/>
                <a:gd name="connsiteX11" fmla="*/ 593287 w 590237"/>
                <a:gd name="connsiteY11" fmla="*/ 427220 h 442678"/>
                <a:gd name="connsiteX12" fmla="*/ 574315 w 590237"/>
                <a:gd name="connsiteY12" fmla="*/ 444786 h 442678"/>
                <a:gd name="connsiteX13" fmla="*/ 451349 w 590237"/>
                <a:gd name="connsiteY13" fmla="*/ 444786 h 442678"/>
                <a:gd name="connsiteX14" fmla="*/ 409892 w 590237"/>
                <a:gd name="connsiteY14" fmla="*/ 422301 h 442678"/>
                <a:gd name="connsiteX15" fmla="*/ 414108 w 590237"/>
                <a:gd name="connsiteY15" fmla="*/ 385060 h 442678"/>
                <a:gd name="connsiteX16" fmla="*/ 438701 w 590237"/>
                <a:gd name="connsiteY16" fmla="*/ 335873 h 442678"/>
                <a:gd name="connsiteX17" fmla="*/ 378975 w 590237"/>
                <a:gd name="connsiteY17" fmla="*/ 295821 h 442678"/>
                <a:gd name="connsiteX18" fmla="*/ 315032 w 590237"/>
                <a:gd name="connsiteY18" fmla="*/ 319010 h 442678"/>
                <a:gd name="connsiteX19" fmla="*/ 319248 w 590237"/>
                <a:gd name="connsiteY19" fmla="*/ 377331 h 442678"/>
                <a:gd name="connsiteX20" fmla="*/ 338923 w 590237"/>
                <a:gd name="connsiteY20" fmla="*/ 411761 h 442678"/>
                <a:gd name="connsiteX21" fmla="*/ 292547 w 590237"/>
                <a:gd name="connsiteY21" fmla="*/ 444084 h 442678"/>
                <a:gd name="connsiteX22" fmla="*/ 169581 w 590237"/>
                <a:gd name="connsiteY22" fmla="*/ 444786 h 442678"/>
                <a:gd name="connsiteX23" fmla="*/ 149203 w 590237"/>
                <a:gd name="connsiteY23" fmla="*/ 422301 h 442678"/>
                <a:gd name="connsiteX24" fmla="*/ 149203 w 590237"/>
                <a:gd name="connsiteY24" fmla="*/ 307064 h 442678"/>
                <a:gd name="connsiteX25" fmla="*/ 143582 w 590237"/>
                <a:gd name="connsiteY25" fmla="*/ 281066 h 442678"/>
                <a:gd name="connsiteX26" fmla="*/ 107746 w 590237"/>
                <a:gd name="connsiteY26" fmla="*/ 278958 h 442678"/>
                <a:gd name="connsiteX27" fmla="*/ 19913 w 590237"/>
                <a:gd name="connsiteY27" fmla="*/ 278958 h 442678"/>
                <a:gd name="connsiteX28" fmla="*/ 33966 w 590237"/>
                <a:gd name="connsiteY28" fmla="*/ 152478 h 442678"/>
                <a:gd name="connsiteX29" fmla="*/ 103530 w 590237"/>
                <a:gd name="connsiteY29" fmla="*/ 158802 h 442678"/>
                <a:gd name="connsiteX30" fmla="*/ 129529 w 590237"/>
                <a:gd name="connsiteY30" fmla="*/ 175666 h 442678"/>
                <a:gd name="connsiteX31" fmla="*/ 149203 w 590237"/>
                <a:gd name="connsiteY31" fmla="*/ 139830 h 442678"/>
                <a:gd name="connsiteX32" fmla="*/ 148501 w 590237"/>
                <a:gd name="connsiteY32" fmla="*/ 24593 h 442678"/>
                <a:gd name="connsiteX33" fmla="*/ 172391 w 590237"/>
                <a:gd name="connsiteY33" fmla="*/ 0 h 442678"/>
                <a:gd name="connsiteX34" fmla="*/ 371948 w 590237"/>
                <a:gd name="connsiteY34" fmla="*/ 140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237" h="442678">
                  <a:moveTo>
                    <a:pt x="371948" y="1405"/>
                  </a:moveTo>
                  <a:cubicBezTo>
                    <a:pt x="437998" y="1405"/>
                    <a:pt x="503346" y="2108"/>
                    <a:pt x="569397" y="1405"/>
                  </a:cubicBezTo>
                  <a:cubicBezTo>
                    <a:pt x="585558" y="1405"/>
                    <a:pt x="593990" y="3513"/>
                    <a:pt x="592584" y="23188"/>
                  </a:cubicBezTo>
                  <a:cubicBezTo>
                    <a:pt x="591179" y="62537"/>
                    <a:pt x="591882" y="101886"/>
                    <a:pt x="592584" y="140533"/>
                  </a:cubicBezTo>
                  <a:cubicBezTo>
                    <a:pt x="592584" y="157397"/>
                    <a:pt x="586963" y="170747"/>
                    <a:pt x="575018" y="181287"/>
                  </a:cubicBezTo>
                  <a:cubicBezTo>
                    <a:pt x="559559" y="195340"/>
                    <a:pt x="546208" y="196043"/>
                    <a:pt x="531453" y="178477"/>
                  </a:cubicBezTo>
                  <a:cubicBezTo>
                    <a:pt x="501238" y="141938"/>
                    <a:pt x="463997" y="150370"/>
                    <a:pt x="447836" y="194638"/>
                  </a:cubicBezTo>
                  <a:cubicBezTo>
                    <a:pt x="436593" y="226258"/>
                    <a:pt x="444322" y="259283"/>
                    <a:pt x="467510" y="279660"/>
                  </a:cubicBezTo>
                  <a:cubicBezTo>
                    <a:pt x="489995" y="298632"/>
                    <a:pt x="506157" y="297227"/>
                    <a:pt x="526534" y="275444"/>
                  </a:cubicBezTo>
                  <a:cubicBezTo>
                    <a:pt x="535669" y="265607"/>
                    <a:pt x="541290" y="246635"/>
                    <a:pt x="560262" y="255067"/>
                  </a:cubicBezTo>
                  <a:cubicBezTo>
                    <a:pt x="579936" y="263499"/>
                    <a:pt x="592584" y="278255"/>
                    <a:pt x="592584" y="301443"/>
                  </a:cubicBezTo>
                  <a:cubicBezTo>
                    <a:pt x="592584" y="343603"/>
                    <a:pt x="591882" y="385763"/>
                    <a:pt x="593287" y="427220"/>
                  </a:cubicBezTo>
                  <a:cubicBezTo>
                    <a:pt x="593990" y="442678"/>
                    <a:pt x="587666" y="444786"/>
                    <a:pt x="574315" y="444786"/>
                  </a:cubicBezTo>
                  <a:cubicBezTo>
                    <a:pt x="533561" y="444084"/>
                    <a:pt x="492103" y="444084"/>
                    <a:pt x="451349" y="444786"/>
                  </a:cubicBezTo>
                  <a:cubicBezTo>
                    <a:pt x="433080" y="444786"/>
                    <a:pt x="420432" y="436354"/>
                    <a:pt x="409892" y="422301"/>
                  </a:cubicBezTo>
                  <a:cubicBezTo>
                    <a:pt x="399352" y="408248"/>
                    <a:pt x="399352" y="396303"/>
                    <a:pt x="414108" y="385060"/>
                  </a:cubicBezTo>
                  <a:cubicBezTo>
                    <a:pt x="430269" y="373114"/>
                    <a:pt x="449241" y="360467"/>
                    <a:pt x="438701" y="335873"/>
                  </a:cubicBezTo>
                  <a:cubicBezTo>
                    <a:pt x="427458" y="311280"/>
                    <a:pt x="408486" y="295821"/>
                    <a:pt x="378975" y="295821"/>
                  </a:cubicBezTo>
                  <a:cubicBezTo>
                    <a:pt x="354381" y="295821"/>
                    <a:pt x="331896" y="297930"/>
                    <a:pt x="315032" y="319010"/>
                  </a:cubicBezTo>
                  <a:cubicBezTo>
                    <a:pt x="296060" y="342197"/>
                    <a:pt x="297465" y="356953"/>
                    <a:pt x="319248" y="377331"/>
                  </a:cubicBezTo>
                  <a:cubicBezTo>
                    <a:pt x="329085" y="386465"/>
                    <a:pt x="347355" y="393492"/>
                    <a:pt x="338923" y="411761"/>
                  </a:cubicBezTo>
                  <a:cubicBezTo>
                    <a:pt x="330491" y="430733"/>
                    <a:pt x="315735" y="444084"/>
                    <a:pt x="292547" y="444084"/>
                  </a:cubicBezTo>
                  <a:cubicBezTo>
                    <a:pt x="251792" y="444084"/>
                    <a:pt x="210335" y="442678"/>
                    <a:pt x="169581" y="444786"/>
                  </a:cubicBezTo>
                  <a:cubicBezTo>
                    <a:pt x="151311" y="445489"/>
                    <a:pt x="149203" y="437760"/>
                    <a:pt x="149203" y="422301"/>
                  </a:cubicBezTo>
                  <a:cubicBezTo>
                    <a:pt x="149906" y="383654"/>
                    <a:pt x="149906" y="345711"/>
                    <a:pt x="149203" y="307064"/>
                  </a:cubicBezTo>
                  <a:cubicBezTo>
                    <a:pt x="149203" y="297930"/>
                    <a:pt x="149906" y="288795"/>
                    <a:pt x="143582" y="281066"/>
                  </a:cubicBezTo>
                  <a:cubicBezTo>
                    <a:pt x="132339" y="267715"/>
                    <a:pt x="123205" y="259986"/>
                    <a:pt x="107746" y="278958"/>
                  </a:cubicBezTo>
                  <a:cubicBezTo>
                    <a:pt x="78234" y="315496"/>
                    <a:pt x="50830" y="314091"/>
                    <a:pt x="19913" y="278958"/>
                  </a:cubicBezTo>
                  <a:cubicBezTo>
                    <a:pt x="-11707" y="243122"/>
                    <a:pt x="-4680" y="181287"/>
                    <a:pt x="33966" y="152478"/>
                  </a:cubicBezTo>
                  <a:cubicBezTo>
                    <a:pt x="60668" y="132804"/>
                    <a:pt x="80342" y="134912"/>
                    <a:pt x="103530" y="158802"/>
                  </a:cubicBezTo>
                  <a:cubicBezTo>
                    <a:pt x="110557" y="165829"/>
                    <a:pt x="112665" y="184098"/>
                    <a:pt x="129529" y="175666"/>
                  </a:cubicBezTo>
                  <a:cubicBezTo>
                    <a:pt x="143582" y="168639"/>
                    <a:pt x="149203" y="155991"/>
                    <a:pt x="149203" y="139830"/>
                  </a:cubicBezTo>
                  <a:cubicBezTo>
                    <a:pt x="148501" y="101184"/>
                    <a:pt x="149906" y="63240"/>
                    <a:pt x="148501" y="24593"/>
                  </a:cubicBezTo>
                  <a:cubicBezTo>
                    <a:pt x="147798" y="5621"/>
                    <a:pt x="152717" y="0"/>
                    <a:pt x="172391" y="0"/>
                  </a:cubicBezTo>
                  <a:cubicBezTo>
                    <a:pt x="238442" y="2108"/>
                    <a:pt x="305195" y="1405"/>
                    <a:pt x="371948" y="1405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F6965EC-04FC-490E-8D86-4B8EBA589F67}"/>
                </a:ext>
              </a:extLst>
            </p:cNvPr>
            <p:cNvSpPr/>
            <p:nvPr userDrawn="1"/>
          </p:nvSpPr>
          <p:spPr>
            <a:xfrm>
              <a:off x="9787090" y="380752"/>
              <a:ext cx="600368" cy="800490"/>
            </a:xfrm>
            <a:custGeom>
              <a:avLst/>
              <a:gdLst>
                <a:gd name="connsiteX0" fmla="*/ 222808 w 442678"/>
                <a:gd name="connsiteY0" fmla="*/ 592910 h 590237"/>
                <a:gd name="connsiteX1" fmla="*/ 22549 w 442678"/>
                <a:gd name="connsiteY1" fmla="*/ 593613 h 590237"/>
                <a:gd name="connsiteX2" fmla="*/ 64 w 442678"/>
                <a:gd name="connsiteY2" fmla="*/ 570425 h 590237"/>
                <a:gd name="connsiteX3" fmla="*/ 64 w 442678"/>
                <a:gd name="connsiteY3" fmla="*/ 457998 h 590237"/>
                <a:gd name="connsiteX4" fmla="*/ 15523 w 442678"/>
                <a:gd name="connsiteY4" fmla="*/ 415839 h 590237"/>
                <a:gd name="connsiteX5" fmla="*/ 62601 w 442678"/>
                <a:gd name="connsiteY5" fmla="*/ 417947 h 590237"/>
                <a:gd name="connsiteX6" fmla="*/ 104761 w 442678"/>
                <a:gd name="connsiteY6" fmla="*/ 440432 h 590237"/>
                <a:gd name="connsiteX7" fmla="*/ 147624 w 442678"/>
                <a:gd name="connsiteY7" fmla="*/ 391245 h 590237"/>
                <a:gd name="connsiteX8" fmla="*/ 127246 w 442678"/>
                <a:gd name="connsiteY8" fmla="*/ 316061 h 590237"/>
                <a:gd name="connsiteX9" fmla="*/ 66817 w 442678"/>
                <a:gd name="connsiteY9" fmla="*/ 319574 h 590237"/>
                <a:gd name="connsiteX10" fmla="*/ 35900 w 442678"/>
                <a:gd name="connsiteY10" fmla="*/ 339249 h 590237"/>
                <a:gd name="connsiteX11" fmla="*/ 1469 w 442678"/>
                <a:gd name="connsiteY11" fmla="*/ 297791 h 590237"/>
                <a:gd name="connsiteX12" fmla="*/ 767 w 442678"/>
                <a:gd name="connsiteY12" fmla="*/ 163583 h 590237"/>
                <a:gd name="connsiteX13" fmla="*/ 19036 w 442678"/>
                <a:gd name="connsiteY13" fmla="*/ 150934 h 590237"/>
                <a:gd name="connsiteX14" fmla="*/ 137084 w 442678"/>
                <a:gd name="connsiteY14" fmla="*/ 150934 h 590237"/>
                <a:gd name="connsiteX15" fmla="*/ 165190 w 442678"/>
                <a:gd name="connsiteY15" fmla="*/ 143205 h 590237"/>
                <a:gd name="connsiteX16" fmla="*/ 166595 w 442678"/>
                <a:gd name="connsiteY16" fmla="*/ 107369 h 590237"/>
                <a:gd name="connsiteX17" fmla="*/ 163785 w 442678"/>
                <a:gd name="connsiteY17" fmla="*/ 22347 h 590237"/>
                <a:gd name="connsiteX18" fmla="*/ 290967 w 442678"/>
                <a:gd name="connsiteY18" fmla="*/ 30779 h 590237"/>
                <a:gd name="connsiteX19" fmla="*/ 286048 w 442678"/>
                <a:gd name="connsiteY19" fmla="*/ 104559 h 590237"/>
                <a:gd name="connsiteX20" fmla="*/ 270590 w 442678"/>
                <a:gd name="connsiteY20" fmla="*/ 129152 h 590237"/>
                <a:gd name="connsiteX21" fmla="*/ 303615 w 442678"/>
                <a:gd name="connsiteY21" fmla="*/ 150232 h 590237"/>
                <a:gd name="connsiteX22" fmla="*/ 421662 w 442678"/>
                <a:gd name="connsiteY22" fmla="*/ 149529 h 590237"/>
                <a:gd name="connsiteX23" fmla="*/ 446256 w 442678"/>
                <a:gd name="connsiteY23" fmla="*/ 175528 h 590237"/>
                <a:gd name="connsiteX24" fmla="*/ 446256 w 442678"/>
                <a:gd name="connsiteY24" fmla="*/ 287954 h 590237"/>
                <a:gd name="connsiteX25" fmla="*/ 428689 w 442678"/>
                <a:gd name="connsiteY25" fmla="*/ 329411 h 590237"/>
                <a:gd name="connsiteX26" fmla="*/ 385827 w 442678"/>
                <a:gd name="connsiteY26" fmla="*/ 327303 h 590237"/>
                <a:gd name="connsiteX27" fmla="*/ 342261 w 442678"/>
                <a:gd name="connsiteY27" fmla="*/ 303412 h 590237"/>
                <a:gd name="connsiteX28" fmla="*/ 298696 w 442678"/>
                <a:gd name="connsiteY28" fmla="*/ 357518 h 590237"/>
                <a:gd name="connsiteX29" fmla="*/ 318371 w 442678"/>
                <a:gd name="connsiteY29" fmla="*/ 425676 h 590237"/>
                <a:gd name="connsiteX30" fmla="*/ 380908 w 442678"/>
                <a:gd name="connsiteY30" fmla="*/ 422865 h 590237"/>
                <a:gd name="connsiteX31" fmla="*/ 415338 w 442678"/>
                <a:gd name="connsiteY31" fmla="*/ 404596 h 590237"/>
                <a:gd name="connsiteX32" fmla="*/ 446256 w 442678"/>
                <a:gd name="connsiteY32" fmla="*/ 446054 h 590237"/>
                <a:gd name="connsiteX33" fmla="*/ 446958 w 442678"/>
                <a:gd name="connsiteY33" fmla="*/ 577451 h 590237"/>
                <a:gd name="connsiteX34" fmla="*/ 425878 w 442678"/>
                <a:gd name="connsiteY34" fmla="*/ 592910 h 590237"/>
                <a:gd name="connsiteX35" fmla="*/ 222808 w 442678"/>
                <a:gd name="connsiteY35" fmla="*/ 59291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2678" h="590237">
                  <a:moveTo>
                    <a:pt x="222808" y="592910"/>
                  </a:moveTo>
                  <a:cubicBezTo>
                    <a:pt x="156055" y="592910"/>
                    <a:pt x="89302" y="592208"/>
                    <a:pt x="22549" y="593613"/>
                  </a:cubicBezTo>
                  <a:cubicBezTo>
                    <a:pt x="4280" y="593613"/>
                    <a:pt x="-639" y="588694"/>
                    <a:pt x="64" y="570425"/>
                  </a:cubicBezTo>
                  <a:cubicBezTo>
                    <a:pt x="1469" y="533184"/>
                    <a:pt x="767" y="495240"/>
                    <a:pt x="64" y="457998"/>
                  </a:cubicBezTo>
                  <a:cubicBezTo>
                    <a:pt x="64" y="441837"/>
                    <a:pt x="3577" y="427784"/>
                    <a:pt x="15523" y="415839"/>
                  </a:cubicBezTo>
                  <a:cubicBezTo>
                    <a:pt x="33792" y="397570"/>
                    <a:pt x="45035" y="397570"/>
                    <a:pt x="62601" y="417947"/>
                  </a:cubicBezTo>
                  <a:cubicBezTo>
                    <a:pt x="73844" y="431297"/>
                    <a:pt x="85086" y="448161"/>
                    <a:pt x="104761" y="440432"/>
                  </a:cubicBezTo>
                  <a:cubicBezTo>
                    <a:pt x="126544" y="432000"/>
                    <a:pt x="144813" y="417244"/>
                    <a:pt x="147624" y="391245"/>
                  </a:cubicBezTo>
                  <a:cubicBezTo>
                    <a:pt x="150434" y="363842"/>
                    <a:pt x="152542" y="336438"/>
                    <a:pt x="127246" y="316061"/>
                  </a:cubicBezTo>
                  <a:cubicBezTo>
                    <a:pt x="102653" y="295683"/>
                    <a:pt x="87897" y="296386"/>
                    <a:pt x="66817" y="319574"/>
                  </a:cubicBezTo>
                  <a:cubicBezTo>
                    <a:pt x="58385" y="328709"/>
                    <a:pt x="54169" y="345572"/>
                    <a:pt x="35900" y="339249"/>
                  </a:cubicBezTo>
                  <a:cubicBezTo>
                    <a:pt x="15523" y="332222"/>
                    <a:pt x="2172" y="318169"/>
                    <a:pt x="1469" y="297791"/>
                  </a:cubicBezTo>
                  <a:cubicBezTo>
                    <a:pt x="-639" y="252821"/>
                    <a:pt x="1469" y="208553"/>
                    <a:pt x="767" y="163583"/>
                  </a:cubicBezTo>
                  <a:cubicBezTo>
                    <a:pt x="767" y="148827"/>
                    <a:pt x="9901" y="150934"/>
                    <a:pt x="19036" y="150934"/>
                  </a:cubicBezTo>
                  <a:cubicBezTo>
                    <a:pt x="58385" y="150934"/>
                    <a:pt x="97734" y="150934"/>
                    <a:pt x="137084" y="150934"/>
                  </a:cubicBezTo>
                  <a:cubicBezTo>
                    <a:pt x="147624" y="150934"/>
                    <a:pt x="157461" y="150232"/>
                    <a:pt x="165190" y="143205"/>
                  </a:cubicBezTo>
                  <a:cubicBezTo>
                    <a:pt x="178541" y="131963"/>
                    <a:pt x="185567" y="122828"/>
                    <a:pt x="166595" y="107369"/>
                  </a:cubicBezTo>
                  <a:cubicBezTo>
                    <a:pt x="132165" y="80668"/>
                    <a:pt x="132165" y="53264"/>
                    <a:pt x="163785" y="22347"/>
                  </a:cubicBezTo>
                  <a:cubicBezTo>
                    <a:pt x="197513" y="-10678"/>
                    <a:pt x="260752" y="-6462"/>
                    <a:pt x="290967" y="30779"/>
                  </a:cubicBezTo>
                  <a:cubicBezTo>
                    <a:pt x="314155" y="58885"/>
                    <a:pt x="312047" y="79263"/>
                    <a:pt x="286048" y="104559"/>
                  </a:cubicBezTo>
                  <a:cubicBezTo>
                    <a:pt x="279022" y="111585"/>
                    <a:pt x="263563" y="115099"/>
                    <a:pt x="270590" y="129152"/>
                  </a:cubicBezTo>
                  <a:cubicBezTo>
                    <a:pt x="276914" y="141800"/>
                    <a:pt x="288156" y="150232"/>
                    <a:pt x="303615" y="150232"/>
                  </a:cubicBezTo>
                  <a:cubicBezTo>
                    <a:pt x="342964" y="150232"/>
                    <a:pt x="382313" y="151637"/>
                    <a:pt x="421662" y="149529"/>
                  </a:cubicBezTo>
                  <a:cubicBezTo>
                    <a:pt x="443445" y="148124"/>
                    <a:pt x="446958" y="155853"/>
                    <a:pt x="446256" y="175528"/>
                  </a:cubicBezTo>
                  <a:cubicBezTo>
                    <a:pt x="444850" y="212769"/>
                    <a:pt x="445553" y="250713"/>
                    <a:pt x="446256" y="287954"/>
                  </a:cubicBezTo>
                  <a:cubicBezTo>
                    <a:pt x="446256" y="304818"/>
                    <a:pt x="441337" y="318169"/>
                    <a:pt x="428689" y="329411"/>
                  </a:cubicBezTo>
                  <a:cubicBezTo>
                    <a:pt x="413933" y="342059"/>
                    <a:pt x="399880" y="346275"/>
                    <a:pt x="385827" y="327303"/>
                  </a:cubicBezTo>
                  <a:cubicBezTo>
                    <a:pt x="375287" y="313250"/>
                    <a:pt x="364044" y="295683"/>
                    <a:pt x="342261" y="303412"/>
                  </a:cubicBezTo>
                  <a:cubicBezTo>
                    <a:pt x="316965" y="312547"/>
                    <a:pt x="300804" y="330114"/>
                    <a:pt x="298696" y="357518"/>
                  </a:cubicBezTo>
                  <a:cubicBezTo>
                    <a:pt x="296588" y="382814"/>
                    <a:pt x="297994" y="406704"/>
                    <a:pt x="318371" y="425676"/>
                  </a:cubicBezTo>
                  <a:cubicBezTo>
                    <a:pt x="342964" y="448161"/>
                    <a:pt x="358423" y="447459"/>
                    <a:pt x="380908" y="422865"/>
                  </a:cubicBezTo>
                  <a:cubicBezTo>
                    <a:pt x="390043" y="412325"/>
                    <a:pt x="397069" y="395462"/>
                    <a:pt x="415338" y="404596"/>
                  </a:cubicBezTo>
                  <a:cubicBezTo>
                    <a:pt x="432202" y="413028"/>
                    <a:pt x="445553" y="425676"/>
                    <a:pt x="446256" y="446054"/>
                  </a:cubicBezTo>
                  <a:cubicBezTo>
                    <a:pt x="446958" y="489618"/>
                    <a:pt x="445553" y="533887"/>
                    <a:pt x="446958" y="577451"/>
                  </a:cubicBezTo>
                  <a:cubicBezTo>
                    <a:pt x="447661" y="595721"/>
                    <a:pt x="436418" y="592910"/>
                    <a:pt x="425878" y="592910"/>
                  </a:cubicBezTo>
                  <a:cubicBezTo>
                    <a:pt x="355612" y="592910"/>
                    <a:pt x="288859" y="592910"/>
                    <a:pt x="222808" y="59291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D69E9519-FC5F-42DC-888E-F76B1442DCB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8544" y="254633"/>
            <a:ext cx="7864001" cy="5431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FEDF005-A82B-4E67-AD97-45C438F8EB8A}"/>
              </a:ext>
            </a:extLst>
          </p:cNvPr>
          <p:cNvGrpSpPr/>
          <p:nvPr userDrawn="1"/>
        </p:nvGrpSpPr>
        <p:grpSpPr>
          <a:xfrm flipH="1">
            <a:off x="0" y="0"/>
            <a:ext cx="906580" cy="893075"/>
            <a:chOff x="11145152" y="142875"/>
            <a:chExt cx="1208773" cy="1190767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077815F-6DCC-4DCD-B5ED-88D8E8EA61C1}"/>
                </a:ext>
              </a:extLst>
            </p:cNvPr>
            <p:cNvSpPr/>
            <p:nvPr userDrawn="1"/>
          </p:nvSpPr>
          <p:spPr>
            <a:xfrm>
              <a:off x="11753557" y="142875"/>
              <a:ext cx="600368" cy="800490"/>
            </a:xfrm>
            <a:custGeom>
              <a:avLst/>
              <a:gdLst>
                <a:gd name="connsiteX0" fmla="*/ 220672 w 442678"/>
                <a:gd name="connsiteY0" fmla="*/ 1219 h 590237"/>
                <a:gd name="connsiteX1" fmla="*/ 420228 w 442678"/>
                <a:gd name="connsiteY1" fmla="*/ 516 h 590237"/>
                <a:gd name="connsiteX2" fmla="*/ 443416 w 442678"/>
                <a:gd name="connsiteY2" fmla="*/ 23002 h 590237"/>
                <a:gd name="connsiteX3" fmla="*/ 443416 w 442678"/>
                <a:gd name="connsiteY3" fmla="*/ 420007 h 590237"/>
                <a:gd name="connsiteX4" fmla="*/ 419526 w 442678"/>
                <a:gd name="connsiteY4" fmla="*/ 443897 h 590237"/>
                <a:gd name="connsiteX5" fmla="*/ 304289 w 442678"/>
                <a:gd name="connsiteY5" fmla="*/ 443194 h 590237"/>
                <a:gd name="connsiteX6" fmla="*/ 274777 w 442678"/>
                <a:gd name="connsiteY6" fmla="*/ 453734 h 590237"/>
                <a:gd name="connsiteX7" fmla="*/ 275480 w 442678"/>
                <a:gd name="connsiteY7" fmla="*/ 481841 h 590237"/>
                <a:gd name="connsiteX8" fmla="*/ 302181 w 442678"/>
                <a:gd name="connsiteY8" fmla="*/ 536649 h 590237"/>
                <a:gd name="connsiteX9" fmla="*/ 244562 w 442678"/>
                <a:gd name="connsiteY9" fmla="*/ 589349 h 590237"/>
                <a:gd name="connsiteX10" fmla="*/ 147595 w 442678"/>
                <a:gd name="connsiteY10" fmla="*/ 552107 h 590237"/>
                <a:gd name="connsiteX11" fmla="*/ 160243 w 442678"/>
                <a:gd name="connsiteY11" fmla="*/ 487462 h 590237"/>
                <a:gd name="connsiteX12" fmla="*/ 175701 w 442678"/>
                <a:gd name="connsiteY12" fmla="*/ 464977 h 590237"/>
                <a:gd name="connsiteX13" fmla="*/ 144081 w 442678"/>
                <a:gd name="connsiteY13" fmla="*/ 443194 h 590237"/>
                <a:gd name="connsiteX14" fmla="*/ 23926 w 442678"/>
                <a:gd name="connsiteY14" fmla="*/ 443897 h 590237"/>
                <a:gd name="connsiteX15" fmla="*/ 35 w 442678"/>
                <a:gd name="connsiteY15" fmla="*/ 419304 h 590237"/>
                <a:gd name="connsiteX16" fmla="*/ 35 w 442678"/>
                <a:gd name="connsiteY16" fmla="*/ 301959 h 590237"/>
                <a:gd name="connsiteX17" fmla="*/ 25331 w 442678"/>
                <a:gd name="connsiteY17" fmla="*/ 256989 h 590237"/>
                <a:gd name="connsiteX18" fmla="*/ 54843 w 442678"/>
                <a:gd name="connsiteY18" fmla="*/ 259799 h 590237"/>
                <a:gd name="connsiteX19" fmla="*/ 129325 w 442678"/>
                <a:gd name="connsiteY19" fmla="*/ 273852 h 590237"/>
                <a:gd name="connsiteX20" fmla="*/ 132839 w 442678"/>
                <a:gd name="connsiteY20" fmla="*/ 174074 h 590237"/>
                <a:gd name="connsiteX21" fmla="*/ 63275 w 442678"/>
                <a:gd name="connsiteY21" fmla="*/ 172669 h 590237"/>
                <a:gd name="connsiteX22" fmla="*/ 36574 w 442678"/>
                <a:gd name="connsiteY22" fmla="*/ 190938 h 590237"/>
                <a:gd name="connsiteX23" fmla="*/ 2143 w 442678"/>
                <a:gd name="connsiteY23" fmla="*/ 155805 h 590237"/>
                <a:gd name="connsiteX24" fmla="*/ 738 w 442678"/>
                <a:gd name="connsiteY24" fmla="*/ 11056 h 590237"/>
                <a:gd name="connsiteX25" fmla="*/ 21115 w 442678"/>
                <a:gd name="connsiteY25" fmla="*/ 1219 h 590237"/>
                <a:gd name="connsiteX26" fmla="*/ 220672 w 442678"/>
                <a:gd name="connsiteY26" fmla="*/ 1219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42678" h="590237">
                  <a:moveTo>
                    <a:pt x="220672" y="1219"/>
                  </a:moveTo>
                  <a:cubicBezTo>
                    <a:pt x="287425" y="1219"/>
                    <a:pt x="354178" y="1922"/>
                    <a:pt x="420228" y="516"/>
                  </a:cubicBezTo>
                  <a:cubicBezTo>
                    <a:pt x="437795" y="516"/>
                    <a:pt x="443416" y="4732"/>
                    <a:pt x="443416" y="23002"/>
                  </a:cubicBezTo>
                  <a:cubicBezTo>
                    <a:pt x="442714" y="155102"/>
                    <a:pt x="442714" y="287906"/>
                    <a:pt x="443416" y="420007"/>
                  </a:cubicBezTo>
                  <a:cubicBezTo>
                    <a:pt x="443416" y="438978"/>
                    <a:pt x="438498" y="444600"/>
                    <a:pt x="419526" y="443897"/>
                  </a:cubicBezTo>
                  <a:cubicBezTo>
                    <a:pt x="381582" y="442492"/>
                    <a:pt x="342935" y="443194"/>
                    <a:pt x="304289" y="443194"/>
                  </a:cubicBezTo>
                  <a:cubicBezTo>
                    <a:pt x="293046" y="443194"/>
                    <a:pt x="283209" y="444600"/>
                    <a:pt x="274777" y="453734"/>
                  </a:cubicBezTo>
                  <a:cubicBezTo>
                    <a:pt x="264940" y="463572"/>
                    <a:pt x="261426" y="472004"/>
                    <a:pt x="275480" y="481841"/>
                  </a:cubicBezTo>
                  <a:cubicBezTo>
                    <a:pt x="294451" y="494489"/>
                    <a:pt x="310613" y="511353"/>
                    <a:pt x="302181" y="536649"/>
                  </a:cubicBezTo>
                  <a:cubicBezTo>
                    <a:pt x="293046" y="564053"/>
                    <a:pt x="274777" y="583025"/>
                    <a:pt x="244562" y="589349"/>
                  </a:cubicBezTo>
                  <a:cubicBezTo>
                    <a:pt x="200997" y="597781"/>
                    <a:pt x="167269" y="585133"/>
                    <a:pt x="147595" y="552107"/>
                  </a:cubicBezTo>
                  <a:cubicBezTo>
                    <a:pt x="132136" y="526811"/>
                    <a:pt x="136352" y="509948"/>
                    <a:pt x="160243" y="487462"/>
                  </a:cubicBezTo>
                  <a:cubicBezTo>
                    <a:pt x="167269" y="481138"/>
                    <a:pt x="181323" y="478328"/>
                    <a:pt x="175701" y="464977"/>
                  </a:cubicBezTo>
                  <a:cubicBezTo>
                    <a:pt x="170080" y="452329"/>
                    <a:pt x="159540" y="443194"/>
                    <a:pt x="144081" y="443194"/>
                  </a:cubicBezTo>
                  <a:cubicBezTo>
                    <a:pt x="104030" y="443194"/>
                    <a:pt x="63978" y="441789"/>
                    <a:pt x="23926" y="443897"/>
                  </a:cubicBezTo>
                  <a:cubicBezTo>
                    <a:pt x="4251" y="444600"/>
                    <a:pt x="35" y="438276"/>
                    <a:pt x="35" y="419304"/>
                  </a:cubicBezTo>
                  <a:cubicBezTo>
                    <a:pt x="1441" y="379955"/>
                    <a:pt x="738" y="340605"/>
                    <a:pt x="35" y="301959"/>
                  </a:cubicBezTo>
                  <a:cubicBezTo>
                    <a:pt x="-667" y="281582"/>
                    <a:pt x="9170" y="267528"/>
                    <a:pt x="25331" y="256989"/>
                  </a:cubicBezTo>
                  <a:cubicBezTo>
                    <a:pt x="35871" y="249962"/>
                    <a:pt x="45006" y="250665"/>
                    <a:pt x="54843" y="259799"/>
                  </a:cubicBezTo>
                  <a:cubicBezTo>
                    <a:pt x="94895" y="297743"/>
                    <a:pt x="103327" y="299148"/>
                    <a:pt x="129325" y="273852"/>
                  </a:cubicBezTo>
                  <a:cubicBezTo>
                    <a:pt x="153919" y="249259"/>
                    <a:pt x="156027" y="200073"/>
                    <a:pt x="132839" y="174074"/>
                  </a:cubicBezTo>
                  <a:cubicBezTo>
                    <a:pt x="107543" y="144562"/>
                    <a:pt x="87868" y="144562"/>
                    <a:pt x="63275" y="172669"/>
                  </a:cubicBezTo>
                  <a:cubicBezTo>
                    <a:pt x="56248" y="181101"/>
                    <a:pt x="50627" y="195154"/>
                    <a:pt x="36574" y="190938"/>
                  </a:cubicBezTo>
                  <a:cubicBezTo>
                    <a:pt x="19007" y="186019"/>
                    <a:pt x="2846" y="174074"/>
                    <a:pt x="2143" y="155805"/>
                  </a:cubicBezTo>
                  <a:cubicBezTo>
                    <a:pt x="-667" y="107321"/>
                    <a:pt x="738" y="58837"/>
                    <a:pt x="738" y="11056"/>
                  </a:cubicBezTo>
                  <a:cubicBezTo>
                    <a:pt x="738" y="-5105"/>
                    <a:pt x="13386" y="1219"/>
                    <a:pt x="21115" y="1219"/>
                  </a:cubicBezTo>
                  <a:cubicBezTo>
                    <a:pt x="87868" y="1219"/>
                    <a:pt x="153919" y="1219"/>
                    <a:pt x="220672" y="121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F1704E4-5857-4877-9981-98431CCAD570}"/>
                </a:ext>
              </a:extLst>
            </p:cNvPr>
            <p:cNvSpPr/>
            <p:nvPr userDrawn="1"/>
          </p:nvSpPr>
          <p:spPr>
            <a:xfrm>
              <a:off x="11145152" y="142875"/>
              <a:ext cx="800490" cy="600368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7B92359-C30F-45E2-8995-057DD8637F8E}"/>
                </a:ext>
              </a:extLst>
            </p:cNvPr>
            <p:cNvSpPr/>
            <p:nvPr userDrawn="1"/>
          </p:nvSpPr>
          <p:spPr>
            <a:xfrm>
              <a:off x="11553436" y="733275"/>
              <a:ext cx="800489" cy="600367"/>
            </a:xfrm>
            <a:custGeom>
              <a:avLst/>
              <a:gdLst>
                <a:gd name="connsiteX0" fmla="*/ 591733 w 590237"/>
                <a:gd name="connsiteY0" fmla="*/ 225014 h 442678"/>
                <a:gd name="connsiteX1" fmla="*/ 592436 w 590237"/>
                <a:gd name="connsiteY1" fmla="*/ 425273 h 442678"/>
                <a:gd name="connsiteX2" fmla="*/ 572761 w 590237"/>
                <a:gd name="connsiteY2" fmla="*/ 444948 h 442678"/>
                <a:gd name="connsiteX3" fmla="*/ 170135 w 590237"/>
                <a:gd name="connsiteY3" fmla="*/ 444948 h 442678"/>
                <a:gd name="connsiteX4" fmla="*/ 149758 w 590237"/>
                <a:gd name="connsiteY4" fmla="*/ 423165 h 442678"/>
                <a:gd name="connsiteX5" fmla="*/ 150460 w 590237"/>
                <a:gd name="connsiteY5" fmla="*/ 313549 h 442678"/>
                <a:gd name="connsiteX6" fmla="*/ 145542 w 590237"/>
                <a:gd name="connsiteY6" fmla="*/ 284038 h 442678"/>
                <a:gd name="connsiteX7" fmla="*/ 108300 w 590237"/>
                <a:gd name="connsiteY7" fmla="*/ 279822 h 442678"/>
                <a:gd name="connsiteX8" fmla="*/ 21170 w 590237"/>
                <a:gd name="connsiteY8" fmla="*/ 281227 h 442678"/>
                <a:gd name="connsiteX9" fmla="*/ 42953 w 590237"/>
                <a:gd name="connsiteY9" fmla="*/ 147018 h 442678"/>
                <a:gd name="connsiteX10" fmla="*/ 103382 w 590237"/>
                <a:gd name="connsiteY10" fmla="*/ 160369 h 442678"/>
                <a:gd name="connsiteX11" fmla="*/ 127272 w 590237"/>
                <a:gd name="connsiteY11" fmla="*/ 177233 h 442678"/>
                <a:gd name="connsiteX12" fmla="*/ 149758 w 590237"/>
                <a:gd name="connsiteY12" fmla="*/ 142802 h 442678"/>
                <a:gd name="connsiteX13" fmla="*/ 149758 w 590237"/>
                <a:gd name="connsiteY13" fmla="*/ 24755 h 442678"/>
                <a:gd name="connsiteX14" fmla="*/ 172946 w 590237"/>
                <a:gd name="connsiteY14" fmla="*/ 162 h 442678"/>
                <a:gd name="connsiteX15" fmla="*/ 288182 w 590237"/>
                <a:gd name="connsiteY15" fmla="*/ 864 h 442678"/>
                <a:gd name="connsiteX16" fmla="*/ 328937 w 590237"/>
                <a:gd name="connsiteY16" fmla="*/ 19134 h 442678"/>
                <a:gd name="connsiteX17" fmla="*/ 326126 w 590237"/>
                <a:gd name="connsiteY17" fmla="*/ 62699 h 442678"/>
                <a:gd name="connsiteX18" fmla="*/ 302938 w 590237"/>
                <a:gd name="connsiteY18" fmla="*/ 106967 h 442678"/>
                <a:gd name="connsiteX19" fmla="*/ 357746 w 590237"/>
                <a:gd name="connsiteY19" fmla="*/ 149829 h 442678"/>
                <a:gd name="connsiteX20" fmla="*/ 432228 w 590237"/>
                <a:gd name="connsiteY20" fmla="*/ 121020 h 442678"/>
                <a:gd name="connsiteX21" fmla="*/ 423797 w 590237"/>
                <a:gd name="connsiteY21" fmla="*/ 69023 h 442678"/>
                <a:gd name="connsiteX22" fmla="*/ 402717 w 590237"/>
                <a:gd name="connsiteY22" fmla="*/ 35997 h 442678"/>
                <a:gd name="connsiteX23" fmla="*/ 444877 w 590237"/>
                <a:gd name="connsiteY23" fmla="*/ 2269 h 442678"/>
                <a:gd name="connsiteX24" fmla="*/ 579085 w 590237"/>
                <a:gd name="connsiteY24" fmla="*/ 1567 h 442678"/>
                <a:gd name="connsiteX25" fmla="*/ 591031 w 590237"/>
                <a:gd name="connsiteY25" fmla="*/ 19836 h 442678"/>
                <a:gd name="connsiteX26" fmla="*/ 591733 w 590237"/>
                <a:gd name="connsiteY26" fmla="*/ 225014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90237" h="442678">
                  <a:moveTo>
                    <a:pt x="591733" y="225014"/>
                  </a:moveTo>
                  <a:cubicBezTo>
                    <a:pt x="591733" y="291767"/>
                    <a:pt x="591031" y="358520"/>
                    <a:pt x="592436" y="425273"/>
                  </a:cubicBezTo>
                  <a:cubicBezTo>
                    <a:pt x="592436" y="440732"/>
                    <a:pt x="588923" y="444948"/>
                    <a:pt x="572761" y="444948"/>
                  </a:cubicBezTo>
                  <a:cubicBezTo>
                    <a:pt x="438552" y="444245"/>
                    <a:pt x="304344" y="444245"/>
                    <a:pt x="170135" y="444948"/>
                  </a:cubicBezTo>
                  <a:cubicBezTo>
                    <a:pt x="151866" y="444948"/>
                    <a:pt x="149758" y="438624"/>
                    <a:pt x="149758" y="423165"/>
                  </a:cubicBezTo>
                  <a:cubicBezTo>
                    <a:pt x="150460" y="386627"/>
                    <a:pt x="149758" y="350088"/>
                    <a:pt x="150460" y="313549"/>
                  </a:cubicBezTo>
                  <a:cubicBezTo>
                    <a:pt x="150460" y="303712"/>
                    <a:pt x="150460" y="293172"/>
                    <a:pt x="145542" y="284038"/>
                  </a:cubicBezTo>
                  <a:cubicBezTo>
                    <a:pt x="135002" y="265066"/>
                    <a:pt x="122354" y="263661"/>
                    <a:pt x="108300" y="279822"/>
                  </a:cubicBezTo>
                  <a:cubicBezTo>
                    <a:pt x="78086" y="314252"/>
                    <a:pt x="52087" y="314955"/>
                    <a:pt x="21170" y="281227"/>
                  </a:cubicBezTo>
                  <a:cubicBezTo>
                    <a:pt x="-14666" y="242581"/>
                    <a:pt x="-3423" y="172314"/>
                    <a:pt x="42953" y="147018"/>
                  </a:cubicBezTo>
                  <a:cubicBezTo>
                    <a:pt x="67546" y="133668"/>
                    <a:pt x="85815" y="141397"/>
                    <a:pt x="103382" y="160369"/>
                  </a:cubicBezTo>
                  <a:cubicBezTo>
                    <a:pt x="109706" y="167395"/>
                    <a:pt x="113219" y="182854"/>
                    <a:pt x="127272" y="177233"/>
                  </a:cubicBezTo>
                  <a:cubicBezTo>
                    <a:pt x="142028" y="171612"/>
                    <a:pt x="149758" y="158963"/>
                    <a:pt x="149758" y="142802"/>
                  </a:cubicBezTo>
                  <a:cubicBezTo>
                    <a:pt x="149758" y="103453"/>
                    <a:pt x="150460" y="64104"/>
                    <a:pt x="149758" y="24755"/>
                  </a:cubicBezTo>
                  <a:cubicBezTo>
                    <a:pt x="149055" y="6486"/>
                    <a:pt x="152568" y="-1244"/>
                    <a:pt x="172946" y="162"/>
                  </a:cubicBezTo>
                  <a:cubicBezTo>
                    <a:pt x="210889" y="2269"/>
                    <a:pt x="249536" y="864"/>
                    <a:pt x="288182" y="864"/>
                  </a:cubicBezTo>
                  <a:cubicBezTo>
                    <a:pt x="305046" y="864"/>
                    <a:pt x="318397" y="6486"/>
                    <a:pt x="328937" y="19134"/>
                  </a:cubicBezTo>
                  <a:cubicBezTo>
                    <a:pt x="342990" y="34592"/>
                    <a:pt x="345098" y="48646"/>
                    <a:pt x="326126" y="62699"/>
                  </a:cubicBezTo>
                  <a:cubicBezTo>
                    <a:pt x="312073" y="73239"/>
                    <a:pt x="293804" y="85184"/>
                    <a:pt x="302938" y="106967"/>
                  </a:cubicBezTo>
                  <a:cubicBezTo>
                    <a:pt x="312775" y="130857"/>
                    <a:pt x="328937" y="147721"/>
                    <a:pt x="357746" y="149829"/>
                  </a:cubicBezTo>
                  <a:cubicBezTo>
                    <a:pt x="387258" y="151234"/>
                    <a:pt x="413959" y="149126"/>
                    <a:pt x="432228" y="121020"/>
                  </a:cubicBezTo>
                  <a:cubicBezTo>
                    <a:pt x="446282" y="99940"/>
                    <a:pt x="441363" y="84481"/>
                    <a:pt x="423797" y="69023"/>
                  </a:cubicBezTo>
                  <a:cubicBezTo>
                    <a:pt x="413959" y="60590"/>
                    <a:pt x="395690" y="55672"/>
                    <a:pt x="402717" y="35997"/>
                  </a:cubicBezTo>
                  <a:cubicBezTo>
                    <a:pt x="409743" y="16323"/>
                    <a:pt x="424499" y="2972"/>
                    <a:pt x="444877" y="2269"/>
                  </a:cubicBezTo>
                  <a:cubicBezTo>
                    <a:pt x="489847" y="864"/>
                    <a:pt x="534115" y="2269"/>
                    <a:pt x="579085" y="1567"/>
                  </a:cubicBezTo>
                  <a:cubicBezTo>
                    <a:pt x="595246" y="1567"/>
                    <a:pt x="591031" y="12107"/>
                    <a:pt x="591031" y="19836"/>
                  </a:cubicBezTo>
                  <a:cubicBezTo>
                    <a:pt x="591733" y="87995"/>
                    <a:pt x="591733" y="156856"/>
                    <a:pt x="591733" y="225014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5526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E3A36BC-E0B8-428A-8760-9FD399E73982}"/>
              </a:ext>
            </a:extLst>
          </p:cNvPr>
          <p:cNvGrpSpPr/>
          <p:nvPr userDrawn="1"/>
        </p:nvGrpSpPr>
        <p:grpSpPr>
          <a:xfrm>
            <a:off x="-14747" y="-14943"/>
            <a:ext cx="9183310" cy="5153933"/>
            <a:chOff x="-19663" y="-19923"/>
            <a:chExt cx="12244413" cy="6871910"/>
          </a:xfrm>
        </p:grpSpPr>
        <p:sp>
          <p:nvSpPr>
            <p:cNvPr id="3" name="Text Placeholder 1">
              <a:extLst>
                <a:ext uri="{FF2B5EF4-FFF2-40B4-BE49-F238E27FC236}">
                  <a16:creationId xmlns:a16="http://schemas.microsoft.com/office/drawing/2014/main" id="{2C0F9D70-56E8-42F6-9C65-F3AAEBF0FB42}"/>
                </a:ext>
              </a:extLst>
            </p:cNvPr>
            <p:cNvSpPr txBox="1">
              <a:spLocks/>
            </p:cNvSpPr>
            <p:nvPr/>
          </p:nvSpPr>
          <p:spPr>
            <a:xfrm>
              <a:off x="619126" y="339725"/>
              <a:ext cx="1570160" cy="723900"/>
            </a:xfrm>
            <a:prstGeom prst="rect">
              <a:avLst/>
            </a:prstGeom>
            <a:ln w="6350">
              <a:solidFill>
                <a:schemeClr val="bg1"/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dirty="0"/>
                <a:t>Cover</a:t>
              </a:r>
              <a:r>
                <a:rPr lang="ko-KR" altLang="en-US" dirty="0"/>
                <a:t> </a:t>
              </a:r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A7567C1-3E65-44AB-8CB2-39D4477D06D3}"/>
                </a:ext>
              </a:extLst>
            </p:cNvPr>
            <p:cNvSpPr/>
            <p:nvPr/>
          </p:nvSpPr>
          <p:spPr>
            <a:xfrm>
              <a:off x="11189772" y="2031153"/>
              <a:ext cx="1026185" cy="1282732"/>
            </a:xfrm>
            <a:custGeom>
              <a:avLst/>
              <a:gdLst>
                <a:gd name="connsiteX0" fmla="*/ 341872 w 590237"/>
                <a:gd name="connsiteY0" fmla="*/ 739554 h 737797"/>
                <a:gd name="connsiteX1" fmla="*/ 303928 w 590237"/>
                <a:gd name="connsiteY1" fmla="*/ 710744 h 737797"/>
                <a:gd name="connsiteX2" fmla="*/ 309549 w 590237"/>
                <a:gd name="connsiteY2" fmla="*/ 634857 h 737797"/>
                <a:gd name="connsiteX3" fmla="*/ 325008 w 590237"/>
                <a:gd name="connsiteY3" fmla="*/ 612372 h 737797"/>
                <a:gd name="connsiteX4" fmla="*/ 293388 w 590237"/>
                <a:gd name="connsiteY4" fmla="*/ 590589 h 737797"/>
                <a:gd name="connsiteX5" fmla="*/ 170422 w 590237"/>
                <a:gd name="connsiteY5" fmla="*/ 591292 h 737797"/>
                <a:gd name="connsiteX6" fmla="*/ 150044 w 590237"/>
                <a:gd name="connsiteY6" fmla="*/ 570212 h 737797"/>
                <a:gd name="connsiteX7" fmla="*/ 150747 w 590237"/>
                <a:gd name="connsiteY7" fmla="*/ 457785 h 737797"/>
                <a:gd name="connsiteX8" fmla="*/ 140910 w 590237"/>
                <a:gd name="connsiteY8" fmla="*/ 424760 h 737797"/>
                <a:gd name="connsiteX9" fmla="*/ 108587 w 590237"/>
                <a:gd name="connsiteY9" fmla="*/ 424760 h 737797"/>
                <a:gd name="connsiteX10" fmla="*/ 18646 w 590237"/>
                <a:gd name="connsiteY10" fmla="*/ 424760 h 737797"/>
                <a:gd name="connsiteX11" fmla="*/ 49563 w 590237"/>
                <a:gd name="connsiteY11" fmla="*/ 290552 h 737797"/>
                <a:gd name="connsiteX12" fmla="*/ 102966 w 590237"/>
                <a:gd name="connsiteY12" fmla="*/ 306010 h 737797"/>
                <a:gd name="connsiteX13" fmla="*/ 128965 w 590237"/>
                <a:gd name="connsiteY13" fmla="*/ 323576 h 737797"/>
                <a:gd name="connsiteX14" fmla="*/ 150747 w 590237"/>
                <a:gd name="connsiteY14" fmla="*/ 285633 h 737797"/>
                <a:gd name="connsiteX15" fmla="*/ 150044 w 590237"/>
                <a:gd name="connsiteY15" fmla="*/ 173207 h 737797"/>
                <a:gd name="connsiteX16" fmla="*/ 177448 w 590237"/>
                <a:gd name="connsiteY16" fmla="*/ 147208 h 737797"/>
                <a:gd name="connsiteX17" fmla="*/ 289875 w 590237"/>
                <a:gd name="connsiteY17" fmla="*/ 147910 h 737797"/>
                <a:gd name="connsiteX18" fmla="*/ 320792 w 590237"/>
                <a:gd name="connsiteY18" fmla="*/ 134560 h 737797"/>
                <a:gd name="connsiteX19" fmla="*/ 318684 w 590237"/>
                <a:gd name="connsiteY19" fmla="*/ 109967 h 737797"/>
                <a:gd name="connsiteX20" fmla="*/ 291280 w 590237"/>
                <a:gd name="connsiteY20" fmla="*/ 50943 h 737797"/>
                <a:gd name="connsiteX21" fmla="*/ 362249 w 590237"/>
                <a:gd name="connsiteY21" fmla="*/ 351 h 737797"/>
                <a:gd name="connsiteX22" fmla="*/ 439542 w 590237"/>
                <a:gd name="connsiteY22" fmla="*/ 31268 h 737797"/>
                <a:gd name="connsiteX23" fmla="*/ 433218 w 590237"/>
                <a:gd name="connsiteY23" fmla="*/ 103643 h 737797"/>
                <a:gd name="connsiteX24" fmla="*/ 416354 w 590237"/>
                <a:gd name="connsiteY24" fmla="*/ 127533 h 737797"/>
                <a:gd name="connsiteX25" fmla="*/ 451487 w 590237"/>
                <a:gd name="connsiteY25" fmla="*/ 148613 h 737797"/>
                <a:gd name="connsiteX26" fmla="*/ 571643 w 590237"/>
                <a:gd name="connsiteY26" fmla="*/ 147910 h 737797"/>
                <a:gd name="connsiteX27" fmla="*/ 592723 w 590237"/>
                <a:gd name="connsiteY27" fmla="*/ 169693 h 737797"/>
                <a:gd name="connsiteX28" fmla="*/ 592723 w 590237"/>
                <a:gd name="connsiteY28" fmla="*/ 569509 h 737797"/>
                <a:gd name="connsiteX29" fmla="*/ 570940 w 590237"/>
                <a:gd name="connsiteY29" fmla="*/ 592697 h 737797"/>
                <a:gd name="connsiteX30" fmla="*/ 455703 w 590237"/>
                <a:gd name="connsiteY30" fmla="*/ 591994 h 737797"/>
                <a:gd name="connsiteX31" fmla="*/ 421975 w 590237"/>
                <a:gd name="connsiteY31" fmla="*/ 605345 h 737797"/>
                <a:gd name="connsiteX32" fmla="*/ 424083 w 590237"/>
                <a:gd name="connsiteY32" fmla="*/ 629938 h 737797"/>
                <a:gd name="connsiteX33" fmla="*/ 407220 w 590237"/>
                <a:gd name="connsiteY33" fmla="*/ 735338 h 737797"/>
                <a:gd name="connsiteX34" fmla="*/ 398085 w 590237"/>
                <a:gd name="connsiteY34" fmla="*/ 740256 h 737797"/>
                <a:gd name="connsiteX35" fmla="*/ 341872 w 590237"/>
                <a:gd name="connsiteY35" fmla="*/ 739554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737797">
                  <a:moveTo>
                    <a:pt x="341872" y="739554"/>
                  </a:moveTo>
                  <a:cubicBezTo>
                    <a:pt x="328521" y="731121"/>
                    <a:pt x="314468" y="723392"/>
                    <a:pt x="303928" y="710744"/>
                  </a:cubicBezTo>
                  <a:cubicBezTo>
                    <a:pt x="280037" y="681935"/>
                    <a:pt x="281443" y="660153"/>
                    <a:pt x="309549" y="634857"/>
                  </a:cubicBezTo>
                  <a:cubicBezTo>
                    <a:pt x="316576" y="628533"/>
                    <a:pt x="330629" y="625722"/>
                    <a:pt x="325008" y="612372"/>
                  </a:cubicBezTo>
                  <a:cubicBezTo>
                    <a:pt x="319387" y="599724"/>
                    <a:pt x="309549" y="590589"/>
                    <a:pt x="293388" y="590589"/>
                  </a:cubicBezTo>
                  <a:cubicBezTo>
                    <a:pt x="252633" y="590589"/>
                    <a:pt x="211176" y="589886"/>
                    <a:pt x="170422" y="591292"/>
                  </a:cubicBezTo>
                  <a:cubicBezTo>
                    <a:pt x="152855" y="591994"/>
                    <a:pt x="149342" y="586373"/>
                    <a:pt x="150044" y="570212"/>
                  </a:cubicBezTo>
                  <a:cubicBezTo>
                    <a:pt x="151450" y="532971"/>
                    <a:pt x="150044" y="495729"/>
                    <a:pt x="150747" y="457785"/>
                  </a:cubicBezTo>
                  <a:cubicBezTo>
                    <a:pt x="150747" y="445840"/>
                    <a:pt x="149342" y="434598"/>
                    <a:pt x="140910" y="424760"/>
                  </a:cubicBezTo>
                  <a:cubicBezTo>
                    <a:pt x="130370" y="412815"/>
                    <a:pt x="121938" y="408599"/>
                    <a:pt x="108587" y="424760"/>
                  </a:cubicBezTo>
                  <a:cubicBezTo>
                    <a:pt x="77670" y="462001"/>
                    <a:pt x="50266" y="461299"/>
                    <a:pt x="18646" y="424760"/>
                  </a:cubicBezTo>
                  <a:cubicBezTo>
                    <a:pt x="-16487" y="384006"/>
                    <a:pt x="377" y="311631"/>
                    <a:pt x="49563" y="290552"/>
                  </a:cubicBezTo>
                  <a:cubicBezTo>
                    <a:pt x="72049" y="280714"/>
                    <a:pt x="87507" y="291254"/>
                    <a:pt x="102966" y="306010"/>
                  </a:cubicBezTo>
                  <a:cubicBezTo>
                    <a:pt x="110695" y="313036"/>
                    <a:pt x="112803" y="331306"/>
                    <a:pt x="128965" y="323576"/>
                  </a:cubicBezTo>
                  <a:cubicBezTo>
                    <a:pt x="143721" y="316550"/>
                    <a:pt x="150747" y="303199"/>
                    <a:pt x="150747" y="285633"/>
                  </a:cubicBezTo>
                  <a:cubicBezTo>
                    <a:pt x="150044" y="248392"/>
                    <a:pt x="152152" y="210448"/>
                    <a:pt x="150044" y="173207"/>
                  </a:cubicBezTo>
                  <a:cubicBezTo>
                    <a:pt x="148639" y="150721"/>
                    <a:pt x="157071" y="146505"/>
                    <a:pt x="177448" y="147208"/>
                  </a:cubicBezTo>
                  <a:cubicBezTo>
                    <a:pt x="214690" y="148613"/>
                    <a:pt x="251931" y="147208"/>
                    <a:pt x="289875" y="147910"/>
                  </a:cubicBezTo>
                  <a:cubicBezTo>
                    <a:pt x="303225" y="147910"/>
                    <a:pt x="312360" y="143695"/>
                    <a:pt x="320792" y="134560"/>
                  </a:cubicBezTo>
                  <a:cubicBezTo>
                    <a:pt x="329224" y="125425"/>
                    <a:pt x="329224" y="117696"/>
                    <a:pt x="318684" y="109967"/>
                  </a:cubicBezTo>
                  <a:cubicBezTo>
                    <a:pt x="299009" y="95211"/>
                    <a:pt x="281443" y="79049"/>
                    <a:pt x="291280" y="50943"/>
                  </a:cubicBezTo>
                  <a:cubicBezTo>
                    <a:pt x="301820" y="21431"/>
                    <a:pt x="330629" y="1756"/>
                    <a:pt x="362249" y="351"/>
                  </a:cubicBezTo>
                  <a:cubicBezTo>
                    <a:pt x="393166" y="-1757"/>
                    <a:pt x="419867" y="5270"/>
                    <a:pt x="439542" y="31268"/>
                  </a:cubicBezTo>
                  <a:cubicBezTo>
                    <a:pt x="459919" y="57969"/>
                    <a:pt x="457811" y="80455"/>
                    <a:pt x="433218" y="103643"/>
                  </a:cubicBezTo>
                  <a:cubicBezTo>
                    <a:pt x="426191" y="109967"/>
                    <a:pt x="409327" y="112777"/>
                    <a:pt x="416354" y="127533"/>
                  </a:cubicBezTo>
                  <a:cubicBezTo>
                    <a:pt x="422678" y="141587"/>
                    <a:pt x="434623" y="149316"/>
                    <a:pt x="451487" y="148613"/>
                  </a:cubicBezTo>
                  <a:cubicBezTo>
                    <a:pt x="491539" y="147910"/>
                    <a:pt x="531591" y="149316"/>
                    <a:pt x="571643" y="147910"/>
                  </a:cubicBezTo>
                  <a:cubicBezTo>
                    <a:pt x="589209" y="147208"/>
                    <a:pt x="592723" y="153532"/>
                    <a:pt x="592723" y="169693"/>
                  </a:cubicBezTo>
                  <a:cubicBezTo>
                    <a:pt x="592020" y="303199"/>
                    <a:pt x="592020" y="436003"/>
                    <a:pt x="592723" y="569509"/>
                  </a:cubicBezTo>
                  <a:cubicBezTo>
                    <a:pt x="592723" y="586373"/>
                    <a:pt x="589912" y="593400"/>
                    <a:pt x="570940" y="592697"/>
                  </a:cubicBezTo>
                  <a:cubicBezTo>
                    <a:pt x="532996" y="591292"/>
                    <a:pt x="494350" y="592697"/>
                    <a:pt x="455703" y="591994"/>
                  </a:cubicBezTo>
                  <a:cubicBezTo>
                    <a:pt x="442353" y="591994"/>
                    <a:pt x="431110" y="594805"/>
                    <a:pt x="421975" y="605345"/>
                  </a:cubicBezTo>
                  <a:cubicBezTo>
                    <a:pt x="414246" y="614479"/>
                    <a:pt x="413543" y="620804"/>
                    <a:pt x="424083" y="629938"/>
                  </a:cubicBezTo>
                  <a:cubicBezTo>
                    <a:pt x="467649" y="669287"/>
                    <a:pt x="460622" y="708637"/>
                    <a:pt x="407220" y="735338"/>
                  </a:cubicBezTo>
                  <a:cubicBezTo>
                    <a:pt x="404409" y="736743"/>
                    <a:pt x="401598" y="738851"/>
                    <a:pt x="398085" y="740256"/>
                  </a:cubicBezTo>
                  <a:cubicBezTo>
                    <a:pt x="378410" y="739554"/>
                    <a:pt x="360141" y="739554"/>
                    <a:pt x="341872" y="739554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64FCB4F-FE15-40DF-A04B-9F7FDFB83083}"/>
                </a:ext>
              </a:extLst>
            </p:cNvPr>
            <p:cNvSpPr/>
            <p:nvPr/>
          </p:nvSpPr>
          <p:spPr>
            <a:xfrm>
              <a:off x="1252934" y="-8368"/>
              <a:ext cx="1282731" cy="1026186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5F59A44-DFB5-467D-A044-97C21D2E3513}"/>
                </a:ext>
              </a:extLst>
            </p:cNvPr>
            <p:cNvSpPr/>
            <p:nvPr/>
          </p:nvSpPr>
          <p:spPr>
            <a:xfrm>
              <a:off x="500852" y="490136"/>
              <a:ext cx="1282731" cy="1026186"/>
            </a:xfrm>
            <a:custGeom>
              <a:avLst/>
              <a:gdLst>
                <a:gd name="connsiteX0" fmla="*/ 510179 w 737797"/>
                <a:gd name="connsiteY0" fmla="*/ 592182 h 590237"/>
                <a:gd name="connsiteX1" fmla="*/ 449750 w 737797"/>
                <a:gd name="connsiteY1" fmla="*/ 592182 h 590237"/>
                <a:gd name="connsiteX2" fmla="*/ 408293 w 737797"/>
                <a:gd name="connsiteY2" fmla="*/ 569697 h 590237"/>
                <a:gd name="connsiteX3" fmla="*/ 412509 w 737797"/>
                <a:gd name="connsiteY3" fmla="*/ 532456 h 590237"/>
                <a:gd name="connsiteX4" fmla="*/ 438507 w 737797"/>
                <a:gd name="connsiteY4" fmla="*/ 486783 h 590237"/>
                <a:gd name="connsiteX5" fmla="*/ 378781 w 737797"/>
                <a:gd name="connsiteY5" fmla="*/ 443218 h 590237"/>
                <a:gd name="connsiteX6" fmla="*/ 314838 w 737797"/>
                <a:gd name="connsiteY6" fmla="*/ 465703 h 590237"/>
                <a:gd name="connsiteX7" fmla="*/ 319757 w 737797"/>
                <a:gd name="connsiteY7" fmla="*/ 526132 h 590237"/>
                <a:gd name="connsiteX8" fmla="*/ 338729 w 737797"/>
                <a:gd name="connsiteY8" fmla="*/ 558455 h 590237"/>
                <a:gd name="connsiteX9" fmla="*/ 298677 w 737797"/>
                <a:gd name="connsiteY9" fmla="*/ 591480 h 590237"/>
                <a:gd name="connsiteX10" fmla="*/ 161658 w 737797"/>
                <a:gd name="connsiteY10" fmla="*/ 592182 h 590237"/>
                <a:gd name="connsiteX11" fmla="*/ 149712 w 737797"/>
                <a:gd name="connsiteY11" fmla="*/ 573913 h 590237"/>
                <a:gd name="connsiteX12" fmla="*/ 149712 w 737797"/>
                <a:gd name="connsiteY12" fmla="*/ 458676 h 590237"/>
                <a:gd name="connsiteX13" fmla="*/ 141983 w 737797"/>
                <a:gd name="connsiteY13" fmla="*/ 427759 h 590237"/>
                <a:gd name="connsiteX14" fmla="*/ 108255 w 737797"/>
                <a:gd name="connsiteY14" fmla="*/ 426354 h 590237"/>
                <a:gd name="connsiteX15" fmla="*/ 55555 w 737797"/>
                <a:gd name="connsiteY15" fmla="*/ 450947 h 590237"/>
                <a:gd name="connsiteX16" fmla="*/ 4261 w 737797"/>
                <a:gd name="connsiteY16" fmla="*/ 398950 h 590237"/>
                <a:gd name="connsiteX17" fmla="*/ 35178 w 737797"/>
                <a:gd name="connsiteY17" fmla="*/ 299172 h 590237"/>
                <a:gd name="connsiteX18" fmla="*/ 102634 w 737797"/>
                <a:gd name="connsiteY18" fmla="*/ 306901 h 590237"/>
                <a:gd name="connsiteX19" fmla="*/ 128632 w 737797"/>
                <a:gd name="connsiteY19" fmla="*/ 324468 h 590237"/>
                <a:gd name="connsiteX20" fmla="*/ 149712 w 737797"/>
                <a:gd name="connsiteY20" fmla="*/ 289334 h 590237"/>
                <a:gd name="connsiteX21" fmla="*/ 149010 w 737797"/>
                <a:gd name="connsiteY21" fmla="*/ 174097 h 590237"/>
                <a:gd name="connsiteX22" fmla="*/ 174305 w 737797"/>
                <a:gd name="connsiteY22" fmla="*/ 148802 h 590237"/>
                <a:gd name="connsiteX23" fmla="*/ 286732 w 737797"/>
                <a:gd name="connsiteY23" fmla="*/ 149504 h 590237"/>
                <a:gd name="connsiteX24" fmla="*/ 310622 w 737797"/>
                <a:gd name="connsiteY24" fmla="*/ 144586 h 590237"/>
                <a:gd name="connsiteX25" fmla="*/ 314136 w 737797"/>
                <a:gd name="connsiteY25" fmla="*/ 108047 h 590237"/>
                <a:gd name="connsiteX26" fmla="*/ 311325 w 737797"/>
                <a:gd name="connsiteY26" fmla="*/ 23025 h 590237"/>
                <a:gd name="connsiteX27" fmla="*/ 439913 w 737797"/>
                <a:gd name="connsiteY27" fmla="*/ 32862 h 590237"/>
                <a:gd name="connsiteX28" fmla="*/ 433589 w 737797"/>
                <a:gd name="connsiteY28" fmla="*/ 104534 h 590237"/>
                <a:gd name="connsiteX29" fmla="*/ 416724 w 737797"/>
                <a:gd name="connsiteY29" fmla="*/ 128424 h 590237"/>
                <a:gd name="connsiteX30" fmla="*/ 451858 w 737797"/>
                <a:gd name="connsiteY30" fmla="*/ 149504 h 590237"/>
                <a:gd name="connsiteX31" fmla="*/ 572013 w 737797"/>
                <a:gd name="connsiteY31" fmla="*/ 148802 h 590237"/>
                <a:gd name="connsiteX32" fmla="*/ 590985 w 737797"/>
                <a:gd name="connsiteY32" fmla="*/ 168476 h 590237"/>
                <a:gd name="connsiteX33" fmla="*/ 590283 w 737797"/>
                <a:gd name="connsiteY33" fmla="*/ 283713 h 590237"/>
                <a:gd name="connsiteX34" fmla="*/ 597309 w 737797"/>
                <a:gd name="connsiteY34" fmla="*/ 312522 h 590237"/>
                <a:gd name="connsiteX35" fmla="*/ 633145 w 737797"/>
                <a:gd name="connsiteY35" fmla="*/ 314630 h 590237"/>
                <a:gd name="connsiteX36" fmla="*/ 719573 w 737797"/>
                <a:gd name="connsiteY36" fmla="*/ 312522 h 590237"/>
                <a:gd name="connsiteX37" fmla="*/ 694980 w 737797"/>
                <a:gd name="connsiteY37" fmla="*/ 448136 h 590237"/>
                <a:gd name="connsiteX38" fmla="*/ 636659 w 737797"/>
                <a:gd name="connsiteY38" fmla="*/ 433380 h 590237"/>
                <a:gd name="connsiteX39" fmla="*/ 612768 w 737797"/>
                <a:gd name="connsiteY39" fmla="*/ 417219 h 590237"/>
                <a:gd name="connsiteX40" fmla="*/ 590283 w 737797"/>
                <a:gd name="connsiteY40" fmla="*/ 451650 h 590237"/>
                <a:gd name="connsiteX41" fmla="*/ 590985 w 737797"/>
                <a:gd name="connsiteY41" fmla="*/ 569697 h 590237"/>
                <a:gd name="connsiteX42" fmla="*/ 567797 w 737797"/>
                <a:gd name="connsiteY42" fmla="*/ 593588 h 590237"/>
                <a:gd name="connsiteX43" fmla="*/ 510179 w 737797"/>
                <a:gd name="connsiteY43" fmla="*/ 592182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737797" h="590237">
                  <a:moveTo>
                    <a:pt x="510179" y="592182"/>
                  </a:moveTo>
                  <a:cubicBezTo>
                    <a:pt x="489802" y="592182"/>
                    <a:pt x="470127" y="592182"/>
                    <a:pt x="449750" y="592182"/>
                  </a:cubicBezTo>
                  <a:cubicBezTo>
                    <a:pt x="431481" y="592182"/>
                    <a:pt x="418833" y="583751"/>
                    <a:pt x="408293" y="569697"/>
                  </a:cubicBezTo>
                  <a:cubicBezTo>
                    <a:pt x="397753" y="555644"/>
                    <a:pt x="397753" y="543699"/>
                    <a:pt x="412509" y="532456"/>
                  </a:cubicBezTo>
                  <a:cubicBezTo>
                    <a:pt x="427264" y="521213"/>
                    <a:pt x="445534" y="509971"/>
                    <a:pt x="438507" y="486783"/>
                  </a:cubicBezTo>
                  <a:cubicBezTo>
                    <a:pt x="430778" y="460785"/>
                    <a:pt x="407590" y="445326"/>
                    <a:pt x="378781" y="443218"/>
                  </a:cubicBezTo>
                  <a:cubicBezTo>
                    <a:pt x="354188" y="441813"/>
                    <a:pt x="331702" y="444623"/>
                    <a:pt x="314838" y="465703"/>
                  </a:cubicBezTo>
                  <a:cubicBezTo>
                    <a:pt x="294461" y="490296"/>
                    <a:pt x="295164" y="504349"/>
                    <a:pt x="319757" y="526132"/>
                  </a:cubicBezTo>
                  <a:cubicBezTo>
                    <a:pt x="329594" y="534564"/>
                    <a:pt x="345053" y="540186"/>
                    <a:pt x="338729" y="558455"/>
                  </a:cubicBezTo>
                  <a:cubicBezTo>
                    <a:pt x="331702" y="576724"/>
                    <a:pt x="317649" y="590777"/>
                    <a:pt x="298677" y="591480"/>
                  </a:cubicBezTo>
                  <a:cubicBezTo>
                    <a:pt x="253004" y="593588"/>
                    <a:pt x="207331" y="591480"/>
                    <a:pt x="161658" y="592182"/>
                  </a:cubicBezTo>
                  <a:cubicBezTo>
                    <a:pt x="146199" y="592182"/>
                    <a:pt x="149712" y="581642"/>
                    <a:pt x="149712" y="573913"/>
                  </a:cubicBezTo>
                  <a:cubicBezTo>
                    <a:pt x="149712" y="535267"/>
                    <a:pt x="149712" y="497323"/>
                    <a:pt x="149712" y="458676"/>
                  </a:cubicBezTo>
                  <a:cubicBezTo>
                    <a:pt x="149712" y="447434"/>
                    <a:pt x="149712" y="436894"/>
                    <a:pt x="141983" y="427759"/>
                  </a:cubicBezTo>
                  <a:cubicBezTo>
                    <a:pt x="131443" y="415111"/>
                    <a:pt x="121606" y="407382"/>
                    <a:pt x="108255" y="426354"/>
                  </a:cubicBezTo>
                  <a:cubicBezTo>
                    <a:pt x="95607" y="443920"/>
                    <a:pt x="80149" y="459379"/>
                    <a:pt x="55555" y="450947"/>
                  </a:cubicBezTo>
                  <a:cubicBezTo>
                    <a:pt x="30259" y="442515"/>
                    <a:pt x="11288" y="426354"/>
                    <a:pt x="4261" y="398950"/>
                  </a:cubicBezTo>
                  <a:cubicBezTo>
                    <a:pt x="-6982" y="356087"/>
                    <a:pt x="4261" y="320954"/>
                    <a:pt x="35178" y="299172"/>
                  </a:cubicBezTo>
                  <a:cubicBezTo>
                    <a:pt x="61177" y="280902"/>
                    <a:pt x="80149" y="283713"/>
                    <a:pt x="102634" y="306901"/>
                  </a:cubicBezTo>
                  <a:cubicBezTo>
                    <a:pt x="109661" y="313928"/>
                    <a:pt x="111769" y="331494"/>
                    <a:pt x="128632" y="324468"/>
                  </a:cubicBezTo>
                  <a:cubicBezTo>
                    <a:pt x="143388" y="317441"/>
                    <a:pt x="149712" y="304793"/>
                    <a:pt x="149712" y="289334"/>
                  </a:cubicBezTo>
                  <a:cubicBezTo>
                    <a:pt x="149712" y="250688"/>
                    <a:pt x="151118" y="212744"/>
                    <a:pt x="149010" y="174097"/>
                  </a:cubicBezTo>
                  <a:cubicBezTo>
                    <a:pt x="148307" y="153720"/>
                    <a:pt x="153225" y="147396"/>
                    <a:pt x="174305" y="148802"/>
                  </a:cubicBezTo>
                  <a:cubicBezTo>
                    <a:pt x="211547" y="150910"/>
                    <a:pt x="249491" y="149504"/>
                    <a:pt x="286732" y="149504"/>
                  </a:cubicBezTo>
                  <a:cubicBezTo>
                    <a:pt x="295164" y="149504"/>
                    <a:pt x="302893" y="149504"/>
                    <a:pt x="310622" y="144586"/>
                  </a:cubicBezTo>
                  <a:cubicBezTo>
                    <a:pt x="330297" y="132640"/>
                    <a:pt x="331000" y="122803"/>
                    <a:pt x="314136" y="108047"/>
                  </a:cubicBezTo>
                  <a:cubicBezTo>
                    <a:pt x="281110" y="79941"/>
                    <a:pt x="280408" y="52537"/>
                    <a:pt x="311325" y="23025"/>
                  </a:cubicBezTo>
                  <a:cubicBezTo>
                    <a:pt x="346458" y="-11406"/>
                    <a:pt x="409698" y="-6487"/>
                    <a:pt x="439913" y="32862"/>
                  </a:cubicBezTo>
                  <a:cubicBezTo>
                    <a:pt x="460993" y="59563"/>
                    <a:pt x="458884" y="81346"/>
                    <a:pt x="433589" y="104534"/>
                  </a:cubicBezTo>
                  <a:cubicBezTo>
                    <a:pt x="426562" y="111560"/>
                    <a:pt x="410401" y="114371"/>
                    <a:pt x="416724" y="128424"/>
                  </a:cubicBezTo>
                  <a:cubicBezTo>
                    <a:pt x="423049" y="141775"/>
                    <a:pt x="434994" y="149504"/>
                    <a:pt x="451858" y="149504"/>
                  </a:cubicBezTo>
                  <a:cubicBezTo>
                    <a:pt x="491910" y="148802"/>
                    <a:pt x="531962" y="150207"/>
                    <a:pt x="572013" y="148802"/>
                  </a:cubicBezTo>
                  <a:cubicBezTo>
                    <a:pt x="588175" y="148099"/>
                    <a:pt x="591688" y="153720"/>
                    <a:pt x="590985" y="168476"/>
                  </a:cubicBezTo>
                  <a:cubicBezTo>
                    <a:pt x="589580" y="207123"/>
                    <a:pt x="590985" y="245067"/>
                    <a:pt x="590283" y="283713"/>
                  </a:cubicBezTo>
                  <a:cubicBezTo>
                    <a:pt x="590283" y="294253"/>
                    <a:pt x="590985" y="304090"/>
                    <a:pt x="597309" y="312522"/>
                  </a:cubicBezTo>
                  <a:cubicBezTo>
                    <a:pt x="607849" y="325873"/>
                    <a:pt x="617687" y="333602"/>
                    <a:pt x="633145" y="314630"/>
                  </a:cubicBezTo>
                  <a:cubicBezTo>
                    <a:pt x="661954" y="278794"/>
                    <a:pt x="687953" y="279497"/>
                    <a:pt x="719573" y="312522"/>
                  </a:cubicBezTo>
                  <a:cubicBezTo>
                    <a:pt x="756112" y="351872"/>
                    <a:pt x="742761" y="424948"/>
                    <a:pt x="694980" y="448136"/>
                  </a:cubicBezTo>
                  <a:cubicBezTo>
                    <a:pt x="671089" y="459379"/>
                    <a:pt x="653522" y="450947"/>
                    <a:pt x="636659" y="433380"/>
                  </a:cubicBezTo>
                  <a:cubicBezTo>
                    <a:pt x="630334" y="426354"/>
                    <a:pt x="627524" y="410895"/>
                    <a:pt x="612768" y="417219"/>
                  </a:cubicBezTo>
                  <a:cubicBezTo>
                    <a:pt x="598012" y="423543"/>
                    <a:pt x="590283" y="435488"/>
                    <a:pt x="590283" y="451650"/>
                  </a:cubicBezTo>
                  <a:cubicBezTo>
                    <a:pt x="590283" y="490999"/>
                    <a:pt x="588877" y="530348"/>
                    <a:pt x="590985" y="569697"/>
                  </a:cubicBezTo>
                  <a:cubicBezTo>
                    <a:pt x="591688" y="587967"/>
                    <a:pt x="587472" y="595696"/>
                    <a:pt x="567797" y="593588"/>
                  </a:cubicBezTo>
                  <a:cubicBezTo>
                    <a:pt x="548826" y="590777"/>
                    <a:pt x="529151" y="592182"/>
                    <a:pt x="510179" y="59218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AD449A6-8D97-415D-9DC4-B4A948228E29}"/>
                </a:ext>
              </a:extLst>
            </p:cNvPr>
            <p:cNvSpPr/>
            <p:nvPr/>
          </p:nvSpPr>
          <p:spPr>
            <a:xfrm>
              <a:off x="11198565" y="5820543"/>
              <a:ext cx="1026185" cy="1026186"/>
            </a:xfrm>
            <a:custGeom>
              <a:avLst/>
              <a:gdLst>
                <a:gd name="connsiteX0" fmla="*/ 592633 w 590237"/>
                <a:gd name="connsiteY0" fmla="*/ 370707 h 590237"/>
                <a:gd name="connsiteX1" fmla="*/ 592633 w 590237"/>
                <a:gd name="connsiteY1" fmla="*/ 570966 h 590237"/>
                <a:gd name="connsiteX2" fmla="*/ 573661 w 590237"/>
                <a:gd name="connsiteY2" fmla="*/ 591344 h 590237"/>
                <a:gd name="connsiteX3" fmla="*/ 168224 w 590237"/>
                <a:gd name="connsiteY3" fmla="*/ 591344 h 590237"/>
                <a:gd name="connsiteX4" fmla="*/ 148550 w 590237"/>
                <a:gd name="connsiteY4" fmla="*/ 571669 h 590237"/>
                <a:gd name="connsiteX5" fmla="*/ 149253 w 590237"/>
                <a:gd name="connsiteY5" fmla="*/ 453621 h 590237"/>
                <a:gd name="connsiteX6" fmla="*/ 138713 w 590237"/>
                <a:gd name="connsiteY6" fmla="*/ 424110 h 590237"/>
                <a:gd name="connsiteX7" fmla="*/ 109903 w 590237"/>
                <a:gd name="connsiteY7" fmla="*/ 424110 h 590237"/>
                <a:gd name="connsiteX8" fmla="*/ 50177 w 590237"/>
                <a:gd name="connsiteY8" fmla="*/ 450108 h 590237"/>
                <a:gd name="connsiteX9" fmla="*/ 288 w 590237"/>
                <a:gd name="connsiteY9" fmla="*/ 381247 h 590237"/>
                <a:gd name="connsiteX10" fmla="*/ 38934 w 590237"/>
                <a:gd name="connsiteY10" fmla="*/ 296927 h 590237"/>
                <a:gd name="connsiteX11" fmla="*/ 103579 w 590237"/>
                <a:gd name="connsiteY11" fmla="*/ 309575 h 590237"/>
                <a:gd name="connsiteX12" fmla="*/ 128173 w 590237"/>
                <a:gd name="connsiteY12" fmla="*/ 325034 h 590237"/>
                <a:gd name="connsiteX13" fmla="*/ 148550 w 590237"/>
                <a:gd name="connsiteY13" fmla="*/ 292008 h 590237"/>
                <a:gd name="connsiteX14" fmla="*/ 147847 w 590237"/>
                <a:gd name="connsiteY14" fmla="*/ 171853 h 590237"/>
                <a:gd name="connsiteX15" fmla="*/ 168224 w 590237"/>
                <a:gd name="connsiteY15" fmla="*/ 150071 h 590237"/>
                <a:gd name="connsiteX16" fmla="*/ 280650 w 590237"/>
                <a:gd name="connsiteY16" fmla="*/ 150773 h 590237"/>
                <a:gd name="connsiteX17" fmla="*/ 307352 w 590237"/>
                <a:gd name="connsiteY17" fmla="*/ 145854 h 590237"/>
                <a:gd name="connsiteX18" fmla="*/ 312270 w 590237"/>
                <a:gd name="connsiteY18" fmla="*/ 107911 h 590237"/>
                <a:gd name="connsiteX19" fmla="*/ 287677 w 590237"/>
                <a:gd name="connsiteY19" fmla="*/ 59427 h 590237"/>
                <a:gd name="connsiteX20" fmla="*/ 337566 w 590237"/>
                <a:gd name="connsiteY20" fmla="*/ 5322 h 590237"/>
                <a:gd name="connsiteX21" fmla="*/ 438750 w 590237"/>
                <a:gd name="connsiteY21" fmla="*/ 33428 h 590237"/>
                <a:gd name="connsiteX22" fmla="*/ 431723 w 590237"/>
                <a:gd name="connsiteY22" fmla="*/ 105100 h 590237"/>
                <a:gd name="connsiteX23" fmla="*/ 416265 w 590237"/>
                <a:gd name="connsiteY23" fmla="*/ 129693 h 590237"/>
                <a:gd name="connsiteX24" fmla="*/ 451398 w 590237"/>
                <a:gd name="connsiteY24" fmla="*/ 150773 h 590237"/>
                <a:gd name="connsiteX25" fmla="*/ 566635 w 590237"/>
                <a:gd name="connsiteY25" fmla="*/ 150071 h 590237"/>
                <a:gd name="connsiteX26" fmla="*/ 592633 w 590237"/>
                <a:gd name="connsiteY26" fmla="*/ 174664 h 590237"/>
                <a:gd name="connsiteX27" fmla="*/ 592633 w 590237"/>
                <a:gd name="connsiteY27" fmla="*/ 370707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90237" h="590237">
                  <a:moveTo>
                    <a:pt x="592633" y="370707"/>
                  </a:moveTo>
                  <a:cubicBezTo>
                    <a:pt x="592633" y="437460"/>
                    <a:pt x="591931" y="504213"/>
                    <a:pt x="592633" y="570966"/>
                  </a:cubicBezTo>
                  <a:cubicBezTo>
                    <a:pt x="592633" y="585722"/>
                    <a:pt x="589823" y="591344"/>
                    <a:pt x="573661" y="591344"/>
                  </a:cubicBezTo>
                  <a:cubicBezTo>
                    <a:pt x="438750" y="590641"/>
                    <a:pt x="303136" y="590641"/>
                    <a:pt x="168224" y="591344"/>
                  </a:cubicBezTo>
                  <a:cubicBezTo>
                    <a:pt x="152063" y="591344"/>
                    <a:pt x="148550" y="586425"/>
                    <a:pt x="148550" y="571669"/>
                  </a:cubicBezTo>
                  <a:cubicBezTo>
                    <a:pt x="149253" y="532320"/>
                    <a:pt x="148550" y="492971"/>
                    <a:pt x="149253" y="453621"/>
                  </a:cubicBezTo>
                  <a:cubicBezTo>
                    <a:pt x="149253" y="442379"/>
                    <a:pt x="147144" y="432541"/>
                    <a:pt x="138713" y="424110"/>
                  </a:cubicBezTo>
                  <a:cubicBezTo>
                    <a:pt x="128875" y="414272"/>
                    <a:pt x="120443" y="409353"/>
                    <a:pt x="109903" y="424110"/>
                  </a:cubicBezTo>
                  <a:cubicBezTo>
                    <a:pt x="95147" y="444487"/>
                    <a:pt x="77581" y="461351"/>
                    <a:pt x="50177" y="450108"/>
                  </a:cubicBezTo>
                  <a:cubicBezTo>
                    <a:pt x="20665" y="437460"/>
                    <a:pt x="2396" y="415678"/>
                    <a:pt x="288" y="381247"/>
                  </a:cubicBezTo>
                  <a:cubicBezTo>
                    <a:pt x="-1820" y="345411"/>
                    <a:pt x="7314" y="316602"/>
                    <a:pt x="38934" y="296927"/>
                  </a:cubicBezTo>
                  <a:cubicBezTo>
                    <a:pt x="63528" y="281468"/>
                    <a:pt x="81797" y="285685"/>
                    <a:pt x="103579" y="309575"/>
                  </a:cubicBezTo>
                  <a:cubicBezTo>
                    <a:pt x="109903" y="316602"/>
                    <a:pt x="113416" y="332763"/>
                    <a:pt x="128173" y="325034"/>
                  </a:cubicBezTo>
                  <a:cubicBezTo>
                    <a:pt x="140821" y="318710"/>
                    <a:pt x="148550" y="308170"/>
                    <a:pt x="148550" y="292008"/>
                  </a:cubicBezTo>
                  <a:cubicBezTo>
                    <a:pt x="147847" y="251957"/>
                    <a:pt x="149253" y="211905"/>
                    <a:pt x="147847" y="171853"/>
                  </a:cubicBezTo>
                  <a:cubicBezTo>
                    <a:pt x="147144" y="155692"/>
                    <a:pt x="150658" y="149368"/>
                    <a:pt x="168224" y="150071"/>
                  </a:cubicBezTo>
                  <a:cubicBezTo>
                    <a:pt x="205466" y="151476"/>
                    <a:pt x="243409" y="150773"/>
                    <a:pt x="280650" y="150773"/>
                  </a:cubicBezTo>
                  <a:cubicBezTo>
                    <a:pt x="289785" y="150773"/>
                    <a:pt x="298920" y="150773"/>
                    <a:pt x="307352" y="145854"/>
                  </a:cubicBezTo>
                  <a:cubicBezTo>
                    <a:pt x="327729" y="135314"/>
                    <a:pt x="329134" y="122667"/>
                    <a:pt x="312270" y="107911"/>
                  </a:cubicBezTo>
                  <a:cubicBezTo>
                    <a:pt x="297515" y="95263"/>
                    <a:pt x="282056" y="81209"/>
                    <a:pt x="287677" y="59427"/>
                  </a:cubicBezTo>
                  <a:cubicBezTo>
                    <a:pt x="294704" y="33428"/>
                    <a:pt x="312270" y="13754"/>
                    <a:pt x="337566" y="5322"/>
                  </a:cubicBezTo>
                  <a:cubicBezTo>
                    <a:pt x="374808" y="-8029"/>
                    <a:pt x="416265" y="4619"/>
                    <a:pt x="438750" y="33428"/>
                  </a:cubicBezTo>
                  <a:cubicBezTo>
                    <a:pt x="459830" y="60129"/>
                    <a:pt x="457019" y="81209"/>
                    <a:pt x="431723" y="105100"/>
                  </a:cubicBezTo>
                  <a:cubicBezTo>
                    <a:pt x="424697" y="111424"/>
                    <a:pt x="409238" y="114235"/>
                    <a:pt x="416265" y="129693"/>
                  </a:cubicBezTo>
                  <a:cubicBezTo>
                    <a:pt x="423292" y="143747"/>
                    <a:pt x="435939" y="150773"/>
                    <a:pt x="451398" y="150773"/>
                  </a:cubicBezTo>
                  <a:cubicBezTo>
                    <a:pt x="490045" y="150773"/>
                    <a:pt x="527988" y="152179"/>
                    <a:pt x="566635" y="150071"/>
                  </a:cubicBezTo>
                  <a:cubicBezTo>
                    <a:pt x="586309" y="149368"/>
                    <a:pt x="593336" y="152881"/>
                    <a:pt x="592633" y="174664"/>
                  </a:cubicBezTo>
                  <a:cubicBezTo>
                    <a:pt x="591931" y="239309"/>
                    <a:pt x="592633" y="305359"/>
                    <a:pt x="592633" y="37070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A4230F4-3B9E-4344-A343-0A8D9A6313E1}"/>
                </a:ext>
              </a:extLst>
            </p:cNvPr>
            <p:cNvSpPr/>
            <p:nvPr/>
          </p:nvSpPr>
          <p:spPr>
            <a:xfrm>
              <a:off x="11189772" y="1260583"/>
              <a:ext cx="1026185" cy="1026186"/>
            </a:xfrm>
            <a:custGeom>
              <a:avLst/>
              <a:gdLst>
                <a:gd name="connsiteX0" fmla="*/ 511508 w 590237"/>
                <a:gd name="connsiteY0" fmla="*/ 592383 h 590237"/>
                <a:gd name="connsiteX1" fmla="*/ 451079 w 590237"/>
                <a:gd name="connsiteY1" fmla="*/ 592383 h 590237"/>
                <a:gd name="connsiteX2" fmla="*/ 411027 w 590237"/>
                <a:gd name="connsiteY2" fmla="*/ 572006 h 590237"/>
                <a:gd name="connsiteX3" fmla="*/ 414541 w 590237"/>
                <a:gd name="connsiteY3" fmla="*/ 532656 h 590237"/>
                <a:gd name="connsiteX4" fmla="*/ 438431 w 590237"/>
                <a:gd name="connsiteY4" fmla="*/ 483470 h 590237"/>
                <a:gd name="connsiteX5" fmla="*/ 378705 w 590237"/>
                <a:gd name="connsiteY5" fmla="*/ 443418 h 590237"/>
                <a:gd name="connsiteX6" fmla="*/ 311249 w 590237"/>
                <a:gd name="connsiteY6" fmla="*/ 470822 h 590237"/>
                <a:gd name="connsiteX7" fmla="*/ 318978 w 590237"/>
                <a:gd name="connsiteY7" fmla="*/ 525630 h 590237"/>
                <a:gd name="connsiteX8" fmla="*/ 339356 w 590237"/>
                <a:gd name="connsiteY8" fmla="*/ 559358 h 590237"/>
                <a:gd name="connsiteX9" fmla="*/ 295791 w 590237"/>
                <a:gd name="connsiteY9" fmla="*/ 591680 h 590237"/>
                <a:gd name="connsiteX10" fmla="*/ 164392 w 590237"/>
                <a:gd name="connsiteY10" fmla="*/ 592383 h 590237"/>
                <a:gd name="connsiteX11" fmla="*/ 149636 w 590237"/>
                <a:gd name="connsiteY11" fmla="*/ 573411 h 590237"/>
                <a:gd name="connsiteX12" fmla="*/ 149636 w 590237"/>
                <a:gd name="connsiteY12" fmla="*/ 456066 h 590237"/>
                <a:gd name="connsiteX13" fmla="*/ 140502 w 590237"/>
                <a:gd name="connsiteY13" fmla="*/ 425852 h 590237"/>
                <a:gd name="connsiteX14" fmla="*/ 110287 w 590237"/>
                <a:gd name="connsiteY14" fmla="*/ 425149 h 590237"/>
                <a:gd name="connsiteX15" fmla="*/ 55480 w 590237"/>
                <a:gd name="connsiteY15" fmla="*/ 451147 h 590237"/>
                <a:gd name="connsiteX16" fmla="*/ 2077 w 590237"/>
                <a:gd name="connsiteY16" fmla="*/ 390718 h 590237"/>
                <a:gd name="connsiteX17" fmla="*/ 40724 w 590237"/>
                <a:gd name="connsiteY17" fmla="*/ 296561 h 590237"/>
                <a:gd name="connsiteX18" fmla="*/ 104666 w 590237"/>
                <a:gd name="connsiteY18" fmla="*/ 309912 h 590237"/>
                <a:gd name="connsiteX19" fmla="*/ 126449 w 590237"/>
                <a:gd name="connsiteY19" fmla="*/ 325370 h 590237"/>
                <a:gd name="connsiteX20" fmla="*/ 148231 w 590237"/>
                <a:gd name="connsiteY20" fmla="*/ 293750 h 590237"/>
                <a:gd name="connsiteX21" fmla="*/ 147528 w 590237"/>
                <a:gd name="connsiteY21" fmla="*/ 178514 h 590237"/>
                <a:gd name="connsiteX22" fmla="*/ 179148 w 590237"/>
                <a:gd name="connsiteY22" fmla="*/ 148299 h 590237"/>
                <a:gd name="connsiteX23" fmla="*/ 285953 w 590237"/>
                <a:gd name="connsiteY23" fmla="*/ 149002 h 590237"/>
                <a:gd name="connsiteX24" fmla="*/ 314060 w 590237"/>
                <a:gd name="connsiteY24" fmla="*/ 140570 h 590237"/>
                <a:gd name="connsiteX25" fmla="*/ 315465 w 590237"/>
                <a:gd name="connsiteY25" fmla="*/ 108950 h 590237"/>
                <a:gd name="connsiteX26" fmla="*/ 318978 w 590237"/>
                <a:gd name="connsiteY26" fmla="*/ 15496 h 590237"/>
                <a:gd name="connsiteX27" fmla="*/ 449674 w 590237"/>
                <a:gd name="connsiteY27" fmla="*/ 48521 h 590237"/>
                <a:gd name="connsiteX28" fmla="*/ 433513 w 590237"/>
                <a:gd name="connsiteY28" fmla="*/ 104031 h 590237"/>
                <a:gd name="connsiteX29" fmla="*/ 416649 w 590237"/>
                <a:gd name="connsiteY29" fmla="*/ 128624 h 590237"/>
                <a:gd name="connsiteX30" fmla="*/ 451782 w 590237"/>
                <a:gd name="connsiteY30" fmla="*/ 149704 h 590237"/>
                <a:gd name="connsiteX31" fmla="*/ 571938 w 590237"/>
                <a:gd name="connsiteY31" fmla="*/ 149002 h 590237"/>
                <a:gd name="connsiteX32" fmla="*/ 592315 w 590237"/>
                <a:gd name="connsiteY32" fmla="*/ 167974 h 590237"/>
                <a:gd name="connsiteX33" fmla="*/ 592315 w 590237"/>
                <a:gd name="connsiteY33" fmla="*/ 572708 h 590237"/>
                <a:gd name="connsiteX34" fmla="*/ 573343 w 590237"/>
                <a:gd name="connsiteY34" fmla="*/ 593086 h 590237"/>
                <a:gd name="connsiteX35" fmla="*/ 511508 w 590237"/>
                <a:gd name="connsiteY35" fmla="*/ 59238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590237">
                  <a:moveTo>
                    <a:pt x="511508" y="592383"/>
                  </a:moveTo>
                  <a:cubicBezTo>
                    <a:pt x="491131" y="592383"/>
                    <a:pt x="471457" y="592383"/>
                    <a:pt x="451079" y="592383"/>
                  </a:cubicBezTo>
                  <a:cubicBezTo>
                    <a:pt x="434215" y="592383"/>
                    <a:pt x="421567" y="584653"/>
                    <a:pt x="411027" y="572006"/>
                  </a:cubicBezTo>
                  <a:cubicBezTo>
                    <a:pt x="399785" y="557952"/>
                    <a:pt x="397677" y="545304"/>
                    <a:pt x="414541" y="532656"/>
                  </a:cubicBezTo>
                  <a:cubicBezTo>
                    <a:pt x="430702" y="520711"/>
                    <a:pt x="449674" y="508063"/>
                    <a:pt x="438431" y="483470"/>
                  </a:cubicBezTo>
                  <a:cubicBezTo>
                    <a:pt x="427189" y="458876"/>
                    <a:pt x="408217" y="443418"/>
                    <a:pt x="378705" y="443418"/>
                  </a:cubicBezTo>
                  <a:cubicBezTo>
                    <a:pt x="351301" y="442715"/>
                    <a:pt x="328816" y="447634"/>
                    <a:pt x="311249" y="470822"/>
                  </a:cubicBezTo>
                  <a:cubicBezTo>
                    <a:pt x="295791" y="491902"/>
                    <a:pt x="299304" y="508766"/>
                    <a:pt x="318978" y="525630"/>
                  </a:cubicBezTo>
                  <a:cubicBezTo>
                    <a:pt x="329518" y="534062"/>
                    <a:pt x="347085" y="541088"/>
                    <a:pt x="339356" y="559358"/>
                  </a:cubicBezTo>
                  <a:cubicBezTo>
                    <a:pt x="331626" y="577627"/>
                    <a:pt x="316871" y="590978"/>
                    <a:pt x="295791" y="591680"/>
                  </a:cubicBezTo>
                  <a:cubicBezTo>
                    <a:pt x="252225" y="592383"/>
                    <a:pt x="207958" y="590978"/>
                    <a:pt x="164392" y="592383"/>
                  </a:cubicBezTo>
                  <a:cubicBezTo>
                    <a:pt x="148231" y="593086"/>
                    <a:pt x="149636" y="583248"/>
                    <a:pt x="149636" y="573411"/>
                  </a:cubicBezTo>
                  <a:cubicBezTo>
                    <a:pt x="149636" y="534062"/>
                    <a:pt x="149636" y="494713"/>
                    <a:pt x="149636" y="456066"/>
                  </a:cubicBezTo>
                  <a:cubicBezTo>
                    <a:pt x="149636" y="444823"/>
                    <a:pt x="149636" y="434283"/>
                    <a:pt x="140502" y="425852"/>
                  </a:cubicBezTo>
                  <a:cubicBezTo>
                    <a:pt x="130665" y="416014"/>
                    <a:pt x="121530" y="409690"/>
                    <a:pt x="110287" y="425149"/>
                  </a:cubicBezTo>
                  <a:cubicBezTo>
                    <a:pt x="96937" y="443418"/>
                    <a:pt x="81478" y="460282"/>
                    <a:pt x="55480" y="451147"/>
                  </a:cubicBezTo>
                  <a:cubicBezTo>
                    <a:pt x="26670" y="441310"/>
                    <a:pt x="7698" y="421635"/>
                    <a:pt x="2077" y="390718"/>
                  </a:cubicBezTo>
                  <a:cubicBezTo>
                    <a:pt x="-5652" y="348559"/>
                    <a:pt x="8401" y="316236"/>
                    <a:pt x="40724" y="296561"/>
                  </a:cubicBezTo>
                  <a:cubicBezTo>
                    <a:pt x="66722" y="281103"/>
                    <a:pt x="80775" y="284616"/>
                    <a:pt x="104666" y="309912"/>
                  </a:cubicBezTo>
                  <a:cubicBezTo>
                    <a:pt x="110990" y="316236"/>
                    <a:pt x="113801" y="330992"/>
                    <a:pt x="126449" y="325370"/>
                  </a:cubicBezTo>
                  <a:cubicBezTo>
                    <a:pt x="139097" y="319749"/>
                    <a:pt x="148934" y="309912"/>
                    <a:pt x="148231" y="293750"/>
                  </a:cubicBezTo>
                  <a:cubicBezTo>
                    <a:pt x="148231" y="255104"/>
                    <a:pt x="150339" y="217160"/>
                    <a:pt x="147528" y="178514"/>
                  </a:cubicBezTo>
                  <a:cubicBezTo>
                    <a:pt x="145420" y="151813"/>
                    <a:pt x="155960" y="146894"/>
                    <a:pt x="179148" y="148299"/>
                  </a:cubicBezTo>
                  <a:cubicBezTo>
                    <a:pt x="214282" y="150407"/>
                    <a:pt x="250117" y="148299"/>
                    <a:pt x="285953" y="149002"/>
                  </a:cubicBezTo>
                  <a:cubicBezTo>
                    <a:pt x="296493" y="149002"/>
                    <a:pt x="305628" y="148299"/>
                    <a:pt x="314060" y="140570"/>
                  </a:cubicBezTo>
                  <a:cubicBezTo>
                    <a:pt x="325302" y="130030"/>
                    <a:pt x="331626" y="122301"/>
                    <a:pt x="315465" y="108950"/>
                  </a:cubicBezTo>
                  <a:cubicBezTo>
                    <a:pt x="277521" y="77330"/>
                    <a:pt x="279629" y="45008"/>
                    <a:pt x="318978" y="15496"/>
                  </a:cubicBezTo>
                  <a:cubicBezTo>
                    <a:pt x="359733" y="-15422"/>
                    <a:pt x="427891" y="2145"/>
                    <a:pt x="449674" y="48521"/>
                  </a:cubicBezTo>
                  <a:cubicBezTo>
                    <a:pt x="460214" y="72411"/>
                    <a:pt x="449674" y="87870"/>
                    <a:pt x="433513" y="104031"/>
                  </a:cubicBezTo>
                  <a:cubicBezTo>
                    <a:pt x="426486" y="111058"/>
                    <a:pt x="411027" y="114571"/>
                    <a:pt x="416649" y="128624"/>
                  </a:cubicBezTo>
                  <a:cubicBezTo>
                    <a:pt x="422973" y="142678"/>
                    <a:pt x="434918" y="150407"/>
                    <a:pt x="451782" y="149704"/>
                  </a:cubicBezTo>
                  <a:cubicBezTo>
                    <a:pt x="491834" y="149002"/>
                    <a:pt x="531886" y="149704"/>
                    <a:pt x="571938" y="149002"/>
                  </a:cubicBezTo>
                  <a:cubicBezTo>
                    <a:pt x="585991" y="149002"/>
                    <a:pt x="592315" y="151110"/>
                    <a:pt x="592315" y="167974"/>
                  </a:cubicBezTo>
                  <a:cubicBezTo>
                    <a:pt x="591612" y="302885"/>
                    <a:pt x="591612" y="437797"/>
                    <a:pt x="592315" y="572708"/>
                  </a:cubicBezTo>
                  <a:cubicBezTo>
                    <a:pt x="592315" y="587464"/>
                    <a:pt x="589504" y="593788"/>
                    <a:pt x="573343" y="593086"/>
                  </a:cubicBezTo>
                  <a:cubicBezTo>
                    <a:pt x="553668" y="591680"/>
                    <a:pt x="532588" y="592383"/>
                    <a:pt x="511508" y="59238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7221F48-D5C5-4D45-B316-E8EEF4495CF2}"/>
                </a:ext>
              </a:extLst>
            </p:cNvPr>
            <p:cNvSpPr/>
            <p:nvPr/>
          </p:nvSpPr>
          <p:spPr>
            <a:xfrm>
              <a:off x="503393" y="5823022"/>
              <a:ext cx="1026185" cy="1026186"/>
            </a:xfrm>
            <a:custGeom>
              <a:avLst/>
              <a:gdLst>
                <a:gd name="connsiteX0" fmla="*/ 370196 w 590237"/>
                <a:gd name="connsiteY0" fmla="*/ 591917 h 590237"/>
                <a:gd name="connsiteX1" fmla="*/ 167829 w 590237"/>
                <a:gd name="connsiteY1" fmla="*/ 591917 h 590237"/>
                <a:gd name="connsiteX2" fmla="*/ 147452 w 590237"/>
                <a:gd name="connsiteY2" fmla="*/ 572242 h 590237"/>
                <a:gd name="connsiteX3" fmla="*/ 148154 w 590237"/>
                <a:gd name="connsiteY3" fmla="*/ 454897 h 590237"/>
                <a:gd name="connsiteX4" fmla="*/ 139020 w 590237"/>
                <a:gd name="connsiteY4" fmla="*/ 424683 h 590237"/>
                <a:gd name="connsiteX5" fmla="*/ 108805 w 590237"/>
                <a:gd name="connsiteY5" fmla="*/ 425385 h 590237"/>
                <a:gd name="connsiteX6" fmla="*/ 56808 w 590237"/>
                <a:gd name="connsiteY6" fmla="*/ 451384 h 590237"/>
                <a:gd name="connsiteX7" fmla="*/ 4811 w 590237"/>
                <a:gd name="connsiteY7" fmla="*/ 400089 h 590237"/>
                <a:gd name="connsiteX8" fmla="*/ 38539 w 590237"/>
                <a:gd name="connsiteY8" fmla="*/ 296798 h 590237"/>
                <a:gd name="connsiteX9" fmla="*/ 105292 w 590237"/>
                <a:gd name="connsiteY9" fmla="*/ 309446 h 590237"/>
                <a:gd name="connsiteX10" fmla="*/ 127074 w 590237"/>
                <a:gd name="connsiteY10" fmla="*/ 324904 h 590237"/>
                <a:gd name="connsiteX11" fmla="*/ 148857 w 590237"/>
                <a:gd name="connsiteY11" fmla="*/ 293284 h 590237"/>
                <a:gd name="connsiteX12" fmla="*/ 148154 w 590237"/>
                <a:gd name="connsiteY12" fmla="*/ 175940 h 590237"/>
                <a:gd name="connsiteX13" fmla="*/ 174153 w 590237"/>
                <a:gd name="connsiteY13" fmla="*/ 148536 h 590237"/>
                <a:gd name="connsiteX14" fmla="*/ 286579 w 590237"/>
                <a:gd name="connsiteY14" fmla="*/ 149238 h 590237"/>
                <a:gd name="connsiteX15" fmla="*/ 310470 w 590237"/>
                <a:gd name="connsiteY15" fmla="*/ 145022 h 590237"/>
                <a:gd name="connsiteX16" fmla="*/ 313983 w 590237"/>
                <a:gd name="connsiteY16" fmla="*/ 108484 h 590237"/>
                <a:gd name="connsiteX17" fmla="*/ 312578 w 590237"/>
                <a:gd name="connsiteY17" fmla="*/ 21354 h 590237"/>
                <a:gd name="connsiteX18" fmla="*/ 449597 w 590237"/>
                <a:gd name="connsiteY18" fmla="*/ 48757 h 590237"/>
                <a:gd name="connsiteX19" fmla="*/ 433436 w 590237"/>
                <a:gd name="connsiteY19" fmla="*/ 104268 h 590237"/>
                <a:gd name="connsiteX20" fmla="*/ 417275 w 590237"/>
                <a:gd name="connsiteY20" fmla="*/ 128861 h 590237"/>
                <a:gd name="connsiteX21" fmla="*/ 452408 w 590237"/>
                <a:gd name="connsiteY21" fmla="*/ 149941 h 590237"/>
                <a:gd name="connsiteX22" fmla="*/ 572564 w 590237"/>
                <a:gd name="connsiteY22" fmla="*/ 149238 h 590237"/>
                <a:gd name="connsiteX23" fmla="*/ 592941 w 590237"/>
                <a:gd name="connsiteY23" fmla="*/ 168210 h 590237"/>
                <a:gd name="connsiteX24" fmla="*/ 592941 w 590237"/>
                <a:gd name="connsiteY24" fmla="*/ 291176 h 590237"/>
                <a:gd name="connsiteX25" fmla="*/ 566942 w 590237"/>
                <a:gd name="connsiteY25" fmla="*/ 336147 h 590237"/>
                <a:gd name="connsiteX26" fmla="*/ 538133 w 590237"/>
                <a:gd name="connsiteY26" fmla="*/ 333336 h 590237"/>
                <a:gd name="connsiteX27" fmla="*/ 472082 w 590237"/>
                <a:gd name="connsiteY27" fmla="*/ 312256 h 590237"/>
                <a:gd name="connsiteX28" fmla="*/ 452408 w 590237"/>
                <a:gd name="connsiteY28" fmla="*/ 408521 h 590237"/>
                <a:gd name="connsiteX29" fmla="*/ 530404 w 590237"/>
                <a:gd name="connsiteY29" fmla="*/ 419764 h 590237"/>
                <a:gd name="connsiteX30" fmla="*/ 560618 w 590237"/>
                <a:gd name="connsiteY30" fmla="*/ 403603 h 590237"/>
                <a:gd name="connsiteX31" fmla="*/ 592238 w 590237"/>
                <a:gd name="connsiteY31" fmla="*/ 441547 h 590237"/>
                <a:gd name="connsiteX32" fmla="*/ 592941 w 590237"/>
                <a:gd name="connsiteY32" fmla="*/ 581377 h 590237"/>
                <a:gd name="connsiteX33" fmla="*/ 574671 w 590237"/>
                <a:gd name="connsiteY33" fmla="*/ 593322 h 590237"/>
                <a:gd name="connsiteX34" fmla="*/ 370196 w 590237"/>
                <a:gd name="connsiteY34" fmla="*/ 591917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237" h="590237">
                  <a:moveTo>
                    <a:pt x="370196" y="591917"/>
                  </a:moveTo>
                  <a:cubicBezTo>
                    <a:pt x="302740" y="591917"/>
                    <a:pt x="235285" y="591214"/>
                    <a:pt x="167829" y="591917"/>
                  </a:cubicBezTo>
                  <a:cubicBezTo>
                    <a:pt x="152370" y="591917"/>
                    <a:pt x="147452" y="588403"/>
                    <a:pt x="147452" y="572242"/>
                  </a:cubicBezTo>
                  <a:cubicBezTo>
                    <a:pt x="148857" y="532893"/>
                    <a:pt x="147452" y="493544"/>
                    <a:pt x="148154" y="454897"/>
                  </a:cubicBezTo>
                  <a:cubicBezTo>
                    <a:pt x="148154" y="443655"/>
                    <a:pt x="147452" y="433115"/>
                    <a:pt x="139020" y="424683"/>
                  </a:cubicBezTo>
                  <a:cubicBezTo>
                    <a:pt x="128480" y="414143"/>
                    <a:pt x="119345" y="410629"/>
                    <a:pt x="108805" y="425385"/>
                  </a:cubicBezTo>
                  <a:cubicBezTo>
                    <a:pt x="96157" y="442249"/>
                    <a:pt x="81401" y="459113"/>
                    <a:pt x="56808" y="451384"/>
                  </a:cubicBezTo>
                  <a:cubicBezTo>
                    <a:pt x="30810" y="443655"/>
                    <a:pt x="12540" y="426790"/>
                    <a:pt x="4811" y="400089"/>
                  </a:cubicBezTo>
                  <a:cubicBezTo>
                    <a:pt x="-7837" y="357929"/>
                    <a:pt x="4811" y="317878"/>
                    <a:pt x="38539" y="296798"/>
                  </a:cubicBezTo>
                  <a:cubicBezTo>
                    <a:pt x="64537" y="279934"/>
                    <a:pt x="81401" y="284150"/>
                    <a:pt x="105292" y="309446"/>
                  </a:cubicBezTo>
                  <a:cubicBezTo>
                    <a:pt x="110913" y="315770"/>
                    <a:pt x="113724" y="330526"/>
                    <a:pt x="127074" y="324904"/>
                  </a:cubicBezTo>
                  <a:cubicBezTo>
                    <a:pt x="140425" y="319283"/>
                    <a:pt x="148857" y="308743"/>
                    <a:pt x="148857" y="293284"/>
                  </a:cubicBezTo>
                  <a:cubicBezTo>
                    <a:pt x="148857" y="253935"/>
                    <a:pt x="150262" y="214586"/>
                    <a:pt x="148154" y="175940"/>
                  </a:cubicBezTo>
                  <a:cubicBezTo>
                    <a:pt x="147452" y="155562"/>
                    <a:pt x="150965" y="147130"/>
                    <a:pt x="174153" y="148536"/>
                  </a:cubicBezTo>
                  <a:cubicBezTo>
                    <a:pt x="211394" y="150644"/>
                    <a:pt x="248635" y="149238"/>
                    <a:pt x="286579" y="149238"/>
                  </a:cubicBezTo>
                  <a:cubicBezTo>
                    <a:pt x="294309" y="149238"/>
                    <a:pt x="302740" y="149941"/>
                    <a:pt x="310470" y="145022"/>
                  </a:cubicBezTo>
                  <a:cubicBezTo>
                    <a:pt x="328739" y="133077"/>
                    <a:pt x="330145" y="122537"/>
                    <a:pt x="313983" y="108484"/>
                  </a:cubicBezTo>
                  <a:cubicBezTo>
                    <a:pt x="280255" y="78972"/>
                    <a:pt x="280255" y="52271"/>
                    <a:pt x="312578" y="21354"/>
                  </a:cubicBezTo>
                  <a:cubicBezTo>
                    <a:pt x="353332" y="-16590"/>
                    <a:pt x="426409" y="-1835"/>
                    <a:pt x="449597" y="48757"/>
                  </a:cubicBezTo>
                  <a:cubicBezTo>
                    <a:pt x="460137" y="72648"/>
                    <a:pt x="449597" y="88107"/>
                    <a:pt x="433436" y="104268"/>
                  </a:cubicBezTo>
                  <a:cubicBezTo>
                    <a:pt x="426409" y="111295"/>
                    <a:pt x="410951" y="114808"/>
                    <a:pt x="417275" y="128861"/>
                  </a:cubicBezTo>
                  <a:cubicBezTo>
                    <a:pt x="423599" y="142914"/>
                    <a:pt x="435544" y="149941"/>
                    <a:pt x="452408" y="149941"/>
                  </a:cubicBezTo>
                  <a:cubicBezTo>
                    <a:pt x="492460" y="149238"/>
                    <a:pt x="532512" y="150644"/>
                    <a:pt x="572564" y="149238"/>
                  </a:cubicBezTo>
                  <a:cubicBezTo>
                    <a:pt x="587319" y="149238"/>
                    <a:pt x="592941" y="152049"/>
                    <a:pt x="592941" y="168210"/>
                  </a:cubicBezTo>
                  <a:cubicBezTo>
                    <a:pt x="591535" y="208965"/>
                    <a:pt x="592238" y="250422"/>
                    <a:pt x="592941" y="291176"/>
                  </a:cubicBezTo>
                  <a:cubicBezTo>
                    <a:pt x="592941" y="312256"/>
                    <a:pt x="582401" y="324904"/>
                    <a:pt x="566942" y="336147"/>
                  </a:cubicBezTo>
                  <a:cubicBezTo>
                    <a:pt x="556402" y="343174"/>
                    <a:pt x="547268" y="342471"/>
                    <a:pt x="538133" y="333336"/>
                  </a:cubicBezTo>
                  <a:cubicBezTo>
                    <a:pt x="500892" y="297501"/>
                    <a:pt x="494568" y="295393"/>
                    <a:pt x="472082" y="312256"/>
                  </a:cubicBezTo>
                  <a:cubicBezTo>
                    <a:pt x="444679" y="332634"/>
                    <a:pt x="435544" y="378307"/>
                    <a:pt x="452408" y="408521"/>
                  </a:cubicBezTo>
                  <a:cubicBezTo>
                    <a:pt x="472785" y="445762"/>
                    <a:pt x="503702" y="449979"/>
                    <a:pt x="530404" y="419764"/>
                  </a:cubicBezTo>
                  <a:cubicBezTo>
                    <a:pt x="538133" y="410629"/>
                    <a:pt x="544457" y="395874"/>
                    <a:pt x="560618" y="403603"/>
                  </a:cubicBezTo>
                  <a:cubicBezTo>
                    <a:pt x="576779" y="410629"/>
                    <a:pt x="592238" y="422575"/>
                    <a:pt x="592238" y="441547"/>
                  </a:cubicBezTo>
                  <a:cubicBezTo>
                    <a:pt x="593643" y="487922"/>
                    <a:pt x="592238" y="534298"/>
                    <a:pt x="592941" y="581377"/>
                  </a:cubicBezTo>
                  <a:cubicBezTo>
                    <a:pt x="592941" y="596835"/>
                    <a:pt x="582401" y="593322"/>
                    <a:pt x="574671" y="593322"/>
                  </a:cubicBezTo>
                  <a:cubicBezTo>
                    <a:pt x="505108" y="592619"/>
                    <a:pt x="437652" y="591917"/>
                    <a:pt x="370196" y="59191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D4E1013-FBA5-4968-8A9E-76EE49900970}"/>
                </a:ext>
              </a:extLst>
            </p:cNvPr>
            <p:cNvSpPr/>
            <p:nvPr/>
          </p:nvSpPr>
          <p:spPr>
            <a:xfrm>
              <a:off x="2279759" y="-8368"/>
              <a:ext cx="1026185" cy="1026186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F12A258-2850-4C63-BD6C-2E790E105C31}"/>
                </a:ext>
              </a:extLst>
            </p:cNvPr>
            <p:cNvSpPr/>
            <p:nvPr/>
          </p:nvSpPr>
          <p:spPr>
            <a:xfrm>
              <a:off x="11189772" y="3061522"/>
              <a:ext cx="1026185" cy="1026186"/>
            </a:xfrm>
            <a:custGeom>
              <a:avLst/>
              <a:gdLst>
                <a:gd name="connsiteX0" fmla="*/ 592177 w 590237"/>
                <a:gd name="connsiteY0" fmla="*/ 219934 h 590237"/>
                <a:gd name="connsiteX1" fmla="*/ 592880 w 590237"/>
                <a:gd name="connsiteY1" fmla="*/ 417382 h 590237"/>
                <a:gd name="connsiteX2" fmla="*/ 569692 w 590237"/>
                <a:gd name="connsiteY2" fmla="*/ 441975 h 590237"/>
                <a:gd name="connsiteX3" fmla="*/ 457265 w 590237"/>
                <a:gd name="connsiteY3" fmla="*/ 441273 h 590237"/>
                <a:gd name="connsiteX4" fmla="*/ 424240 w 590237"/>
                <a:gd name="connsiteY4" fmla="*/ 452515 h 590237"/>
                <a:gd name="connsiteX5" fmla="*/ 424240 w 590237"/>
                <a:gd name="connsiteY5" fmla="*/ 481325 h 590237"/>
                <a:gd name="connsiteX6" fmla="*/ 451644 w 590237"/>
                <a:gd name="connsiteY6" fmla="*/ 535430 h 590237"/>
                <a:gd name="connsiteX7" fmla="*/ 386296 w 590237"/>
                <a:gd name="connsiteY7" fmla="*/ 589535 h 590237"/>
                <a:gd name="connsiteX8" fmla="*/ 301274 w 590237"/>
                <a:gd name="connsiteY8" fmla="*/ 558618 h 590237"/>
                <a:gd name="connsiteX9" fmla="*/ 306895 w 590237"/>
                <a:gd name="connsiteY9" fmla="*/ 489054 h 590237"/>
                <a:gd name="connsiteX10" fmla="*/ 323759 w 590237"/>
                <a:gd name="connsiteY10" fmla="*/ 463055 h 590237"/>
                <a:gd name="connsiteX11" fmla="*/ 288626 w 590237"/>
                <a:gd name="connsiteY11" fmla="*/ 441975 h 590237"/>
                <a:gd name="connsiteX12" fmla="*/ 170579 w 590237"/>
                <a:gd name="connsiteY12" fmla="*/ 442678 h 590237"/>
                <a:gd name="connsiteX13" fmla="*/ 148093 w 590237"/>
                <a:gd name="connsiteY13" fmla="*/ 420193 h 590237"/>
                <a:gd name="connsiteX14" fmla="*/ 148796 w 590237"/>
                <a:gd name="connsiteY14" fmla="*/ 304956 h 590237"/>
                <a:gd name="connsiteX15" fmla="*/ 136851 w 590237"/>
                <a:gd name="connsiteY15" fmla="*/ 273336 h 590237"/>
                <a:gd name="connsiteX16" fmla="*/ 110150 w 590237"/>
                <a:gd name="connsiteY16" fmla="*/ 274741 h 590237"/>
                <a:gd name="connsiteX17" fmla="*/ 50423 w 590237"/>
                <a:gd name="connsiteY17" fmla="*/ 300740 h 590237"/>
                <a:gd name="connsiteX18" fmla="*/ 534 w 590237"/>
                <a:gd name="connsiteY18" fmla="*/ 234690 h 590237"/>
                <a:gd name="connsiteX19" fmla="*/ 37072 w 590237"/>
                <a:gd name="connsiteY19" fmla="*/ 148964 h 590237"/>
                <a:gd name="connsiteX20" fmla="*/ 103826 w 590237"/>
                <a:gd name="connsiteY20" fmla="*/ 159504 h 590237"/>
                <a:gd name="connsiteX21" fmla="*/ 128419 w 590237"/>
                <a:gd name="connsiteY21" fmla="*/ 174963 h 590237"/>
                <a:gd name="connsiteX22" fmla="*/ 148796 w 590237"/>
                <a:gd name="connsiteY22" fmla="*/ 141938 h 590237"/>
                <a:gd name="connsiteX23" fmla="*/ 148093 w 590237"/>
                <a:gd name="connsiteY23" fmla="*/ 18972 h 590237"/>
                <a:gd name="connsiteX24" fmla="*/ 165660 w 590237"/>
                <a:gd name="connsiteY24" fmla="*/ 0 h 590237"/>
                <a:gd name="connsiteX25" fmla="*/ 291437 w 590237"/>
                <a:gd name="connsiteY25" fmla="*/ 0 h 590237"/>
                <a:gd name="connsiteX26" fmla="*/ 329381 w 590237"/>
                <a:gd name="connsiteY26" fmla="*/ 18269 h 590237"/>
                <a:gd name="connsiteX27" fmla="*/ 325867 w 590237"/>
                <a:gd name="connsiteY27" fmla="*/ 59726 h 590237"/>
                <a:gd name="connsiteX28" fmla="*/ 301274 w 590237"/>
                <a:gd name="connsiteY28" fmla="*/ 103994 h 590237"/>
                <a:gd name="connsiteX29" fmla="*/ 350461 w 590237"/>
                <a:gd name="connsiteY29" fmla="*/ 146857 h 590237"/>
                <a:gd name="connsiteX30" fmla="*/ 421430 w 590237"/>
                <a:gd name="connsiteY30" fmla="*/ 129993 h 590237"/>
                <a:gd name="connsiteX31" fmla="*/ 418619 w 590237"/>
                <a:gd name="connsiteY31" fmla="*/ 63942 h 590237"/>
                <a:gd name="connsiteX32" fmla="*/ 401052 w 590237"/>
                <a:gd name="connsiteY32" fmla="*/ 33728 h 590237"/>
                <a:gd name="connsiteX33" fmla="*/ 435483 w 590237"/>
                <a:gd name="connsiteY33" fmla="*/ 2108 h 590237"/>
                <a:gd name="connsiteX34" fmla="*/ 580232 w 590237"/>
                <a:gd name="connsiteY34" fmla="*/ 702 h 590237"/>
                <a:gd name="connsiteX35" fmla="*/ 590069 w 590237"/>
                <a:gd name="connsiteY35" fmla="*/ 21080 h 590237"/>
                <a:gd name="connsiteX36" fmla="*/ 592177 w 590237"/>
                <a:gd name="connsiteY36" fmla="*/ 219934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592177" y="219934"/>
                  </a:moveTo>
                  <a:cubicBezTo>
                    <a:pt x="592177" y="285984"/>
                    <a:pt x="591474" y="351332"/>
                    <a:pt x="592880" y="417382"/>
                  </a:cubicBezTo>
                  <a:cubicBezTo>
                    <a:pt x="592880" y="435652"/>
                    <a:pt x="590069" y="442678"/>
                    <a:pt x="569692" y="441975"/>
                  </a:cubicBezTo>
                  <a:cubicBezTo>
                    <a:pt x="532451" y="439867"/>
                    <a:pt x="494507" y="441975"/>
                    <a:pt x="457265" y="441273"/>
                  </a:cubicBezTo>
                  <a:cubicBezTo>
                    <a:pt x="444618" y="441273"/>
                    <a:pt x="433375" y="443381"/>
                    <a:pt x="424240" y="452515"/>
                  </a:cubicBezTo>
                  <a:cubicBezTo>
                    <a:pt x="415106" y="461650"/>
                    <a:pt x="410187" y="470785"/>
                    <a:pt x="424240" y="481325"/>
                  </a:cubicBezTo>
                  <a:cubicBezTo>
                    <a:pt x="441807" y="494675"/>
                    <a:pt x="460779" y="510134"/>
                    <a:pt x="451644" y="535430"/>
                  </a:cubicBezTo>
                  <a:cubicBezTo>
                    <a:pt x="441104" y="565644"/>
                    <a:pt x="420727" y="586021"/>
                    <a:pt x="386296" y="589535"/>
                  </a:cubicBezTo>
                  <a:cubicBezTo>
                    <a:pt x="352569" y="592346"/>
                    <a:pt x="323057" y="588129"/>
                    <a:pt x="301274" y="558618"/>
                  </a:cubicBezTo>
                  <a:cubicBezTo>
                    <a:pt x="281600" y="531916"/>
                    <a:pt x="283708" y="511539"/>
                    <a:pt x="306895" y="489054"/>
                  </a:cubicBezTo>
                  <a:cubicBezTo>
                    <a:pt x="313922" y="482027"/>
                    <a:pt x="332191" y="479919"/>
                    <a:pt x="323759" y="463055"/>
                  </a:cubicBezTo>
                  <a:cubicBezTo>
                    <a:pt x="316733" y="449002"/>
                    <a:pt x="304085" y="441975"/>
                    <a:pt x="288626" y="441975"/>
                  </a:cubicBezTo>
                  <a:cubicBezTo>
                    <a:pt x="249277" y="441975"/>
                    <a:pt x="209928" y="441273"/>
                    <a:pt x="170579" y="442678"/>
                  </a:cubicBezTo>
                  <a:cubicBezTo>
                    <a:pt x="152309" y="443381"/>
                    <a:pt x="147391" y="438462"/>
                    <a:pt x="148093" y="420193"/>
                  </a:cubicBezTo>
                  <a:cubicBezTo>
                    <a:pt x="149499" y="382249"/>
                    <a:pt x="148093" y="343602"/>
                    <a:pt x="148796" y="304956"/>
                  </a:cubicBezTo>
                  <a:cubicBezTo>
                    <a:pt x="148796" y="292308"/>
                    <a:pt x="146688" y="281768"/>
                    <a:pt x="136851" y="273336"/>
                  </a:cubicBezTo>
                  <a:cubicBezTo>
                    <a:pt x="127013" y="264904"/>
                    <a:pt x="119284" y="262094"/>
                    <a:pt x="110150" y="274741"/>
                  </a:cubicBezTo>
                  <a:cubicBezTo>
                    <a:pt x="96096" y="295119"/>
                    <a:pt x="77827" y="311983"/>
                    <a:pt x="50423" y="300740"/>
                  </a:cubicBezTo>
                  <a:cubicBezTo>
                    <a:pt x="22317" y="288795"/>
                    <a:pt x="3345" y="267715"/>
                    <a:pt x="534" y="234690"/>
                  </a:cubicBezTo>
                  <a:cubicBezTo>
                    <a:pt x="-2277" y="199556"/>
                    <a:pt x="5453" y="169342"/>
                    <a:pt x="37072" y="148964"/>
                  </a:cubicBezTo>
                  <a:cubicBezTo>
                    <a:pt x="63071" y="132101"/>
                    <a:pt x="81340" y="134911"/>
                    <a:pt x="103826" y="159504"/>
                  </a:cubicBezTo>
                  <a:cubicBezTo>
                    <a:pt x="110150" y="166531"/>
                    <a:pt x="113663" y="182693"/>
                    <a:pt x="128419" y="174963"/>
                  </a:cubicBezTo>
                  <a:cubicBezTo>
                    <a:pt x="141067" y="168639"/>
                    <a:pt x="148796" y="158099"/>
                    <a:pt x="148796" y="141938"/>
                  </a:cubicBezTo>
                  <a:cubicBezTo>
                    <a:pt x="148093" y="101183"/>
                    <a:pt x="149499" y="59726"/>
                    <a:pt x="148093" y="18972"/>
                  </a:cubicBezTo>
                  <a:cubicBezTo>
                    <a:pt x="148093" y="4918"/>
                    <a:pt x="150904" y="0"/>
                    <a:pt x="165660" y="0"/>
                  </a:cubicBezTo>
                  <a:cubicBezTo>
                    <a:pt x="207820" y="702"/>
                    <a:pt x="249980" y="702"/>
                    <a:pt x="291437" y="0"/>
                  </a:cubicBezTo>
                  <a:cubicBezTo>
                    <a:pt x="307598" y="0"/>
                    <a:pt x="319543" y="6324"/>
                    <a:pt x="329381" y="18269"/>
                  </a:cubicBezTo>
                  <a:cubicBezTo>
                    <a:pt x="342029" y="33728"/>
                    <a:pt x="343434" y="47078"/>
                    <a:pt x="325867" y="59726"/>
                  </a:cubicBezTo>
                  <a:cubicBezTo>
                    <a:pt x="311111" y="70266"/>
                    <a:pt x="294247" y="82211"/>
                    <a:pt x="301274" y="103994"/>
                  </a:cubicBezTo>
                  <a:cubicBezTo>
                    <a:pt x="309003" y="126480"/>
                    <a:pt x="325165" y="142641"/>
                    <a:pt x="350461" y="146857"/>
                  </a:cubicBezTo>
                  <a:cubicBezTo>
                    <a:pt x="376459" y="151073"/>
                    <a:pt x="401755" y="150370"/>
                    <a:pt x="421430" y="129993"/>
                  </a:cubicBezTo>
                  <a:cubicBezTo>
                    <a:pt x="446023" y="104697"/>
                    <a:pt x="445320" y="87130"/>
                    <a:pt x="418619" y="63942"/>
                  </a:cubicBezTo>
                  <a:cubicBezTo>
                    <a:pt x="409484" y="56213"/>
                    <a:pt x="394728" y="50591"/>
                    <a:pt x="401052" y="33728"/>
                  </a:cubicBezTo>
                  <a:cubicBezTo>
                    <a:pt x="407376" y="18269"/>
                    <a:pt x="417916" y="2810"/>
                    <a:pt x="435483" y="2108"/>
                  </a:cubicBezTo>
                  <a:cubicBezTo>
                    <a:pt x="483967" y="0"/>
                    <a:pt x="532451" y="702"/>
                    <a:pt x="580232" y="702"/>
                  </a:cubicBezTo>
                  <a:cubicBezTo>
                    <a:pt x="596393" y="702"/>
                    <a:pt x="589366" y="13350"/>
                    <a:pt x="590069" y="21080"/>
                  </a:cubicBezTo>
                  <a:cubicBezTo>
                    <a:pt x="592177" y="86428"/>
                    <a:pt x="592177" y="153181"/>
                    <a:pt x="592177" y="219934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97F361D-FCD1-4D4D-BA70-69ECBFFB315C}"/>
                </a:ext>
              </a:extLst>
            </p:cNvPr>
            <p:cNvSpPr/>
            <p:nvPr/>
          </p:nvSpPr>
          <p:spPr>
            <a:xfrm>
              <a:off x="1278125" y="6079568"/>
              <a:ext cx="1282731" cy="769640"/>
            </a:xfrm>
            <a:custGeom>
              <a:avLst/>
              <a:gdLst>
                <a:gd name="connsiteX0" fmla="*/ 370725 w 737797"/>
                <a:gd name="connsiteY0" fmla="*/ 441321 h 442678"/>
                <a:gd name="connsiteX1" fmla="*/ 178898 w 737797"/>
                <a:gd name="connsiteY1" fmla="*/ 442023 h 442678"/>
                <a:gd name="connsiteX2" fmla="*/ 148684 w 737797"/>
                <a:gd name="connsiteY2" fmla="*/ 413214 h 442678"/>
                <a:gd name="connsiteX3" fmla="*/ 149386 w 737797"/>
                <a:gd name="connsiteY3" fmla="*/ 303599 h 442678"/>
                <a:gd name="connsiteX4" fmla="*/ 138846 w 737797"/>
                <a:gd name="connsiteY4" fmla="*/ 274087 h 442678"/>
                <a:gd name="connsiteX5" fmla="*/ 110037 w 737797"/>
                <a:gd name="connsiteY5" fmla="*/ 274790 h 442678"/>
                <a:gd name="connsiteX6" fmla="*/ 55230 w 737797"/>
                <a:gd name="connsiteY6" fmla="*/ 301491 h 442678"/>
                <a:gd name="connsiteX7" fmla="*/ 2530 w 737797"/>
                <a:gd name="connsiteY7" fmla="*/ 243872 h 442678"/>
                <a:gd name="connsiteX8" fmla="*/ 40473 w 737797"/>
                <a:gd name="connsiteY8" fmla="*/ 146905 h 442678"/>
                <a:gd name="connsiteX9" fmla="*/ 105119 w 737797"/>
                <a:gd name="connsiteY9" fmla="*/ 160255 h 442678"/>
                <a:gd name="connsiteX10" fmla="*/ 127604 w 737797"/>
                <a:gd name="connsiteY10" fmla="*/ 175714 h 442678"/>
                <a:gd name="connsiteX11" fmla="*/ 149386 w 737797"/>
                <a:gd name="connsiteY11" fmla="*/ 143391 h 442678"/>
                <a:gd name="connsiteX12" fmla="*/ 148684 w 737797"/>
                <a:gd name="connsiteY12" fmla="*/ 23236 h 442678"/>
                <a:gd name="connsiteX13" fmla="*/ 170466 w 737797"/>
                <a:gd name="connsiteY13" fmla="*/ 48 h 442678"/>
                <a:gd name="connsiteX14" fmla="*/ 290622 w 737797"/>
                <a:gd name="connsiteY14" fmla="*/ 751 h 442678"/>
                <a:gd name="connsiteX15" fmla="*/ 330673 w 737797"/>
                <a:gd name="connsiteY15" fmla="*/ 19722 h 442678"/>
                <a:gd name="connsiteX16" fmla="*/ 327160 w 737797"/>
                <a:gd name="connsiteY16" fmla="*/ 59072 h 442678"/>
                <a:gd name="connsiteX17" fmla="*/ 301864 w 737797"/>
                <a:gd name="connsiteY17" fmla="*/ 105447 h 442678"/>
                <a:gd name="connsiteX18" fmla="*/ 357375 w 737797"/>
                <a:gd name="connsiteY18" fmla="*/ 148310 h 442678"/>
                <a:gd name="connsiteX19" fmla="*/ 419209 w 737797"/>
                <a:gd name="connsiteY19" fmla="*/ 132851 h 442678"/>
                <a:gd name="connsiteX20" fmla="*/ 419209 w 737797"/>
                <a:gd name="connsiteY20" fmla="*/ 63287 h 442678"/>
                <a:gd name="connsiteX21" fmla="*/ 401643 w 737797"/>
                <a:gd name="connsiteY21" fmla="*/ 35884 h 442678"/>
                <a:gd name="connsiteX22" fmla="*/ 437478 w 737797"/>
                <a:gd name="connsiteY22" fmla="*/ 2156 h 442678"/>
                <a:gd name="connsiteX23" fmla="*/ 582228 w 737797"/>
                <a:gd name="connsiteY23" fmla="*/ 751 h 442678"/>
                <a:gd name="connsiteX24" fmla="*/ 591362 w 737797"/>
                <a:gd name="connsiteY24" fmla="*/ 19020 h 442678"/>
                <a:gd name="connsiteX25" fmla="*/ 591362 w 737797"/>
                <a:gd name="connsiteY25" fmla="*/ 134257 h 442678"/>
                <a:gd name="connsiteX26" fmla="*/ 596983 w 737797"/>
                <a:gd name="connsiteY26" fmla="*/ 160255 h 442678"/>
                <a:gd name="connsiteX27" fmla="*/ 634224 w 737797"/>
                <a:gd name="connsiteY27" fmla="*/ 164471 h 442678"/>
                <a:gd name="connsiteX28" fmla="*/ 722760 w 737797"/>
                <a:gd name="connsiteY28" fmla="*/ 165174 h 442678"/>
                <a:gd name="connsiteX29" fmla="*/ 695356 w 737797"/>
                <a:gd name="connsiteY29" fmla="*/ 298680 h 442678"/>
                <a:gd name="connsiteX30" fmla="*/ 637035 w 737797"/>
                <a:gd name="connsiteY30" fmla="*/ 283221 h 442678"/>
                <a:gd name="connsiteX31" fmla="*/ 613144 w 737797"/>
                <a:gd name="connsiteY31" fmla="*/ 267060 h 442678"/>
                <a:gd name="connsiteX32" fmla="*/ 591362 w 737797"/>
                <a:gd name="connsiteY32" fmla="*/ 302193 h 442678"/>
                <a:gd name="connsiteX33" fmla="*/ 592065 w 737797"/>
                <a:gd name="connsiteY33" fmla="*/ 420241 h 442678"/>
                <a:gd name="connsiteX34" fmla="*/ 570282 w 737797"/>
                <a:gd name="connsiteY34" fmla="*/ 442726 h 442678"/>
                <a:gd name="connsiteX35" fmla="*/ 370725 w 737797"/>
                <a:gd name="connsiteY35" fmla="*/ 441321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37797" h="442678">
                  <a:moveTo>
                    <a:pt x="370725" y="441321"/>
                  </a:moveTo>
                  <a:cubicBezTo>
                    <a:pt x="306783" y="441321"/>
                    <a:pt x="242840" y="440618"/>
                    <a:pt x="178898" y="442023"/>
                  </a:cubicBezTo>
                  <a:cubicBezTo>
                    <a:pt x="155710" y="442726"/>
                    <a:pt x="146576" y="438510"/>
                    <a:pt x="148684" y="413214"/>
                  </a:cubicBezTo>
                  <a:cubicBezTo>
                    <a:pt x="151494" y="376676"/>
                    <a:pt x="149386" y="340137"/>
                    <a:pt x="149386" y="303599"/>
                  </a:cubicBezTo>
                  <a:cubicBezTo>
                    <a:pt x="149386" y="292356"/>
                    <a:pt x="147981" y="282519"/>
                    <a:pt x="138846" y="274087"/>
                  </a:cubicBezTo>
                  <a:cubicBezTo>
                    <a:pt x="128306" y="264250"/>
                    <a:pt x="119874" y="260736"/>
                    <a:pt x="110037" y="274790"/>
                  </a:cubicBezTo>
                  <a:cubicBezTo>
                    <a:pt x="96686" y="293761"/>
                    <a:pt x="79823" y="309923"/>
                    <a:pt x="55230" y="301491"/>
                  </a:cubicBezTo>
                  <a:cubicBezTo>
                    <a:pt x="28528" y="292356"/>
                    <a:pt x="8853" y="274087"/>
                    <a:pt x="2530" y="243872"/>
                  </a:cubicBezTo>
                  <a:cubicBezTo>
                    <a:pt x="-5902" y="201010"/>
                    <a:pt x="6746" y="166579"/>
                    <a:pt x="40473" y="146905"/>
                  </a:cubicBezTo>
                  <a:cubicBezTo>
                    <a:pt x="65067" y="132148"/>
                    <a:pt x="82633" y="136365"/>
                    <a:pt x="105119" y="160255"/>
                  </a:cubicBezTo>
                  <a:cubicBezTo>
                    <a:pt x="111443" y="167282"/>
                    <a:pt x="114956" y="181335"/>
                    <a:pt x="127604" y="175714"/>
                  </a:cubicBezTo>
                  <a:cubicBezTo>
                    <a:pt x="140252" y="170092"/>
                    <a:pt x="149386" y="159552"/>
                    <a:pt x="149386" y="143391"/>
                  </a:cubicBezTo>
                  <a:cubicBezTo>
                    <a:pt x="149386" y="103339"/>
                    <a:pt x="150089" y="63287"/>
                    <a:pt x="148684" y="23236"/>
                  </a:cubicBezTo>
                  <a:cubicBezTo>
                    <a:pt x="147981" y="6372"/>
                    <a:pt x="150792" y="-655"/>
                    <a:pt x="170466" y="48"/>
                  </a:cubicBezTo>
                  <a:cubicBezTo>
                    <a:pt x="210518" y="2156"/>
                    <a:pt x="250570" y="751"/>
                    <a:pt x="290622" y="751"/>
                  </a:cubicBezTo>
                  <a:cubicBezTo>
                    <a:pt x="307486" y="751"/>
                    <a:pt x="320836" y="7074"/>
                    <a:pt x="330673" y="19722"/>
                  </a:cubicBezTo>
                  <a:cubicBezTo>
                    <a:pt x="341916" y="33775"/>
                    <a:pt x="344024" y="46424"/>
                    <a:pt x="327160" y="59072"/>
                  </a:cubicBezTo>
                  <a:cubicBezTo>
                    <a:pt x="312404" y="70314"/>
                    <a:pt x="292730" y="82259"/>
                    <a:pt x="301864" y="105447"/>
                  </a:cubicBezTo>
                  <a:cubicBezTo>
                    <a:pt x="311702" y="129338"/>
                    <a:pt x="329268" y="146202"/>
                    <a:pt x="357375" y="148310"/>
                  </a:cubicBezTo>
                  <a:cubicBezTo>
                    <a:pt x="379860" y="150418"/>
                    <a:pt x="400940" y="149013"/>
                    <a:pt x="419209" y="132851"/>
                  </a:cubicBezTo>
                  <a:cubicBezTo>
                    <a:pt x="448018" y="106150"/>
                    <a:pt x="448018" y="89286"/>
                    <a:pt x="419209" y="63287"/>
                  </a:cubicBezTo>
                  <a:cubicBezTo>
                    <a:pt x="410777" y="56261"/>
                    <a:pt x="396724" y="50640"/>
                    <a:pt x="401643" y="35884"/>
                  </a:cubicBezTo>
                  <a:cubicBezTo>
                    <a:pt x="407264" y="19020"/>
                    <a:pt x="418506" y="2859"/>
                    <a:pt x="437478" y="2156"/>
                  </a:cubicBezTo>
                  <a:cubicBezTo>
                    <a:pt x="485962" y="48"/>
                    <a:pt x="534446" y="751"/>
                    <a:pt x="582228" y="751"/>
                  </a:cubicBezTo>
                  <a:cubicBezTo>
                    <a:pt x="596983" y="751"/>
                    <a:pt x="591362" y="11993"/>
                    <a:pt x="591362" y="19020"/>
                  </a:cubicBezTo>
                  <a:cubicBezTo>
                    <a:pt x="592065" y="57666"/>
                    <a:pt x="591362" y="95610"/>
                    <a:pt x="591362" y="134257"/>
                  </a:cubicBezTo>
                  <a:cubicBezTo>
                    <a:pt x="591362" y="143391"/>
                    <a:pt x="592065" y="152526"/>
                    <a:pt x="596983" y="160255"/>
                  </a:cubicBezTo>
                  <a:cubicBezTo>
                    <a:pt x="608929" y="179930"/>
                    <a:pt x="618766" y="180632"/>
                    <a:pt x="634224" y="164471"/>
                  </a:cubicBezTo>
                  <a:cubicBezTo>
                    <a:pt x="665142" y="130041"/>
                    <a:pt x="692545" y="130743"/>
                    <a:pt x="722760" y="165174"/>
                  </a:cubicBezTo>
                  <a:cubicBezTo>
                    <a:pt x="758596" y="205928"/>
                    <a:pt x="743840" y="274790"/>
                    <a:pt x="695356" y="298680"/>
                  </a:cubicBezTo>
                  <a:cubicBezTo>
                    <a:pt x="671465" y="310625"/>
                    <a:pt x="653899" y="300788"/>
                    <a:pt x="637035" y="283221"/>
                  </a:cubicBezTo>
                  <a:cubicBezTo>
                    <a:pt x="630711" y="276195"/>
                    <a:pt x="627901" y="260033"/>
                    <a:pt x="613144" y="267060"/>
                  </a:cubicBezTo>
                  <a:cubicBezTo>
                    <a:pt x="599794" y="273384"/>
                    <a:pt x="591362" y="285330"/>
                    <a:pt x="591362" y="302193"/>
                  </a:cubicBezTo>
                  <a:cubicBezTo>
                    <a:pt x="591362" y="341543"/>
                    <a:pt x="590659" y="380892"/>
                    <a:pt x="592065" y="420241"/>
                  </a:cubicBezTo>
                  <a:cubicBezTo>
                    <a:pt x="592767" y="437807"/>
                    <a:pt x="588551" y="443429"/>
                    <a:pt x="570282" y="442726"/>
                  </a:cubicBezTo>
                  <a:cubicBezTo>
                    <a:pt x="504232" y="440618"/>
                    <a:pt x="437478" y="441321"/>
                    <a:pt x="370725" y="44132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54DAAE5-0172-4D94-ACA6-60327C202275}"/>
                </a:ext>
              </a:extLst>
            </p:cNvPr>
            <p:cNvSpPr/>
            <p:nvPr/>
          </p:nvSpPr>
          <p:spPr>
            <a:xfrm>
              <a:off x="2019223" y="746850"/>
              <a:ext cx="1282731" cy="769640"/>
            </a:xfrm>
            <a:custGeom>
              <a:avLst/>
              <a:gdLst>
                <a:gd name="connsiteX0" fmla="*/ 220814 w 737797"/>
                <a:gd name="connsiteY0" fmla="*/ 442759 h 442678"/>
                <a:gd name="connsiteX1" fmla="*/ 153359 w 737797"/>
                <a:gd name="connsiteY1" fmla="*/ 437841 h 442678"/>
                <a:gd name="connsiteX2" fmla="*/ 149143 w 737797"/>
                <a:gd name="connsiteY2" fmla="*/ 366169 h 442678"/>
                <a:gd name="connsiteX3" fmla="*/ 149143 w 737797"/>
                <a:gd name="connsiteY3" fmla="*/ 302929 h 442678"/>
                <a:gd name="connsiteX4" fmla="*/ 127360 w 737797"/>
                <a:gd name="connsiteY4" fmla="*/ 267796 h 442678"/>
                <a:gd name="connsiteX5" fmla="*/ 103470 w 737797"/>
                <a:gd name="connsiteY5" fmla="*/ 283957 h 442678"/>
                <a:gd name="connsiteX6" fmla="*/ 31095 w 737797"/>
                <a:gd name="connsiteY6" fmla="*/ 290984 h 442678"/>
                <a:gd name="connsiteX7" fmla="*/ 28987 w 737797"/>
                <a:gd name="connsiteY7" fmla="*/ 153965 h 442678"/>
                <a:gd name="connsiteX8" fmla="*/ 102767 w 737797"/>
                <a:gd name="connsiteY8" fmla="*/ 160288 h 442678"/>
                <a:gd name="connsiteX9" fmla="*/ 127360 w 737797"/>
                <a:gd name="connsiteY9" fmla="*/ 175747 h 442678"/>
                <a:gd name="connsiteX10" fmla="*/ 148440 w 737797"/>
                <a:gd name="connsiteY10" fmla="*/ 142722 h 442678"/>
                <a:gd name="connsiteX11" fmla="*/ 147738 w 737797"/>
                <a:gd name="connsiteY11" fmla="*/ 24674 h 442678"/>
                <a:gd name="connsiteX12" fmla="*/ 173736 w 737797"/>
                <a:gd name="connsiteY12" fmla="*/ 81 h 442678"/>
                <a:gd name="connsiteX13" fmla="*/ 288973 w 737797"/>
                <a:gd name="connsiteY13" fmla="*/ 81 h 442678"/>
                <a:gd name="connsiteX14" fmla="*/ 325511 w 737797"/>
                <a:gd name="connsiteY14" fmla="*/ 14134 h 442678"/>
                <a:gd name="connsiteX15" fmla="*/ 323404 w 737797"/>
                <a:gd name="connsiteY15" fmla="*/ 60510 h 442678"/>
                <a:gd name="connsiteX16" fmla="*/ 300918 w 737797"/>
                <a:gd name="connsiteY16" fmla="*/ 100562 h 442678"/>
                <a:gd name="connsiteX17" fmla="*/ 342376 w 737797"/>
                <a:gd name="connsiteY17" fmla="*/ 144127 h 442678"/>
                <a:gd name="connsiteX18" fmla="*/ 425290 w 737797"/>
                <a:gd name="connsiteY18" fmla="*/ 125155 h 442678"/>
                <a:gd name="connsiteX19" fmla="*/ 421074 w 737797"/>
                <a:gd name="connsiteY19" fmla="*/ 64726 h 442678"/>
                <a:gd name="connsiteX20" fmla="*/ 401399 w 737797"/>
                <a:gd name="connsiteY20" fmla="*/ 33106 h 442678"/>
                <a:gd name="connsiteX21" fmla="*/ 441451 w 737797"/>
                <a:gd name="connsiteY21" fmla="*/ 783 h 442678"/>
                <a:gd name="connsiteX22" fmla="*/ 578470 w 737797"/>
                <a:gd name="connsiteY22" fmla="*/ 81 h 442678"/>
                <a:gd name="connsiteX23" fmla="*/ 591821 w 737797"/>
                <a:gd name="connsiteY23" fmla="*/ 17648 h 442678"/>
                <a:gd name="connsiteX24" fmla="*/ 591821 w 737797"/>
                <a:gd name="connsiteY24" fmla="*/ 135695 h 442678"/>
                <a:gd name="connsiteX25" fmla="*/ 602361 w 737797"/>
                <a:gd name="connsiteY25" fmla="*/ 168018 h 442678"/>
                <a:gd name="connsiteX26" fmla="*/ 631170 w 737797"/>
                <a:gd name="connsiteY26" fmla="*/ 166612 h 442678"/>
                <a:gd name="connsiteX27" fmla="*/ 683168 w 737797"/>
                <a:gd name="connsiteY27" fmla="*/ 139208 h 442678"/>
                <a:gd name="connsiteX28" fmla="*/ 737975 w 737797"/>
                <a:gd name="connsiteY28" fmla="*/ 194719 h 442678"/>
                <a:gd name="connsiteX29" fmla="*/ 711977 w 737797"/>
                <a:gd name="connsiteY29" fmla="*/ 286768 h 442678"/>
                <a:gd name="connsiteX30" fmla="*/ 636089 w 737797"/>
                <a:gd name="connsiteY30" fmla="*/ 281849 h 442678"/>
                <a:gd name="connsiteX31" fmla="*/ 614306 w 737797"/>
                <a:gd name="connsiteY31" fmla="*/ 266391 h 442678"/>
                <a:gd name="connsiteX32" fmla="*/ 592524 w 737797"/>
                <a:gd name="connsiteY32" fmla="*/ 298011 h 442678"/>
                <a:gd name="connsiteX33" fmla="*/ 593226 w 737797"/>
                <a:gd name="connsiteY33" fmla="*/ 418166 h 442678"/>
                <a:gd name="connsiteX34" fmla="*/ 571444 w 737797"/>
                <a:gd name="connsiteY34" fmla="*/ 441354 h 442678"/>
                <a:gd name="connsiteX35" fmla="*/ 453396 w 737797"/>
                <a:gd name="connsiteY35" fmla="*/ 441354 h 442678"/>
                <a:gd name="connsiteX36" fmla="*/ 411939 w 737797"/>
                <a:gd name="connsiteY36" fmla="*/ 424490 h 442678"/>
                <a:gd name="connsiteX37" fmla="*/ 415452 w 737797"/>
                <a:gd name="connsiteY37" fmla="*/ 380925 h 442678"/>
                <a:gd name="connsiteX38" fmla="*/ 439343 w 737797"/>
                <a:gd name="connsiteY38" fmla="*/ 338765 h 442678"/>
                <a:gd name="connsiteX39" fmla="*/ 394372 w 737797"/>
                <a:gd name="connsiteY39" fmla="*/ 295902 h 442678"/>
                <a:gd name="connsiteX40" fmla="*/ 318485 w 737797"/>
                <a:gd name="connsiteY40" fmla="*/ 312766 h 442678"/>
                <a:gd name="connsiteX41" fmla="*/ 320593 w 737797"/>
                <a:gd name="connsiteY41" fmla="*/ 377412 h 442678"/>
                <a:gd name="connsiteX42" fmla="*/ 338862 w 737797"/>
                <a:gd name="connsiteY42" fmla="*/ 409032 h 442678"/>
                <a:gd name="connsiteX43" fmla="*/ 298107 w 737797"/>
                <a:gd name="connsiteY43" fmla="*/ 440651 h 442678"/>
                <a:gd name="connsiteX44" fmla="*/ 220814 w 737797"/>
                <a:gd name="connsiteY44" fmla="*/ 44275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37797" h="442678">
                  <a:moveTo>
                    <a:pt x="220814" y="442759"/>
                  </a:moveTo>
                  <a:cubicBezTo>
                    <a:pt x="201140" y="440651"/>
                    <a:pt x="167412" y="454002"/>
                    <a:pt x="153359" y="437841"/>
                  </a:cubicBezTo>
                  <a:cubicBezTo>
                    <a:pt x="140711" y="423787"/>
                    <a:pt x="149845" y="390762"/>
                    <a:pt x="149143" y="366169"/>
                  </a:cubicBezTo>
                  <a:cubicBezTo>
                    <a:pt x="149143" y="345089"/>
                    <a:pt x="148440" y="324009"/>
                    <a:pt x="149143" y="302929"/>
                  </a:cubicBezTo>
                  <a:cubicBezTo>
                    <a:pt x="149845" y="286065"/>
                    <a:pt x="141413" y="274120"/>
                    <a:pt x="127360" y="267796"/>
                  </a:cubicBezTo>
                  <a:cubicBezTo>
                    <a:pt x="112604" y="260769"/>
                    <a:pt x="109794" y="276931"/>
                    <a:pt x="103470" y="283957"/>
                  </a:cubicBezTo>
                  <a:cubicBezTo>
                    <a:pt x="79579" y="309253"/>
                    <a:pt x="59905" y="309956"/>
                    <a:pt x="31095" y="290984"/>
                  </a:cubicBezTo>
                  <a:cubicBezTo>
                    <a:pt x="-10362" y="263580"/>
                    <a:pt x="-9659" y="181368"/>
                    <a:pt x="28987" y="153965"/>
                  </a:cubicBezTo>
                  <a:cubicBezTo>
                    <a:pt x="58499" y="133587"/>
                    <a:pt x="78174" y="133587"/>
                    <a:pt x="102767" y="160288"/>
                  </a:cubicBezTo>
                  <a:cubicBezTo>
                    <a:pt x="109091" y="167315"/>
                    <a:pt x="112604" y="183476"/>
                    <a:pt x="127360" y="175747"/>
                  </a:cubicBezTo>
                  <a:cubicBezTo>
                    <a:pt x="140008" y="169423"/>
                    <a:pt x="148440" y="158883"/>
                    <a:pt x="148440" y="142722"/>
                  </a:cubicBezTo>
                  <a:cubicBezTo>
                    <a:pt x="148440" y="103373"/>
                    <a:pt x="149845" y="64023"/>
                    <a:pt x="147738" y="24674"/>
                  </a:cubicBezTo>
                  <a:cubicBezTo>
                    <a:pt x="146332" y="2892"/>
                    <a:pt x="154061" y="-621"/>
                    <a:pt x="173736" y="81"/>
                  </a:cubicBezTo>
                  <a:cubicBezTo>
                    <a:pt x="211680" y="1486"/>
                    <a:pt x="250326" y="783"/>
                    <a:pt x="288973" y="81"/>
                  </a:cubicBezTo>
                  <a:cubicBezTo>
                    <a:pt x="303729" y="81"/>
                    <a:pt x="315674" y="3594"/>
                    <a:pt x="325511" y="14134"/>
                  </a:cubicBezTo>
                  <a:cubicBezTo>
                    <a:pt x="343781" y="33106"/>
                    <a:pt x="343781" y="42943"/>
                    <a:pt x="323404" y="60510"/>
                  </a:cubicBezTo>
                  <a:cubicBezTo>
                    <a:pt x="310756" y="71050"/>
                    <a:pt x="295999" y="80887"/>
                    <a:pt x="300918" y="100562"/>
                  </a:cubicBezTo>
                  <a:cubicBezTo>
                    <a:pt x="306539" y="122345"/>
                    <a:pt x="320593" y="137803"/>
                    <a:pt x="342376" y="144127"/>
                  </a:cubicBezTo>
                  <a:cubicBezTo>
                    <a:pt x="373292" y="152559"/>
                    <a:pt x="402102" y="151154"/>
                    <a:pt x="425290" y="125155"/>
                  </a:cubicBezTo>
                  <a:cubicBezTo>
                    <a:pt x="446370" y="101967"/>
                    <a:pt x="444964" y="85103"/>
                    <a:pt x="421074" y="64726"/>
                  </a:cubicBezTo>
                  <a:cubicBezTo>
                    <a:pt x="411237" y="56294"/>
                    <a:pt x="395075" y="49970"/>
                    <a:pt x="401399" y="33106"/>
                  </a:cubicBezTo>
                  <a:cubicBezTo>
                    <a:pt x="408426" y="14837"/>
                    <a:pt x="421074" y="783"/>
                    <a:pt x="441451" y="783"/>
                  </a:cubicBezTo>
                  <a:cubicBezTo>
                    <a:pt x="487124" y="81"/>
                    <a:pt x="532797" y="783"/>
                    <a:pt x="578470" y="81"/>
                  </a:cubicBezTo>
                  <a:cubicBezTo>
                    <a:pt x="592524" y="81"/>
                    <a:pt x="591821" y="8513"/>
                    <a:pt x="591821" y="17648"/>
                  </a:cubicBezTo>
                  <a:cubicBezTo>
                    <a:pt x="591821" y="56997"/>
                    <a:pt x="591821" y="96346"/>
                    <a:pt x="591821" y="135695"/>
                  </a:cubicBezTo>
                  <a:cubicBezTo>
                    <a:pt x="591821" y="147640"/>
                    <a:pt x="592524" y="158883"/>
                    <a:pt x="602361" y="168018"/>
                  </a:cubicBezTo>
                  <a:cubicBezTo>
                    <a:pt x="612901" y="177855"/>
                    <a:pt x="621333" y="180666"/>
                    <a:pt x="631170" y="166612"/>
                  </a:cubicBezTo>
                  <a:cubicBezTo>
                    <a:pt x="643818" y="149046"/>
                    <a:pt x="659277" y="132182"/>
                    <a:pt x="683168" y="139208"/>
                  </a:cubicBezTo>
                  <a:cubicBezTo>
                    <a:pt x="710571" y="146938"/>
                    <a:pt x="731651" y="165207"/>
                    <a:pt x="737975" y="194719"/>
                  </a:cubicBezTo>
                  <a:cubicBezTo>
                    <a:pt x="745002" y="229149"/>
                    <a:pt x="742191" y="261472"/>
                    <a:pt x="711977" y="286768"/>
                  </a:cubicBezTo>
                  <a:cubicBezTo>
                    <a:pt x="683168" y="309956"/>
                    <a:pt x="660682" y="308551"/>
                    <a:pt x="636089" y="281849"/>
                  </a:cubicBezTo>
                  <a:cubicBezTo>
                    <a:pt x="629765" y="275525"/>
                    <a:pt x="626954" y="260769"/>
                    <a:pt x="614306" y="266391"/>
                  </a:cubicBezTo>
                  <a:cubicBezTo>
                    <a:pt x="601658" y="272012"/>
                    <a:pt x="592524" y="282552"/>
                    <a:pt x="592524" y="298011"/>
                  </a:cubicBezTo>
                  <a:cubicBezTo>
                    <a:pt x="592524" y="338062"/>
                    <a:pt x="591821" y="378114"/>
                    <a:pt x="593226" y="418166"/>
                  </a:cubicBezTo>
                  <a:cubicBezTo>
                    <a:pt x="593929" y="435030"/>
                    <a:pt x="590416" y="442057"/>
                    <a:pt x="571444" y="441354"/>
                  </a:cubicBezTo>
                  <a:cubicBezTo>
                    <a:pt x="532095" y="439948"/>
                    <a:pt x="492745" y="440651"/>
                    <a:pt x="453396" y="441354"/>
                  </a:cubicBezTo>
                  <a:cubicBezTo>
                    <a:pt x="436532" y="441354"/>
                    <a:pt x="423182" y="437138"/>
                    <a:pt x="411939" y="424490"/>
                  </a:cubicBezTo>
                  <a:cubicBezTo>
                    <a:pt x="397886" y="408329"/>
                    <a:pt x="396480" y="394275"/>
                    <a:pt x="415452" y="380925"/>
                  </a:cubicBezTo>
                  <a:cubicBezTo>
                    <a:pt x="429506" y="371087"/>
                    <a:pt x="445667" y="359142"/>
                    <a:pt x="439343" y="338765"/>
                  </a:cubicBezTo>
                  <a:cubicBezTo>
                    <a:pt x="432316" y="316982"/>
                    <a:pt x="417560" y="301524"/>
                    <a:pt x="394372" y="295902"/>
                  </a:cubicBezTo>
                  <a:cubicBezTo>
                    <a:pt x="366266" y="289579"/>
                    <a:pt x="340267" y="290984"/>
                    <a:pt x="318485" y="312766"/>
                  </a:cubicBezTo>
                  <a:cubicBezTo>
                    <a:pt x="294594" y="336657"/>
                    <a:pt x="295999" y="354224"/>
                    <a:pt x="320593" y="377412"/>
                  </a:cubicBezTo>
                  <a:cubicBezTo>
                    <a:pt x="329727" y="385844"/>
                    <a:pt x="347294" y="390060"/>
                    <a:pt x="338862" y="409032"/>
                  </a:cubicBezTo>
                  <a:cubicBezTo>
                    <a:pt x="330430" y="426598"/>
                    <a:pt x="319187" y="439948"/>
                    <a:pt x="298107" y="440651"/>
                  </a:cubicBezTo>
                  <a:cubicBezTo>
                    <a:pt x="274217" y="443462"/>
                    <a:pt x="250326" y="442759"/>
                    <a:pt x="220814" y="4427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0EDBEE4-EAA1-457E-A74E-8C6B1A9DEBDC}"/>
                </a:ext>
              </a:extLst>
            </p:cNvPr>
            <p:cNvSpPr/>
            <p:nvPr/>
          </p:nvSpPr>
          <p:spPr>
            <a:xfrm>
              <a:off x="-8381" y="-8368"/>
              <a:ext cx="1026185" cy="769640"/>
            </a:xfrm>
            <a:custGeom>
              <a:avLst/>
              <a:gdLst>
                <a:gd name="connsiteX0" fmla="*/ 793 w 590237"/>
                <a:gd name="connsiteY0" fmla="*/ 221339 h 442678"/>
                <a:gd name="connsiteX1" fmla="*/ 90 w 590237"/>
                <a:gd name="connsiteY1" fmla="*/ 21080 h 442678"/>
                <a:gd name="connsiteX2" fmla="*/ 21873 w 590237"/>
                <a:gd name="connsiteY2" fmla="*/ 0 h 442678"/>
                <a:gd name="connsiteX3" fmla="*/ 424499 w 590237"/>
                <a:gd name="connsiteY3" fmla="*/ 0 h 442678"/>
                <a:gd name="connsiteX4" fmla="*/ 444174 w 590237"/>
                <a:gd name="connsiteY4" fmla="*/ 19675 h 442678"/>
                <a:gd name="connsiteX5" fmla="*/ 443471 w 590237"/>
                <a:gd name="connsiteY5" fmla="*/ 137722 h 442678"/>
                <a:gd name="connsiteX6" fmla="*/ 455416 w 590237"/>
                <a:gd name="connsiteY6" fmla="*/ 169342 h 442678"/>
                <a:gd name="connsiteX7" fmla="*/ 482118 w 590237"/>
                <a:gd name="connsiteY7" fmla="*/ 168639 h 442678"/>
                <a:gd name="connsiteX8" fmla="*/ 541142 w 590237"/>
                <a:gd name="connsiteY8" fmla="*/ 142641 h 442678"/>
                <a:gd name="connsiteX9" fmla="*/ 591030 w 590237"/>
                <a:gd name="connsiteY9" fmla="*/ 214313 h 442678"/>
                <a:gd name="connsiteX10" fmla="*/ 555195 w 590237"/>
                <a:gd name="connsiteY10" fmla="*/ 294416 h 442678"/>
                <a:gd name="connsiteX11" fmla="*/ 487739 w 590237"/>
                <a:gd name="connsiteY11" fmla="*/ 283876 h 442678"/>
                <a:gd name="connsiteX12" fmla="*/ 463848 w 590237"/>
                <a:gd name="connsiteY12" fmla="*/ 268418 h 442678"/>
                <a:gd name="connsiteX13" fmla="*/ 442769 w 590237"/>
                <a:gd name="connsiteY13" fmla="*/ 303551 h 442678"/>
                <a:gd name="connsiteX14" fmla="*/ 443471 w 590237"/>
                <a:gd name="connsiteY14" fmla="*/ 421598 h 442678"/>
                <a:gd name="connsiteX15" fmla="*/ 421689 w 590237"/>
                <a:gd name="connsiteY15" fmla="*/ 444786 h 442678"/>
                <a:gd name="connsiteX16" fmla="*/ 306452 w 590237"/>
                <a:gd name="connsiteY16" fmla="*/ 444786 h 442678"/>
                <a:gd name="connsiteX17" fmla="*/ 270616 w 590237"/>
                <a:gd name="connsiteY17" fmla="*/ 433544 h 442678"/>
                <a:gd name="connsiteX18" fmla="*/ 269210 w 590237"/>
                <a:gd name="connsiteY18" fmla="*/ 381547 h 442678"/>
                <a:gd name="connsiteX19" fmla="*/ 267103 w 590237"/>
                <a:gd name="connsiteY19" fmla="*/ 307767 h 442678"/>
                <a:gd name="connsiteX20" fmla="*/ 157487 w 590237"/>
                <a:gd name="connsiteY20" fmla="*/ 330252 h 442678"/>
                <a:gd name="connsiteX21" fmla="*/ 170135 w 590237"/>
                <a:gd name="connsiteY21" fmla="*/ 377331 h 442678"/>
                <a:gd name="connsiteX22" fmla="*/ 189810 w 590237"/>
                <a:gd name="connsiteY22" fmla="*/ 411761 h 442678"/>
                <a:gd name="connsiteX23" fmla="*/ 145542 w 590237"/>
                <a:gd name="connsiteY23" fmla="*/ 444084 h 442678"/>
                <a:gd name="connsiteX24" fmla="*/ 14144 w 590237"/>
                <a:gd name="connsiteY24" fmla="*/ 444786 h 442678"/>
                <a:gd name="connsiteX25" fmla="*/ 90 w 590237"/>
                <a:gd name="connsiteY25" fmla="*/ 425112 h 442678"/>
                <a:gd name="connsiteX26" fmla="*/ 793 w 590237"/>
                <a:gd name="connsiteY26" fmla="*/ 22133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90237" h="442678">
                  <a:moveTo>
                    <a:pt x="793" y="221339"/>
                  </a:moveTo>
                  <a:cubicBezTo>
                    <a:pt x="793" y="154586"/>
                    <a:pt x="1495" y="87833"/>
                    <a:pt x="90" y="21080"/>
                  </a:cubicBezTo>
                  <a:cubicBezTo>
                    <a:pt x="90" y="4216"/>
                    <a:pt x="5009" y="0"/>
                    <a:pt x="21873" y="0"/>
                  </a:cubicBezTo>
                  <a:cubicBezTo>
                    <a:pt x="156082" y="703"/>
                    <a:pt x="290290" y="703"/>
                    <a:pt x="424499" y="0"/>
                  </a:cubicBezTo>
                  <a:cubicBezTo>
                    <a:pt x="439958" y="0"/>
                    <a:pt x="444876" y="4216"/>
                    <a:pt x="444174" y="19675"/>
                  </a:cubicBezTo>
                  <a:cubicBezTo>
                    <a:pt x="442769" y="59024"/>
                    <a:pt x="444174" y="98373"/>
                    <a:pt x="443471" y="137722"/>
                  </a:cubicBezTo>
                  <a:cubicBezTo>
                    <a:pt x="443471" y="150370"/>
                    <a:pt x="446282" y="160910"/>
                    <a:pt x="455416" y="169342"/>
                  </a:cubicBezTo>
                  <a:cubicBezTo>
                    <a:pt x="465254" y="178477"/>
                    <a:pt x="472983" y="180585"/>
                    <a:pt x="482118" y="168639"/>
                  </a:cubicBezTo>
                  <a:cubicBezTo>
                    <a:pt x="496874" y="149667"/>
                    <a:pt x="513035" y="131398"/>
                    <a:pt x="541142" y="142641"/>
                  </a:cubicBezTo>
                  <a:cubicBezTo>
                    <a:pt x="571356" y="154586"/>
                    <a:pt x="588923" y="181287"/>
                    <a:pt x="591030" y="214313"/>
                  </a:cubicBezTo>
                  <a:cubicBezTo>
                    <a:pt x="593139" y="248040"/>
                    <a:pt x="584707" y="275444"/>
                    <a:pt x="555195" y="294416"/>
                  </a:cubicBezTo>
                  <a:cubicBezTo>
                    <a:pt x="529899" y="311280"/>
                    <a:pt x="510224" y="307767"/>
                    <a:pt x="487739" y="283876"/>
                  </a:cubicBezTo>
                  <a:cubicBezTo>
                    <a:pt x="481415" y="276850"/>
                    <a:pt x="478604" y="260688"/>
                    <a:pt x="463848" y="268418"/>
                  </a:cubicBezTo>
                  <a:cubicBezTo>
                    <a:pt x="449795" y="275444"/>
                    <a:pt x="442066" y="286687"/>
                    <a:pt x="442769" y="303551"/>
                  </a:cubicBezTo>
                  <a:cubicBezTo>
                    <a:pt x="443471" y="342900"/>
                    <a:pt x="442066" y="382249"/>
                    <a:pt x="443471" y="421598"/>
                  </a:cubicBezTo>
                  <a:cubicBezTo>
                    <a:pt x="444174" y="438462"/>
                    <a:pt x="440660" y="445489"/>
                    <a:pt x="421689" y="444786"/>
                  </a:cubicBezTo>
                  <a:cubicBezTo>
                    <a:pt x="383745" y="443381"/>
                    <a:pt x="345098" y="444084"/>
                    <a:pt x="306452" y="444786"/>
                  </a:cubicBezTo>
                  <a:cubicBezTo>
                    <a:pt x="293101" y="444786"/>
                    <a:pt x="281156" y="441976"/>
                    <a:pt x="270616" y="433544"/>
                  </a:cubicBezTo>
                  <a:cubicBezTo>
                    <a:pt x="248131" y="415274"/>
                    <a:pt x="247428" y="400518"/>
                    <a:pt x="269210" y="381547"/>
                  </a:cubicBezTo>
                  <a:cubicBezTo>
                    <a:pt x="298722" y="355548"/>
                    <a:pt x="298020" y="332360"/>
                    <a:pt x="267103" y="307767"/>
                  </a:cubicBezTo>
                  <a:cubicBezTo>
                    <a:pt x="234077" y="281768"/>
                    <a:pt x="177864" y="293714"/>
                    <a:pt x="157487" y="330252"/>
                  </a:cubicBezTo>
                  <a:cubicBezTo>
                    <a:pt x="146244" y="350629"/>
                    <a:pt x="155379" y="363980"/>
                    <a:pt x="170135" y="377331"/>
                  </a:cubicBezTo>
                  <a:cubicBezTo>
                    <a:pt x="180675" y="386465"/>
                    <a:pt x="198241" y="392789"/>
                    <a:pt x="189810" y="411761"/>
                  </a:cubicBezTo>
                  <a:cubicBezTo>
                    <a:pt x="181377" y="430030"/>
                    <a:pt x="167324" y="443381"/>
                    <a:pt x="145542" y="444084"/>
                  </a:cubicBezTo>
                  <a:cubicBezTo>
                    <a:pt x="101977" y="444786"/>
                    <a:pt x="57709" y="444084"/>
                    <a:pt x="14144" y="444786"/>
                  </a:cubicBezTo>
                  <a:cubicBezTo>
                    <a:pt x="-2018" y="444786"/>
                    <a:pt x="90" y="434949"/>
                    <a:pt x="90" y="425112"/>
                  </a:cubicBezTo>
                  <a:cubicBezTo>
                    <a:pt x="793" y="356251"/>
                    <a:pt x="793" y="288795"/>
                    <a:pt x="793" y="22133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19EFD9C-D05F-4EED-968C-0909514FA50C}"/>
                </a:ext>
              </a:extLst>
            </p:cNvPr>
            <p:cNvSpPr/>
            <p:nvPr/>
          </p:nvSpPr>
          <p:spPr>
            <a:xfrm>
              <a:off x="11446318" y="-19638"/>
              <a:ext cx="769640" cy="1026186"/>
            </a:xfrm>
            <a:custGeom>
              <a:avLst/>
              <a:gdLst>
                <a:gd name="connsiteX0" fmla="*/ 220672 w 442678"/>
                <a:gd name="connsiteY0" fmla="*/ 1219 h 590237"/>
                <a:gd name="connsiteX1" fmla="*/ 420228 w 442678"/>
                <a:gd name="connsiteY1" fmla="*/ 516 h 590237"/>
                <a:gd name="connsiteX2" fmla="*/ 443416 w 442678"/>
                <a:gd name="connsiteY2" fmla="*/ 23002 h 590237"/>
                <a:gd name="connsiteX3" fmla="*/ 443416 w 442678"/>
                <a:gd name="connsiteY3" fmla="*/ 420007 h 590237"/>
                <a:gd name="connsiteX4" fmla="*/ 419526 w 442678"/>
                <a:gd name="connsiteY4" fmla="*/ 443897 h 590237"/>
                <a:gd name="connsiteX5" fmla="*/ 304289 w 442678"/>
                <a:gd name="connsiteY5" fmla="*/ 443194 h 590237"/>
                <a:gd name="connsiteX6" fmla="*/ 274777 w 442678"/>
                <a:gd name="connsiteY6" fmla="*/ 453734 h 590237"/>
                <a:gd name="connsiteX7" fmla="*/ 275480 w 442678"/>
                <a:gd name="connsiteY7" fmla="*/ 481841 h 590237"/>
                <a:gd name="connsiteX8" fmla="*/ 302181 w 442678"/>
                <a:gd name="connsiteY8" fmla="*/ 536649 h 590237"/>
                <a:gd name="connsiteX9" fmla="*/ 244562 w 442678"/>
                <a:gd name="connsiteY9" fmla="*/ 589349 h 590237"/>
                <a:gd name="connsiteX10" fmla="*/ 147595 w 442678"/>
                <a:gd name="connsiteY10" fmla="*/ 552107 h 590237"/>
                <a:gd name="connsiteX11" fmla="*/ 160243 w 442678"/>
                <a:gd name="connsiteY11" fmla="*/ 487462 h 590237"/>
                <a:gd name="connsiteX12" fmla="*/ 175701 w 442678"/>
                <a:gd name="connsiteY12" fmla="*/ 464977 h 590237"/>
                <a:gd name="connsiteX13" fmla="*/ 144081 w 442678"/>
                <a:gd name="connsiteY13" fmla="*/ 443194 h 590237"/>
                <a:gd name="connsiteX14" fmla="*/ 23926 w 442678"/>
                <a:gd name="connsiteY14" fmla="*/ 443897 h 590237"/>
                <a:gd name="connsiteX15" fmla="*/ 35 w 442678"/>
                <a:gd name="connsiteY15" fmla="*/ 419304 h 590237"/>
                <a:gd name="connsiteX16" fmla="*/ 35 w 442678"/>
                <a:gd name="connsiteY16" fmla="*/ 301959 h 590237"/>
                <a:gd name="connsiteX17" fmla="*/ 25331 w 442678"/>
                <a:gd name="connsiteY17" fmla="*/ 256989 h 590237"/>
                <a:gd name="connsiteX18" fmla="*/ 54843 w 442678"/>
                <a:gd name="connsiteY18" fmla="*/ 259799 h 590237"/>
                <a:gd name="connsiteX19" fmla="*/ 129325 w 442678"/>
                <a:gd name="connsiteY19" fmla="*/ 273852 h 590237"/>
                <a:gd name="connsiteX20" fmla="*/ 132839 w 442678"/>
                <a:gd name="connsiteY20" fmla="*/ 174074 h 590237"/>
                <a:gd name="connsiteX21" fmla="*/ 63275 w 442678"/>
                <a:gd name="connsiteY21" fmla="*/ 172669 h 590237"/>
                <a:gd name="connsiteX22" fmla="*/ 36574 w 442678"/>
                <a:gd name="connsiteY22" fmla="*/ 190938 h 590237"/>
                <a:gd name="connsiteX23" fmla="*/ 2143 w 442678"/>
                <a:gd name="connsiteY23" fmla="*/ 155805 h 590237"/>
                <a:gd name="connsiteX24" fmla="*/ 738 w 442678"/>
                <a:gd name="connsiteY24" fmla="*/ 11056 h 590237"/>
                <a:gd name="connsiteX25" fmla="*/ 21115 w 442678"/>
                <a:gd name="connsiteY25" fmla="*/ 1219 h 590237"/>
                <a:gd name="connsiteX26" fmla="*/ 220672 w 442678"/>
                <a:gd name="connsiteY26" fmla="*/ 1219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42678" h="590237">
                  <a:moveTo>
                    <a:pt x="220672" y="1219"/>
                  </a:moveTo>
                  <a:cubicBezTo>
                    <a:pt x="287425" y="1219"/>
                    <a:pt x="354178" y="1922"/>
                    <a:pt x="420228" y="516"/>
                  </a:cubicBezTo>
                  <a:cubicBezTo>
                    <a:pt x="437795" y="516"/>
                    <a:pt x="443416" y="4732"/>
                    <a:pt x="443416" y="23002"/>
                  </a:cubicBezTo>
                  <a:cubicBezTo>
                    <a:pt x="442714" y="155102"/>
                    <a:pt x="442714" y="287906"/>
                    <a:pt x="443416" y="420007"/>
                  </a:cubicBezTo>
                  <a:cubicBezTo>
                    <a:pt x="443416" y="438978"/>
                    <a:pt x="438498" y="444600"/>
                    <a:pt x="419526" y="443897"/>
                  </a:cubicBezTo>
                  <a:cubicBezTo>
                    <a:pt x="381582" y="442492"/>
                    <a:pt x="342935" y="443194"/>
                    <a:pt x="304289" y="443194"/>
                  </a:cubicBezTo>
                  <a:cubicBezTo>
                    <a:pt x="293046" y="443194"/>
                    <a:pt x="283209" y="444600"/>
                    <a:pt x="274777" y="453734"/>
                  </a:cubicBezTo>
                  <a:cubicBezTo>
                    <a:pt x="264940" y="463572"/>
                    <a:pt x="261426" y="472004"/>
                    <a:pt x="275480" y="481841"/>
                  </a:cubicBezTo>
                  <a:cubicBezTo>
                    <a:pt x="294451" y="494489"/>
                    <a:pt x="310613" y="511353"/>
                    <a:pt x="302181" y="536649"/>
                  </a:cubicBezTo>
                  <a:cubicBezTo>
                    <a:pt x="293046" y="564053"/>
                    <a:pt x="274777" y="583025"/>
                    <a:pt x="244562" y="589349"/>
                  </a:cubicBezTo>
                  <a:cubicBezTo>
                    <a:pt x="200997" y="597781"/>
                    <a:pt x="167269" y="585133"/>
                    <a:pt x="147595" y="552107"/>
                  </a:cubicBezTo>
                  <a:cubicBezTo>
                    <a:pt x="132136" y="526811"/>
                    <a:pt x="136352" y="509948"/>
                    <a:pt x="160243" y="487462"/>
                  </a:cubicBezTo>
                  <a:cubicBezTo>
                    <a:pt x="167269" y="481138"/>
                    <a:pt x="181323" y="478328"/>
                    <a:pt x="175701" y="464977"/>
                  </a:cubicBezTo>
                  <a:cubicBezTo>
                    <a:pt x="170080" y="452329"/>
                    <a:pt x="159540" y="443194"/>
                    <a:pt x="144081" y="443194"/>
                  </a:cubicBezTo>
                  <a:cubicBezTo>
                    <a:pt x="104030" y="443194"/>
                    <a:pt x="63978" y="441789"/>
                    <a:pt x="23926" y="443897"/>
                  </a:cubicBezTo>
                  <a:cubicBezTo>
                    <a:pt x="4251" y="444600"/>
                    <a:pt x="35" y="438276"/>
                    <a:pt x="35" y="419304"/>
                  </a:cubicBezTo>
                  <a:cubicBezTo>
                    <a:pt x="1441" y="379955"/>
                    <a:pt x="738" y="340605"/>
                    <a:pt x="35" y="301959"/>
                  </a:cubicBezTo>
                  <a:cubicBezTo>
                    <a:pt x="-667" y="281582"/>
                    <a:pt x="9170" y="267528"/>
                    <a:pt x="25331" y="256989"/>
                  </a:cubicBezTo>
                  <a:cubicBezTo>
                    <a:pt x="35871" y="249962"/>
                    <a:pt x="45006" y="250665"/>
                    <a:pt x="54843" y="259799"/>
                  </a:cubicBezTo>
                  <a:cubicBezTo>
                    <a:pt x="94895" y="297743"/>
                    <a:pt x="103327" y="299148"/>
                    <a:pt x="129325" y="273852"/>
                  </a:cubicBezTo>
                  <a:cubicBezTo>
                    <a:pt x="153919" y="249259"/>
                    <a:pt x="156027" y="200073"/>
                    <a:pt x="132839" y="174074"/>
                  </a:cubicBezTo>
                  <a:cubicBezTo>
                    <a:pt x="107543" y="144562"/>
                    <a:pt x="87868" y="144562"/>
                    <a:pt x="63275" y="172669"/>
                  </a:cubicBezTo>
                  <a:cubicBezTo>
                    <a:pt x="56248" y="181101"/>
                    <a:pt x="50627" y="195154"/>
                    <a:pt x="36574" y="190938"/>
                  </a:cubicBezTo>
                  <a:cubicBezTo>
                    <a:pt x="19007" y="186019"/>
                    <a:pt x="2846" y="174074"/>
                    <a:pt x="2143" y="155805"/>
                  </a:cubicBezTo>
                  <a:cubicBezTo>
                    <a:pt x="-667" y="107321"/>
                    <a:pt x="738" y="58837"/>
                    <a:pt x="738" y="11056"/>
                  </a:cubicBezTo>
                  <a:cubicBezTo>
                    <a:pt x="738" y="-5105"/>
                    <a:pt x="13386" y="1219"/>
                    <a:pt x="21115" y="1219"/>
                  </a:cubicBezTo>
                  <a:cubicBezTo>
                    <a:pt x="87868" y="1219"/>
                    <a:pt x="153919" y="1219"/>
                    <a:pt x="220672" y="121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C50D888-27D7-464C-99EC-298B8B928298}"/>
                </a:ext>
              </a:extLst>
            </p:cNvPr>
            <p:cNvSpPr/>
            <p:nvPr/>
          </p:nvSpPr>
          <p:spPr>
            <a:xfrm>
              <a:off x="11189772" y="750828"/>
              <a:ext cx="1026185" cy="769640"/>
            </a:xfrm>
            <a:custGeom>
              <a:avLst/>
              <a:gdLst>
                <a:gd name="connsiteX0" fmla="*/ 591815 w 590237"/>
                <a:gd name="connsiteY0" fmla="*/ 221404 h 442678"/>
                <a:gd name="connsiteX1" fmla="*/ 591815 w 590237"/>
                <a:gd name="connsiteY1" fmla="*/ 423772 h 442678"/>
                <a:gd name="connsiteX2" fmla="*/ 572140 w 590237"/>
                <a:gd name="connsiteY2" fmla="*/ 444149 h 442678"/>
                <a:gd name="connsiteX3" fmla="*/ 451984 w 590237"/>
                <a:gd name="connsiteY3" fmla="*/ 444149 h 442678"/>
                <a:gd name="connsiteX4" fmla="*/ 409122 w 590237"/>
                <a:gd name="connsiteY4" fmla="*/ 423772 h 442678"/>
                <a:gd name="connsiteX5" fmla="*/ 412635 w 590237"/>
                <a:gd name="connsiteY5" fmla="*/ 384422 h 442678"/>
                <a:gd name="connsiteX6" fmla="*/ 436526 w 590237"/>
                <a:gd name="connsiteY6" fmla="*/ 335236 h 442678"/>
                <a:gd name="connsiteX7" fmla="*/ 376800 w 590237"/>
                <a:gd name="connsiteY7" fmla="*/ 295184 h 442678"/>
                <a:gd name="connsiteX8" fmla="*/ 312857 w 590237"/>
                <a:gd name="connsiteY8" fmla="*/ 318372 h 442678"/>
                <a:gd name="connsiteX9" fmla="*/ 317073 w 590237"/>
                <a:gd name="connsiteY9" fmla="*/ 376693 h 442678"/>
                <a:gd name="connsiteX10" fmla="*/ 336748 w 590237"/>
                <a:gd name="connsiteY10" fmla="*/ 410421 h 442678"/>
                <a:gd name="connsiteX11" fmla="*/ 293182 w 590237"/>
                <a:gd name="connsiteY11" fmla="*/ 442743 h 442678"/>
                <a:gd name="connsiteX12" fmla="*/ 161784 w 590237"/>
                <a:gd name="connsiteY12" fmla="*/ 443446 h 442678"/>
                <a:gd name="connsiteX13" fmla="*/ 147731 w 590237"/>
                <a:gd name="connsiteY13" fmla="*/ 426582 h 442678"/>
                <a:gd name="connsiteX14" fmla="*/ 147731 w 590237"/>
                <a:gd name="connsiteY14" fmla="*/ 306427 h 442678"/>
                <a:gd name="connsiteX15" fmla="*/ 136488 w 590237"/>
                <a:gd name="connsiteY15" fmla="*/ 274104 h 442678"/>
                <a:gd name="connsiteX16" fmla="*/ 109787 w 590237"/>
                <a:gd name="connsiteY16" fmla="*/ 274807 h 442678"/>
                <a:gd name="connsiteX17" fmla="*/ 50763 w 590237"/>
                <a:gd name="connsiteY17" fmla="*/ 301508 h 442678"/>
                <a:gd name="connsiteX18" fmla="*/ 171 w 590237"/>
                <a:gd name="connsiteY18" fmla="*/ 227728 h 442678"/>
                <a:gd name="connsiteX19" fmla="*/ 28981 w 590237"/>
                <a:gd name="connsiteY19" fmla="*/ 154651 h 442678"/>
                <a:gd name="connsiteX20" fmla="*/ 102761 w 590237"/>
                <a:gd name="connsiteY20" fmla="*/ 159570 h 442678"/>
                <a:gd name="connsiteX21" fmla="*/ 126651 w 590237"/>
                <a:gd name="connsiteY21" fmla="*/ 175731 h 442678"/>
                <a:gd name="connsiteX22" fmla="*/ 148434 w 590237"/>
                <a:gd name="connsiteY22" fmla="*/ 141301 h 442678"/>
                <a:gd name="connsiteX23" fmla="*/ 147731 w 590237"/>
                <a:gd name="connsiteY23" fmla="*/ 18335 h 442678"/>
                <a:gd name="connsiteX24" fmla="*/ 166000 w 590237"/>
                <a:gd name="connsiteY24" fmla="*/ 65 h 442678"/>
                <a:gd name="connsiteX25" fmla="*/ 288967 w 590237"/>
                <a:gd name="connsiteY25" fmla="*/ 65 h 442678"/>
                <a:gd name="connsiteX26" fmla="*/ 331126 w 590237"/>
                <a:gd name="connsiteY26" fmla="*/ 21848 h 442678"/>
                <a:gd name="connsiteX27" fmla="*/ 327613 w 590237"/>
                <a:gd name="connsiteY27" fmla="*/ 59089 h 442678"/>
                <a:gd name="connsiteX28" fmla="*/ 302317 w 590237"/>
                <a:gd name="connsiteY28" fmla="*/ 108275 h 442678"/>
                <a:gd name="connsiteX29" fmla="*/ 364151 w 590237"/>
                <a:gd name="connsiteY29" fmla="*/ 149030 h 442678"/>
                <a:gd name="connsiteX30" fmla="*/ 423878 w 590237"/>
                <a:gd name="connsiteY30" fmla="*/ 128653 h 442678"/>
                <a:gd name="connsiteX31" fmla="*/ 420364 w 590237"/>
                <a:gd name="connsiteY31" fmla="*/ 66116 h 442678"/>
                <a:gd name="connsiteX32" fmla="*/ 401393 w 590237"/>
                <a:gd name="connsiteY32" fmla="*/ 33793 h 442678"/>
                <a:gd name="connsiteX33" fmla="*/ 444255 w 590237"/>
                <a:gd name="connsiteY33" fmla="*/ 768 h 442678"/>
                <a:gd name="connsiteX34" fmla="*/ 578464 w 590237"/>
                <a:gd name="connsiteY34" fmla="*/ 65 h 442678"/>
                <a:gd name="connsiteX35" fmla="*/ 591112 w 590237"/>
                <a:gd name="connsiteY35" fmla="*/ 21145 h 442678"/>
                <a:gd name="connsiteX36" fmla="*/ 591815 w 590237"/>
                <a:gd name="connsiteY36" fmla="*/ 221404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591815" y="221404"/>
                  </a:moveTo>
                  <a:cubicBezTo>
                    <a:pt x="591815" y="288860"/>
                    <a:pt x="591112" y="356316"/>
                    <a:pt x="591815" y="423772"/>
                  </a:cubicBezTo>
                  <a:cubicBezTo>
                    <a:pt x="591815" y="438527"/>
                    <a:pt x="588301" y="444149"/>
                    <a:pt x="572140" y="444149"/>
                  </a:cubicBezTo>
                  <a:cubicBezTo>
                    <a:pt x="532088" y="442743"/>
                    <a:pt x="492036" y="443446"/>
                    <a:pt x="451984" y="444149"/>
                  </a:cubicBezTo>
                  <a:cubicBezTo>
                    <a:pt x="433715" y="444149"/>
                    <a:pt x="420364" y="437122"/>
                    <a:pt x="409122" y="423772"/>
                  </a:cubicBezTo>
                  <a:cubicBezTo>
                    <a:pt x="397177" y="409718"/>
                    <a:pt x="396474" y="397070"/>
                    <a:pt x="412635" y="384422"/>
                  </a:cubicBezTo>
                  <a:cubicBezTo>
                    <a:pt x="428796" y="372477"/>
                    <a:pt x="447768" y="359127"/>
                    <a:pt x="436526" y="335236"/>
                  </a:cubicBezTo>
                  <a:cubicBezTo>
                    <a:pt x="425283" y="310643"/>
                    <a:pt x="406311" y="295887"/>
                    <a:pt x="376800" y="295184"/>
                  </a:cubicBezTo>
                  <a:cubicBezTo>
                    <a:pt x="352206" y="295184"/>
                    <a:pt x="329721" y="297995"/>
                    <a:pt x="312857" y="318372"/>
                  </a:cubicBezTo>
                  <a:cubicBezTo>
                    <a:pt x="294588" y="341560"/>
                    <a:pt x="295290" y="357019"/>
                    <a:pt x="317073" y="376693"/>
                  </a:cubicBezTo>
                  <a:cubicBezTo>
                    <a:pt x="326910" y="385828"/>
                    <a:pt x="345882" y="391449"/>
                    <a:pt x="336748" y="410421"/>
                  </a:cubicBezTo>
                  <a:cubicBezTo>
                    <a:pt x="328316" y="428690"/>
                    <a:pt x="314262" y="442041"/>
                    <a:pt x="293182" y="442743"/>
                  </a:cubicBezTo>
                  <a:cubicBezTo>
                    <a:pt x="249617" y="443446"/>
                    <a:pt x="205349" y="442743"/>
                    <a:pt x="161784" y="443446"/>
                  </a:cubicBezTo>
                  <a:cubicBezTo>
                    <a:pt x="148434" y="443446"/>
                    <a:pt x="147028" y="437122"/>
                    <a:pt x="147731" y="426582"/>
                  </a:cubicBezTo>
                  <a:cubicBezTo>
                    <a:pt x="147731" y="386530"/>
                    <a:pt x="147731" y="346479"/>
                    <a:pt x="147731" y="306427"/>
                  </a:cubicBezTo>
                  <a:cubicBezTo>
                    <a:pt x="147731" y="293779"/>
                    <a:pt x="145623" y="283239"/>
                    <a:pt x="136488" y="274104"/>
                  </a:cubicBezTo>
                  <a:cubicBezTo>
                    <a:pt x="126651" y="264969"/>
                    <a:pt x="118922" y="262862"/>
                    <a:pt x="109787" y="274807"/>
                  </a:cubicBezTo>
                  <a:cubicBezTo>
                    <a:pt x="95031" y="293076"/>
                    <a:pt x="79572" y="312750"/>
                    <a:pt x="50763" y="301508"/>
                  </a:cubicBezTo>
                  <a:cubicBezTo>
                    <a:pt x="19143" y="289563"/>
                    <a:pt x="1577" y="262862"/>
                    <a:pt x="171" y="227728"/>
                  </a:cubicBezTo>
                  <a:cubicBezTo>
                    <a:pt x="-1234" y="198919"/>
                    <a:pt x="5793" y="173623"/>
                    <a:pt x="28981" y="154651"/>
                  </a:cubicBezTo>
                  <a:cubicBezTo>
                    <a:pt x="56385" y="132869"/>
                    <a:pt x="78870" y="134274"/>
                    <a:pt x="102761" y="159570"/>
                  </a:cubicBezTo>
                  <a:cubicBezTo>
                    <a:pt x="109084" y="166596"/>
                    <a:pt x="111895" y="182758"/>
                    <a:pt x="126651" y="175731"/>
                  </a:cubicBezTo>
                  <a:cubicBezTo>
                    <a:pt x="140704" y="169407"/>
                    <a:pt x="148434" y="158164"/>
                    <a:pt x="148434" y="141301"/>
                  </a:cubicBezTo>
                  <a:cubicBezTo>
                    <a:pt x="147731" y="100546"/>
                    <a:pt x="149136" y="59089"/>
                    <a:pt x="147731" y="18335"/>
                  </a:cubicBezTo>
                  <a:cubicBezTo>
                    <a:pt x="147731" y="4281"/>
                    <a:pt x="151244" y="-637"/>
                    <a:pt x="166000" y="65"/>
                  </a:cubicBezTo>
                  <a:cubicBezTo>
                    <a:pt x="206755" y="768"/>
                    <a:pt x="248212" y="768"/>
                    <a:pt x="288967" y="65"/>
                  </a:cubicBezTo>
                  <a:cubicBezTo>
                    <a:pt x="306533" y="65"/>
                    <a:pt x="319884" y="7795"/>
                    <a:pt x="331126" y="21848"/>
                  </a:cubicBezTo>
                  <a:cubicBezTo>
                    <a:pt x="341666" y="35901"/>
                    <a:pt x="342369" y="47144"/>
                    <a:pt x="327613" y="59089"/>
                  </a:cubicBezTo>
                  <a:cubicBezTo>
                    <a:pt x="312154" y="71034"/>
                    <a:pt x="293182" y="82980"/>
                    <a:pt x="302317" y="108275"/>
                  </a:cubicBezTo>
                  <a:cubicBezTo>
                    <a:pt x="310749" y="132166"/>
                    <a:pt x="335342" y="147624"/>
                    <a:pt x="364151" y="149030"/>
                  </a:cubicBezTo>
                  <a:cubicBezTo>
                    <a:pt x="386637" y="149733"/>
                    <a:pt x="407717" y="147624"/>
                    <a:pt x="423878" y="128653"/>
                  </a:cubicBezTo>
                  <a:cubicBezTo>
                    <a:pt x="445661" y="104060"/>
                    <a:pt x="444958" y="88601"/>
                    <a:pt x="420364" y="66116"/>
                  </a:cubicBezTo>
                  <a:cubicBezTo>
                    <a:pt x="411230" y="57684"/>
                    <a:pt x="394366" y="51360"/>
                    <a:pt x="401393" y="33793"/>
                  </a:cubicBezTo>
                  <a:cubicBezTo>
                    <a:pt x="409122" y="14821"/>
                    <a:pt x="423878" y="1470"/>
                    <a:pt x="444255" y="768"/>
                  </a:cubicBezTo>
                  <a:cubicBezTo>
                    <a:pt x="489226" y="-637"/>
                    <a:pt x="533494" y="768"/>
                    <a:pt x="578464" y="65"/>
                  </a:cubicBezTo>
                  <a:cubicBezTo>
                    <a:pt x="596030" y="65"/>
                    <a:pt x="591112" y="12713"/>
                    <a:pt x="591112" y="21145"/>
                  </a:cubicBezTo>
                  <a:cubicBezTo>
                    <a:pt x="591815" y="87898"/>
                    <a:pt x="591815" y="154651"/>
                    <a:pt x="591815" y="221404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70866E0-69BF-4398-A572-507881C11C9E}"/>
                </a:ext>
              </a:extLst>
            </p:cNvPr>
            <p:cNvSpPr/>
            <p:nvPr/>
          </p:nvSpPr>
          <p:spPr>
            <a:xfrm>
              <a:off x="2300444" y="5823022"/>
              <a:ext cx="769640" cy="1026186"/>
            </a:xfrm>
            <a:custGeom>
              <a:avLst/>
              <a:gdLst>
                <a:gd name="connsiteX0" fmla="*/ 222808 w 442678"/>
                <a:gd name="connsiteY0" fmla="*/ 592910 h 590237"/>
                <a:gd name="connsiteX1" fmla="*/ 22549 w 442678"/>
                <a:gd name="connsiteY1" fmla="*/ 593613 h 590237"/>
                <a:gd name="connsiteX2" fmla="*/ 64 w 442678"/>
                <a:gd name="connsiteY2" fmla="*/ 570425 h 590237"/>
                <a:gd name="connsiteX3" fmla="*/ 64 w 442678"/>
                <a:gd name="connsiteY3" fmla="*/ 457998 h 590237"/>
                <a:gd name="connsiteX4" fmla="*/ 15523 w 442678"/>
                <a:gd name="connsiteY4" fmla="*/ 415839 h 590237"/>
                <a:gd name="connsiteX5" fmla="*/ 62601 w 442678"/>
                <a:gd name="connsiteY5" fmla="*/ 417947 h 590237"/>
                <a:gd name="connsiteX6" fmla="*/ 104761 w 442678"/>
                <a:gd name="connsiteY6" fmla="*/ 440432 h 590237"/>
                <a:gd name="connsiteX7" fmla="*/ 147624 w 442678"/>
                <a:gd name="connsiteY7" fmla="*/ 391245 h 590237"/>
                <a:gd name="connsiteX8" fmla="*/ 127246 w 442678"/>
                <a:gd name="connsiteY8" fmla="*/ 316061 h 590237"/>
                <a:gd name="connsiteX9" fmla="*/ 66817 w 442678"/>
                <a:gd name="connsiteY9" fmla="*/ 319574 h 590237"/>
                <a:gd name="connsiteX10" fmla="*/ 35900 w 442678"/>
                <a:gd name="connsiteY10" fmla="*/ 339249 h 590237"/>
                <a:gd name="connsiteX11" fmla="*/ 1469 w 442678"/>
                <a:gd name="connsiteY11" fmla="*/ 297791 h 590237"/>
                <a:gd name="connsiteX12" fmla="*/ 767 w 442678"/>
                <a:gd name="connsiteY12" fmla="*/ 163583 h 590237"/>
                <a:gd name="connsiteX13" fmla="*/ 19036 w 442678"/>
                <a:gd name="connsiteY13" fmla="*/ 150934 h 590237"/>
                <a:gd name="connsiteX14" fmla="*/ 137084 w 442678"/>
                <a:gd name="connsiteY14" fmla="*/ 150934 h 590237"/>
                <a:gd name="connsiteX15" fmla="*/ 165190 w 442678"/>
                <a:gd name="connsiteY15" fmla="*/ 143205 h 590237"/>
                <a:gd name="connsiteX16" fmla="*/ 166595 w 442678"/>
                <a:gd name="connsiteY16" fmla="*/ 107369 h 590237"/>
                <a:gd name="connsiteX17" fmla="*/ 163785 w 442678"/>
                <a:gd name="connsiteY17" fmla="*/ 22347 h 590237"/>
                <a:gd name="connsiteX18" fmla="*/ 290967 w 442678"/>
                <a:gd name="connsiteY18" fmla="*/ 30779 h 590237"/>
                <a:gd name="connsiteX19" fmla="*/ 286048 w 442678"/>
                <a:gd name="connsiteY19" fmla="*/ 104559 h 590237"/>
                <a:gd name="connsiteX20" fmla="*/ 270590 w 442678"/>
                <a:gd name="connsiteY20" fmla="*/ 129152 h 590237"/>
                <a:gd name="connsiteX21" fmla="*/ 303615 w 442678"/>
                <a:gd name="connsiteY21" fmla="*/ 150232 h 590237"/>
                <a:gd name="connsiteX22" fmla="*/ 421662 w 442678"/>
                <a:gd name="connsiteY22" fmla="*/ 149529 h 590237"/>
                <a:gd name="connsiteX23" fmla="*/ 446256 w 442678"/>
                <a:gd name="connsiteY23" fmla="*/ 175528 h 590237"/>
                <a:gd name="connsiteX24" fmla="*/ 446256 w 442678"/>
                <a:gd name="connsiteY24" fmla="*/ 287954 h 590237"/>
                <a:gd name="connsiteX25" fmla="*/ 428689 w 442678"/>
                <a:gd name="connsiteY25" fmla="*/ 329411 h 590237"/>
                <a:gd name="connsiteX26" fmla="*/ 385827 w 442678"/>
                <a:gd name="connsiteY26" fmla="*/ 327303 h 590237"/>
                <a:gd name="connsiteX27" fmla="*/ 342261 w 442678"/>
                <a:gd name="connsiteY27" fmla="*/ 303412 h 590237"/>
                <a:gd name="connsiteX28" fmla="*/ 298696 w 442678"/>
                <a:gd name="connsiteY28" fmla="*/ 357518 h 590237"/>
                <a:gd name="connsiteX29" fmla="*/ 318371 w 442678"/>
                <a:gd name="connsiteY29" fmla="*/ 425676 h 590237"/>
                <a:gd name="connsiteX30" fmla="*/ 380908 w 442678"/>
                <a:gd name="connsiteY30" fmla="*/ 422865 h 590237"/>
                <a:gd name="connsiteX31" fmla="*/ 415338 w 442678"/>
                <a:gd name="connsiteY31" fmla="*/ 404596 h 590237"/>
                <a:gd name="connsiteX32" fmla="*/ 446256 w 442678"/>
                <a:gd name="connsiteY32" fmla="*/ 446054 h 590237"/>
                <a:gd name="connsiteX33" fmla="*/ 446958 w 442678"/>
                <a:gd name="connsiteY33" fmla="*/ 577451 h 590237"/>
                <a:gd name="connsiteX34" fmla="*/ 425878 w 442678"/>
                <a:gd name="connsiteY34" fmla="*/ 592910 h 590237"/>
                <a:gd name="connsiteX35" fmla="*/ 222808 w 442678"/>
                <a:gd name="connsiteY35" fmla="*/ 59291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2678" h="590237">
                  <a:moveTo>
                    <a:pt x="222808" y="592910"/>
                  </a:moveTo>
                  <a:cubicBezTo>
                    <a:pt x="156055" y="592910"/>
                    <a:pt x="89302" y="592208"/>
                    <a:pt x="22549" y="593613"/>
                  </a:cubicBezTo>
                  <a:cubicBezTo>
                    <a:pt x="4280" y="593613"/>
                    <a:pt x="-639" y="588694"/>
                    <a:pt x="64" y="570425"/>
                  </a:cubicBezTo>
                  <a:cubicBezTo>
                    <a:pt x="1469" y="533184"/>
                    <a:pt x="767" y="495240"/>
                    <a:pt x="64" y="457998"/>
                  </a:cubicBezTo>
                  <a:cubicBezTo>
                    <a:pt x="64" y="441837"/>
                    <a:pt x="3577" y="427784"/>
                    <a:pt x="15523" y="415839"/>
                  </a:cubicBezTo>
                  <a:cubicBezTo>
                    <a:pt x="33792" y="397570"/>
                    <a:pt x="45035" y="397570"/>
                    <a:pt x="62601" y="417947"/>
                  </a:cubicBezTo>
                  <a:cubicBezTo>
                    <a:pt x="73844" y="431297"/>
                    <a:pt x="85086" y="448161"/>
                    <a:pt x="104761" y="440432"/>
                  </a:cubicBezTo>
                  <a:cubicBezTo>
                    <a:pt x="126544" y="432000"/>
                    <a:pt x="144813" y="417244"/>
                    <a:pt x="147624" y="391245"/>
                  </a:cubicBezTo>
                  <a:cubicBezTo>
                    <a:pt x="150434" y="363842"/>
                    <a:pt x="152542" y="336438"/>
                    <a:pt x="127246" y="316061"/>
                  </a:cubicBezTo>
                  <a:cubicBezTo>
                    <a:pt x="102653" y="295683"/>
                    <a:pt x="87897" y="296386"/>
                    <a:pt x="66817" y="319574"/>
                  </a:cubicBezTo>
                  <a:cubicBezTo>
                    <a:pt x="58385" y="328709"/>
                    <a:pt x="54169" y="345572"/>
                    <a:pt x="35900" y="339249"/>
                  </a:cubicBezTo>
                  <a:cubicBezTo>
                    <a:pt x="15523" y="332222"/>
                    <a:pt x="2172" y="318169"/>
                    <a:pt x="1469" y="297791"/>
                  </a:cubicBezTo>
                  <a:cubicBezTo>
                    <a:pt x="-639" y="252821"/>
                    <a:pt x="1469" y="208553"/>
                    <a:pt x="767" y="163583"/>
                  </a:cubicBezTo>
                  <a:cubicBezTo>
                    <a:pt x="767" y="148827"/>
                    <a:pt x="9901" y="150934"/>
                    <a:pt x="19036" y="150934"/>
                  </a:cubicBezTo>
                  <a:cubicBezTo>
                    <a:pt x="58385" y="150934"/>
                    <a:pt x="97734" y="150934"/>
                    <a:pt x="137084" y="150934"/>
                  </a:cubicBezTo>
                  <a:cubicBezTo>
                    <a:pt x="147624" y="150934"/>
                    <a:pt x="157461" y="150232"/>
                    <a:pt x="165190" y="143205"/>
                  </a:cubicBezTo>
                  <a:cubicBezTo>
                    <a:pt x="178541" y="131963"/>
                    <a:pt x="185567" y="122828"/>
                    <a:pt x="166595" y="107369"/>
                  </a:cubicBezTo>
                  <a:cubicBezTo>
                    <a:pt x="132165" y="80668"/>
                    <a:pt x="132165" y="53264"/>
                    <a:pt x="163785" y="22347"/>
                  </a:cubicBezTo>
                  <a:cubicBezTo>
                    <a:pt x="197513" y="-10678"/>
                    <a:pt x="260752" y="-6462"/>
                    <a:pt x="290967" y="30779"/>
                  </a:cubicBezTo>
                  <a:cubicBezTo>
                    <a:pt x="314155" y="58885"/>
                    <a:pt x="312047" y="79263"/>
                    <a:pt x="286048" y="104559"/>
                  </a:cubicBezTo>
                  <a:cubicBezTo>
                    <a:pt x="279022" y="111585"/>
                    <a:pt x="263563" y="115099"/>
                    <a:pt x="270590" y="129152"/>
                  </a:cubicBezTo>
                  <a:cubicBezTo>
                    <a:pt x="276914" y="141800"/>
                    <a:pt x="288156" y="150232"/>
                    <a:pt x="303615" y="150232"/>
                  </a:cubicBezTo>
                  <a:cubicBezTo>
                    <a:pt x="342964" y="150232"/>
                    <a:pt x="382313" y="151637"/>
                    <a:pt x="421662" y="149529"/>
                  </a:cubicBezTo>
                  <a:cubicBezTo>
                    <a:pt x="443445" y="148124"/>
                    <a:pt x="446958" y="155853"/>
                    <a:pt x="446256" y="175528"/>
                  </a:cubicBezTo>
                  <a:cubicBezTo>
                    <a:pt x="444850" y="212769"/>
                    <a:pt x="445553" y="250713"/>
                    <a:pt x="446256" y="287954"/>
                  </a:cubicBezTo>
                  <a:cubicBezTo>
                    <a:pt x="446256" y="304818"/>
                    <a:pt x="441337" y="318169"/>
                    <a:pt x="428689" y="329411"/>
                  </a:cubicBezTo>
                  <a:cubicBezTo>
                    <a:pt x="413933" y="342059"/>
                    <a:pt x="399880" y="346275"/>
                    <a:pt x="385827" y="327303"/>
                  </a:cubicBezTo>
                  <a:cubicBezTo>
                    <a:pt x="375287" y="313250"/>
                    <a:pt x="364044" y="295683"/>
                    <a:pt x="342261" y="303412"/>
                  </a:cubicBezTo>
                  <a:cubicBezTo>
                    <a:pt x="316965" y="312547"/>
                    <a:pt x="300804" y="330114"/>
                    <a:pt x="298696" y="357518"/>
                  </a:cubicBezTo>
                  <a:cubicBezTo>
                    <a:pt x="296588" y="382814"/>
                    <a:pt x="297994" y="406704"/>
                    <a:pt x="318371" y="425676"/>
                  </a:cubicBezTo>
                  <a:cubicBezTo>
                    <a:pt x="342964" y="448161"/>
                    <a:pt x="358423" y="447459"/>
                    <a:pt x="380908" y="422865"/>
                  </a:cubicBezTo>
                  <a:cubicBezTo>
                    <a:pt x="390043" y="412325"/>
                    <a:pt x="397069" y="395462"/>
                    <a:pt x="415338" y="404596"/>
                  </a:cubicBezTo>
                  <a:cubicBezTo>
                    <a:pt x="432202" y="413028"/>
                    <a:pt x="445553" y="425676"/>
                    <a:pt x="446256" y="446054"/>
                  </a:cubicBezTo>
                  <a:cubicBezTo>
                    <a:pt x="446958" y="489618"/>
                    <a:pt x="445553" y="533887"/>
                    <a:pt x="446958" y="577451"/>
                  </a:cubicBezTo>
                  <a:cubicBezTo>
                    <a:pt x="447661" y="595721"/>
                    <a:pt x="436418" y="592910"/>
                    <a:pt x="425878" y="592910"/>
                  </a:cubicBezTo>
                  <a:cubicBezTo>
                    <a:pt x="355612" y="592910"/>
                    <a:pt x="288859" y="592910"/>
                    <a:pt x="222808" y="59291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4681FD3-7B16-4F86-AABB-D17C64F726B0}"/>
                </a:ext>
              </a:extLst>
            </p:cNvPr>
            <p:cNvSpPr/>
            <p:nvPr/>
          </p:nvSpPr>
          <p:spPr>
            <a:xfrm>
              <a:off x="3049369" y="-8368"/>
              <a:ext cx="1026185" cy="769640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495A61A-DC82-416B-B676-B6FBD8DEC4EB}"/>
                </a:ext>
              </a:extLst>
            </p:cNvPr>
            <p:cNvSpPr/>
            <p:nvPr/>
          </p:nvSpPr>
          <p:spPr>
            <a:xfrm>
              <a:off x="2809672" y="6091784"/>
              <a:ext cx="1026185" cy="757423"/>
            </a:xfrm>
            <a:custGeom>
              <a:avLst/>
              <a:gdLst>
                <a:gd name="connsiteX0" fmla="*/ 368817 w 590237"/>
                <a:gd name="connsiteY0" fmla="*/ 441448 h 435651"/>
                <a:gd name="connsiteX1" fmla="*/ 166450 w 590237"/>
                <a:gd name="connsiteY1" fmla="*/ 441448 h 435651"/>
                <a:gd name="connsiteX2" fmla="*/ 148180 w 590237"/>
                <a:gd name="connsiteY2" fmla="*/ 423882 h 435651"/>
                <a:gd name="connsiteX3" fmla="*/ 148883 w 590237"/>
                <a:gd name="connsiteY3" fmla="*/ 308645 h 435651"/>
                <a:gd name="connsiteX4" fmla="*/ 140451 w 590237"/>
                <a:gd name="connsiteY4" fmla="*/ 277728 h 435651"/>
                <a:gd name="connsiteX5" fmla="*/ 106723 w 590237"/>
                <a:gd name="connsiteY5" fmla="*/ 276322 h 435651"/>
                <a:gd name="connsiteX6" fmla="*/ 16782 w 590237"/>
                <a:gd name="connsiteY6" fmla="*/ 274917 h 435651"/>
                <a:gd name="connsiteX7" fmla="*/ 26619 w 590237"/>
                <a:gd name="connsiteY7" fmla="*/ 155465 h 435651"/>
                <a:gd name="connsiteX8" fmla="*/ 102507 w 590237"/>
                <a:gd name="connsiteY8" fmla="*/ 157572 h 435651"/>
                <a:gd name="connsiteX9" fmla="*/ 126398 w 590237"/>
                <a:gd name="connsiteY9" fmla="*/ 175139 h 435651"/>
                <a:gd name="connsiteX10" fmla="*/ 148883 w 590237"/>
                <a:gd name="connsiteY10" fmla="*/ 137898 h 435651"/>
                <a:gd name="connsiteX11" fmla="*/ 148180 w 590237"/>
                <a:gd name="connsiteY11" fmla="*/ 25472 h 435651"/>
                <a:gd name="connsiteX12" fmla="*/ 172773 w 590237"/>
                <a:gd name="connsiteY12" fmla="*/ 176 h 435651"/>
                <a:gd name="connsiteX13" fmla="*/ 290821 w 590237"/>
                <a:gd name="connsiteY13" fmla="*/ 176 h 435651"/>
                <a:gd name="connsiteX14" fmla="*/ 332278 w 590237"/>
                <a:gd name="connsiteY14" fmla="*/ 22661 h 435651"/>
                <a:gd name="connsiteX15" fmla="*/ 328062 w 590237"/>
                <a:gd name="connsiteY15" fmla="*/ 57794 h 435651"/>
                <a:gd name="connsiteX16" fmla="*/ 303469 w 590237"/>
                <a:gd name="connsiteY16" fmla="*/ 111196 h 435651"/>
                <a:gd name="connsiteX17" fmla="*/ 381465 w 590237"/>
                <a:gd name="connsiteY17" fmla="*/ 148438 h 435651"/>
                <a:gd name="connsiteX18" fmla="*/ 439083 w 590237"/>
                <a:gd name="connsiteY18" fmla="*/ 100656 h 435651"/>
                <a:gd name="connsiteX19" fmla="*/ 418706 w 590237"/>
                <a:gd name="connsiteY19" fmla="*/ 64118 h 435651"/>
                <a:gd name="connsiteX20" fmla="*/ 401842 w 590237"/>
                <a:gd name="connsiteY20" fmla="*/ 31093 h 435651"/>
                <a:gd name="connsiteX21" fmla="*/ 437678 w 590237"/>
                <a:gd name="connsiteY21" fmla="*/ 878 h 435651"/>
                <a:gd name="connsiteX22" fmla="*/ 580319 w 590237"/>
                <a:gd name="connsiteY22" fmla="*/ 176 h 435651"/>
                <a:gd name="connsiteX23" fmla="*/ 590859 w 590237"/>
                <a:gd name="connsiteY23" fmla="*/ 14229 h 435651"/>
                <a:gd name="connsiteX24" fmla="*/ 590859 w 590237"/>
                <a:gd name="connsiteY24" fmla="*/ 142816 h 435651"/>
                <a:gd name="connsiteX25" fmla="*/ 569779 w 590237"/>
                <a:gd name="connsiteY25" fmla="*/ 182166 h 435651"/>
                <a:gd name="connsiteX26" fmla="*/ 532537 w 590237"/>
                <a:gd name="connsiteY26" fmla="*/ 178652 h 435651"/>
                <a:gd name="connsiteX27" fmla="*/ 486864 w 590237"/>
                <a:gd name="connsiteY27" fmla="*/ 152654 h 435651"/>
                <a:gd name="connsiteX28" fmla="*/ 442596 w 590237"/>
                <a:gd name="connsiteY28" fmla="*/ 209569 h 435651"/>
                <a:gd name="connsiteX29" fmla="*/ 462271 w 590237"/>
                <a:gd name="connsiteY29" fmla="*/ 274917 h 435651"/>
                <a:gd name="connsiteX30" fmla="*/ 526213 w 590237"/>
                <a:gd name="connsiteY30" fmla="*/ 270701 h 435651"/>
                <a:gd name="connsiteX31" fmla="*/ 556428 w 590237"/>
                <a:gd name="connsiteY31" fmla="*/ 253135 h 435651"/>
                <a:gd name="connsiteX32" fmla="*/ 588048 w 590237"/>
                <a:gd name="connsiteY32" fmla="*/ 287565 h 435651"/>
                <a:gd name="connsiteX33" fmla="*/ 590156 w 590237"/>
                <a:gd name="connsiteY33" fmla="*/ 432314 h 435651"/>
                <a:gd name="connsiteX34" fmla="*/ 569076 w 590237"/>
                <a:gd name="connsiteY34" fmla="*/ 441448 h 435651"/>
                <a:gd name="connsiteX35" fmla="*/ 368817 w 590237"/>
                <a:gd name="connsiteY35" fmla="*/ 441448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435651">
                  <a:moveTo>
                    <a:pt x="368817" y="441448"/>
                  </a:moveTo>
                  <a:cubicBezTo>
                    <a:pt x="301361" y="441448"/>
                    <a:pt x="233905" y="440746"/>
                    <a:pt x="166450" y="441448"/>
                  </a:cubicBezTo>
                  <a:cubicBezTo>
                    <a:pt x="152396" y="441448"/>
                    <a:pt x="147478" y="438638"/>
                    <a:pt x="148180" y="423882"/>
                  </a:cubicBezTo>
                  <a:cubicBezTo>
                    <a:pt x="149586" y="385235"/>
                    <a:pt x="148180" y="347292"/>
                    <a:pt x="148883" y="308645"/>
                  </a:cubicBezTo>
                  <a:cubicBezTo>
                    <a:pt x="148883" y="297402"/>
                    <a:pt x="148180" y="286862"/>
                    <a:pt x="140451" y="277728"/>
                  </a:cubicBezTo>
                  <a:cubicBezTo>
                    <a:pt x="129208" y="264377"/>
                    <a:pt x="120776" y="258756"/>
                    <a:pt x="106723" y="276322"/>
                  </a:cubicBezTo>
                  <a:cubicBezTo>
                    <a:pt x="77211" y="312159"/>
                    <a:pt x="46294" y="310753"/>
                    <a:pt x="16782" y="274917"/>
                  </a:cubicBezTo>
                  <a:cubicBezTo>
                    <a:pt x="-9216" y="243298"/>
                    <a:pt x="-4298" y="182868"/>
                    <a:pt x="26619" y="155465"/>
                  </a:cubicBezTo>
                  <a:cubicBezTo>
                    <a:pt x="54726" y="130871"/>
                    <a:pt x="77914" y="131574"/>
                    <a:pt x="102507" y="157572"/>
                  </a:cubicBezTo>
                  <a:cubicBezTo>
                    <a:pt x="109534" y="164599"/>
                    <a:pt x="112344" y="180760"/>
                    <a:pt x="126398" y="175139"/>
                  </a:cubicBezTo>
                  <a:cubicBezTo>
                    <a:pt x="141154" y="168815"/>
                    <a:pt x="148883" y="155465"/>
                    <a:pt x="148883" y="137898"/>
                  </a:cubicBezTo>
                  <a:cubicBezTo>
                    <a:pt x="148883" y="100656"/>
                    <a:pt x="150288" y="62713"/>
                    <a:pt x="148180" y="25472"/>
                  </a:cubicBezTo>
                  <a:cubicBezTo>
                    <a:pt x="147478" y="5797"/>
                    <a:pt x="151694" y="-1230"/>
                    <a:pt x="172773" y="176"/>
                  </a:cubicBezTo>
                  <a:cubicBezTo>
                    <a:pt x="212123" y="2283"/>
                    <a:pt x="251472" y="1581"/>
                    <a:pt x="290821" y="176"/>
                  </a:cubicBezTo>
                  <a:cubicBezTo>
                    <a:pt x="309793" y="-527"/>
                    <a:pt x="321738" y="8608"/>
                    <a:pt x="332278" y="22661"/>
                  </a:cubicBezTo>
                  <a:cubicBezTo>
                    <a:pt x="341413" y="35309"/>
                    <a:pt x="342116" y="46552"/>
                    <a:pt x="328062" y="57794"/>
                  </a:cubicBezTo>
                  <a:cubicBezTo>
                    <a:pt x="311901" y="71145"/>
                    <a:pt x="289416" y="83090"/>
                    <a:pt x="303469" y="111196"/>
                  </a:cubicBezTo>
                  <a:cubicBezTo>
                    <a:pt x="317522" y="139303"/>
                    <a:pt x="346332" y="152654"/>
                    <a:pt x="381465" y="148438"/>
                  </a:cubicBezTo>
                  <a:cubicBezTo>
                    <a:pt x="408166" y="144925"/>
                    <a:pt x="435570" y="123142"/>
                    <a:pt x="439083" y="100656"/>
                  </a:cubicBezTo>
                  <a:cubicBezTo>
                    <a:pt x="441894" y="83793"/>
                    <a:pt x="429949" y="73955"/>
                    <a:pt x="418706" y="64118"/>
                  </a:cubicBezTo>
                  <a:cubicBezTo>
                    <a:pt x="408869" y="55686"/>
                    <a:pt x="394113" y="48660"/>
                    <a:pt x="401842" y="31093"/>
                  </a:cubicBezTo>
                  <a:cubicBezTo>
                    <a:pt x="408869" y="15634"/>
                    <a:pt x="419409" y="1581"/>
                    <a:pt x="437678" y="878"/>
                  </a:cubicBezTo>
                  <a:cubicBezTo>
                    <a:pt x="485459" y="-527"/>
                    <a:pt x="532537" y="176"/>
                    <a:pt x="580319" y="176"/>
                  </a:cubicBezTo>
                  <a:cubicBezTo>
                    <a:pt x="591561" y="176"/>
                    <a:pt x="590859" y="6500"/>
                    <a:pt x="590859" y="14229"/>
                  </a:cubicBezTo>
                  <a:cubicBezTo>
                    <a:pt x="590859" y="57092"/>
                    <a:pt x="590859" y="99954"/>
                    <a:pt x="590859" y="142816"/>
                  </a:cubicBezTo>
                  <a:cubicBezTo>
                    <a:pt x="590859" y="159680"/>
                    <a:pt x="582427" y="172328"/>
                    <a:pt x="569779" y="182166"/>
                  </a:cubicBezTo>
                  <a:cubicBezTo>
                    <a:pt x="556428" y="192706"/>
                    <a:pt x="544483" y="193408"/>
                    <a:pt x="532537" y="178652"/>
                  </a:cubicBezTo>
                  <a:cubicBezTo>
                    <a:pt x="521295" y="163896"/>
                    <a:pt x="510052" y="144222"/>
                    <a:pt x="486864" y="152654"/>
                  </a:cubicBezTo>
                  <a:cubicBezTo>
                    <a:pt x="460866" y="161788"/>
                    <a:pt x="444704" y="180760"/>
                    <a:pt x="442596" y="209569"/>
                  </a:cubicBezTo>
                  <a:cubicBezTo>
                    <a:pt x="441191" y="234163"/>
                    <a:pt x="442596" y="256648"/>
                    <a:pt x="462271" y="274917"/>
                  </a:cubicBezTo>
                  <a:cubicBezTo>
                    <a:pt x="488270" y="298105"/>
                    <a:pt x="503026" y="297402"/>
                    <a:pt x="526213" y="270701"/>
                  </a:cubicBezTo>
                  <a:cubicBezTo>
                    <a:pt x="533943" y="261567"/>
                    <a:pt x="539564" y="247513"/>
                    <a:pt x="556428" y="253135"/>
                  </a:cubicBezTo>
                  <a:cubicBezTo>
                    <a:pt x="572589" y="258756"/>
                    <a:pt x="587345" y="269999"/>
                    <a:pt x="588048" y="287565"/>
                  </a:cubicBezTo>
                  <a:cubicBezTo>
                    <a:pt x="590156" y="336049"/>
                    <a:pt x="590156" y="384533"/>
                    <a:pt x="590156" y="432314"/>
                  </a:cubicBezTo>
                  <a:cubicBezTo>
                    <a:pt x="590156" y="447773"/>
                    <a:pt x="576805" y="440746"/>
                    <a:pt x="569076" y="441448"/>
                  </a:cubicBezTo>
                  <a:cubicBezTo>
                    <a:pt x="502323" y="441448"/>
                    <a:pt x="435570" y="441448"/>
                    <a:pt x="368817" y="441448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9833D6C-33C2-411A-9F38-ABBED2B7D9DF}"/>
                </a:ext>
              </a:extLst>
            </p:cNvPr>
            <p:cNvSpPr/>
            <p:nvPr/>
          </p:nvSpPr>
          <p:spPr>
            <a:xfrm>
              <a:off x="1510742" y="757826"/>
              <a:ext cx="769640" cy="1026186"/>
            </a:xfrm>
            <a:custGeom>
              <a:avLst/>
              <a:gdLst>
                <a:gd name="connsiteX0" fmla="*/ 1580 w 442678"/>
                <a:gd name="connsiteY0" fmla="*/ 362575 h 590237"/>
                <a:gd name="connsiteX1" fmla="*/ 1580 w 442678"/>
                <a:gd name="connsiteY1" fmla="*/ 299335 h 590237"/>
                <a:gd name="connsiteX2" fmla="*/ 27579 w 442678"/>
                <a:gd name="connsiteY2" fmla="*/ 257175 h 590237"/>
                <a:gd name="connsiteX3" fmla="*/ 56388 w 442678"/>
                <a:gd name="connsiteY3" fmla="*/ 259986 h 590237"/>
                <a:gd name="connsiteX4" fmla="*/ 130871 w 442678"/>
                <a:gd name="connsiteY4" fmla="*/ 274039 h 590237"/>
                <a:gd name="connsiteX5" fmla="*/ 132979 w 442678"/>
                <a:gd name="connsiteY5" fmla="*/ 171450 h 590237"/>
                <a:gd name="connsiteX6" fmla="*/ 64820 w 442678"/>
                <a:gd name="connsiteY6" fmla="*/ 172855 h 590237"/>
                <a:gd name="connsiteX7" fmla="*/ 34606 w 442678"/>
                <a:gd name="connsiteY7" fmla="*/ 189719 h 590237"/>
                <a:gd name="connsiteX8" fmla="*/ 2986 w 442678"/>
                <a:gd name="connsiteY8" fmla="*/ 152478 h 590237"/>
                <a:gd name="connsiteX9" fmla="*/ 2283 w 442678"/>
                <a:gd name="connsiteY9" fmla="*/ 12648 h 590237"/>
                <a:gd name="connsiteX10" fmla="*/ 17742 w 442678"/>
                <a:gd name="connsiteY10" fmla="*/ 0 h 590237"/>
                <a:gd name="connsiteX11" fmla="*/ 146329 w 442678"/>
                <a:gd name="connsiteY11" fmla="*/ 0 h 590237"/>
                <a:gd name="connsiteX12" fmla="*/ 184976 w 442678"/>
                <a:gd name="connsiteY12" fmla="*/ 22485 h 590237"/>
                <a:gd name="connsiteX13" fmla="*/ 180760 w 442678"/>
                <a:gd name="connsiteY13" fmla="*/ 59726 h 590237"/>
                <a:gd name="connsiteX14" fmla="*/ 155464 w 442678"/>
                <a:gd name="connsiteY14" fmla="*/ 105400 h 590237"/>
                <a:gd name="connsiteX15" fmla="*/ 212380 w 442678"/>
                <a:gd name="connsiteY15" fmla="*/ 148262 h 590237"/>
                <a:gd name="connsiteX16" fmla="*/ 281241 w 442678"/>
                <a:gd name="connsiteY16" fmla="*/ 123669 h 590237"/>
                <a:gd name="connsiteX17" fmla="*/ 276322 w 442678"/>
                <a:gd name="connsiteY17" fmla="*/ 67456 h 590237"/>
                <a:gd name="connsiteX18" fmla="*/ 256648 w 442678"/>
                <a:gd name="connsiteY18" fmla="*/ 30917 h 590237"/>
                <a:gd name="connsiteX19" fmla="*/ 300915 w 442678"/>
                <a:gd name="connsiteY19" fmla="*/ 0 h 590237"/>
                <a:gd name="connsiteX20" fmla="*/ 429503 w 442678"/>
                <a:gd name="connsiteY20" fmla="*/ 0 h 590237"/>
                <a:gd name="connsiteX21" fmla="*/ 445664 w 442678"/>
                <a:gd name="connsiteY21" fmla="*/ 15459 h 590237"/>
                <a:gd name="connsiteX22" fmla="*/ 444961 w 442678"/>
                <a:gd name="connsiteY22" fmla="*/ 144046 h 590237"/>
                <a:gd name="connsiteX23" fmla="*/ 425287 w 442678"/>
                <a:gd name="connsiteY23" fmla="*/ 181990 h 590237"/>
                <a:gd name="connsiteX24" fmla="*/ 383830 w 442678"/>
                <a:gd name="connsiteY24" fmla="*/ 177774 h 590237"/>
                <a:gd name="connsiteX25" fmla="*/ 339562 w 442678"/>
                <a:gd name="connsiteY25" fmla="*/ 153884 h 590237"/>
                <a:gd name="connsiteX26" fmla="*/ 296699 w 442678"/>
                <a:gd name="connsiteY26" fmla="*/ 205881 h 590237"/>
                <a:gd name="connsiteX27" fmla="*/ 319887 w 442678"/>
                <a:gd name="connsiteY27" fmla="*/ 279660 h 590237"/>
                <a:gd name="connsiteX28" fmla="*/ 376100 w 442678"/>
                <a:gd name="connsiteY28" fmla="*/ 276147 h 590237"/>
                <a:gd name="connsiteX29" fmla="*/ 409126 w 442678"/>
                <a:gd name="connsiteY29" fmla="*/ 254364 h 590237"/>
                <a:gd name="connsiteX30" fmla="*/ 443556 w 442678"/>
                <a:gd name="connsiteY30" fmla="*/ 298632 h 590237"/>
                <a:gd name="connsiteX31" fmla="*/ 444259 w 442678"/>
                <a:gd name="connsiteY31" fmla="*/ 430030 h 590237"/>
                <a:gd name="connsiteX32" fmla="*/ 425989 w 442678"/>
                <a:gd name="connsiteY32" fmla="*/ 442678 h 590237"/>
                <a:gd name="connsiteX33" fmla="*/ 307942 w 442678"/>
                <a:gd name="connsiteY33" fmla="*/ 442678 h 590237"/>
                <a:gd name="connsiteX34" fmla="*/ 279835 w 442678"/>
                <a:gd name="connsiteY34" fmla="*/ 450408 h 590237"/>
                <a:gd name="connsiteX35" fmla="*/ 278430 w 442678"/>
                <a:gd name="connsiteY35" fmla="*/ 486244 h 590237"/>
                <a:gd name="connsiteX36" fmla="*/ 281241 w 442678"/>
                <a:gd name="connsiteY36" fmla="*/ 571266 h 590237"/>
                <a:gd name="connsiteX37" fmla="*/ 150545 w 442678"/>
                <a:gd name="connsiteY37" fmla="*/ 558618 h 590237"/>
                <a:gd name="connsiteX38" fmla="*/ 157572 w 442678"/>
                <a:gd name="connsiteY38" fmla="*/ 491162 h 590237"/>
                <a:gd name="connsiteX39" fmla="*/ 175139 w 442678"/>
                <a:gd name="connsiteY39" fmla="*/ 464461 h 590237"/>
                <a:gd name="connsiteX40" fmla="*/ 137195 w 442678"/>
                <a:gd name="connsiteY40" fmla="*/ 443381 h 590237"/>
                <a:gd name="connsiteX41" fmla="*/ 21958 w 442678"/>
                <a:gd name="connsiteY41" fmla="*/ 444084 h 590237"/>
                <a:gd name="connsiteX42" fmla="*/ 175 w 442678"/>
                <a:gd name="connsiteY42" fmla="*/ 423706 h 590237"/>
                <a:gd name="connsiteX43" fmla="*/ 1580 w 442678"/>
                <a:gd name="connsiteY43" fmla="*/ 3625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2678" h="590237">
                  <a:moveTo>
                    <a:pt x="1580" y="362575"/>
                  </a:moveTo>
                  <a:cubicBezTo>
                    <a:pt x="1580" y="341495"/>
                    <a:pt x="2283" y="320415"/>
                    <a:pt x="1580" y="299335"/>
                  </a:cubicBezTo>
                  <a:cubicBezTo>
                    <a:pt x="878" y="279660"/>
                    <a:pt x="12823" y="267012"/>
                    <a:pt x="27579" y="257175"/>
                  </a:cubicBezTo>
                  <a:cubicBezTo>
                    <a:pt x="37416" y="250851"/>
                    <a:pt x="46551" y="250851"/>
                    <a:pt x="56388" y="259986"/>
                  </a:cubicBezTo>
                  <a:cubicBezTo>
                    <a:pt x="94332" y="297227"/>
                    <a:pt x="105575" y="298632"/>
                    <a:pt x="130871" y="274039"/>
                  </a:cubicBezTo>
                  <a:cubicBezTo>
                    <a:pt x="156869" y="248041"/>
                    <a:pt x="157572" y="198854"/>
                    <a:pt x="132979" y="171450"/>
                  </a:cubicBezTo>
                  <a:cubicBezTo>
                    <a:pt x="108385" y="144749"/>
                    <a:pt x="88711" y="144749"/>
                    <a:pt x="64820" y="172855"/>
                  </a:cubicBezTo>
                  <a:cubicBezTo>
                    <a:pt x="57091" y="181990"/>
                    <a:pt x="50767" y="196043"/>
                    <a:pt x="34606" y="189719"/>
                  </a:cubicBezTo>
                  <a:cubicBezTo>
                    <a:pt x="17742" y="183395"/>
                    <a:pt x="3689" y="170747"/>
                    <a:pt x="2986" y="152478"/>
                  </a:cubicBezTo>
                  <a:cubicBezTo>
                    <a:pt x="1580" y="106102"/>
                    <a:pt x="2283" y="59726"/>
                    <a:pt x="2283" y="12648"/>
                  </a:cubicBezTo>
                  <a:cubicBezTo>
                    <a:pt x="2283" y="703"/>
                    <a:pt x="8607" y="0"/>
                    <a:pt x="17742" y="0"/>
                  </a:cubicBezTo>
                  <a:cubicBezTo>
                    <a:pt x="60604" y="0"/>
                    <a:pt x="103467" y="0"/>
                    <a:pt x="146329" y="0"/>
                  </a:cubicBezTo>
                  <a:cubicBezTo>
                    <a:pt x="163193" y="0"/>
                    <a:pt x="175139" y="9135"/>
                    <a:pt x="184976" y="22485"/>
                  </a:cubicBezTo>
                  <a:cubicBezTo>
                    <a:pt x="195516" y="36539"/>
                    <a:pt x="195516" y="47781"/>
                    <a:pt x="180760" y="59726"/>
                  </a:cubicBezTo>
                  <a:cubicBezTo>
                    <a:pt x="166004" y="70969"/>
                    <a:pt x="147032" y="82212"/>
                    <a:pt x="155464" y="105400"/>
                  </a:cubicBezTo>
                  <a:cubicBezTo>
                    <a:pt x="165301" y="131398"/>
                    <a:pt x="183570" y="146857"/>
                    <a:pt x="212380" y="148262"/>
                  </a:cubicBezTo>
                  <a:cubicBezTo>
                    <a:pt x="239081" y="149668"/>
                    <a:pt x="262972" y="146857"/>
                    <a:pt x="281241" y="123669"/>
                  </a:cubicBezTo>
                  <a:cubicBezTo>
                    <a:pt x="298807" y="100481"/>
                    <a:pt x="298105" y="87131"/>
                    <a:pt x="276322" y="67456"/>
                  </a:cubicBezTo>
                  <a:cubicBezTo>
                    <a:pt x="265079" y="57619"/>
                    <a:pt x="246810" y="50592"/>
                    <a:pt x="256648" y="30917"/>
                  </a:cubicBezTo>
                  <a:cubicBezTo>
                    <a:pt x="265079" y="12648"/>
                    <a:pt x="279835" y="0"/>
                    <a:pt x="300915" y="0"/>
                  </a:cubicBezTo>
                  <a:cubicBezTo>
                    <a:pt x="343778" y="0"/>
                    <a:pt x="386640" y="0"/>
                    <a:pt x="429503" y="0"/>
                  </a:cubicBezTo>
                  <a:cubicBezTo>
                    <a:pt x="441448" y="0"/>
                    <a:pt x="445664" y="2811"/>
                    <a:pt x="445664" y="15459"/>
                  </a:cubicBezTo>
                  <a:cubicBezTo>
                    <a:pt x="444961" y="58321"/>
                    <a:pt x="445664" y="101184"/>
                    <a:pt x="444961" y="144046"/>
                  </a:cubicBezTo>
                  <a:cubicBezTo>
                    <a:pt x="444961" y="159505"/>
                    <a:pt x="437232" y="171450"/>
                    <a:pt x="425287" y="181990"/>
                  </a:cubicBezTo>
                  <a:cubicBezTo>
                    <a:pt x="409828" y="194638"/>
                    <a:pt x="397180" y="196043"/>
                    <a:pt x="383830" y="177774"/>
                  </a:cubicBezTo>
                  <a:cubicBezTo>
                    <a:pt x="373290" y="163018"/>
                    <a:pt x="361345" y="145452"/>
                    <a:pt x="339562" y="153884"/>
                  </a:cubicBezTo>
                  <a:cubicBezTo>
                    <a:pt x="316374" y="162315"/>
                    <a:pt x="299510" y="178477"/>
                    <a:pt x="296699" y="205881"/>
                  </a:cubicBezTo>
                  <a:cubicBezTo>
                    <a:pt x="293186" y="233987"/>
                    <a:pt x="295294" y="260688"/>
                    <a:pt x="319887" y="279660"/>
                  </a:cubicBezTo>
                  <a:cubicBezTo>
                    <a:pt x="343075" y="297930"/>
                    <a:pt x="355723" y="296524"/>
                    <a:pt x="376100" y="276147"/>
                  </a:cubicBezTo>
                  <a:cubicBezTo>
                    <a:pt x="385235" y="267012"/>
                    <a:pt x="390154" y="248041"/>
                    <a:pt x="409126" y="254364"/>
                  </a:cubicBezTo>
                  <a:cubicBezTo>
                    <a:pt x="429503" y="261391"/>
                    <a:pt x="442854" y="276850"/>
                    <a:pt x="443556" y="298632"/>
                  </a:cubicBezTo>
                  <a:cubicBezTo>
                    <a:pt x="444961" y="342197"/>
                    <a:pt x="443556" y="386465"/>
                    <a:pt x="444259" y="430030"/>
                  </a:cubicBezTo>
                  <a:cubicBezTo>
                    <a:pt x="444259" y="444786"/>
                    <a:pt x="435124" y="442678"/>
                    <a:pt x="425989" y="442678"/>
                  </a:cubicBezTo>
                  <a:cubicBezTo>
                    <a:pt x="386640" y="442678"/>
                    <a:pt x="347291" y="442678"/>
                    <a:pt x="307942" y="442678"/>
                  </a:cubicBezTo>
                  <a:cubicBezTo>
                    <a:pt x="297402" y="442678"/>
                    <a:pt x="288268" y="443381"/>
                    <a:pt x="279835" y="450408"/>
                  </a:cubicBezTo>
                  <a:cubicBezTo>
                    <a:pt x="265782" y="461650"/>
                    <a:pt x="259458" y="470785"/>
                    <a:pt x="278430" y="486244"/>
                  </a:cubicBezTo>
                  <a:cubicBezTo>
                    <a:pt x="312158" y="512945"/>
                    <a:pt x="312158" y="541051"/>
                    <a:pt x="281241" y="571266"/>
                  </a:cubicBezTo>
                  <a:cubicBezTo>
                    <a:pt x="245405" y="606399"/>
                    <a:pt x="180057" y="600075"/>
                    <a:pt x="150545" y="558618"/>
                  </a:cubicBezTo>
                  <a:cubicBezTo>
                    <a:pt x="132276" y="532619"/>
                    <a:pt x="134384" y="513647"/>
                    <a:pt x="157572" y="491162"/>
                  </a:cubicBezTo>
                  <a:cubicBezTo>
                    <a:pt x="165301" y="483433"/>
                    <a:pt x="182868" y="479920"/>
                    <a:pt x="175139" y="464461"/>
                  </a:cubicBezTo>
                  <a:cubicBezTo>
                    <a:pt x="168112" y="449705"/>
                    <a:pt x="154761" y="442678"/>
                    <a:pt x="137195" y="443381"/>
                  </a:cubicBezTo>
                  <a:cubicBezTo>
                    <a:pt x="98548" y="444084"/>
                    <a:pt x="60604" y="442678"/>
                    <a:pt x="21958" y="444084"/>
                  </a:cubicBezTo>
                  <a:cubicBezTo>
                    <a:pt x="5797" y="444786"/>
                    <a:pt x="-1230" y="441976"/>
                    <a:pt x="175" y="423706"/>
                  </a:cubicBezTo>
                  <a:cubicBezTo>
                    <a:pt x="2986" y="402627"/>
                    <a:pt x="1580" y="382249"/>
                    <a:pt x="1580" y="36257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143AAA6-B3B0-431E-AF50-EB4B146D44AF}"/>
                </a:ext>
              </a:extLst>
            </p:cNvPr>
            <p:cNvSpPr/>
            <p:nvPr/>
          </p:nvSpPr>
          <p:spPr>
            <a:xfrm>
              <a:off x="3046366" y="488299"/>
              <a:ext cx="769640" cy="1026186"/>
            </a:xfrm>
            <a:custGeom>
              <a:avLst/>
              <a:gdLst>
                <a:gd name="connsiteX0" fmla="*/ 363277 w 442678"/>
                <a:gd name="connsiteY0" fmla="*/ 590663 h 590237"/>
                <a:gd name="connsiteX1" fmla="*/ 300037 w 442678"/>
                <a:gd name="connsiteY1" fmla="*/ 590663 h 590237"/>
                <a:gd name="connsiteX2" fmla="*/ 262094 w 442678"/>
                <a:gd name="connsiteY2" fmla="*/ 572393 h 590237"/>
                <a:gd name="connsiteX3" fmla="*/ 266310 w 442678"/>
                <a:gd name="connsiteY3" fmla="*/ 530937 h 590237"/>
                <a:gd name="connsiteX4" fmla="*/ 290200 w 442678"/>
                <a:gd name="connsiteY4" fmla="*/ 486669 h 590237"/>
                <a:gd name="connsiteX5" fmla="*/ 241014 w 442678"/>
                <a:gd name="connsiteY5" fmla="*/ 444509 h 590237"/>
                <a:gd name="connsiteX6" fmla="*/ 167937 w 442678"/>
                <a:gd name="connsiteY6" fmla="*/ 464183 h 590237"/>
                <a:gd name="connsiteX7" fmla="*/ 170747 w 442678"/>
                <a:gd name="connsiteY7" fmla="*/ 526720 h 590237"/>
                <a:gd name="connsiteX8" fmla="*/ 189719 w 442678"/>
                <a:gd name="connsiteY8" fmla="*/ 558340 h 590237"/>
                <a:gd name="connsiteX9" fmla="*/ 146857 w 442678"/>
                <a:gd name="connsiteY9" fmla="*/ 591365 h 590237"/>
                <a:gd name="connsiteX10" fmla="*/ 15458 w 442678"/>
                <a:gd name="connsiteY10" fmla="*/ 592068 h 590237"/>
                <a:gd name="connsiteX11" fmla="*/ 702 w 442678"/>
                <a:gd name="connsiteY11" fmla="*/ 576610 h 590237"/>
                <a:gd name="connsiteX12" fmla="*/ 702 w 442678"/>
                <a:gd name="connsiteY12" fmla="*/ 448022 h 590237"/>
                <a:gd name="connsiteX13" fmla="*/ 26701 w 442678"/>
                <a:gd name="connsiteY13" fmla="*/ 405862 h 590237"/>
                <a:gd name="connsiteX14" fmla="*/ 55510 w 442678"/>
                <a:gd name="connsiteY14" fmla="*/ 410078 h 590237"/>
                <a:gd name="connsiteX15" fmla="*/ 127885 w 442678"/>
                <a:gd name="connsiteY15" fmla="*/ 424834 h 590237"/>
                <a:gd name="connsiteX16" fmla="*/ 132803 w 442678"/>
                <a:gd name="connsiteY16" fmla="*/ 322948 h 590237"/>
                <a:gd name="connsiteX17" fmla="*/ 63240 w 442678"/>
                <a:gd name="connsiteY17" fmla="*/ 322245 h 590237"/>
                <a:gd name="connsiteX18" fmla="*/ 33025 w 442678"/>
                <a:gd name="connsiteY18" fmla="*/ 338406 h 590237"/>
                <a:gd name="connsiteX19" fmla="*/ 1405 w 442678"/>
                <a:gd name="connsiteY19" fmla="*/ 301165 h 590237"/>
                <a:gd name="connsiteX20" fmla="*/ 0 w 442678"/>
                <a:gd name="connsiteY20" fmla="*/ 161335 h 590237"/>
                <a:gd name="connsiteX21" fmla="*/ 16161 w 442678"/>
                <a:gd name="connsiteY21" fmla="*/ 150093 h 590237"/>
                <a:gd name="connsiteX22" fmla="*/ 131398 w 442678"/>
                <a:gd name="connsiteY22" fmla="*/ 150093 h 590237"/>
                <a:gd name="connsiteX23" fmla="*/ 158099 w 442678"/>
                <a:gd name="connsiteY23" fmla="*/ 145877 h 590237"/>
                <a:gd name="connsiteX24" fmla="*/ 163018 w 442678"/>
                <a:gd name="connsiteY24" fmla="*/ 107230 h 590237"/>
                <a:gd name="connsiteX25" fmla="*/ 160910 w 442678"/>
                <a:gd name="connsiteY25" fmla="*/ 22208 h 590237"/>
                <a:gd name="connsiteX26" fmla="*/ 289497 w 442678"/>
                <a:gd name="connsiteY26" fmla="*/ 32748 h 590237"/>
                <a:gd name="connsiteX27" fmla="*/ 283876 w 442678"/>
                <a:gd name="connsiteY27" fmla="*/ 103014 h 590237"/>
                <a:gd name="connsiteX28" fmla="*/ 267012 w 442678"/>
                <a:gd name="connsiteY28" fmla="*/ 129013 h 590237"/>
                <a:gd name="connsiteX29" fmla="*/ 304956 w 442678"/>
                <a:gd name="connsiteY29" fmla="*/ 150795 h 590237"/>
                <a:gd name="connsiteX30" fmla="*/ 420193 w 442678"/>
                <a:gd name="connsiteY30" fmla="*/ 150093 h 590237"/>
                <a:gd name="connsiteX31" fmla="*/ 443381 w 442678"/>
                <a:gd name="connsiteY31" fmla="*/ 172578 h 590237"/>
                <a:gd name="connsiteX32" fmla="*/ 442678 w 442678"/>
                <a:gd name="connsiteY32" fmla="*/ 285004 h 590237"/>
                <a:gd name="connsiteX33" fmla="*/ 427220 w 442678"/>
                <a:gd name="connsiteY33" fmla="*/ 327164 h 590237"/>
                <a:gd name="connsiteX34" fmla="*/ 380844 w 442678"/>
                <a:gd name="connsiteY34" fmla="*/ 325056 h 590237"/>
                <a:gd name="connsiteX35" fmla="*/ 338684 w 442678"/>
                <a:gd name="connsiteY35" fmla="*/ 302571 h 590237"/>
                <a:gd name="connsiteX36" fmla="*/ 295821 w 442678"/>
                <a:gd name="connsiteY36" fmla="*/ 351054 h 590237"/>
                <a:gd name="connsiteX37" fmla="*/ 320415 w 442678"/>
                <a:gd name="connsiteY37" fmla="*/ 429753 h 590237"/>
                <a:gd name="connsiteX38" fmla="*/ 374520 w 442678"/>
                <a:gd name="connsiteY38" fmla="*/ 424834 h 590237"/>
                <a:gd name="connsiteX39" fmla="*/ 410356 w 442678"/>
                <a:gd name="connsiteY39" fmla="*/ 403754 h 590237"/>
                <a:gd name="connsiteX40" fmla="*/ 442678 w 442678"/>
                <a:gd name="connsiteY40" fmla="*/ 450130 h 590237"/>
                <a:gd name="connsiteX41" fmla="*/ 443381 w 442678"/>
                <a:gd name="connsiteY41" fmla="*/ 575907 h 590237"/>
                <a:gd name="connsiteX42" fmla="*/ 427922 w 442678"/>
                <a:gd name="connsiteY42" fmla="*/ 591365 h 590237"/>
                <a:gd name="connsiteX43" fmla="*/ 363277 w 442678"/>
                <a:gd name="connsiteY43" fmla="*/ 590663 h 590237"/>
                <a:gd name="connsiteX44" fmla="*/ 363277 w 442678"/>
                <a:gd name="connsiteY44" fmla="*/ 59066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2678" h="590237">
                  <a:moveTo>
                    <a:pt x="363277" y="590663"/>
                  </a:moveTo>
                  <a:cubicBezTo>
                    <a:pt x="342197" y="590663"/>
                    <a:pt x="321117" y="590663"/>
                    <a:pt x="300037" y="590663"/>
                  </a:cubicBezTo>
                  <a:cubicBezTo>
                    <a:pt x="283876" y="590663"/>
                    <a:pt x="271931" y="583636"/>
                    <a:pt x="262094" y="572393"/>
                  </a:cubicBezTo>
                  <a:cubicBezTo>
                    <a:pt x="249446" y="556935"/>
                    <a:pt x="248743" y="543584"/>
                    <a:pt x="266310" y="530937"/>
                  </a:cubicBezTo>
                  <a:cubicBezTo>
                    <a:pt x="281066" y="520397"/>
                    <a:pt x="298632" y="508451"/>
                    <a:pt x="290200" y="486669"/>
                  </a:cubicBezTo>
                  <a:cubicBezTo>
                    <a:pt x="281768" y="464886"/>
                    <a:pt x="266310" y="448022"/>
                    <a:pt x="241014" y="444509"/>
                  </a:cubicBezTo>
                  <a:cubicBezTo>
                    <a:pt x="214313" y="440996"/>
                    <a:pt x="188314" y="440996"/>
                    <a:pt x="167937" y="464183"/>
                  </a:cubicBezTo>
                  <a:cubicBezTo>
                    <a:pt x="146154" y="488777"/>
                    <a:pt x="146857" y="504235"/>
                    <a:pt x="170747" y="526720"/>
                  </a:cubicBezTo>
                  <a:cubicBezTo>
                    <a:pt x="179882" y="535152"/>
                    <a:pt x="197448" y="540071"/>
                    <a:pt x="189719" y="558340"/>
                  </a:cubicBezTo>
                  <a:cubicBezTo>
                    <a:pt x="181990" y="577312"/>
                    <a:pt x="169342" y="591365"/>
                    <a:pt x="146857" y="591365"/>
                  </a:cubicBezTo>
                  <a:cubicBezTo>
                    <a:pt x="103291" y="592068"/>
                    <a:pt x="59024" y="591365"/>
                    <a:pt x="15458" y="592068"/>
                  </a:cubicBezTo>
                  <a:cubicBezTo>
                    <a:pt x="2811" y="592068"/>
                    <a:pt x="0" y="587852"/>
                    <a:pt x="702" y="576610"/>
                  </a:cubicBezTo>
                  <a:cubicBezTo>
                    <a:pt x="1405" y="533747"/>
                    <a:pt x="1405" y="490885"/>
                    <a:pt x="702" y="448022"/>
                  </a:cubicBezTo>
                  <a:cubicBezTo>
                    <a:pt x="702" y="428347"/>
                    <a:pt x="11945" y="415699"/>
                    <a:pt x="26701" y="405862"/>
                  </a:cubicBezTo>
                  <a:cubicBezTo>
                    <a:pt x="36538" y="399538"/>
                    <a:pt x="45673" y="400241"/>
                    <a:pt x="55510" y="410078"/>
                  </a:cubicBezTo>
                  <a:cubicBezTo>
                    <a:pt x="93454" y="448022"/>
                    <a:pt x="101886" y="449427"/>
                    <a:pt x="127885" y="424834"/>
                  </a:cubicBezTo>
                  <a:cubicBezTo>
                    <a:pt x="154586" y="399538"/>
                    <a:pt x="157397" y="350352"/>
                    <a:pt x="132803" y="322948"/>
                  </a:cubicBezTo>
                  <a:cubicBezTo>
                    <a:pt x="106805" y="293436"/>
                    <a:pt x="89238" y="293436"/>
                    <a:pt x="63240" y="322245"/>
                  </a:cubicBezTo>
                  <a:cubicBezTo>
                    <a:pt x="55510" y="330677"/>
                    <a:pt x="50592" y="345433"/>
                    <a:pt x="33025" y="338406"/>
                  </a:cubicBezTo>
                  <a:cubicBezTo>
                    <a:pt x="15458" y="331380"/>
                    <a:pt x="2108" y="320137"/>
                    <a:pt x="1405" y="301165"/>
                  </a:cubicBezTo>
                  <a:cubicBezTo>
                    <a:pt x="0" y="254790"/>
                    <a:pt x="702" y="208414"/>
                    <a:pt x="0" y="161335"/>
                  </a:cubicBezTo>
                  <a:cubicBezTo>
                    <a:pt x="0" y="147985"/>
                    <a:pt x="8432" y="150093"/>
                    <a:pt x="16161" y="150093"/>
                  </a:cubicBezTo>
                  <a:cubicBezTo>
                    <a:pt x="54808" y="150093"/>
                    <a:pt x="92752" y="150093"/>
                    <a:pt x="131398" y="150093"/>
                  </a:cubicBezTo>
                  <a:cubicBezTo>
                    <a:pt x="140533" y="150093"/>
                    <a:pt x="149667" y="150795"/>
                    <a:pt x="158099" y="145877"/>
                  </a:cubicBezTo>
                  <a:cubicBezTo>
                    <a:pt x="179179" y="133931"/>
                    <a:pt x="180585" y="122689"/>
                    <a:pt x="163018" y="107230"/>
                  </a:cubicBezTo>
                  <a:cubicBezTo>
                    <a:pt x="129993" y="77718"/>
                    <a:pt x="129290" y="52422"/>
                    <a:pt x="160910" y="22208"/>
                  </a:cubicBezTo>
                  <a:cubicBezTo>
                    <a:pt x="196043" y="-11520"/>
                    <a:pt x="260688" y="-5899"/>
                    <a:pt x="289497" y="32748"/>
                  </a:cubicBezTo>
                  <a:cubicBezTo>
                    <a:pt x="309172" y="58746"/>
                    <a:pt x="306361" y="80529"/>
                    <a:pt x="283876" y="103014"/>
                  </a:cubicBezTo>
                  <a:cubicBezTo>
                    <a:pt x="276850" y="110041"/>
                    <a:pt x="257878" y="112149"/>
                    <a:pt x="267012" y="129013"/>
                  </a:cubicBezTo>
                  <a:cubicBezTo>
                    <a:pt x="274741" y="143769"/>
                    <a:pt x="287390" y="150795"/>
                    <a:pt x="304956" y="150795"/>
                  </a:cubicBezTo>
                  <a:cubicBezTo>
                    <a:pt x="343603" y="150093"/>
                    <a:pt x="381546" y="151498"/>
                    <a:pt x="420193" y="150093"/>
                  </a:cubicBezTo>
                  <a:cubicBezTo>
                    <a:pt x="437760" y="149390"/>
                    <a:pt x="444083" y="153606"/>
                    <a:pt x="443381" y="172578"/>
                  </a:cubicBezTo>
                  <a:cubicBezTo>
                    <a:pt x="441976" y="209819"/>
                    <a:pt x="442678" y="247763"/>
                    <a:pt x="442678" y="285004"/>
                  </a:cubicBezTo>
                  <a:cubicBezTo>
                    <a:pt x="442678" y="301165"/>
                    <a:pt x="439165" y="315219"/>
                    <a:pt x="427220" y="327164"/>
                  </a:cubicBezTo>
                  <a:cubicBezTo>
                    <a:pt x="408950" y="345433"/>
                    <a:pt x="397708" y="344731"/>
                    <a:pt x="380844" y="325056"/>
                  </a:cubicBezTo>
                  <a:cubicBezTo>
                    <a:pt x="369601" y="312408"/>
                    <a:pt x="359061" y="294841"/>
                    <a:pt x="338684" y="302571"/>
                  </a:cubicBezTo>
                  <a:cubicBezTo>
                    <a:pt x="316199" y="311003"/>
                    <a:pt x="299335" y="325759"/>
                    <a:pt x="295821" y="351054"/>
                  </a:cubicBezTo>
                  <a:cubicBezTo>
                    <a:pt x="291606" y="381269"/>
                    <a:pt x="293011" y="409376"/>
                    <a:pt x="320415" y="429753"/>
                  </a:cubicBezTo>
                  <a:cubicBezTo>
                    <a:pt x="342900" y="446617"/>
                    <a:pt x="355548" y="445211"/>
                    <a:pt x="374520" y="424834"/>
                  </a:cubicBezTo>
                  <a:cubicBezTo>
                    <a:pt x="384357" y="414294"/>
                    <a:pt x="389978" y="394620"/>
                    <a:pt x="410356" y="403754"/>
                  </a:cubicBezTo>
                  <a:cubicBezTo>
                    <a:pt x="430030" y="412186"/>
                    <a:pt x="441976" y="428347"/>
                    <a:pt x="442678" y="450130"/>
                  </a:cubicBezTo>
                  <a:cubicBezTo>
                    <a:pt x="443381" y="492290"/>
                    <a:pt x="442678" y="534450"/>
                    <a:pt x="443381" y="575907"/>
                  </a:cubicBezTo>
                  <a:cubicBezTo>
                    <a:pt x="443381" y="587852"/>
                    <a:pt x="439867" y="592068"/>
                    <a:pt x="427922" y="591365"/>
                  </a:cubicBezTo>
                  <a:cubicBezTo>
                    <a:pt x="406842" y="589960"/>
                    <a:pt x="385060" y="590663"/>
                    <a:pt x="363277" y="590663"/>
                  </a:cubicBezTo>
                  <a:cubicBezTo>
                    <a:pt x="363277" y="590663"/>
                    <a:pt x="363277" y="590663"/>
                    <a:pt x="363277" y="59066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2657AF4-763E-432F-BAC3-C31278ECFA0A}"/>
                </a:ext>
              </a:extLst>
            </p:cNvPr>
            <p:cNvSpPr/>
            <p:nvPr/>
          </p:nvSpPr>
          <p:spPr>
            <a:xfrm>
              <a:off x="-8381" y="6079568"/>
              <a:ext cx="769640" cy="769640"/>
            </a:xfrm>
            <a:custGeom>
              <a:avLst/>
              <a:gdLst>
                <a:gd name="connsiteX0" fmla="*/ 220637 w 442678"/>
                <a:gd name="connsiteY0" fmla="*/ 443137 h 442678"/>
                <a:gd name="connsiteX1" fmla="*/ 21080 w 442678"/>
                <a:gd name="connsiteY1" fmla="*/ 443840 h 442678"/>
                <a:gd name="connsiteX2" fmla="*/ 0 w 442678"/>
                <a:gd name="connsiteY2" fmla="*/ 422760 h 442678"/>
                <a:gd name="connsiteX3" fmla="*/ 0 w 442678"/>
                <a:gd name="connsiteY3" fmla="*/ 22944 h 442678"/>
                <a:gd name="connsiteX4" fmla="*/ 23188 w 442678"/>
                <a:gd name="connsiteY4" fmla="*/ 459 h 442678"/>
                <a:gd name="connsiteX5" fmla="*/ 141236 w 442678"/>
                <a:gd name="connsiteY5" fmla="*/ 459 h 442678"/>
                <a:gd name="connsiteX6" fmla="*/ 183396 w 442678"/>
                <a:gd name="connsiteY6" fmla="*/ 20836 h 442678"/>
                <a:gd name="connsiteX7" fmla="*/ 179882 w 442678"/>
                <a:gd name="connsiteY7" fmla="*/ 60185 h 442678"/>
                <a:gd name="connsiteX8" fmla="*/ 155289 w 442678"/>
                <a:gd name="connsiteY8" fmla="*/ 106561 h 442678"/>
                <a:gd name="connsiteX9" fmla="*/ 213610 w 442678"/>
                <a:gd name="connsiteY9" fmla="*/ 148721 h 442678"/>
                <a:gd name="connsiteX10" fmla="*/ 276147 w 442678"/>
                <a:gd name="connsiteY10" fmla="*/ 129046 h 442678"/>
                <a:gd name="connsiteX11" fmla="*/ 272634 w 442678"/>
                <a:gd name="connsiteY11" fmla="*/ 65104 h 442678"/>
                <a:gd name="connsiteX12" fmla="*/ 254364 w 442678"/>
                <a:gd name="connsiteY12" fmla="*/ 35592 h 442678"/>
                <a:gd name="connsiteX13" fmla="*/ 293011 w 442678"/>
                <a:gd name="connsiteY13" fmla="*/ 1162 h 442678"/>
                <a:gd name="connsiteX14" fmla="*/ 432841 w 442678"/>
                <a:gd name="connsiteY14" fmla="*/ 459 h 442678"/>
                <a:gd name="connsiteX15" fmla="*/ 444084 w 442678"/>
                <a:gd name="connsiteY15" fmla="*/ 14512 h 442678"/>
                <a:gd name="connsiteX16" fmla="*/ 444084 w 442678"/>
                <a:gd name="connsiteY16" fmla="*/ 148721 h 442678"/>
                <a:gd name="connsiteX17" fmla="*/ 412464 w 442678"/>
                <a:gd name="connsiteY17" fmla="*/ 189475 h 442678"/>
                <a:gd name="connsiteX18" fmla="*/ 380141 w 442678"/>
                <a:gd name="connsiteY18" fmla="*/ 171909 h 442678"/>
                <a:gd name="connsiteX19" fmla="*/ 316199 w 442678"/>
                <a:gd name="connsiteY19" fmla="*/ 169098 h 442678"/>
                <a:gd name="connsiteX20" fmla="*/ 319712 w 442678"/>
                <a:gd name="connsiteY20" fmla="*/ 278714 h 442678"/>
                <a:gd name="connsiteX21" fmla="*/ 378033 w 442678"/>
                <a:gd name="connsiteY21" fmla="*/ 273795 h 442678"/>
                <a:gd name="connsiteX22" fmla="*/ 412464 w 442678"/>
                <a:gd name="connsiteY22" fmla="*/ 254121 h 442678"/>
                <a:gd name="connsiteX23" fmla="*/ 444084 w 442678"/>
                <a:gd name="connsiteY23" fmla="*/ 300496 h 442678"/>
                <a:gd name="connsiteX24" fmla="*/ 444084 w 442678"/>
                <a:gd name="connsiteY24" fmla="*/ 423463 h 442678"/>
                <a:gd name="connsiteX25" fmla="*/ 424409 w 442678"/>
                <a:gd name="connsiteY25" fmla="*/ 443137 h 442678"/>
                <a:gd name="connsiteX26" fmla="*/ 220637 w 442678"/>
                <a:gd name="connsiteY26" fmla="*/ 443137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42678" h="442678">
                  <a:moveTo>
                    <a:pt x="220637" y="443137"/>
                  </a:moveTo>
                  <a:cubicBezTo>
                    <a:pt x="153884" y="443137"/>
                    <a:pt x="87131" y="442435"/>
                    <a:pt x="21080" y="443840"/>
                  </a:cubicBezTo>
                  <a:cubicBezTo>
                    <a:pt x="4216" y="443840"/>
                    <a:pt x="0" y="439624"/>
                    <a:pt x="0" y="422760"/>
                  </a:cubicBezTo>
                  <a:cubicBezTo>
                    <a:pt x="703" y="289254"/>
                    <a:pt x="703" y="156450"/>
                    <a:pt x="0" y="22944"/>
                  </a:cubicBezTo>
                  <a:cubicBezTo>
                    <a:pt x="0" y="4675"/>
                    <a:pt x="4919" y="-244"/>
                    <a:pt x="23188" y="459"/>
                  </a:cubicBezTo>
                  <a:cubicBezTo>
                    <a:pt x="62537" y="1864"/>
                    <a:pt x="101886" y="1162"/>
                    <a:pt x="141236" y="459"/>
                  </a:cubicBezTo>
                  <a:cubicBezTo>
                    <a:pt x="159505" y="-244"/>
                    <a:pt x="172856" y="7486"/>
                    <a:pt x="183396" y="20836"/>
                  </a:cubicBezTo>
                  <a:cubicBezTo>
                    <a:pt x="195340" y="35592"/>
                    <a:pt x="195340" y="47537"/>
                    <a:pt x="179882" y="60185"/>
                  </a:cubicBezTo>
                  <a:cubicBezTo>
                    <a:pt x="165126" y="71428"/>
                    <a:pt x="145452" y="83373"/>
                    <a:pt x="155289" y="106561"/>
                  </a:cubicBezTo>
                  <a:cubicBezTo>
                    <a:pt x="165829" y="131154"/>
                    <a:pt x="184098" y="148018"/>
                    <a:pt x="213610" y="148721"/>
                  </a:cubicBezTo>
                  <a:cubicBezTo>
                    <a:pt x="236798" y="149424"/>
                    <a:pt x="258580" y="148018"/>
                    <a:pt x="276147" y="129046"/>
                  </a:cubicBezTo>
                  <a:cubicBezTo>
                    <a:pt x="299335" y="103750"/>
                    <a:pt x="298632" y="88292"/>
                    <a:pt x="272634" y="65104"/>
                  </a:cubicBezTo>
                  <a:cubicBezTo>
                    <a:pt x="264202" y="57375"/>
                    <a:pt x="248040" y="52456"/>
                    <a:pt x="254364" y="35592"/>
                  </a:cubicBezTo>
                  <a:cubicBezTo>
                    <a:pt x="260689" y="17323"/>
                    <a:pt x="273336" y="1864"/>
                    <a:pt x="293011" y="1162"/>
                  </a:cubicBezTo>
                  <a:cubicBezTo>
                    <a:pt x="339387" y="-946"/>
                    <a:pt x="385763" y="459"/>
                    <a:pt x="432841" y="459"/>
                  </a:cubicBezTo>
                  <a:cubicBezTo>
                    <a:pt x="444084" y="459"/>
                    <a:pt x="444084" y="6783"/>
                    <a:pt x="444084" y="14512"/>
                  </a:cubicBezTo>
                  <a:cubicBezTo>
                    <a:pt x="444084" y="59483"/>
                    <a:pt x="444084" y="103750"/>
                    <a:pt x="444084" y="148721"/>
                  </a:cubicBezTo>
                  <a:cubicBezTo>
                    <a:pt x="444084" y="169801"/>
                    <a:pt x="429328" y="181746"/>
                    <a:pt x="412464" y="189475"/>
                  </a:cubicBezTo>
                  <a:cubicBezTo>
                    <a:pt x="394897" y="197907"/>
                    <a:pt x="388573" y="181746"/>
                    <a:pt x="380141" y="171909"/>
                  </a:cubicBezTo>
                  <a:cubicBezTo>
                    <a:pt x="357656" y="146613"/>
                    <a:pt x="340792" y="145208"/>
                    <a:pt x="316199" y="169098"/>
                  </a:cubicBezTo>
                  <a:cubicBezTo>
                    <a:pt x="285984" y="197907"/>
                    <a:pt x="288092" y="252013"/>
                    <a:pt x="319712" y="278714"/>
                  </a:cubicBezTo>
                  <a:cubicBezTo>
                    <a:pt x="342197" y="297686"/>
                    <a:pt x="358359" y="296280"/>
                    <a:pt x="378033" y="273795"/>
                  </a:cubicBezTo>
                  <a:cubicBezTo>
                    <a:pt x="387168" y="263958"/>
                    <a:pt x="393492" y="245689"/>
                    <a:pt x="412464" y="254121"/>
                  </a:cubicBezTo>
                  <a:cubicBezTo>
                    <a:pt x="431436" y="263255"/>
                    <a:pt x="444084" y="277308"/>
                    <a:pt x="444084" y="300496"/>
                  </a:cubicBezTo>
                  <a:cubicBezTo>
                    <a:pt x="443381" y="341251"/>
                    <a:pt x="443381" y="382708"/>
                    <a:pt x="444084" y="423463"/>
                  </a:cubicBezTo>
                  <a:cubicBezTo>
                    <a:pt x="444786" y="439624"/>
                    <a:pt x="439165" y="443137"/>
                    <a:pt x="424409" y="443137"/>
                  </a:cubicBezTo>
                  <a:cubicBezTo>
                    <a:pt x="355548" y="443137"/>
                    <a:pt x="288092" y="443137"/>
                    <a:pt x="220637" y="44313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C6CF2EC-83E3-4B90-A648-F3C41E0356BC}"/>
                </a:ext>
              </a:extLst>
            </p:cNvPr>
            <p:cNvSpPr/>
            <p:nvPr/>
          </p:nvSpPr>
          <p:spPr>
            <a:xfrm>
              <a:off x="11446318" y="3825733"/>
              <a:ext cx="769640" cy="769640"/>
            </a:xfrm>
            <a:custGeom>
              <a:avLst/>
              <a:gdLst>
                <a:gd name="connsiteX0" fmla="*/ 443557 w 442678"/>
                <a:gd name="connsiteY0" fmla="*/ 221372 h 442678"/>
                <a:gd name="connsiteX1" fmla="*/ 444259 w 442678"/>
                <a:gd name="connsiteY1" fmla="*/ 421632 h 442678"/>
                <a:gd name="connsiteX2" fmla="*/ 421774 w 442678"/>
                <a:gd name="connsiteY2" fmla="*/ 444117 h 442678"/>
                <a:gd name="connsiteX3" fmla="*/ 309348 w 442678"/>
                <a:gd name="connsiteY3" fmla="*/ 444117 h 442678"/>
                <a:gd name="connsiteX4" fmla="*/ 267188 w 442678"/>
                <a:gd name="connsiteY4" fmla="*/ 428658 h 442678"/>
                <a:gd name="connsiteX5" fmla="*/ 268593 w 442678"/>
                <a:gd name="connsiteY5" fmla="*/ 381580 h 442678"/>
                <a:gd name="connsiteX6" fmla="*/ 289673 w 442678"/>
                <a:gd name="connsiteY6" fmla="*/ 335907 h 442678"/>
                <a:gd name="connsiteX7" fmla="*/ 241892 w 442678"/>
                <a:gd name="connsiteY7" fmla="*/ 295855 h 442678"/>
                <a:gd name="connsiteX8" fmla="*/ 164599 w 442678"/>
                <a:gd name="connsiteY8" fmla="*/ 318340 h 442678"/>
                <a:gd name="connsiteX9" fmla="*/ 168815 w 442678"/>
                <a:gd name="connsiteY9" fmla="*/ 375256 h 442678"/>
                <a:gd name="connsiteX10" fmla="*/ 190598 w 442678"/>
                <a:gd name="connsiteY10" fmla="*/ 408984 h 442678"/>
                <a:gd name="connsiteX11" fmla="*/ 144924 w 442678"/>
                <a:gd name="connsiteY11" fmla="*/ 442712 h 442678"/>
                <a:gd name="connsiteX12" fmla="*/ 13526 w 442678"/>
                <a:gd name="connsiteY12" fmla="*/ 443414 h 442678"/>
                <a:gd name="connsiteX13" fmla="*/ 176 w 442678"/>
                <a:gd name="connsiteY13" fmla="*/ 427956 h 442678"/>
                <a:gd name="connsiteX14" fmla="*/ 878 w 442678"/>
                <a:gd name="connsiteY14" fmla="*/ 296558 h 442678"/>
                <a:gd name="connsiteX15" fmla="*/ 33904 w 442678"/>
                <a:gd name="connsiteY15" fmla="*/ 253695 h 442678"/>
                <a:gd name="connsiteX16" fmla="*/ 66226 w 442678"/>
                <a:gd name="connsiteY16" fmla="*/ 271964 h 442678"/>
                <a:gd name="connsiteX17" fmla="*/ 130871 w 442678"/>
                <a:gd name="connsiteY17" fmla="*/ 273370 h 442678"/>
                <a:gd name="connsiteX18" fmla="*/ 129466 w 442678"/>
                <a:gd name="connsiteY18" fmla="*/ 167267 h 442678"/>
                <a:gd name="connsiteX19" fmla="*/ 66929 w 442678"/>
                <a:gd name="connsiteY19" fmla="*/ 170078 h 442678"/>
                <a:gd name="connsiteX20" fmla="*/ 36011 w 442678"/>
                <a:gd name="connsiteY20" fmla="*/ 189050 h 442678"/>
                <a:gd name="connsiteX21" fmla="*/ 2284 w 442678"/>
                <a:gd name="connsiteY21" fmla="*/ 146890 h 442678"/>
                <a:gd name="connsiteX22" fmla="*/ 1581 w 442678"/>
                <a:gd name="connsiteY22" fmla="*/ 12681 h 442678"/>
                <a:gd name="connsiteX23" fmla="*/ 16337 w 442678"/>
                <a:gd name="connsiteY23" fmla="*/ 33 h 442678"/>
                <a:gd name="connsiteX24" fmla="*/ 144924 w 442678"/>
                <a:gd name="connsiteY24" fmla="*/ 33 h 442678"/>
                <a:gd name="connsiteX25" fmla="*/ 191300 w 442678"/>
                <a:gd name="connsiteY25" fmla="*/ 32356 h 442678"/>
                <a:gd name="connsiteX26" fmla="*/ 170923 w 442678"/>
                <a:gd name="connsiteY26" fmla="*/ 66084 h 442678"/>
                <a:gd name="connsiteX27" fmla="*/ 167410 w 442678"/>
                <a:gd name="connsiteY27" fmla="*/ 124405 h 442678"/>
                <a:gd name="connsiteX28" fmla="*/ 279133 w 442678"/>
                <a:gd name="connsiteY28" fmla="*/ 125810 h 442678"/>
                <a:gd name="connsiteX29" fmla="*/ 274917 w 442678"/>
                <a:gd name="connsiteY29" fmla="*/ 65381 h 442678"/>
                <a:gd name="connsiteX30" fmla="*/ 255243 w 442678"/>
                <a:gd name="connsiteY30" fmla="*/ 33761 h 442678"/>
                <a:gd name="connsiteX31" fmla="*/ 298105 w 442678"/>
                <a:gd name="connsiteY31" fmla="*/ 736 h 442678"/>
                <a:gd name="connsiteX32" fmla="*/ 429503 w 442678"/>
                <a:gd name="connsiteY32" fmla="*/ 33 h 442678"/>
                <a:gd name="connsiteX33" fmla="*/ 444962 w 442678"/>
                <a:gd name="connsiteY33" fmla="*/ 21113 h 442678"/>
                <a:gd name="connsiteX34" fmla="*/ 443557 w 442678"/>
                <a:gd name="connsiteY34" fmla="*/ 221372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42678" h="442678">
                  <a:moveTo>
                    <a:pt x="443557" y="221372"/>
                  </a:moveTo>
                  <a:cubicBezTo>
                    <a:pt x="443557" y="288125"/>
                    <a:pt x="442854" y="354879"/>
                    <a:pt x="444259" y="421632"/>
                  </a:cubicBezTo>
                  <a:cubicBezTo>
                    <a:pt x="444259" y="439901"/>
                    <a:pt x="439341" y="444820"/>
                    <a:pt x="421774" y="444117"/>
                  </a:cubicBezTo>
                  <a:cubicBezTo>
                    <a:pt x="384533" y="442712"/>
                    <a:pt x="346589" y="443414"/>
                    <a:pt x="309348" y="444117"/>
                  </a:cubicBezTo>
                  <a:cubicBezTo>
                    <a:pt x="293186" y="444117"/>
                    <a:pt x="278431" y="440604"/>
                    <a:pt x="267188" y="428658"/>
                  </a:cubicBezTo>
                  <a:cubicBezTo>
                    <a:pt x="248216" y="409686"/>
                    <a:pt x="248216" y="399147"/>
                    <a:pt x="268593" y="381580"/>
                  </a:cubicBezTo>
                  <a:cubicBezTo>
                    <a:pt x="282646" y="369635"/>
                    <a:pt x="298808" y="356987"/>
                    <a:pt x="289673" y="335907"/>
                  </a:cubicBezTo>
                  <a:cubicBezTo>
                    <a:pt x="280538" y="315529"/>
                    <a:pt x="266485" y="298665"/>
                    <a:pt x="241892" y="295855"/>
                  </a:cubicBezTo>
                  <a:cubicBezTo>
                    <a:pt x="213083" y="292342"/>
                    <a:pt x="185679" y="292342"/>
                    <a:pt x="164599" y="318340"/>
                  </a:cubicBezTo>
                  <a:cubicBezTo>
                    <a:pt x="147032" y="340825"/>
                    <a:pt x="148438" y="355581"/>
                    <a:pt x="168815" y="375256"/>
                  </a:cubicBezTo>
                  <a:cubicBezTo>
                    <a:pt x="178652" y="384391"/>
                    <a:pt x="197624" y="389309"/>
                    <a:pt x="190598" y="408984"/>
                  </a:cubicBezTo>
                  <a:cubicBezTo>
                    <a:pt x="182868" y="429361"/>
                    <a:pt x="167410" y="442009"/>
                    <a:pt x="144924" y="442712"/>
                  </a:cubicBezTo>
                  <a:cubicBezTo>
                    <a:pt x="101359" y="444117"/>
                    <a:pt x="57091" y="442712"/>
                    <a:pt x="13526" y="443414"/>
                  </a:cubicBezTo>
                  <a:cubicBezTo>
                    <a:pt x="1581" y="443414"/>
                    <a:pt x="176" y="437793"/>
                    <a:pt x="176" y="427956"/>
                  </a:cubicBezTo>
                  <a:cubicBezTo>
                    <a:pt x="176" y="384391"/>
                    <a:pt x="-527" y="340123"/>
                    <a:pt x="878" y="296558"/>
                  </a:cubicBezTo>
                  <a:cubicBezTo>
                    <a:pt x="1581" y="274775"/>
                    <a:pt x="14932" y="261424"/>
                    <a:pt x="33904" y="253695"/>
                  </a:cubicBezTo>
                  <a:cubicBezTo>
                    <a:pt x="51470" y="246668"/>
                    <a:pt x="57794" y="262830"/>
                    <a:pt x="66226" y="271964"/>
                  </a:cubicBezTo>
                  <a:cubicBezTo>
                    <a:pt x="88711" y="297260"/>
                    <a:pt x="106278" y="297963"/>
                    <a:pt x="130871" y="273370"/>
                  </a:cubicBezTo>
                  <a:cubicBezTo>
                    <a:pt x="158275" y="246668"/>
                    <a:pt x="157572" y="193266"/>
                    <a:pt x="129466" y="167267"/>
                  </a:cubicBezTo>
                  <a:cubicBezTo>
                    <a:pt x="105575" y="144782"/>
                    <a:pt x="88711" y="146187"/>
                    <a:pt x="66929" y="170078"/>
                  </a:cubicBezTo>
                  <a:cubicBezTo>
                    <a:pt x="58497" y="179213"/>
                    <a:pt x="54281" y="196779"/>
                    <a:pt x="36011" y="189050"/>
                  </a:cubicBezTo>
                  <a:cubicBezTo>
                    <a:pt x="17039" y="181321"/>
                    <a:pt x="2986" y="167970"/>
                    <a:pt x="2284" y="146890"/>
                  </a:cubicBezTo>
                  <a:cubicBezTo>
                    <a:pt x="878" y="101920"/>
                    <a:pt x="2284" y="57652"/>
                    <a:pt x="1581" y="12681"/>
                  </a:cubicBezTo>
                  <a:cubicBezTo>
                    <a:pt x="1581" y="736"/>
                    <a:pt x="7202" y="33"/>
                    <a:pt x="16337" y="33"/>
                  </a:cubicBezTo>
                  <a:cubicBezTo>
                    <a:pt x="59199" y="33"/>
                    <a:pt x="102062" y="736"/>
                    <a:pt x="144924" y="33"/>
                  </a:cubicBezTo>
                  <a:cubicBezTo>
                    <a:pt x="168112" y="33"/>
                    <a:pt x="182868" y="13384"/>
                    <a:pt x="191300" y="32356"/>
                  </a:cubicBezTo>
                  <a:cubicBezTo>
                    <a:pt x="199732" y="51328"/>
                    <a:pt x="180760" y="56949"/>
                    <a:pt x="170923" y="66084"/>
                  </a:cubicBezTo>
                  <a:cubicBezTo>
                    <a:pt x="149140" y="86461"/>
                    <a:pt x="147735" y="101920"/>
                    <a:pt x="167410" y="124405"/>
                  </a:cubicBezTo>
                  <a:cubicBezTo>
                    <a:pt x="195516" y="157430"/>
                    <a:pt x="251026" y="158133"/>
                    <a:pt x="279133" y="125810"/>
                  </a:cubicBezTo>
                  <a:cubicBezTo>
                    <a:pt x="299510" y="102622"/>
                    <a:pt x="298105" y="85758"/>
                    <a:pt x="274917" y="65381"/>
                  </a:cubicBezTo>
                  <a:cubicBezTo>
                    <a:pt x="265080" y="56949"/>
                    <a:pt x="248216" y="50625"/>
                    <a:pt x="255243" y="33761"/>
                  </a:cubicBezTo>
                  <a:cubicBezTo>
                    <a:pt x="262972" y="15492"/>
                    <a:pt x="275620" y="736"/>
                    <a:pt x="298105" y="736"/>
                  </a:cubicBezTo>
                  <a:cubicBezTo>
                    <a:pt x="341670" y="33"/>
                    <a:pt x="385938" y="1439"/>
                    <a:pt x="429503" y="33"/>
                  </a:cubicBezTo>
                  <a:cubicBezTo>
                    <a:pt x="447772" y="-669"/>
                    <a:pt x="444962" y="9871"/>
                    <a:pt x="444962" y="21113"/>
                  </a:cubicBezTo>
                  <a:cubicBezTo>
                    <a:pt x="443557" y="87866"/>
                    <a:pt x="443557" y="154619"/>
                    <a:pt x="443557" y="22137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CC2223C-7622-44BE-836F-F8A77209764B}"/>
                </a:ext>
              </a:extLst>
            </p:cNvPr>
            <p:cNvSpPr/>
            <p:nvPr/>
          </p:nvSpPr>
          <p:spPr>
            <a:xfrm>
              <a:off x="744277" y="-8368"/>
              <a:ext cx="757423" cy="769640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0A7DB68-0510-4FD1-862A-7C231EF7AB76}"/>
                </a:ext>
              </a:extLst>
            </p:cNvPr>
            <p:cNvSpPr/>
            <p:nvPr/>
          </p:nvSpPr>
          <p:spPr>
            <a:xfrm>
              <a:off x="-19663" y="5311403"/>
              <a:ext cx="1026185" cy="1026185"/>
            </a:xfrm>
            <a:custGeom>
              <a:avLst/>
              <a:gdLst>
                <a:gd name="connsiteX0" fmla="*/ 2191 w 590237"/>
                <a:gd name="connsiteY0" fmla="*/ 222106 h 590237"/>
                <a:gd name="connsiteX1" fmla="*/ 1488 w 590237"/>
                <a:gd name="connsiteY1" fmla="*/ 22549 h 590237"/>
                <a:gd name="connsiteX2" fmla="*/ 23973 w 590237"/>
                <a:gd name="connsiteY2" fmla="*/ 64 h 590237"/>
                <a:gd name="connsiteX3" fmla="*/ 136400 w 590237"/>
                <a:gd name="connsiteY3" fmla="*/ 767 h 590237"/>
                <a:gd name="connsiteX4" fmla="*/ 176451 w 590237"/>
                <a:gd name="connsiteY4" fmla="*/ 14820 h 590237"/>
                <a:gd name="connsiteX5" fmla="*/ 175749 w 590237"/>
                <a:gd name="connsiteY5" fmla="*/ 63304 h 590237"/>
                <a:gd name="connsiteX6" fmla="*/ 182775 w 590237"/>
                <a:gd name="connsiteY6" fmla="*/ 141300 h 590237"/>
                <a:gd name="connsiteX7" fmla="*/ 277635 w 590237"/>
                <a:gd name="connsiteY7" fmla="*/ 127949 h 590237"/>
                <a:gd name="connsiteX8" fmla="*/ 274122 w 590237"/>
                <a:gd name="connsiteY8" fmla="*/ 67520 h 590237"/>
                <a:gd name="connsiteX9" fmla="*/ 254447 w 590237"/>
                <a:gd name="connsiteY9" fmla="*/ 35900 h 590237"/>
                <a:gd name="connsiteX10" fmla="*/ 290986 w 590237"/>
                <a:gd name="connsiteY10" fmla="*/ 3577 h 590237"/>
                <a:gd name="connsiteX11" fmla="*/ 432924 w 590237"/>
                <a:gd name="connsiteY11" fmla="*/ 1469 h 590237"/>
                <a:gd name="connsiteX12" fmla="*/ 442761 w 590237"/>
                <a:gd name="connsiteY12" fmla="*/ 19739 h 590237"/>
                <a:gd name="connsiteX13" fmla="*/ 442761 w 590237"/>
                <a:gd name="connsiteY13" fmla="*/ 134976 h 590237"/>
                <a:gd name="connsiteX14" fmla="*/ 446977 w 590237"/>
                <a:gd name="connsiteY14" fmla="*/ 161677 h 590237"/>
                <a:gd name="connsiteX15" fmla="*/ 484921 w 590237"/>
                <a:gd name="connsiteY15" fmla="*/ 166595 h 590237"/>
                <a:gd name="connsiteX16" fmla="*/ 568538 w 590237"/>
                <a:gd name="connsiteY16" fmla="*/ 163082 h 590237"/>
                <a:gd name="connsiteX17" fmla="*/ 543242 w 590237"/>
                <a:gd name="connsiteY17" fmla="*/ 302912 h 590237"/>
                <a:gd name="connsiteX18" fmla="*/ 489840 w 590237"/>
                <a:gd name="connsiteY18" fmla="*/ 288156 h 590237"/>
                <a:gd name="connsiteX19" fmla="*/ 463138 w 590237"/>
                <a:gd name="connsiteY19" fmla="*/ 270590 h 590237"/>
                <a:gd name="connsiteX20" fmla="*/ 442058 w 590237"/>
                <a:gd name="connsiteY20" fmla="*/ 309236 h 590237"/>
                <a:gd name="connsiteX21" fmla="*/ 442761 w 590237"/>
                <a:gd name="connsiteY21" fmla="*/ 418852 h 590237"/>
                <a:gd name="connsiteX22" fmla="*/ 416762 w 590237"/>
                <a:gd name="connsiteY22" fmla="*/ 446256 h 590237"/>
                <a:gd name="connsiteX23" fmla="*/ 307147 w 590237"/>
                <a:gd name="connsiteY23" fmla="*/ 445553 h 590237"/>
                <a:gd name="connsiteX24" fmla="*/ 274824 w 590237"/>
                <a:gd name="connsiteY24" fmla="*/ 456796 h 590237"/>
                <a:gd name="connsiteX25" fmla="*/ 274824 w 590237"/>
                <a:gd name="connsiteY25" fmla="*/ 484902 h 590237"/>
                <a:gd name="connsiteX26" fmla="*/ 300120 w 590237"/>
                <a:gd name="connsiteY26" fmla="*/ 544629 h 590237"/>
                <a:gd name="connsiteX27" fmla="*/ 233367 w 590237"/>
                <a:gd name="connsiteY27" fmla="*/ 593113 h 590237"/>
                <a:gd name="connsiteX28" fmla="*/ 151156 w 590237"/>
                <a:gd name="connsiteY28" fmla="*/ 562195 h 590237"/>
                <a:gd name="connsiteX29" fmla="*/ 157480 w 590237"/>
                <a:gd name="connsiteY29" fmla="*/ 492632 h 590237"/>
                <a:gd name="connsiteX30" fmla="*/ 174343 w 590237"/>
                <a:gd name="connsiteY30" fmla="*/ 465930 h 590237"/>
                <a:gd name="connsiteX31" fmla="*/ 138508 w 590237"/>
                <a:gd name="connsiteY31" fmla="*/ 445553 h 590237"/>
                <a:gd name="connsiteX32" fmla="*/ 20460 w 590237"/>
                <a:gd name="connsiteY32" fmla="*/ 446256 h 590237"/>
                <a:gd name="connsiteX33" fmla="*/ 83 w 590237"/>
                <a:gd name="connsiteY33" fmla="*/ 425176 h 590237"/>
                <a:gd name="connsiteX34" fmla="*/ 2191 w 590237"/>
                <a:gd name="connsiteY34" fmla="*/ 22210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237" h="590237">
                  <a:moveTo>
                    <a:pt x="2191" y="222106"/>
                  </a:moveTo>
                  <a:cubicBezTo>
                    <a:pt x="2191" y="155353"/>
                    <a:pt x="2893" y="88600"/>
                    <a:pt x="1488" y="22549"/>
                  </a:cubicBezTo>
                  <a:cubicBezTo>
                    <a:pt x="1488" y="4280"/>
                    <a:pt x="6407" y="-639"/>
                    <a:pt x="23973" y="64"/>
                  </a:cubicBezTo>
                  <a:cubicBezTo>
                    <a:pt x="61215" y="1469"/>
                    <a:pt x="98456" y="767"/>
                    <a:pt x="136400" y="767"/>
                  </a:cubicBezTo>
                  <a:cubicBezTo>
                    <a:pt x="151156" y="767"/>
                    <a:pt x="165209" y="3577"/>
                    <a:pt x="176451" y="14820"/>
                  </a:cubicBezTo>
                  <a:cubicBezTo>
                    <a:pt x="196126" y="33792"/>
                    <a:pt x="197531" y="47143"/>
                    <a:pt x="175749" y="63304"/>
                  </a:cubicBezTo>
                  <a:cubicBezTo>
                    <a:pt x="134994" y="92816"/>
                    <a:pt x="153264" y="120220"/>
                    <a:pt x="182775" y="141300"/>
                  </a:cubicBezTo>
                  <a:cubicBezTo>
                    <a:pt x="208774" y="160271"/>
                    <a:pt x="256555" y="151840"/>
                    <a:pt x="277635" y="127949"/>
                  </a:cubicBezTo>
                  <a:cubicBezTo>
                    <a:pt x="299418" y="103356"/>
                    <a:pt x="298012" y="89302"/>
                    <a:pt x="274122" y="67520"/>
                  </a:cubicBezTo>
                  <a:cubicBezTo>
                    <a:pt x="264987" y="59088"/>
                    <a:pt x="248123" y="54169"/>
                    <a:pt x="254447" y="35900"/>
                  </a:cubicBezTo>
                  <a:cubicBezTo>
                    <a:pt x="260069" y="18333"/>
                    <a:pt x="272716" y="4280"/>
                    <a:pt x="290986" y="3577"/>
                  </a:cubicBezTo>
                  <a:cubicBezTo>
                    <a:pt x="338064" y="1469"/>
                    <a:pt x="385845" y="1469"/>
                    <a:pt x="432924" y="1469"/>
                  </a:cubicBezTo>
                  <a:cubicBezTo>
                    <a:pt x="446274" y="1469"/>
                    <a:pt x="442761" y="12009"/>
                    <a:pt x="442761" y="19739"/>
                  </a:cubicBezTo>
                  <a:cubicBezTo>
                    <a:pt x="442761" y="58385"/>
                    <a:pt x="442761" y="96329"/>
                    <a:pt x="442761" y="134976"/>
                  </a:cubicBezTo>
                  <a:cubicBezTo>
                    <a:pt x="442761" y="144110"/>
                    <a:pt x="442761" y="153245"/>
                    <a:pt x="446977" y="161677"/>
                  </a:cubicBezTo>
                  <a:cubicBezTo>
                    <a:pt x="457517" y="181351"/>
                    <a:pt x="470165" y="182757"/>
                    <a:pt x="484921" y="166595"/>
                  </a:cubicBezTo>
                  <a:cubicBezTo>
                    <a:pt x="513028" y="134273"/>
                    <a:pt x="537621" y="133570"/>
                    <a:pt x="568538" y="163082"/>
                  </a:cubicBezTo>
                  <a:cubicBezTo>
                    <a:pt x="609995" y="203134"/>
                    <a:pt x="595942" y="279724"/>
                    <a:pt x="543242" y="302912"/>
                  </a:cubicBezTo>
                  <a:cubicBezTo>
                    <a:pt x="520757" y="312750"/>
                    <a:pt x="505298" y="302912"/>
                    <a:pt x="489840" y="288156"/>
                  </a:cubicBezTo>
                  <a:cubicBezTo>
                    <a:pt x="482110" y="281130"/>
                    <a:pt x="479300" y="262860"/>
                    <a:pt x="463138" y="270590"/>
                  </a:cubicBezTo>
                  <a:cubicBezTo>
                    <a:pt x="447680" y="277616"/>
                    <a:pt x="442058" y="291670"/>
                    <a:pt x="442058" y="309236"/>
                  </a:cubicBezTo>
                  <a:cubicBezTo>
                    <a:pt x="442761" y="345775"/>
                    <a:pt x="441356" y="382313"/>
                    <a:pt x="442761" y="418852"/>
                  </a:cubicBezTo>
                  <a:cubicBezTo>
                    <a:pt x="443464" y="439229"/>
                    <a:pt x="439950" y="447661"/>
                    <a:pt x="416762" y="446256"/>
                  </a:cubicBezTo>
                  <a:cubicBezTo>
                    <a:pt x="380224" y="444148"/>
                    <a:pt x="343685" y="446256"/>
                    <a:pt x="307147" y="445553"/>
                  </a:cubicBezTo>
                  <a:cubicBezTo>
                    <a:pt x="294499" y="445553"/>
                    <a:pt x="283959" y="448364"/>
                    <a:pt x="274824" y="456796"/>
                  </a:cubicBezTo>
                  <a:cubicBezTo>
                    <a:pt x="264987" y="465930"/>
                    <a:pt x="260069" y="474362"/>
                    <a:pt x="274824" y="484902"/>
                  </a:cubicBezTo>
                  <a:cubicBezTo>
                    <a:pt x="295202" y="498955"/>
                    <a:pt x="312066" y="517225"/>
                    <a:pt x="300120" y="544629"/>
                  </a:cubicBezTo>
                  <a:cubicBezTo>
                    <a:pt x="287472" y="572735"/>
                    <a:pt x="267095" y="591707"/>
                    <a:pt x="233367" y="593113"/>
                  </a:cubicBezTo>
                  <a:cubicBezTo>
                    <a:pt x="201045" y="595221"/>
                    <a:pt x="171533" y="591004"/>
                    <a:pt x="151156" y="562195"/>
                  </a:cubicBezTo>
                  <a:cubicBezTo>
                    <a:pt x="132184" y="535494"/>
                    <a:pt x="133589" y="515819"/>
                    <a:pt x="157480" y="492632"/>
                  </a:cubicBezTo>
                  <a:cubicBezTo>
                    <a:pt x="164506" y="485605"/>
                    <a:pt x="182775" y="482092"/>
                    <a:pt x="174343" y="465930"/>
                  </a:cubicBezTo>
                  <a:cubicBezTo>
                    <a:pt x="167317" y="452580"/>
                    <a:pt x="154669" y="445553"/>
                    <a:pt x="138508" y="445553"/>
                  </a:cubicBezTo>
                  <a:cubicBezTo>
                    <a:pt x="99158" y="446256"/>
                    <a:pt x="59809" y="444850"/>
                    <a:pt x="20460" y="446256"/>
                  </a:cubicBezTo>
                  <a:cubicBezTo>
                    <a:pt x="2893" y="446958"/>
                    <a:pt x="-620" y="441337"/>
                    <a:pt x="83" y="425176"/>
                  </a:cubicBezTo>
                  <a:cubicBezTo>
                    <a:pt x="2893" y="355612"/>
                    <a:pt x="2191" y="288859"/>
                    <a:pt x="2191" y="22210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F37862C-6188-4F5D-AC37-DC7C4931511B}"/>
                </a:ext>
              </a:extLst>
            </p:cNvPr>
            <p:cNvSpPr/>
            <p:nvPr/>
          </p:nvSpPr>
          <p:spPr>
            <a:xfrm>
              <a:off x="-8382" y="4547575"/>
              <a:ext cx="769640" cy="1013968"/>
            </a:xfrm>
            <a:custGeom>
              <a:avLst/>
              <a:gdLst>
                <a:gd name="connsiteX0" fmla="*/ 1486 w 442678"/>
                <a:gd name="connsiteY0" fmla="*/ 223447 h 583211"/>
                <a:gd name="connsiteX1" fmla="*/ 783 w 442678"/>
                <a:gd name="connsiteY1" fmla="*/ 23188 h 583211"/>
                <a:gd name="connsiteX2" fmla="*/ 23268 w 442678"/>
                <a:gd name="connsiteY2" fmla="*/ 703 h 583211"/>
                <a:gd name="connsiteX3" fmla="*/ 138505 w 442678"/>
                <a:gd name="connsiteY3" fmla="*/ 703 h 583211"/>
                <a:gd name="connsiteX4" fmla="*/ 179962 w 442678"/>
                <a:gd name="connsiteY4" fmla="*/ 17567 h 583211"/>
                <a:gd name="connsiteX5" fmla="*/ 177854 w 442678"/>
                <a:gd name="connsiteY5" fmla="*/ 61132 h 583211"/>
                <a:gd name="connsiteX6" fmla="*/ 154667 w 442678"/>
                <a:gd name="connsiteY6" fmla="*/ 107508 h 583211"/>
                <a:gd name="connsiteX7" fmla="*/ 210880 w 442678"/>
                <a:gd name="connsiteY7" fmla="*/ 148965 h 583211"/>
                <a:gd name="connsiteX8" fmla="*/ 277633 w 442678"/>
                <a:gd name="connsiteY8" fmla="*/ 126480 h 583211"/>
                <a:gd name="connsiteX9" fmla="*/ 273417 w 442678"/>
                <a:gd name="connsiteY9" fmla="*/ 66050 h 583211"/>
                <a:gd name="connsiteX10" fmla="*/ 254445 w 442678"/>
                <a:gd name="connsiteY10" fmla="*/ 32323 h 583211"/>
                <a:gd name="connsiteX11" fmla="*/ 298010 w 442678"/>
                <a:gd name="connsiteY11" fmla="*/ 703 h 583211"/>
                <a:gd name="connsiteX12" fmla="*/ 426598 w 442678"/>
                <a:gd name="connsiteY12" fmla="*/ 0 h 583211"/>
                <a:gd name="connsiteX13" fmla="*/ 442056 w 442678"/>
                <a:gd name="connsiteY13" fmla="*/ 14756 h 583211"/>
                <a:gd name="connsiteX14" fmla="*/ 442056 w 442678"/>
                <a:gd name="connsiteY14" fmla="*/ 146154 h 583211"/>
                <a:gd name="connsiteX15" fmla="*/ 409734 w 442678"/>
                <a:gd name="connsiteY15" fmla="*/ 189017 h 583211"/>
                <a:gd name="connsiteX16" fmla="*/ 378114 w 442678"/>
                <a:gd name="connsiteY16" fmla="*/ 170045 h 583211"/>
                <a:gd name="connsiteX17" fmla="*/ 315576 w 442678"/>
                <a:gd name="connsiteY17" fmla="*/ 166531 h 583211"/>
                <a:gd name="connsiteX18" fmla="*/ 317685 w 442678"/>
                <a:gd name="connsiteY18" fmla="*/ 276850 h 583211"/>
                <a:gd name="connsiteX19" fmla="*/ 378114 w 442678"/>
                <a:gd name="connsiteY19" fmla="*/ 271931 h 583211"/>
                <a:gd name="connsiteX20" fmla="*/ 410436 w 442678"/>
                <a:gd name="connsiteY20" fmla="*/ 252959 h 583211"/>
                <a:gd name="connsiteX21" fmla="*/ 442759 w 442678"/>
                <a:gd name="connsiteY21" fmla="*/ 295822 h 583211"/>
                <a:gd name="connsiteX22" fmla="*/ 442759 w 442678"/>
                <a:gd name="connsiteY22" fmla="*/ 424409 h 583211"/>
                <a:gd name="connsiteX23" fmla="*/ 424489 w 442678"/>
                <a:gd name="connsiteY23" fmla="*/ 442678 h 583211"/>
                <a:gd name="connsiteX24" fmla="*/ 306442 w 442678"/>
                <a:gd name="connsiteY24" fmla="*/ 441976 h 583211"/>
                <a:gd name="connsiteX25" fmla="*/ 276227 w 442678"/>
                <a:gd name="connsiteY25" fmla="*/ 451110 h 583211"/>
                <a:gd name="connsiteX26" fmla="*/ 276227 w 442678"/>
                <a:gd name="connsiteY26" fmla="*/ 481325 h 583211"/>
                <a:gd name="connsiteX27" fmla="*/ 303631 w 442678"/>
                <a:gd name="connsiteY27" fmla="*/ 533322 h 583211"/>
                <a:gd name="connsiteX28" fmla="*/ 249526 w 442678"/>
                <a:gd name="connsiteY28" fmla="*/ 586022 h 583211"/>
                <a:gd name="connsiteX29" fmla="*/ 155369 w 442678"/>
                <a:gd name="connsiteY29" fmla="*/ 560726 h 583211"/>
                <a:gd name="connsiteX30" fmla="*/ 160990 w 442678"/>
                <a:gd name="connsiteY30" fmla="*/ 484838 h 583211"/>
                <a:gd name="connsiteX31" fmla="*/ 176449 w 442678"/>
                <a:gd name="connsiteY31" fmla="*/ 463056 h 583211"/>
                <a:gd name="connsiteX32" fmla="*/ 144127 w 442678"/>
                <a:gd name="connsiteY32" fmla="*/ 441976 h 583211"/>
                <a:gd name="connsiteX33" fmla="*/ 26079 w 442678"/>
                <a:gd name="connsiteY33" fmla="*/ 442678 h 583211"/>
                <a:gd name="connsiteX34" fmla="*/ 81 w 442678"/>
                <a:gd name="connsiteY34" fmla="*/ 415274 h 583211"/>
                <a:gd name="connsiteX35" fmla="*/ 1486 w 442678"/>
                <a:gd name="connsiteY35" fmla="*/ 223447 h 5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2678" h="583211">
                  <a:moveTo>
                    <a:pt x="1486" y="223447"/>
                  </a:moveTo>
                  <a:cubicBezTo>
                    <a:pt x="1486" y="156694"/>
                    <a:pt x="2188" y="89941"/>
                    <a:pt x="783" y="23188"/>
                  </a:cubicBezTo>
                  <a:cubicBezTo>
                    <a:pt x="783" y="4919"/>
                    <a:pt x="6404" y="703"/>
                    <a:pt x="23268" y="703"/>
                  </a:cubicBezTo>
                  <a:cubicBezTo>
                    <a:pt x="61915" y="2108"/>
                    <a:pt x="99859" y="1405"/>
                    <a:pt x="138505" y="703"/>
                  </a:cubicBezTo>
                  <a:cubicBezTo>
                    <a:pt x="155369" y="703"/>
                    <a:pt x="168720" y="5621"/>
                    <a:pt x="179962" y="17567"/>
                  </a:cubicBezTo>
                  <a:cubicBezTo>
                    <a:pt x="193313" y="33025"/>
                    <a:pt x="196826" y="46376"/>
                    <a:pt x="177854" y="61132"/>
                  </a:cubicBezTo>
                  <a:cubicBezTo>
                    <a:pt x="163099" y="72374"/>
                    <a:pt x="144127" y="83617"/>
                    <a:pt x="154667" y="107508"/>
                  </a:cubicBezTo>
                  <a:cubicBezTo>
                    <a:pt x="165207" y="131398"/>
                    <a:pt x="182773" y="147559"/>
                    <a:pt x="210880" y="148965"/>
                  </a:cubicBezTo>
                  <a:cubicBezTo>
                    <a:pt x="236175" y="150370"/>
                    <a:pt x="260066" y="148262"/>
                    <a:pt x="277633" y="126480"/>
                  </a:cubicBezTo>
                  <a:cubicBezTo>
                    <a:pt x="298010" y="102589"/>
                    <a:pt x="296605" y="87833"/>
                    <a:pt x="273417" y="66050"/>
                  </a:cubicBezTo>
                  <a:cubicBezTo>
                    <a:pt x="263580" y="56916"/>
                    <a:pt x="245310" y="52700"/>
                    <a:pt x="254445" y="32323"/>
                  </a:cubicBezTo>
                  <a:cubicBezTo>
                    <a:pt x="263580" y="13351"/>
                    <a:pt x="276930" y="703"/>
                    <a:pt x="298010" y="703"/>
                  </a:cubicBezTo>
                  <a:cubicBezTo>
                    <a:pt x="340873" y="0"/>
                    <a:pt x="383735" y="703"/>
                    <a:pt x="426598" y="0"/>
                  </a:cubicBezTo>
                  <a:cubicBezTo>
                    <a:pt x="437840" y="0"/>
                    <a:pt x="442759" y="2811"/>
                    <a:pt x="442056" y="14756"/>
                  </a:cubicBezTo>
                  <a:cubicBezTo>
                    <a:pt x="441353" y="58321"/>
                    <a:pt x="442056" y="102589"/>
                    <a:pt x="442056" y="146154"/>
                  </a:cubicBezTo>
                  <a:cubicBezTo>
                    <a:pt x="442056" y="168639"/>
                    <a:pt x="428003" y="181287"/>
                    <a:pt x="409734" y="189017"/>
                  </a:cubicBezTo>
                  <a:cubicBezTo>
                    <a:pt x="392167" y="196746"/>
                    <a:pt x="386546" y="179882"/>
                    <a:pt x="378114" y="170045"/>
                  </a:cubicBezTo>
                  <a:cubicBezTo>
                    <a:pt x="356331" y="146154"/>
                    <a:pt x="338765" y="144749"/>
                    <a:pt x="315576" y="166531"/>
                  </a:cubicBezTo>
                  <a:cubicBezTo>
                    <a:pt x="285362" y="193935"/>
                    <a:pt x="286767" y="250148"/>
                    <a:pt x="317685" y="276850"/>
                  </a:cubicBezTo>
                  <a:cubicBezTo>
                    <a:pt x="341575" y="297227"/>
                    <a:pt x="357034" y="295822"/>
                    <a:pt x="378114" y="271931"/>
                  </a:cubicBezTo>
                  <a:cubicBezTo>
                    <a:pt x="386546" y="262094"/>
                    <a:pt x="392869" y="245932"/>
                    <a:pt x="410436" y="252959"/>
                  </a:cubicBezTo>
                  <a:cubicBezTo>
                    <a:pt x="428706" y="260688"/>
                    <a:pt x="442759" y="273336"/>
                    <a:pt x="442759" y="295822"/>
                  </a:cubicBezTo>
                  <a:cubicBezTo>
                    <a:pt x="442759" y="338684"/>
                    <a:pt x="442056" y="381547"/>
                    <a:pt x="442759" y="424409"/>
                  </a:cubicBezTo>
                  <a:cubicBezTo>
                    <a:pt x="442759" y="438462"/>
                    <a:pt x="439245" y="443381"/>
                    <a:pt x="424489" y="442678"/>
                  </a:cubicBezTo>
                  <a:cubicBezTo>
                    <a:pt x="385140" y="441976"/>
                    <a:pt x="345791" y="442678"/>
                    <a:pt x="306442" y="441976"/>
                  </a:cubicBezTo>
                  <a:cubicBezTo>
                    <a:pt x="295199" y="441976"/>
                    <a:pt x="284659" y="441976"/>
                    <a:pt x="276227" y="451110"/>
                  </a:cubicBezTo>
                  <a:cubicBezTo>
                    <a:pt x="265687" y="461650"/>
                    <a:pt x="260066" y="470785"/>
                    <a:pt x="276227" y="481325"/>
                  </a:cubicBezTo>
                  <a:cubicBezTo>
                    <a:pt x="294496" y="493973"/>
                    <a:pt x="310658" y="509431"/>
                    <a:pt x="303631" y="533322"/>
                  </a:cubicBezTo>
                  <a:cubicBezTo>
                    <a:pt x="295902" y="559321"/>
                    <a:pt x="278335" y="579698"/>
                    <a:pt x="249526" y="586022"/>
                  </a:cubicBezTo>
                  <a:cubicBezTo>
                    <a:pt x="213690" y="594454"/>
                    <a:pt x="180665" y="591643"/>
                    <a:pt x="155369" y="560726"/>
                  </a:cubicBezTo>
                  <a:cubicBezTo>
                    <a:pt x="132181" y="532619"/>
                    <a:pt x="134289" y="510134"/>
                    <a:pt x="160990" y="484838"/>
                  </a:cubicBezTo>
                  <a:cubicBezTo>
                    <a:pt x="167314" y="478514"/>
                    <a:pt x="182773" y="475703"/>
                    <a:pt x="176449" y="463056"/>
                  </a:cubicBezTo>
                  <a:cubicBezTo>
                    <a:pt x="170828" y="450408"/>
                    <a:pt x="160288" y="441273"/>
                    <a:pt x="144127" y="441976"/>
                  </a:cubicBezTo>
                  <a:cubicBezTo>
                    <a:pt x="104777" y="442678"/>
                    <a:pt x="65428" y="440570"/>
                    <a:pt x="26079" y="442678"/>
                  </a:cubicBezTo>
                  <a:cubicBezTo>
                    <a:pt x="2891" y="444084"/>
                    <a:pt x="-622" y="435652"/>
                    <a:pt x="81" y="415274"/>
                  </a:cubicBezTo>
                  <a:cubicBezTo>
                    <a:pt x="2891" y="353440"/>
                    <a:pt x="1486" y="288795"/>
                    <a:pt x="1486" y="22344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2219D21-F948-48ED-BDCF-6514AE50227B}"/>
                </a:ext>
              </a:extLst>
            </p:cNvPr>
            <p:cNvSpPr/>
            <p:nvPr/>
          </p:nvSpPr>
          <p:spPr>
            <a:xfrm>
              <a:off x="742566" y="5065747"/>
              <a:ext cx="1026185" cy="1013970"/>
            </a:xfrm>
            <a:custGeom>
              <a:avLst/>
              <a:gdLst>
                <a:gd name="connsiteX0" fmla="*/ 710 w 590237"/>
                <a:gd name="connsiteY0" fmla="*/ 508487 h 583211"/>
                <a:gd name="connsiteX1" fmla="*/ 710 w 590237"/>
                <a:gd name="connsiteY1" fmla="*/ 448058 h 583211"/>
                <a:gd name="connsiteX2" fmla="*/ 16168 w 590237"/>
                <a:gd name="connsiteY2" fmla="*/ 411520 h 583211"/>
                <a:gd name="connsiteX3" fmla="*/ 61841 w 590237"/>
                <a:gd name="connsiteY3" fmla="*/ 413628 h 583211"/>
                <a:gd name="connsiteX4" fmla="*/ 103298 w 590237"/>
                <a:gd name="connsiteY4" fmla="*/ 437518 h 583211"/>
                <a:gd name="connsiteX5" fmla="*/ 146864 w 590237"/>
                <a:gd name="connsiteY5" fmla="*/ 389737 h 583211"/>
                <a:gd name="connsiteX6" fmla="*/ 125081 w 590237"/>
                <a:gd name="connsiteY6" fmla="*/ 312444 h 583211"/>
                <a:gd name="connsiteX7" fmla="*/ 66760 w 590237"/>
                <a:gd name="connsiteY7" fmla="*/ 316660 h 583211"/>
                <a:gd name="connsiteX8" fmla="*/ 33032 w 590237"/>
                <a:gd name="connsiteY8" fmla="*/ 336335 h 583211"/>
                <a:gd name="connsiteX9" fmla="*/ 710 w 590237"/>
                <a:gd name="connsiteY9" fmla="*/ 290661 h 583211"/>
                <a:gd name="connsiteX10" fmla="*/ 710 w 590237"/>
                <a:gd name="connsiteY10" fmla="*/ 164884 h 583211"/>
                <a:gd name="connsiteX11" fmla="*/ 17574 w 590237"/>
                <a:gd name="connsiteY11" fmla="*/ 148021 h 583211"/>
                <a:gd name="connsiteX12" fmla="*/ 135621 w 590237"/>
                <a:gd name="connsiteY12" fmla="*/ 148723 h 583211"/>
                <a:gd name="connsiteX13" fmla="*/ 165836 w 590237"/>
                <a:gd name="connsiteY13" fmla="*/ 139589 h 583211"/>
                <a:gd name="connsiteX14" fmla="*/ 167241 w 590237"/>
                <a:gd name="connsiteY14" fmla="*/ 107969 h 583211"/>
                <a:gd name="connsiteX15" fmla="*/ 141242 w 590237"/>
                <a:gd name="connsiteY15" fmla="*/ 52458 h 583211"/>
                <a:gd name="connsiteX16" fmla="*/ 203077 w 590237"/>
                <a:gd name="connsiteY16" fmla="*/ 1164 h 583211"/>
                <a:gd name="connsiteX17" fmla="*/ 293018 w 590237"/>
                <a:gd name="connsiteY17" fmla="*/ 32784 h 583211"/>
                <a:gd name="connsiteX18" fmla="*/ 286694 w 590237"/>
                <a:gd name="connsiteY18" fmla="*/ 100239 h 583211"/>
                <a:gd name="connsiteX19" fmla="*/ 268424 w 590237"/>
                <a:gd name="connsiteY19" fmla="*/ 126238 h 583211"/>
                <a:gd name="connsiteX20" fmla="*/ 306368 w 590237"/>
                <a:gd name="connsiteY20" fmla="*/ 148021 h 583211"/>
                <a:gd name="connsiteX21" fmla="*/ 421605 w 590237"/>
                <a:gd name="connsiteY21" fmla="*/ 147318 h 583211"/>
                <a:gd name="connsiteX22" fmla="*/ 443388 w 590237"/>
                <a:gd name="connsiteY22" fmla="*/ 169803 h 583211"/>
                <a:gd name="connsiteX23" fmla="*/ 442685 w 590237"/>
                <a:gd name="connsiteY23" fmla="*/ 282229 h 583211"/>
                <a:gd name="connsiteX24" fmla="*/ 453928 w 590237"/>
                <a:gd name="connsiteY24" fmla="*/ 314552 h 583211"/>
                <a:gd name="connsiteX25" fmla="*/ 482737 w 590237"/>
                <a:gd name="connsiteY25" fmla="*/ 314552 h 583211"/>
                <a:gd name="connsiteX26" fmla="*/ 539653 w 590237"/>
                <a:gd name="connsiteY26" fmla="*/ 288554 h 583211"/>
                <a:gd name="connsiteX27" fmla="*/ 590947 w 590237"/>
                <a:gd name="connsiteY27" fmla="*/ 353198 h 583211"/>
                <a:gd name="connsiteX28" fmla="*/ 560030 w 590237"/>
                <a:gd name="connsiteY28" fmla="*/ 438221 h 583211"/>
                <a:gd name="connsiteX29" fmla="*/ 489763 w 590237"/>
                <a:gd name="connsiteY29" fmla="*/ 431897 h 583211"/>
                <a:gd name="connsiteX30" fmla="*/ 465873 w 590237"/>
                <a:gd name="connsiteY30" fmla="*/ 414330 h 583211"/>
                <a:gd name="connsiteX31" fmla="*/ 441982 w 590237"/>
                <a:gd name="connsiteY31" fmla="*/ 450869 h 583211"/>
                <a:gd name="connsiteX32" fmla="*/ 442685 w 590237"/>
                <a:gd name="connsiteY32" fmla="*/ 568214 h 583211"/>
                <a:gd name="connsiteX33" fmla="*/ 419497 w 590237"/>
                <a:gd name="connsiteY33" fmla="*/ 589996 h 583211"/>
                <a:gd name="connsiteX34" fmla="*/ 307071 w 590237"/>
                <a:gd name="connsiteY34" fmla="*/ 589996 h 583211"/>
                <a:gd name="connsiteX35" fmla="*/ 263506 w 590237"/>
                <a:gd name="connsiteY35" fmla="*/ 572430 h 583211"/>
                <a:gd name="connsiteX36" fmla="*/ 266316 w 590237"/>
                <a:gd name="connsiteY36" fmla="*/ 528864 h 583211"/>
                <a:gd name="connsiteX37" fmla="*/ 289504 w 590237"/>
                <a:gd name="connsiteY37" fmla="*/ 485299 h 583211"/>
                <a:gd name="connsiteX38" fmla="*/ 237507 w 590237"/>
                <a:gd name="connsiteY38" fmla="*/ 442437 h 583211"/>
                <a:gd name="connsiteX39" fmla="*/ 167241 w 590237"/>
                <a:gd name="connsiteY39" fmla="*/ 462111 h 583211"/>
                <a:gd name="connsiteX40" fmla="*/ 170051 w 590237"/>
                <a:gd name="connsiteY40" fmla="*/ 523946 h 583211"/>
                <a:gd name="connsiteX41" fmla="*/ 189023 w 590237"/>
                <a:gd name="connsiteY41" fmla="*/ 555566 h 583211"/>
                <a:gd name="connsiteX42" fmla="*/ 148971 w 590237"/>
                <a:gd name="connsiteY42" fmla="*/ 587888 h 583211"/>
                <a:gd name="connsiteX43" fmla="*/ 11952 w 590237"/>
                <a:gd name="connsiteY43" fmla="*/ 589294 h 583211"/>
                <a:gd name="connsiteX44" fmla="*/ 7 w 590237"/>
                <a:gd name="connsiteY44" fmla="*/ 573132 h 583211"/>
                <a:gd name="connsiteX45" fmla="*/ 710 w 590237"/>
                <a:gd name="connsiteY45" fmla="*/ 508487 h 5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83211">
                  <a:moveTo>
                    <a:pt x="710" y="508487"/>
                  </a:moveTo>
                  <a:cubicBezTo>
                    <a:pt x="710" y="488110"/>
                    <a:pt x="1412" y="468435"/>
                    <a:pt x="710" y="448058"/>
                  </a:cubicBezTo>
                  <a:cubicBezTo>
                    <a:pt x="7" y="433302"/>
                    <a:pt x="5628" y="421357"/>
                    <a:pt x="16168" y="411520"/>
                  </a:cubicBezTo>
                  <a:cubicBezTo>
                    <a:pt x="32329" y="396764"/>
                    <a:pt x="47085" y="393250"/>
                    <a:pt x="61841" y="413628"/>
                  </a:cubicBezTo>
                  <a:cubicBezTo>
                    <a:pt x="71678" y="427681"/>
                    <a:pt x="83624" y="444545"/>
                    <a:pt x="103298" y="437518"/>
                  </a:cubicBezTo>
                  <a:cubicBezTo>
                    <a:pt x="125081" y="429789"/>
                    <a:pt x="142648" y="415033"/>
                    <a:pt x="146864" y="389737"/>
                  </a:cubicBezTo>
                  <a:cubicBezTo>
                    <a:pt x="151782" y="360928"/>
                    <a:pt x="150377" y="333524"/>
                    <a:pt x="125081" y="312444"/>
                  </a:cubicBezTo>
                  <a:cubicBezTo>
                    <a:pt x="101893" y="293472"/>
                    <a:pt x="87840" y="294877"/>
                    <a:pt x="66760" y="316660"/>
                  </a:cubicBezTo>
                  <a:cubicBezTo>
                    <a:pt x="57625" y="325795"/>
                    <a:pt x="53409" y="345469"/>
                    <a:pt x="33032" y="336335"/>
                  </a:cubicBezTo>
                  <a:cubicBezTo>
                    <a:pt x="13357" y="327903"/>
                    <a:pt x="710" y="313849"/>
                    <a:pt x="710" y="290661"/>
                  </a:cubicBezTo>
                  <a:cubicBezTo>
                    <a:pt x="710" y="248502"/>
                    <a:pt x="1412" y="207044"/>
                    <a:pt x="710" y="164884"/>
                  </a:cubicBezTo>
                  <a:cubicBezTo>
                    <a:pt x="710" y="151534"/>
                    <a:pt x="4223" y="148021"/>
                    <a:pt x="17574" y="148021"/>
                  </a:cubicBezTo>
                  <a:cubicBezTo>
                    <a:pt x="56923" y="148723"/>
                    <a:pt x="96272" y="148021"/>
                    <a:pt x="135621" y="148723"/>
                  </a:cubicBezTo>
                  <a:cubicBezTo>
                    <a:pt x="146864" y="148723"/>
                    <a:pt x="157404" y="147318"/>
                    <a:pt x="165836" y="139589"/>
                  </a:cubicBezTo>
                  <a:cubicBezTo>
                    <a:pt x="177781" y="129049"/>
                    <a:pt x="184808" y="119914"/>
                    <a:pt x="167241" y="107969"/>
                  </a:cubicBezTo>
                  <a:cubicBezTo>
                    <a:pt x="148269" y="95321"/>
                    <a:pt x="134216" y="77754"/>
                    <a:pt x="141242" y="52458"/>
                  </a:cubicBezTo>
                  <a:cubicBezTo>
                    <a:pt x="147566" y="27865"/>
                    <a:pt x="177078" y="3974"/>
                    <a:pt x="203077" y="1164"/>
                  </a:cubicBezTo>
                  <a:cubicBezTo>
                    <a:pt x="238210" y="-2349"/>
                    <a:pt x="270533" y="461"/>
                    <a:pt x="293018" y="32784"/>
                  </a:cubicBezTo>
                  <a:cubicBezTo>
                    <a:pt x="311287" y="58782"/>
                    <a:pt x="308476" y="78457"/>
                    <a:pt x="286694" y="100239"/>
                  </a:cubicBezTo>
                  <a:cubicBezTo>
                    <a:pt x="279667" y="107969"/>
                    <a:pt x="261398" y="110779"/>
                    <a:pt x="268424" y="126238"/>
                  </a:cubicBezTo>
                  <a:cubicBezTo>
                    <a:pt x="275451" y="140994"/>
                    <a:pt x="288802" y="148021"/>
                    <a:pt x="306368" y="148021"/>
                  </a:cubicBezTo>
                  <a:cubicBezTo>
                    <a:pt x="345015" y="147318"/>
                    <a:pt x="382959" y="148723"/>
                    <a:pt x="421605" y="147318"/>
                  </a:cubicBezTo>
                  <a:cubicBezTo>
                    <a:pt x="440577" y="146615"/>
                    <a:pt x="444090" y="152939"/>
                    <a:pt x="443388" y="169803"/>
                  </a:cubicBezTo>
                  <a:cubicBezTo>
                    <a:pt x="441982" y="207044"/>
                    <a:pt x="443388" y="244285"/>
                    <a:pt x="442685" y="282229"/>
                  </a:cubicBezTo>
                  <a:cubicBezTo>
                    <a:pt x="442685" y="294877"/>
                    <a:pt x="445496" y="305417"/>
                    <a:pt x="453928" y="314552"/>
                  </a:cubicBezTo>
                  <a:cubicBezTo>
                    <a:pt x="463765" y="324389"/>
                    <a:pt x="472197" y="328605"/>
                    <a:pt x="482737" y="314552"/>
                  </a:cubicBezTo>
                  <a:cubicBezTo>
                    <a:pt x="496790" y="295580"/>
                    <a:pt x="512952" y="278014"/>
                    <a:pt x="539653" y="288554"/>
                  </a:cubicBezTo>
                  <a:cubicBezTo>
                    <a:pt x="568462" y="299796"/>
                    <a:pt x="588136" y="320173"/>
                    <a:pt x="590947" y="353198"/>
                  </a:cubicBezTo>
                  <a:cubicBezTo>
                    <a:pt x="593758" y="386927"/>
                    <a:pt x="589542" y="416438"/>
                    <a:pt x="560030" y="438221"/>
                  </a:cubicBezTo>
                  <a:cubicBezTo>
                    <a:pt x="534032" y="457193"/>
                    <a:pt x="512952" y="455085"/>
                    <a:pt x="489763" y="431897"/>
                  </a:cubicBezTo>
                  <a:cubicBezTo>
                    <a:pt x="482737" y="424870"/>
                    <a:pt x="479224" y="408709"/>
                    <a:pt x="465873" y="414330"/>
                  </a:cubicBezTo>
                  <a:cubicBezTo>
                    <a:pt x="451117" y="420654"/>
                    <a:pt x="441982" y="433302"/>
                    <a:pt x="441982" y="450869"/>
                  </a:cubicBezTo>
                  <a:cubicBezTo>
                    <a:pt x="441982" y="490218"/>
                    <a:pt x="440577" y="529567"/>
                    <a:pt x="442685" y="568214"/>
                  </a:cubicBezTo>
                  <a:cubicBezTo>
                    <a:pt x="443388" y="587186"/>
                    <a:pt x="437064" y="590699"/>
                    <a:pt x="419497" y="589996"/>
                  </a:cubicBezTo>
                  <a:cubicBezTo>
                    <a:pt x="382256" y="588591"/>
                    <a:pt x="345015" y="589294"/>
                    <a:pt x="307071" y="589996"/>
                  </a:cubicBezTo>
                  <a:cubicBezTo>
                    <a:pt x="289504" y="589996"/>
                    <a:pt x="274748" y="586483"/>
                    <a:pt x="263506" y="572430"/>
                  </a:cubicBezTo>
                  <a:cubicBezTo>
                    <a:pt x="250155" y="556971"/>
                    <a:pt x="247344" y="543621"/>
                    <a:pt x="266316" y="528864"/>
                  </a:cubicBezTo>
                  <a:cubicBezTo>
                    <a:pt x="280370" y="518324"/>
                    <a:pt x="297936" y="507082"/>
                    <a:pt x="289504" y="485299"/>
                  </a:cubicBezTo>
                  <a:cubicBezTo>
                    <a:pt x="280370" y="462111"/>
                    <a:pt x="264911" y="445248"/>
                    <a:pt x="237507" y="442437"/>
                  </a:cubicBezTo>
                  <a:cubicBezTo>
                    <a:pt x="211509" y="439626"/>
                    <a:pt x="186915" y="440329"/>
                    <a:pt x="167241" y="462111"/>
                  </a:cubicBezTo>
                  <a:cubicBezTo>
                    <a:pt x="144756" y="487407"/>
                    <a:pt x="145458" y="502163"/>
                    <a:pt x="170051" y="523946"/>
                  </a:cubicBezTo>
                  <a:cubicBezTo>
                    <a:pt x="179186" y="532378"/>
                    <a:pt x="196050" y="537296"/>
                    <a:pt x="189023" y="555566"/>
                  </a:cubicBezTo>
                  <a:cubicBezTo>
                    <a:pt x="181997" y="573835"/>
                    <a:pt x="168646" y="587186"/>
                    <a:pt x="148971" y="587888"/>
                  </a:cubicBezTo>
                  <a:cubicBezTo>
                    <a:pt x="103298" y="589294"/>
                    <a:pt x="57625" y="588591"/>
                    <a:pt x="11952" y="589294"/>
                  </a:cubicBezTo>
                  <a:cubicBezTo>
                    <a:pt x="-696" y="589294"/>
                    <a:pt x="7" y="581564"/>
                    <a:pt x="7" y="573132"/>
                  </a:cubicBezTo>
                  <a:cubicBezTo>
                    <a:pt x="1412" y="552053"/>
                    <a:pt x="1412" y="530270"/>
                    <a:pt x="710" y="50848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05DE08E-0640-48CF-BDA8-01B5EB48B848}"/>
                </a:ext>
              </a:extLst>
            </p:cNvPr>
            <p:cNvSpPr/>
            <p:nvPr/>
          </p:nvSpPr>
          <p:spPr>
            <a:xfrm>
              <a:off x="2027474" y="5324888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3A0EEEB-42C4-459F-A248-179231C04A61}"/>
                </a:ext>
              </a:extLst>
            </p:cNvPr>
            <p:cNvSpPr/>
            <p:nvPr/>
          </p:nvSpPr>
          <p:spPr>
            <a:xfrm flipH="1">
              <a:off x="2793449" y="5078267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3E20292-1C16-4431-B30F-7C7EAFFA329A}"/>
                </a:ext>
              </a:extLst>
            </p:cNvPr>
            <p:cNvSpPr/>
            <p:nvPr/>
          </p:nvSpPr>
          <p:spPr>
            <a:xfrm>
              <a:off x="11446318" y="4310898"/>
              <a:ext cx="769640" cy="1282731"/>
            </a:xfrm>
            <a:custGeom>
              <a:avLst/>
              <a:gdLst>
                <a:gd name="connsiteX0" fmla="*/ 1819 w 442678"/>
                <a:gd name="connsiteY0" fmla="*/ 512934 h 737797"/>
                <a:gd name="connsiteX1" fmla="*/ 1819 w 442678"/>
                <a:gd name="connsiteY1" fmla="*/ 449694 h 737797"/>
                <a:gd name="connsiteX2" fmla="*/ 26412 w 442678"/>
                <a:gd name="connsiteY2" fmla="*/ 406832 h 737797"/>
                <a:gd name="connsiteX3" fmla="*/ 57329 w 442678"/>
                <a:gd name="connsiteY3" fmla="*/ 411048 h 737797"/>
                <a:gd name="connsiteX4" fmla="*/ 127596 w 442678"/>
                <a:gd name="connsiteY4" fmla="*/ 425804 h 737797"/>
                <a:gd name="connsiteX5" fmla="*/ 136028 w 442678"/>
                <a:gd name="connsiteY5" fmla="*/ 326025 h 737797"/>
                <a:gd name="connsiteX6" fmla="*/ 62951 w 442678"/>
                <a:gd name="connsiteY6" fmla="*/ 323917 h 737797"/>
                <a:gd name="connsiteX7" fmla="*/ 35547 w 442678"/>
                <a:gd name="connsiteY7" fmla="*/ 340079 h 737797"/>
                <a:gd name="connsiteX8" fmla="*/ 2521 w 442678"/>
                <a:gd name="connsiteY8" fmla="*/ 304243 h 737797"/>
                <a:gd name="connsiteX9" fmla="*/ 1116 w 442678"/>
                <a:gd name="connsiteY9" fmla="*/ 161602 h 737797"/>
                <a:gd name="connsiteX10" fmla="*/ 17980 w 442678"/>
                <a:gd name="connsiteY10" fmla="*/ 151062 h 737797"/>
                <a:gd name="connsiteX11" fmla="*/ 133217 w 442678"/>
                <a:gd name="connsiteY11" fmla="*/ 151062 h 737797"/>
                <a:gd name="connsiteX12" fmla="*/ 162026 w 442678"/>
                <a:gd name="connsiteY12" fmla="*/ 144738 h 737797"/>
                <a:gd name="connsiteX13" fmla="*/ 166242 w 442678"/>
                <a:gd name="connsiteY13" fmla="*/ 108902 h 737797"/>
                <a:gd name="connsiteX14" fmla="*/ 185214 w 442678"/>
                <a:gd name="connsiteY14" fmla="*/ 7016 h 737797"/>
                <a:gd name="connsiteX15" fmla="*/ 292722 w 442678"/>
                <a:gd name="connsiteY15" fmla="*/ 35825 h 737797"/>
                <a:gd name="connsiteX16" fmla="*/ 284992 w 442678"/>
                <a:gd name="connsiteY16" fmla="*/ 103281 h 737797"/>
                <a:gd name="connsiteX17" fmla="*/ 267426 w 442678"/>
                <a:gd name="connsiteY17" fmla="*/ 127171 h 737797"/>
                <a:gd name="connsiteX18" fmla="*/ 303964 w 442678"/>
                <a:gd name="connsiteY18" fmla="*/ 150359 h 737797"/>
                <a:gd name="connsiteX19" fmla="*/ 419201 w 442678"/>
                <a:gd name="connsiteY19" fmla="*/ 149657 h 737797"/>
                <a:gd name="connsiteX20" fmla="*/ 443794 w 442678"/>
                <a:gd name="connsiteY20" fmla="*/ 172845 h 737797"/>
                <a:gd name="connsiteX21" fmla="*/ 443794 w 442678"/>
                <a:gd name="connsiteY21" fmla="*/ 569850 h 737797"/>
                <a:gd name="connsiteX22" fmla="*/ 420606 w 442678"/>
                <a:gd name="connsiteY22" fmla="*/ 592335 h 737797"/>
                <a:gd name="connsiteX23" fmla="*/ 308180 w 442678"/>
                <a:gd name="connsiteY23" fmla="*/ 591632 h 737797"/>
                <a:gd name="connsiteX24" fmla="*/ 277263 w 442678"/>
                <a:gd name="connsiteY24" fmla="*/ 600064 h 737797"/>
                <a:gd name="connsiteX25" fmla="*/ 276560 w 442678"/>
                <a:gd name="connsiteY25" fmla="*/ 631684 h 737797"/>
                <a:gd name="connsiteX26" fmla="*/ 301856 w 442678"/>
                <a:gd name="connsiteY26" fmla="*/ 686492 h 737797"/>
                <a:gd name="connsiteX27" fmla="*/ 245643 w 442678"/>
                <a:gd name="connsiteY27" fmla="*/ 737084 h 737797"/>
                <a:gd name="connsiteX28" fmla="*/ 147973 w 442678"/>
                <a:gd name="connsiteY28" fmla="*/ 701248 h 737797"/>
                <a:gd name="connsiteX29" fmla="*/ 159215 w 442678"/>
                <a:gd name="connsiteY29" fmla="*/ 636603 h 737797"/>
                <a:gd name="connsiteX30" fmla="*/ 175377 w 442678"/>
                <a:gd name="connsiteY30" fmla="*/ 612010 h 737797"/>
                <a:gd name="connsiteX31" fmla="*/ 140244 w 442678"/>
                <a:gd name="connsiteY31" fmla="*/ 590930 h 737797"/>
                <a:gd name="connsiteX32" fmla="*/ 25007 w 442678"/>
                <a:gd name="connsiteY32" fmla="*/ 591632 h 737797"/>
                <a:gd name="connsiteX33" fmla="*/ 413 w 442678"/>
                <a:gd name="connsiteY33" fmla="*/ 566336 h 737797"/>
                <a:gd name="connsiteX34" fmla="*/ 1819 w 442678"/>
                <a:gd name="connsiteY34" fmla="*/ 512934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42678" h="737797">
                  <a:moveTo>
                    <a:pt x="1819" y="512934"/>
                  </a:moveTo>
                  <a:cubicBezTo>
                    <a:pt x="1819" y="491854"/>
                    <a:pt x="2521" y="470774"/>
                    <a:pt x="1819" y="449694"/>
                  </a:cubicBezTo>
                  <a:cubicBezTo>
                    <a:pt x="1116" y="430019"/>
                    <a:pt x="11656" y="417372"/>
                    <a:pt x="26412" y="406832"/>
                  </a:cubicBezTo>
                  <a:cubicBezTo>
                    <a:pt x="37655" y="399102"/>
                    <a:pt x="47492" y="400508"/>
                    <a:pt x="57329" y="411048"/>
                  </a:cubicBezTo>
                  <a:cubicBezTo>
                    <a:pt x="93165" y="447586"/>
                    <a:pt x="101597" y="448991"/>
                    <a:pt x="127596" y="425804"/>
                  </a:cubicBezTo>
                  <a:cubicBezTo>
                    <a:pt x="153594" y="402616"/>
                    <a:pt x="157810" y="353429"/>
                    <a:pt x="136028" y="326025"/>
                  </a:cubicBezTo>
                  <a:cubicBezTo>
                    <a:pt x="110732" y="294405"/>
                    <a:pt x="89652" y="293703"/>
                    <a:pt x="62951" y="323917"/>
                  </a:cubicBezTo>
                  <a:cubicBezTo>
                    <a:pt x="55924" y="331646"/>
                    <a:pt x="51708" y="346403"/>
                    <a:pt x="35547" y="340079"/>
                  </a:cubicBezTo>
                  <a:cubicBezTo>
                    <a:pt x="17980" y="333755"/>
                    <a:pt x="3224" y="322512"/>
                    <a:pt x="2521" y="304243"/>
                  </a:cubicBezTo>
                  <a:cubicBezTo>
                    <a:pt x="413" y="257164"/>
                    <a:pt x="1819" y="209383"/>
                    <a:pt x="1116" y="161602"/>
                  </a:cubicBezTo>
                  <a:cubicBezTo>
                    <a:pt x="1116" y="147549"/>
                    <a:pt x="10953" y="151062"/>
                    <a:pt x="17980" y="151062"/>
                  </a:cubicBezTo>
                  <a:cubicBezTo>
                    <a:pt x="56626" y="151062"/>
                    <a:pt x="94570" y="151062"/>
                    <a:pt x="133217" y="151062"/>
                  </a:cubicBezTo>
                  <a:cubicBezTo>
                    <a:pt x="143054" y="151062"/>
                    <a:pt x="153594" y="151765"/>
                    <a:pt x="162026" y="144738"/>
                  </a:cubicBezTo>
                  <a:cubicBezTo>
                    <a:pt x="175377" y="134198"/>
                    <a:pt x="185917" y="125766"/>
                    <a:pt x="166242" y="108902"/>
                  </a:cubicBezTo>
                  <a:cubicBezTo>
                    <a:pt x="126893" y="75174"/>
                    <a:pt x="136028" y="27393"/>
                    <a:pt x="185214" y="7016"/>
                  </a:cubicBezTo>
                  <a:cubicBezTo>
                    <a:pt x="224563" y="-9145"/>
                    <a:pt x="270236" y="3503"/>
                    <a:pt x="292722" y="35825"/>
                  </a:cubicBezTo>
                  <a:cubicBezTo>
                    <a:pt x="310288" y="61824"/>
                    <a:pt x="307477" y="80796"/>
                    <a:pt x="284992" y="103281"/>
                  </a:cubicBezTo>
                  <a:cubicBezTo>
                    <a:pt x="277966" y="110308"/>
                    <a:pt x="261804" y="113118"/>
                    <a:pt x="267426" y="127171"/>
                  </a:cubicBezTo>
                  <a:cubicBezTo>
                    <a:pt x="273750" y="141927"/>
                    <a:pt x="286398" y="151062"/>
                    <a:pt x="303964" y="150359"/>
                  </a:cubicBezTo>
                  <a:cubicBezTo>
                    <a:pt x="342611" y="149657"/>
                    <a:pt x="380555" y="151062"/>
                    <a:pt x="419201" y="149657"/>
                  </a:cubicBezTo>
                  <a:cubicBezTo>
                    <a:pt x="437470" y="148954"/>
                    <a:pt x="444497" y="152467"/>
                    <a:pt x="443794" y="172845"/>
                  </a:cubicBezTo>
                  <a:cubicBezTo>
                    <a:pt x="443092" y="304945"/>
                    <a:pt x="443092" y="437749"/>
                    <a:pt x="443794" y="569850"/>
                  </a:cubicBezTo>
                  <a:cubicBezTo>
                    <a:pt x="443794" y="588822"/>
                    <a:pt x="438173" y="592335"/>
                    <a:pt x="420606" y="592335"/>
                  </a:cubicBezTo>
                  <a:cubicBezTo>
                    <a:pt x="383365" y="590930"/>
                    <a:pt x="346124" y="591632"/>
                    <a:pt x="308180" y="591632"/>
                  </a:cubicBezTo>
                  <a:cubicBezTo>
                    <a:pt x="296938" y="591632"/>
                    <a:pt x="286398" y="592335"/>
                    <a:pt x="277263" y="600064"/>
                  </a:cubicBezTo>
                  <a:cubicBezTo>
                    <a:pt x="266020" y="610604"/>
                    <a:pt x="258994" y="619739"/>
                    <a:pt x="276560" y="631684"/>
                  </a:cubicBezTo>
                  <a:cubicBezTo>
                    <a:pt x="295532" y="645035"/>
                    <a:pt x="310991" y="662601"/>
                    <a:pt x="301856" y="686492"/>
                  </a:cubicBezTo>
                  <a:cubicBezTo>
                    <a:pt x="292722" y="711788"/>
                    <a:pt x="275155" y="731462"/>
                    <a:pt x="245643" y="737084"/>
                  </a:cubicBezTo>
                  <a:cubicBezTo>
                    <a:pt x="200673" y="746218"/>
                    <a:pt x="168350" y="734273"/>
                    <a:pt x="147973" y="701248"/>
                  </a:cubicBezTo>
                  <a:cubicBezTo>
                    <a:pt x="132514" y="675952"/>
                    <a:pt x="136028" y="659088"/>
                    <a:pt x="159215" y="636603"/>
                  </a:cubicBezTo>
                  <a:cubicBezTo>
                    <a:pt x="166242" y="630279"/>
                    <a:pt x="182403" y="627468"/>
                    <a:pt x="175377" y="612010"/>
                  </a:cubicBezTo>
                  <a:cubicBezTo>
                    <a:pt x="168350" y="597956"/>
                    <a:pt x="156405" y="590930"/>
                    <a:pt x="140244" y="590930"/>
                  </a:cubicBezTo>
                  <a:cubicBezTo>
                    <a:pt x="101597" y="590930"/>
                    <a:pt x="63653" y="589524"/>
                    <a:pt x="25007" y="591632"/>
                  </a:cubicBezTo>
                  <a:cubicBezTo>
                    <a:pt x="3927" y="593038"/>
                    <a:pt x="-1695" y="586011"/>
                    <a:pt x="413" y="566336"/>
                  </a:cubicBezTo>
                  <a:cubicBezTo>
                    <a:pt x="3224" y="549472"/>
                    <a:pt x="1819" y="531203"/>
                    <a:pt x="1819" y="512934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25FE55-4365-40F0-8EB7-149CB3E251A0}"/>
                </a:ext>
              </a:extLst>
            </p:cNvPr>
            <p:cNvSpPr/>
            <p:nvPr/>
          </p:nvSpPr>
          <p:spPr>
            <a:xfrm>
              <a:off x="11195050" y="5331558"/>
              <a:ext cx="1026185" cy="769640"/>
            </a:xfrm>
            <a:custGeom>
              <a:avLst/>
              <a:gdLst>
                <a:gd name="connsiteX0" fmla="*/ 591815 w 590237"/>
                <a:gd name="connsiteY0" fmla="*/ 221404 h 442678"/>
                <a:gd name="connsiteX1" fmla="*/ 591815 w 590237"/>
                <a:gd name="connsiteY1" fmla="*/ 423772 h 442678"/>
                <a:gd name="connsiteX2" fmla="*/ 572140 w 590237"/>
                <a:gd name="connsiteY2" fmla="*/ 444149 h 442678"/>
                <a:gd name="connsiteX3" fmla="*/ 451984 w 590237"/>
                <a:gd name="connsiteY3" fmla="*/ 444149 h 442678"/>
                <a:gd name="connsiteX4" fmla="*/ 409122 w 590237"/>
                <a:gd name="connsiteY4" fmla="*/ 423772 h 442678"/>
                <a:gd name="connsiteX5" fmla="*/ 412635 w 590237"/>
                <a:gd name="connsiteY5" fmla="*/ 384422 h 442678"/>
                <a:gd name="connsiteX6" fmla="*/ 436526 w 590237"/>
                <a:gd name="connsiteY6" fmla="*/ 335236 h 442678"/>
                <a:gd name="connsiteX7" fmla="*/ 376800 w 590237"/>
                <a:gd name="connsiteY7" fmla="*/ 295184 h 442678"/>
                <a:gd name="connsiteX8" fmla="*/ 312857 w 590237"/>
                <a:gd name="connsiteY8" fmla="*/ 318372 h 442678"/>
                <a:gd name="connsiteX9" fmla="*/ 317073 w 590237"/>
                <a:gd name="connsiteY9" fmla="*/ 376693 h 442678"/>
                <a:gd name="connsiteX10" fmla="*/ 336748 w 590237"/>
                <a:gd name="connsiteY10" fmla="*/ 410421 h 442678"/>
                <a:gd name="connsiteX11" fmla="*/ 293182 w 590237"/>
                <a:gd name="connsiteY11" fmla="*/ 442743 h 442678"/>
                <a:gd name="connsiteX12" fmla="*/ 161784 w 590237"/>
                <a:gd name="connsiteY12" fmla="*/ 443446 h 442678"/>
                <a:gd name="connsiteX13" fmla="*/ 147731 w 590237"/>
                <a:gd name="connsiteY13" fmla="*/ 426582 h 442678"/>
                <a:gd name="connsiteX14" fmla="*/ 147731 w 590237"/>
                <a:gd name="connsiteY14" fmla="*/ 306427 h 442678"/>
                <a:gd name="connsiteX15" fmla="*/ 136488 w 590237"/>
                <a:gd name="connsiteY15" fmla="*/ 274104 h 442678"/>
                <a:gd name="connsiteX16" fmla="*/ 109787 w 590237"/>
                <a:gd name="connsiteY16" fmla="*/ 274807 h 442678"/>
                <a:gd name="connsiteX17" fmla="*/ 50763 w 590237"/>
                <a:gd name="connsiteY17" fmla="*/ 301508 h 442678"/>
                <a:gd name="connsiteX18" fmla="*/ 171 w 590237"/>
                <a:gd name="connsiteY18" fmla="*/ 227728 h 442678"/>
                <a:gd name="connsiteX19" fmla="*/ 28981 w 590237"/>
                <a:gd name="connsiteY19" fmla="*/ 154651 h 442678"/>
                <a:gd name="connsiteX20" fmla="*/ 102761 w 590237"/>
                <a:gd name="connsiteY20" fmla="*/ 159570 h 442678"/>
                <a:gd name="connsiteX21" fmla="*/ 126651 w 590237"/>
                <a:gd name="connsiteY21" fmla="*/ 175731 h 442678"/>
                <a:gd name="connsiteX22" fmla="*/ 148434 w 590237"/>
                <a:gd name="connsiteY22" fmla="*/ 141301 h 442678"/>
                <a:gd name="connsiteX23" fmla="*/ 147731 w 590237"/>
                <a:gd name="connsiteY23" fmla="*/ 18335 h 442678"/>
                <a:gd name="connsiteX24" fmla="*/ 166000 w 590237"/>
                <a:gd name="connsiteY24" fmla="*/ 65 h 442678"/>
                <a:gd name="connsiteX25" fmla="*/ 288967 w 590237"/>
                <a:gd name="connsiteY25" fmla="*/ 65 h 442678"/>
                <a:gd name="connsiteX26" fmla="*/ 331126 w 590237"/>
                <a:gd name="connsiteY26" fmla="*/ 21848 h 442678"/>
                <a:gd name="connsiteX27" fmla="*/ 327613 w 590237"/>
                <a:gd name="connsiteY27" fmla="*/ 59089 h 442678"/>
                <a:gd name="connsiteX28" fmla="*/ 302317 w 590237"/>
                <a:gd name="connsiteY28" fmla="*/ 108275 h 442678"/>
                <a:gd name="connsiteX29" fmla="*/ 364151 w 590237"/>
                <a:gd name="connsiteY29" fmla="*/ 149030 h 442678"/>
                <a:gd name="connsiteX30" fmla="*/ 423878 w 590237"/>
                <a:gd name="connsiteY30" fmla="*/ 128653 h 442678"/>
                <a:gd name="connsiteX31" fmla="*/ 420364 w 590237"/>
                <a:gd name="connsiteY31" fmla="*/ 66116 h 442678"/>
                <a:gd name="connsiteX32" fmla="*/ 401393 w 590237"/>
                <a:gd name="connsiteY32" fmla="*/ 33793 h 442678"/>
                <a:gd name="connsiteX33" fmla="*/ 444255 w 590237"/>
                <a:gd name="connsiteY33" fmla="*/ 768 h 442678"/>
                <a:gd name="connsiteX34" fmla="*/ 578464 w 590237"/>
                <a:gd name="connsiteY34" fmla="*/ 65 h 442678"/>
                <a:gd name="connsiteX35" fmla="*/ 591112 w 590237"/>
                <a:gd name="connsiteY35" fmla="*/ 21145 h 442678"/>
                <a:gd name="connsiteX36" fmla="*/ 591815 w 590237"/>
                <a:gd name="connsiteY36" fmla="*/ 221404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591815" y="221404"/>
                  </a:moveTo>
                  <a:cubicBezTo>
                    <a:pt x="591815" y="288860"/>
                    <a:pt x="591112" y="356316"/>
                    <a:pt x="591815" y="423772"/>
                  </a:cubicBezTo>
                  <a:cubicBezTo>
                    <a:pt x="591815" y="438527"/>
                    <a:pt x="588301" y="444149"/>
                    <a:pt x="572140" y="444149"/>
                  </a:cubicBezTo>
                  <a:cubicBezTo>
                    <a:pt x="532088" y="442743"/>
                    <a:pt x="492036" y="443446"/>
                    <a:pt x="451984" y="444149"/>
                  </a:cubicBezTo>
                  <a:cubicBezTo>
                    <a:pt x="433715" y="444149"/>
                    <a:pt x="420364" y="437122"/>
                    <a:pt x="409122" y="423772"/>
                  </a:cubicBezTo>
                  <a:cubicBezTo>
                    <a:pt x="397177" y="409718"/>
                    <a:pt x="396474" y="397070"/>
                    <a:pt x="412635" y="384422"/>
                  </a:cubicBezTo>
                  <a:cubicBezTo>
                    <a:pt x="428796" y="372477"/>
                    <a:pt x="447768" y="359127"/>
                    <a:pt x="436526" y="335236"/>
                  </a:cubicBezTo>
                  <a:cubicBezTo>
                    <a:pt x="425283" y="310643"/>
                    <a:pt x="406311" y="295887"/>
                    <a:pt x="376800" y="295184"/>
                  </a:cubicBezTo>
                  <a:cubicBezTo>
                    <a:pt x="352206" y="295184"/>
                    <a:pt x="329721" y="297995"/>
                    <a:pt x="312857" y="318372"/>
                  </a:cubicBezTo>
                  <a:cubicBezTo>
                    <a:pt x="294588" y="341560"/>
                    <a:pt x="295290" y="357019"/>
                    <a:pt x="317073" y="376693"/>
                  </a:cubicBezTo>
                  <a:cubicBezTo>
                    <a:pt x="326910" y="385828"/>
                    <a:pt x="345882" y="391449"/>
                    <a:pt x="336748" y="410421"/>
                  </a:cubicBezTo>
                  <a:cubicBezTo>
                    <a:pt x="328316" y="428690"/>
                    <a:pt x="314262" y="442041"/>
                    <a:pt x="293182" y="442743"/>
                  </a:cubicBezTo>
                  <a:cubicBezTo>
                    <a:pt x="249617" y="443446"/>
                    <a:pt x="205349" y="442743"/>
                    <a:pt x="161784" y="443446"/>
                  </a:cubicBezTo>
                  <a:cubicBezTo>
                    <a:pt x="148434" y="443446"/>
                    <a:pt x="147028" y="437122"/>
                    <a:pt x="147731" y="426582"/>
                  </a:cubicBezTo>
                  <a:cubicBezTo>
                    <a:pt x="147731" y="386530"/>
                    <a:pt x="147731" y="346479"/>
                    <a:pt x="147731" y="306427"/>
                  </a:cubicBezTo>
                  <a:cubicBezTo>
                    <a:pt x="147731" y="293779"/>
                    <a:pt x="145623" y="283239"/>
                    <a:pt x="136488" y="274104"/>
                  </a:cubicBezTo>
                  <a:cubicBezTo>
                    <a:pt x="126651" y="264969"/>
                    <a:pt x="118922" y="262862"/>
                    <a:pt x="109787" y="274807"/>
                  </a:cubicBezTo>
                  <a:cubicBezTo>
                    <a:pt x="95031" y="293076"/>
                    <a:pt x="79572" y="312750"/>
                    <a:pt x="50763" y="301508"/>
                  </a:cubicBezTo>
                  <a:cubicBezTo>
                    <a:pt x="19143" y="289563"/>
                    <a:pt x="1577" y="262862"/>
                    <a:pt x="171" y="227728"/>
                  </a:cubicBezTo>
                  <a:cubicBezTo>
                    <a:pt x="-1234" y="198919"/>
                    <a:pt x="5793" y="173623"/>
                    <a:pt x="28981" y="154651"/>
                  </a:cubicBezTo>
                  <a:cubicBezTo>
                    <a:pt x="56385" y="132869"/>
                    <a:pt x="78870" y="134274"/>
                    <a:pt x="102761" y="159570"/>
                  </a:cubicBezTo>
                  <a:cubicBezTo>
                    <a:pt x="109084" y="166596"/>
                    <a:pt x="111895" y="182758"/>
                    <a:pt x="126651" y="175731"/>
                  </a:cubicBezTo>
                  <a:cubicBezTo>
                    <a:pt x="140704" y="169407"/>
                    <a:pt x="148434" y="158164"/>
                    <a:pt x="148434" y="141301"/>
                  </a:cubicBezTo>
                  <a:cubicBezTo>
                    <a:pt x="147731" y="100546"/>
                    <a:pt x="149136" y="59089"/>
                    <a:pt x="147731" y="18335"/>
                  </a:cubicBezTo>
                  <a:cubicBezTo>
                    <a:pt x="147731" y="4281"/>
                    <a:pt x="151244" y="-637"/>
                    <a:pt x="166000" y="65"/>
                  </a:cubicBezTo>
                  <a:cubicBezTo>
                    <a:pt x="206755" y="768"/>
                    <a:pt x="248212" y="768"/>
                    <a:pt x="288967" y="65"/>
                  </a:cubicBezTo>
                  <a:cubicBezTo>
                    <a:pt x="306533" y="65"/>
                    <a:pt x="319884" y="7795"/>
                    <a:pt x="331126" y="21848"/>
                  </a:cubicBezTo>
                  <a:cubicBezTo>
                    <a:pt x="341666" y="35901"/>
                    <a:pt x="342369" y="47144"/>
                    <a:pt x="327613" y="59089"/>
                  </a:cubicBezTo>
                  <a:cubicBezTo>
                    <a:pt x="312154" y="71034"/>
                    <a:pt x="293182" y="82980"/>
                    <a:pt x="302317" y="108275"/>
                  </a:cubicBezTo>
                  <a:cubicBezTo>
                    <a:pt x="310749" y="132166"/>
                    <a:pt x="335342" y="147624"/>
                    <a:pt x="364151" y="149030"/>
                  </a:cubicBezTo>
                  <a:cubicBezTo>
                    <a:pt x="386637" y="149733"/>
                    <a:pt x="407717" y="147624"/>
                    <a:pt x="423878" y="128653"/>
                  </a:cubicBezTo>
                  <a:cubicBezTo>
                    <a:pt x="445661" y="104060"/>
                    <a:pt x="444958" y="88601"/>
                    <a:pt x="420364" y="66116"/>
                  </a:cubicBezTo>
                  <a:cubicBezTo>
                    <a:pt x="411230" y="57684"/>
                    <a:pt x="394366" y="51360"/>
                    <a:pt x="401393" y="33793"/>
                  </a:cubicBezTo>
                  <a:cubicBezTo>
                    <a:pt x="409122" y="14821"/>
                    <a:pt x="423878" y="1470"/>
                    <a:pt x="444255" y="768"/>
                  </a:cubicBezTo>
                  <a:cubicBezTo>
                    <a:pt x="489226" y="-637"/>
                    <a:pt x="533494" y="768"/>
                    <a:pt x="578464" y="65"/>
                  </a:cubicBezTo>
                  <a:cubicBezTo>
                    <a:pt x="596030" y="65"/>
                    <a:pt x="591112" y="12713"/>
                    <a:pt x="591112" y="21145"/>
                  </a:cubicBezTo>
                  <a:cubicBezTo>
                    <a:pt x="591815" y="87898"/>
                    <a:pt x="591815" y="154651"/>
                    <a:pt x="591815" y="221404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F0C26E0-381E-4936-BE10-2E762100D216}"/>
                </a:ext>
              </a:extLst>
            </p:cNvPr>
            <p:cNvSpPr/>
            <p:nvPr/>
          </p:nvSpPr>
          <p:spPr>
            <a:xfrm>
              <a:off x="4304614" y="-14380"/>
              <a:ext cx="1282731" cy="1026186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A6FB154-5894-4884-88A5-72D8E717E0D3}"/>
                </a:ext>
              </a:extLst>
            </p:cNvPr>
            <p:cNvSpPr/>
            <p:nvPr/>
          </p:nvSpPr>
          <p:spPr>
            <a:xfrm>
              <a:off x="3552533" y="475333"/>
              <a:ext cx="1282731" cy="1026186"/>
            </a:xfrm>
            <a:custGeom>
              <a:avLst/>
              <a:gdLst>
                <a:gd name="connsiteX0" fmla="*/ 510179 w 737797"/>
                <a:gd name="connsiteY0" fmla="*/ 592182 h 590237"/>
                <a:gd name="connsiteX1" fmla="*/ 449750 w 737797"/>
                <a:gd name="connsiteY1" fmla="*/ 592182 h 590237"/>
                <a:gd name="connsiteX2" fmla="*/ 408293 w 737797"/>
                <a:gd name="connsiteY2" fmla="*/ 569697 h 590237"/>
                <a:gd name="connsiteX3" fmla="*/ 412509 w 737797"/>
                <a:gd name="connsiteY3" fmla="*/ 532456 h 590237"/>
                <a:gd name="connsiteX4" fmla="*/ 438507 w 737797"/>
                <a:gd name="connsiteY4" fmla="*/ 486783 h 590237"/>
                <a:gd name="connsiteX5" fmla="*/ 378781 w 737797"/>
                <a:gd name="connsiteY5" fmla="*/ 443218 h 590237"/>
                <a:gd name="connsiteX6" fmla="*/ 314838 w 737797"/>
                <a:gd name="connsiteY6" fmla="*/ 465703 h 590237"/>
                <a:gd name="connsiteX7" fmla="*/ 319757 w 737797"/>
                <a:gd name="connsiteY7" fmla="*/ 526132 h 590237"/>
                <a:gd name="connsiteX8" fmla="*/ 338729 w 737797"/>
                <a:gd name="connsiteY8" fmla="*/ 558455 h 590237"/>
                <a:gd name="connsiteX9" fmla="*/ 298677 w 737797"/>
                <a:gd name="connsiteY9" fmla="*/ 591480 h 590237"/>
                <a:gd name="connsiteX10" fmla="*/ 161658 w 737797"/>
                <a:gd name="connsiteY10" fmla="*/ 592182 h 590237"/>
                <a:gd name="connsiteX11" fmla="*/ 149712 w 737797"/>
                <a:gd name="connsiteY11" fmla="*/ 573913 h 590237"/>
                <a:gd name="connsiteX12" fmla="*/ 149712 w 737797"/>
                <a:gd name="connsiteY12" fmla="*/ 458676 h 590237"/>
                <a:gd name="connsiteX13" fmla="*/ 141983 w 737797"/>
                <a:gd name="connsiteY13" fmla="*/ 427759 h 590237"/>
                <a:gd name="connsiteX14" fmla="*/ 108255 w 737797"/>
                <a:gd name="connsiteY14" fmla="*/ 426354 h 590237"/>
                <a:gd name="connsiteX15" fmla="*/ 55555 w 737797"/>
                <a:gd name="connsiteY15" fmla="*/ 450947 h 590237"/>
                <a:gd name="connsiteX16" fmla="*/ 4261 w 737797"/>
                <a:gd name="connsiteY16" fmla="*/ 398950 h 590237"/>
                <a:gd name="connsiteX17" fmla="*/ 35178 w 737797"/>
                <a:gd name="connsiteY17" fmla="*/ 299172 h 590237"/>
                <a:gd name="connsiteX18" fmla="*/ 102634 w 737797"/>
                <a:gd name="connsiteY18" fmla="*/ 306901 h 590237"/>
                <a:gd name="connsiteX19" fmla="*/ 128632 w 737797"/>
                <a:gd name="connsiteY19" fmla="*/ 324468 h 590237"/>
                <a:gd name="connsiteX20" fmla="*/ 149712 w 737797"/>
                <a:gd name="connsiteY20" fmla="*/ 289334 h 590237"/>
                <a:gd name="connsiteX21" fmla="*/ 149010 w 737797"/>
                <a:gd name="connsiteY21" fmla="*/ 174097 h 590237"/>
                <a:gd name="connsiteX22" fmla="*/ 174305 w 737797"/>
                <a:gd name="connsiteY22" fmla="*/ 148802 h 590237"/>
                <a:gd name="connsiteX23" fmla="*/ 286732 w 737797"/>
                <a:gd name="connsiteY23" fmla="*/ 149504 h 590237"/>
                <a:gd name="connsiteX24" fmla="*/ 310622 w 737797"/>
                <a:gd name="connsiteY24" fmla="*/ 144586 h 590237"/>
                <a:gd name="connsiteX25" fmla="*/ 314136 w 737797"/>
                <a:gd name="connsiteY25" fmla="*/ 108047 h 590237"/>
                <a:gd name="connsiteX26" fmla="*/ 311325 w 737797"/>
                <a:gd name="connsiteY26" fmla="*/ 23025 h 590237"/>
                <a:gd name="connsiteX27" fmla="*/ 439913 w 737797"/>
                <a:gd name="connsiteY27" fmla="*/ 32862 h 590237"/>
                <a:gd name="connsiteX28" fmla="*/ 433589 w 737797"/>
                <a:gd name="connsiteY28" fmla="*/ 104534 h 590237"/>
                <a:gd name="connsiteX29" fmla="*/ 416724 w 737797"/>
                <a:gd name="connsiteY29" fmla="*/ 128424 h 590237"/>
                <a:gd name="connsiteX30" fmla="*/ 451858 w 737797"/>
                <a:gd name="connsiteY30" fmla="*/ 149504 h 590237"/>
                <a:gd name="connsiteX31" fmla="*/ 572013 w 737797"/>
                <a:gd name="connsiteY31" fmla="*/ 148802 h 590237"/>
                <a:gd name="connsiteX32" fmla="*/ 590985 w 737797"/>
                <a:gd name="connsiteY32" fmla="*/ 168476 h 590237"/>
                <a:gd name="connsiteX33" fmla="*/ 590283 w 737797"/>
                <a:gd name="connsiteY33" fmla="*/ 283713 h 590237"/>
                <a:gd name="connsiteX34" fmla="*/ 597309 w 737797"/>
                <a:gd name="connsiteY34" fmla="*/ 312522 h 590237"/>
                <a:gd name="connsiteX35" fmla="*/ 633145 w 737797"/>
                <a:gd name="connsiteY35" fmla="*/ 314630 h 590237"/>
                <a:gd name="connsiteX36" fmla="*/ 719573 w 737797"/>
                <a:gd name="connsiteY36" fmla="*/ 312522 h 590237"/>
                <a:gd name="connsiteX37" fmla="*/ 694980 w 737797"/>
                <a:gd name="connsiteY37" fmla="*/ 448136 h 590237"/>
                <a:gd name="connsiteX38" fmla="*/ 636659 w 737797"/>
                <a:gd name="connsiteY38" fmla="*/ 433380 h 590237"/>
                <a:gd name="connsiteX39" fmla="*/ 612768 w 737797"/>
                <a:gd name="connsiteY39" fmla="*/ 417219 h 590237"/>
                <a:gd name="connsiteX40" fmla="*/ 590283 w 737797"/>
                <a:gd name="connsiteY40" fmla="*/ 451650 h 590237"/>
                <a:gd name="connsiteX41" fmla="*/ 590985 w 737797"/>
                <a:gd name="connsiteY41" fmla="*/ 569697 h 590237"/>
                <a:gd name="connsiteX42" fmla="*/ 567797 w 737797"/>
                <a:gd name="connsiteY42" fmla="*/ 593588 h 590237"/>
                <a:gd name="connsiteX43" fmla="*/ 510179 w 737797"/>
                <a:gd name="connsiteY43" fmla="*/ 592182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737797" h="590237">
                  <a:moveTo>
                    <a:pt x="510179" y="592182"/>
                  </a:moveTo>
                  <a:cubicBezTo>
                    <a:pt x="489802" y="592182"/>
                    <a:pt x="470127" y="592182"/>
                    <a:pt x="449750" y="592182"/>
                  </a:cubicBezTo>
                  <a:cubicBezTo>
                    <a:pt x="431481" y="592182"/>
                    <a:pt x="418833" y="583751"/>
                    <a:pt x="408293" y="569697"/>
                  </a:cubicBezTo>
                  <a:cubicBezTo>
                    <a:pt x="397753" y="555644"/>
                    <a:pt x="397753" y="543699"/>
                    <a:pt x="412509" y="532456"/>
                  </a:cubicBezTo>
                  <a:cubicBezTo>
                    <a:pt x="427264" y="521213"/>
                    <a:pt x="445534" y="509971"/>
                    <a:pt x="438507" y="486783"/>
                  </a:cubicBezTo>
                  <a:cubicBezTo>
                    <a:pt x="430778" y="460785"/>
                    <a:pt x="407590" y="445326"/>
                    <a:pt x="378781" y="443218"/>
                  </a:cubicBezTo>
                  <a:cubicBezTo>
                    <a:pt x="354188" y="441813"/>
                    <a:pt x="331702" y="444623"/>
                    <a:pt x="314838" y="465703"/>
                  </a:cubicBezTo>
                  <a:cubicBezTo>
                    <a:pt x="294461" y="490296"/>
                    <a:pt x="295164" y="504349"/>
                    <a:pt x="319757" y="526132"/>
                  </a:cubicBezTo>
                  <a:cubicBezTo>
                    <a:pt x="329594" y="534564"/>
                    <a:pt x="345053" y="540186"/>
                    <a:pt x="338729" y="558455"/>
                  </a:cubicBezTo>
                  <a:cubicBezTo>
                    <a:pt x="331702" y="576724"/>
                    <a:pt x="317649" y="590777"/>
                    <a:pt x="298677" y="591480"/>
                  </a:cubicBezTo>
                  <a:cubicBezTo>
                    <a:pt x="253004" y="593588"/>
                    <a:pt x="207331" y="591480"/>
                    <a:pt x="161658" y="592182"/>
                  </a:cubicBezTo>
                  <a:cubicBezTo>
                    <a:pt x="146199" y="592182"/>
                    <a:pt x="149712" y="581642"/>
                    <a:pt x="149712" y="573913"/>
                  </a:cubicBezTo>
                  <a:cubicBezTo>
                    <a:pt x="149712" y="535267"/>
                    <a:pt x="149712" y="497323"/>
                    <a:pt x="149712" y="458676"/>
                  </a:cubicBezTo>
                  <a:cubicBezTo>
                    <a:pt x="149712" y="447434"/>
                    <a:pt x="149712" y="436894"/>
                    <a:pt x="141983" y="427759"/>
                  </a:cubicBezTo>
                  <a:cubicBezTo>
                    <a:pt x="131443" y="415111"/>
                    <a:pt x="121606" y="407382"/>
                    <a:pt x="108255" y="426354"/>
                  </a:cubicBezTo>
                  <a:cubicBezTo>
                    <a:pt x="95607" y="443920"/>
                    <a:pt x="80149" y="459379"/>
                    <a:pt x="55555" y="450947"/>
                  </a:cubicBezTo>
                  <a:cubicBezTo>
                    <a:pt x="30259" y="442515"/>
                    <a:pt x="11288" y="426354"/>
                    <a:pt x="4261" y="398950"/>
                  </a:cubicBezTo>
                  <a:cubicBezTo>
                    <a:pt x="-6982" y="356087"/>
                    <a:pt x="4261" y="320954"/>
                    <a:pt x="35178" y="299172"/>
                  </a:cubicBezTo>
                  <a:cubicBezTo>
                    <a:pt x="61177" y="280902"/>
                    <a:pt x="80149" y="283713"/>
                    <a:pt x="102634" y="306901"/>
                  </a:cubicBezTo>
                  <a:cubicBezTo>
                    <a:pt x="109661" y="313928"/>
                    <a:pt x="111769" y="331494"/>
                    <a:pt x="128632" y="324468"/>
                  </a:cubicBezTo>
                  <a:cubicBezTo>
                    <a:pt x="143388" y="317441"/>
                    <a:pt x="149712" y="304793"/>
                    <a:pt x="149712" y="289334"/>
                  </a:cubicBezTo>
                  <a:cubicBezTo>
                    <a:pt x="149712" y="250688"/>
                    <a:pt x="151118" y="212744"/>
                    <a:pt x="149010" y="174097"/>
                  </a:cubicBezTo>
                  <a:cubicBezTo>
                    <a:pt x="148307" y="153720"/>
                    <a:pt x="153225" y="147396"/>
                    <a:pt x="174305" y="148802"/>
                  </a:cubicBezTo>
                  <a:cubicBezTo>
                    <a:pt x="211547" y="150910"/>
                    <a:pt x="249491" y="149504"/>
                    <a:pt x="286732" y="149504"/>
                  </a:cubicBezTo>
                  <a:cubicBezTo>
                    <a:pt x="295164" y="149504"/>
                    <a:pt x="302893" y="149504"/>
                    <a:pt x="310622" y="144586"/>
                  </a:cubicBezTo>
                  <a:cubicBezTo>
                    <a:pt x="330297" y="132640"/>
                    <a:pt x="331000" y="122803"/>
                    <a:pt x="314136" y="108047"/>
                  </a:cubicBezTo>
                  <a:cubicBezTo>
                    <a:pt x="281110" y="79941"/>
                    <a:pt x="280408" y="52537"/>
                    <a:pt x="311325" y="23025"/>
                  </a:cubicBezTo>
                  <a:cubicBezTo>
                    <a:pt x="346458" y="-11406"/>
                    <a:pt x="409698" y="-6487"/>
                    <a:pt x="439913" y="32862"/>
                  </a:cubicBezTo>
                  <a:cubicBezTo>
                    <a:pt x="460993" y="59563"/>
                    <a:pt x="458884" y="81346"/>
                    <a:pt x="433589" y="104534"/>
                  </a:cubicBezTo>
                  <a:cubicBezTo>
                    <a:pt x="426562" y="111560"/>
                    <a:pt x="410401" y="114371"/>
                    <a:pt x="416724" y="128424"/>
                  </a:cubicBezTo>
                  <a:cubicBezTo>
                    <a:pt x="423049" y="141775"/>
                    <a:pt x="434994" y="149504"/>
                    <a:pt x="451858" y="149504"/>
                  </a:cubicBezTo>
                  <a:cubicBezTo>
                    <a:pt x="491910" y="148802"/>
                    <a:pt x="531962" y="150207"/>
                    <a:pt x="572013" y="148802"/>
                  </a:cubicBezTo>
                  <a:cubicBezTo>
                    <a:pt x="588175" y="148099"/>
                    <a:pt x="591688" y="153720"/>
                    <a:pt x="590985" y="168476"/>
                  </a:cubicBezTo>
                  <a:cubicBezTo>
                    <a:pt x="589580" y="207123"/>
                    <a:pt x="590985" y="245067"/>
                    <a:pt x="590283" y="283713"/>
                  </a:cubicBezTo>
                  <a:cubicBezTo>
                    <a:pt x="590283" y="294253"/>
                    <a:pt x="590985" y="304090"/>
                    <a:pt x="597309" y="312522"/>
                  </a:cubicBezTo>
                  <a:cubicBezTo>
                    <a:pt x="607849" y="325873"/>
                    <a:pt x="617687" y="333602"/>
                    <a:pt x="633145" y="314630"/>
                  </a:cubicBezTo>
                  <a:cubicBezTo>
                    <a:pt x="661954" y="278794"/>
                    <a:pt x="687953" y="279497"/>
                    <a:pt x="719573" y="312522"/>
                  </a:cubicBezTo>
                  <a:cubicBezTo>
                    <a:pt x="756112" y="351872"/>
                    <a:pt x="742761" y="424948"/>
                    <a:pt x="694980" y="448136"/>
                  </a:cubicBezTo>
                  <a:cubicBezTo>
                    <a:pt x="671089" y="459379"/>
                    <a:pt x="653522" y="450947"/>
                    <a:pt x="636659" y="433380"/>
                  </a:cubicBezTo>
                  <a:cubicBezTo>
                    <a:pt x="630334" y="426354"/>
                    <a:pt x="627524" y="410895"/>
                    <a:pt x="612768" y="417219"/>
                  </a:cubicBezTo>
                  <a:cubicBezTo>
                    <a:pt x="598012" y="423543"/>
                    <a:pt x="590283" y="435488"/>
                    <a:pt x="590283" y="451650"/>
                  </a:cubicBezTo>
                  <a:cubicBezTo>
                    <a:pt x="590283" y="490999"/>
                    <a:pt x="588877" y="530348"/>
                    <a:pt x="590985" y="569697"/>
                  </a:cubicBezTo>
                  <a:cubicBezTo>
                    <a:pt x="591688" y="587967"/>
                    <a:pt x="587472" y="595696"/>
                    <a:pt x="567797" y="593588"/>
                  </a:cubicBezTo>
                  <a:cubicBezTo>
                    <a:pt x="548826" y="590777"/>
                    <a:pt x="529151" y="592182"/>
                    <a:pt x="510179" y="59218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766462A-05D0-4830-9F2B-00FD4762B028}"/>
                </a:ext>
              </a:extLst>
            </p:cNvPr>
            <p:cNvSpPr/>
            <p:nvPr/>
          </p:nvSpPr>
          <p:spPr>
            <a:xfrm>
              <a:off x="3563865" y="5825801"/>
              <a:ext cx="1026185" cy="1026186"/>
            </a:xfrm>
            <a:custGeom>
              <a:avLst/>
              <a:gdLst>
                <a:gd name="connsiteX0" fmla="*/ 370196 w 590237"/>
                <a:gd name="connsiteY0" fmla="*/ 591917 h 590237"/>
                <a:gd name="connsiteX1" fmla="*/ 167829 w 590237"/>
                <a:gd name="connsiteY1" fmla="*/ 591917 h 590237"/>
                <a:gd name="connsiteX2" fmla="*/ 147452 w 590237"/>
                <a:gd name="connsiteY2" fmla="*/ 572242 h 590237"/>
                <a:gd name="connsiteX3" fmla="*/ 148154 w 590237"/>
                <a:gd name="connsiteY3" fmla="*/ 454897 h 590237"/>
                <a:gd name="connsiteX4" fmla="*/ 139020 w 590237"/>
                <a:gd name="connsiteY4" fmla="*/ 424683 h 590237"/>
                <a:gd name="connsiteX5" fmla="*/ 108805 w 590237"/>
                <a:gd name="connsiteY5" fmla="*/ 425385 h 590237"/>
                <a:gd name="connsiteX6" fmla="*/ 56808 w 590237"/>
                <a:gd name="connsiteY6" fmla="*/ 451384 h 590237"/>
                <a:gd name="connsiteX7" fmla="*/ 4811 w 590237"/>
                <a:gd name="connsiteY7" fmla="*/ 400089 h 590237"/>
                <a:gd name="connsiteX8" fmla="*/ 38539 w 590237"/>
                <a:gd name="connsiteY8" fmla="*/ 296798 h 590237"/>
                <a:gd name="connsiteX9" fmla="*/ 105292 w 590237"/>
                <a:gd name="connsiteY9" fmla="*/ 309446 h 590237"/>
                <a:gd name="connsiteX10" fmla="*/ 127074 w 590237"/>
                <a:gd name="connsiteY10" fmla="*/ 324904 h 590237"/>
                <a:gd name="connsiteX11" fmla="*/ 148857 w 590237"/>
                <a:gd name="connsiteY11" fmla="*/ 293284 h 590237"/>
                <a:gd name="connsiteX12" fmla="*/ 148154 w 590237"/>
                <a:gd name="connsiteY12" fmla="*/ 175940 h 590237"/>
                <a:gd name="connsiteX13" fmla="*/ 174153 w 590237"/>
                <a:gd name="connsiteY13" fmla="*/ 148536 h 590237"/>
                <a:gd name="connsiteX14" fmla="*/ 286579 w 590237"/>
                <a:gd name="connsiteY14" fmla="*/ 149238 h 590237"/>
                <a:gd name="connsiteX15" fmla="*/ 310470 w 590237"/>
                <a:gd name="connsiteY15" fmla="*/ 145022 h 590237"/>
                <a:gd name="connsiteX16" fmla="*/ 313983 w 590237"/>
                <a:gd name="connsiteY16" fmla="*/ 108484 h 590237"/>
                <a:gd name="connsiteX17" fmla="*/ 312578 w 590237"/>
                <a:gd name="connsiteY17" fmla="*/ 21354 h 590237"/>
                <a:gd name="connsiteX18" fmla="*/ 449597 w 590237"/>
                <a:gd name="connsiteY18" fmla="*/ 48757 h 590237"/>
                <a:gd name="connsiteX19" fmla="*/ 433436 w 590237"/>
                <a:gd name="connsiteY19" fmla="*/ 104268 h 590237"/>
                <a:gd name="connsiteX20" fmla="*/ 417275 w 590237"/>
                <a:gd name="connsiteY20" fmla="*/ 128861 h 590237"/>
                <a:gd name="connsiteX21" fmla="*/ 452408 w 590237"/>
                <a:gd name="connsiteY21" fmla="*/ 149941 h 590237"/>
                <a:gd name="connsiteX22" fmla="*/ 572564 w 590237"/>
                <a:gd name="connsiteY22" fmla="*/ 149238 h 590237"/>
                <a:gd name="connsiteX23" fmla="*/ 592941 w 590237"/>
                <a:gd name="connsiteY23" fmla="*/ 168210 h 590237"/>
                <a:gd name="connsiteX24" fmla="*/ 592941 w 590237"/>
                <a:gd name="connsiteY24" fmla="*/ 291176 h 590237"/>
                <a:gd name="connsiteX25" fmla="*/ 566942 w 590237"/>
                <a:gd name="connsiteY25" fmla="*/ 336147 h 590237"/>
                <a:gd name="connsiteX26" fmla="*/ 538133 w 590237"/>
                <a:gd name="connsiteY26" fmla="*/ 333336 h 590237"/>
                <a:gd name="connsiteX27" fmla="*/ 472082 w 590237"/>
                <a:gd name="connsiteY27" fmla="*/ 312256 h 590237"/>
                <a:gd name="connsiteX28" fmla="*/ 452408 w 590237"/>
                <a:gd name="connsiteY28" fmla="*/ 408521 h 590237"/>
                <a:gd name="connsiteX29" fmla="*/ 530404 w 590237"/>
                <a:gd name="connsiteY29" fmla="*/ 419764 h 590237"/>
                <a:gd name="connsiteX30" fmla="*/ 560618 w 590237"/>
                <a:gd name="connsiteY30" fmla="*/ 403603 h 590237"/>
                <a:gd name="connsiteX31" fmla="*/ 592238 w 590237"/>
                <a:gd name="connsiteY31" fmla="*/ 441547 h 590237"/>
                <a:gd name="connsiteX32" fmla="*/ 592941 w 590237"/>
                <a:gd name="connsiteY32" fmla="*/ 581377 h 590237"/>
                <a:gd name="connsiteX33" fmla="*/ 574671 w 590237"/>
                <a:gd name="connsiteY33" fmla="*/ 593322 h 590237"/>
                <a:gd name="connsiteX34" fmla="*/ 370196 w 590237"/>
                <a:gd name="connsiteY34" fmla="*/ 591917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237" h="590237">
                  <a:moveTo>
                    <a:pt x="370196" y="591917"/>
                  </a:moveTo>
                  <a:cubicBezTo>
                    <a:pt x="302740" y="591917"/>
                    <a:pt x="235285" y="591214"/>
                    <a:pt x="167829" y="591917"/>
                  </a:cubicBezTo>
                  <a:cubicBezTo>
                    <a:pt x="152370" y="591917"/>
                    <a:pt x="147452" y="588403"/>
                    <a:pt x="147452" y="572242"/>
                  </a:cubicBezTo>
                  <a:cubicBezTo>
                    <a:pt x="148857" y="532893"/>
                    <a:pt x="147452" y="493544"/>
                    <a:pt x="148154" y="454897"/>
                  </a:cubicBezTo>
                  <a:cubicBezTo>
                    <a:pt x="148154" y="443655"/>
                    <a:pt x="147452" y="433115"/>
                    <a:pt x="139020" y="424683"/>
                  </a:cubicBezTo>
                  <a:cubicBezTo>
                    <a:pt x="128480" y="414143"/>
                    <a:pt x="119345" y="410629"/>
                    <a:pt x="108805" y="425385"/>
                  </a:cubicBezTo>
                  <a:cubicBezTo>
                    <a:pt x="96157" y="442249"/>
                    <a:pt x="81401" y="459113"/>
                    <a:pt x="56808" y="451384"/>
                  </a:cubicBezTo>
                  <a:cubicBezTo>
                    <a:pt x="30810" y="443655"/>
                    <a:pt x="12540" y="426790"/>
                    <a:pt x="4811" y="400089"/>
                  </a:cubicBezTo>
                  <a:cubicBezTo>
                    <a:pt x="-7837" y="357929"/>
                    <a:pt x="4811" y="317878"/>
                    <a:pt x="38539" y="296798"/>
                  </a:cubicBezTo>
                  <a:cubicBezTo>
                    <a:pt x="64537" y="279934"/>
                    <a:pt x="81401" y="284150"/>
                    <a:pt x="105292" y="309446"/>
                  </a:cubicBezTo>
                  <a:cubicBezTo>
                    <a:pt x="110913" y="315770"/>
                    <a:pt x="113724" y="330526"/>
                    <a:pt x="127074" y="324904"/>
                  </a:cubicBezTo>
                  <a:cubicBezTo>
                    <a:pt x="140425" y="319283"/>
                    <a:pt x="148857" y="308743"/>
                    <a:pt x="148857" y="293284"/>
                  </a:cubicBezTo>
                  <a:cubicBezTo>
                    <a:pt x="148857" y="253935"/>
                    <a:pt x="150262" y="214586"/>
                    <a:pt x="148154" y="175940"/>
                  </a:cubicBezTo>
                  <a:cubicBezTo>
                    <a:pt x="147452" y="155562"/>
                    <a:pt x="150965" y="147130"/>
                    <a:pt x="174153" y="148536"/>
                  </a:cubicBezTo>
                  <a:cubicBezTo>
                    <a:pt x="211394" y="150644"/>
                    <a:pt x="248635" y="149238"/>
                    <a:pt x="286579" y="149238"/>
                  </a:cubicBezTo>
                  <a:cubicBezTo>
                    <a:pt x="294309" y="149238"/>
                    <a:pt x="302740" y="149941"/>
                    <a:pt x="310470" y="145022"/>
                  </a:cubicBezTo>
                  <a:cubicBezTo>
                    <a:pt x="328739" y="133077"/>
                    <a:pt x="330145" y="122537"/>
                    <a:pt x="313983" y="108484"/>
                  </a:cubicBezTo>
                  <a:cubicBezTo>
                    <a:pt x="280255" y="78972"/>
                    <a:pt x="280255" y="52271"/>
                    <a:pt x="312578" y="21354"/>
                  </a:cubicBezTo>
                  <a:cubicBezTo>
                    <a:pt x="353332" y="-16590"/>
                    <a:pt x="426409" y="-1835"/>
                    <a:pt x="449597" y="48757"/>
                  </a:cubicBezTo>
                  <a:cubicBezTo>
                    <a:pt x="460137" y="72648"/>
                    <a:pt x="449597" y="88107"/>
                    <a:pt x="433436" y="104268"/>
                  </a:cubicBezTo>
                  <a:cubicBezTo>
                    <a:pt x="426409" y="111295"/>
                    <a:pt x="410951" y="114808"/>
                    <a:pt x="417275" y="128861"/>
                  </a:cubicBezTo>
                  <a:cubicBezTo>
                    <a:pt x="423599" y="142914"/>
                    <a:pt x="435544" y="149941"/>
                    <a:pt x="452408" y="149941"/>
                  </a:cubicBezTo>
                  <a:cubicBezTo>
                    <a:pt x="492460" y="149238"/>
                    <a:pt x="532512" y="150644"/>
                    <a:pt x="572564" y="149238"/>
                  </a:cubicBezTo>
                  <a:cubicBezTo>
                    <a:pt x="587319" y="149238"/>
                    <a:pt x="592941" y="152049"/>
                    <a:pt x="592941" y="168210"/>
                  </a:cubicBezTo>
                  <a:cubicBezTo>
                    <a:pt x="591535" y="208965"/>
                    <a:pt x="592238" y="250422"/>
                    <a:pt x="592941" y="291176"/>
                  </a:cubicBezTo>
                  <a:cubicBezTo>
                    <a:pt x="592941" y="312256"/>
                    <a:pt x="582401" y="324904"/>
                    <a:pt x="566942" y="336147"/>
                  </a:cubicBezTo>
                  <a:cubicBezTo>
                    <a:pt x="556402" y="343174"/>
                    <a:pt x="547268" y="342471"/>
                    <a:pt x="538133" y="333336"/>
                  </a:cubicBezTo>
                  <a:cubicBezTo>
                    <a:pt x="500892" y="297501"/>
                    <a:pt x="494568" y="295393"/>
                    <a:pt x="472082" y="312256"/>
                  </a:cubicBezTo>
                  <a:cubicBezTo>
                    <a:pt x="444679" y="332634"/>
                    <a:pt x="435544" y="378307"/>
                    <a:pt x="452408" y="408521"/>
                  </a:cubicBezTo>
                  <a:cubicBezTo>
                    <a:pt x="472785" y="445762"/>
                    <a:pt x="503702" y="449979"/>
                    <a:pt x="530404" y="419764"/>
                  </a:cubicBezTo>
                  <a:cubicBezTo>
                    <a:pt x="538133" y="410629"/>
                    <a:pt x="544457" y="395874"/>
                    <a:pt x="560618" y="403603"/>
                  </a:cubicBezTo>
                  <a:cubicBezTo>
                    <a:pt x="576779" y="410629"/>
                    <a:pt x="592238" y="422575"/>
                    <a:pt x="592238" y="441547"/>
                  </a:cubicBezTo>
                  <a:cubicBezTo>
                    <a:pt x="593643" y="487922"/>
                    <a:pt x="592238" y="534298"/>
                    <a:pt x="592941" y="581377"/>
                  </a:cubicBezTo>
                  <a:cubicBezTo>
                    <a:pt x="592941" y="596835"/>
                    <a:pt x="582401" y="593322"/>
                    <a:pt x="574671" y="593322"/>
                  </a:cubicBezTo>
                  <a:cubicBezTo>
                    <a:pt x="505108" y="592619"/>
                    <a:pt x="437652" y="591917"/>
                    <a:pt x="370196" y="59191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9E53237-587B-4901-A904-79982446D09E}"/>
                </a:ext>
              </a:extLst>
            </p:cNvPr>
            <p:cNvSpPr/>
            <p:nvPr/>
          </p:nvSpPr>
          <p:spPr>
            <a:xfrm>
              <a:off x="5331439" y="-14380"/>
              <a:ext cx="1026185" cy="1026186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9F39B73-B328-4F2E-8002-05D1C4BAF224}"/>
                </a:ext>
              </a:extLst>
            </p:cNvPr>
            <p:cNvSpPr/>
            <p:nvPr/>
          </p:nvSpPr>
          <p:spPr>
            <a:xfrm>
              <a:off x="4329806" y="6082347"/>
              <a:ext cx="1282731" cy="769640"/>
            </a:xfrm>
            <a:custGeom>
              <a:avLst/>
              <a:gdLst>
                <a:gd name="connsiteX0" fmla="*/ 370725 w 737797"/>
                <a:gd name="connsiteY0" fmla="*/ 441321 h 442678"/>
                <a:gd name="connsiteX1" fmla="*/ 178898 w 737797"/>
                <a:gd name="connsiteY1" fmla="*/ 442023 h 442678"/>
                <a:gd name="connsiteX2" fmla="*/ 148684 w 737797"/>
                <a:gd name="connsiteY2" fmla="*/ 413214 h 442678"/>
                <a:gd name="connsiteX3" fmla="*/ 149386 w 737797"/>
                <a:gd name="connsiteY3" fmla="*/ 303599 h 442678"/>
                <a:gd name="connsiteX4" fmla="*/ 138846 w 737797"/>
                <a:gd name="connsiteY4" fmla="*/ 274087 h 442678"/>
                <a:gd name="connsiteX5" fmla="*/ 110037 w 737797"/>
                <a:gd name="connsiteY5" fmla="*/ 274790 h 442678"/>
                <a:gd name="connsiteX6" fmla="*/ 55230 w 737797"/>
                <a:gd name="connsiteY6" fmla="*/ 301491 h 442678"/>
                <a:gd name="connsiteX7" fmla="*/ 2530 w 737797"/>
                <a:gd name="connsiteY7" fmla="*/ 243872 h 442678"/>
                <a:gd name="connsiteX8" fmla="*/ 40473 w 737797"/>
                <a:gd name="connsiteY8" fmla="*/ 146905 h 442678"/>
                <a:gd name="connsiteX9" fmla="*/ 105119 w 737797"/>
                <a:gd name="connsiteY9" fmla="*/ 160255 h 442678"/>
                <a:gd name="connsiteX10" fmla="*/ 127604 w 737797"/>
                <a:gd name="connsiteY10" fmla="*/ 175714 h 442678"/>
                <a:gd name="connsiteX11" fmla="*/ 149386 w 737797"/>
                <a:gd name="connsiteY11" fmla="*/ 143391 h 442678"/>
                <a:gd name="connsiteX12" fmla="*/ 148684 w 737797"/>
                <a:gd name="connsiteY12" fmla="*/ 23236 h 442678"/>
                <a:gd name="connsiteX13" fmla="*/ 170466 w 737797"/>
                <a:gd name="connsiteY13" fmla="*/ 48 h 442678"/>
                <a:gd name="connsiteX14" fmla="*/ 290622 w 737797"/>
                <a:gd name="connsiteY14" fmla="*/ 751 h 442678"/>
                <a:gd name="connsiteX15" fmla="*/ 330673 w 737797"/>
                <a:gd name="connsiteY15" fmla="*/ 19722 h 442678"/>
                <a:gd name="connsiteX16" fmla="*/ 327160 w 737797"/>
                <a:gd name="connsiteY16" fmla="*/ 59072 h 442678"/>
                <a:gd name="connsiteX17" fmla="*/ 301864 w 737797"/>
                <a:gd name="connsiteY17" fmla="*/ 105447 h 442678"/>
                <a:gd name="connsiteX18" fmla="*/ 357375 w 737797"/>
                <a:gd name="connsiteY18" fmla="*/ 148310 h 442678"/>
                <a:gd name="connsiteX19" fmla="*/ 419209 w 737797"/>
                <a:gd name="connsiteY19" fmla="*/ 132851 h 442678"/>
                <a:gd name="connsiteX20" fmla="*/ 419209 w 737797"/>
                <a:gd name="connsiteY20" fmla="*/ 63287 h 442678"/>
                <a:gd name="connsiteX21" fmla="*/ 401643 w 737797"/>
                <a:gd name="connsiteY21" fmla="*/ 35884 h 442678"/>
                <a:gd name="connsiteX22" fmla="*/ 437478 w 737797"/>
                <a:gd name="connsiteY22" fmla="*/ 2156 h 442678"/>
                <a:gd name="connsiteX23" fmla="*/ 582228 w 737797"/>
                <a:gd name="connsiteY23" fmla="*/ 751 h 442678"/>
                <a:gd name="connsiteX24" fmla="*/ 591362 w 737797"/>
                <a:gd name="connsiteY24" fmla="*/ 19020 h 442678"/>
                <a:gd name="connsiteX25" fmla="*/ 591362 w 737797"/>
                <a:gd name="connsiteY25" fmla="*/ 134257 h 442678"/>
                <a:gd name="connsiteX26" fmla="*/ 596983 w 737797"/>
                <a:gd name="connsiteY26" fmla="*/ 160255 h 442678"/>
                <a:gd name="connsiteX27" fmla="*/ 634224 w 737797"/>
                <a:gd name="connsiteY27" fmla="*/ 164471 h 442678"/>
                <a:gd name="connsiteX28" fmla="*/ 722760 w 737797"/>
                <a:gd name="connsiteY28" fmla="*/ 165174 h 442678"/>
                <a:gd name="connsiteX29" fmla="*/ 695356 w 737797"/>
                <a:gd name="connsiteY29" fmla="*/ 298680 h 442678"/>
                <a:gd name="connsiteX30" fmla="*/ 637035 w 737797"/>
                <a:gd name="connsiteY30" fmla="*/ 283221 h 442678"/>
                <a:gd name="connsiteX31" fmla="*/ 613144 w 737797"/>
                <a:gd name="connsiteY31" fmla="*/ 267060 h 442678"/>
                <a:gd name="connsiteX32" fmla="*/ 591362 w 737797"/>
                <a:gd name="connsiteY32" fmla="*/ 302193 h 442678"/>
                <a:gd name="connsiteX33" fmla="*/ 592065 w 737797"/>
                <a:gd name="connsiteY33" fmla="*/ 420241 h 442678"/>
                <a:gd name="connsiteX34" fmla="*/ 570282 w 737797"/>
                <a:gd name="connsiteY34" fmla="*/ 442726 h 442678"/>
                <a:gd name="connsiteX35" fmla="*/ 370725 w 737797"/>
                <a:gd name="connsiteY35" fmla="*/ 441321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37797" h="442678">
                  <a:moveTo>
                    <a:pt x="370725" y="441321"/>
                  </a:moveTo>
                  <a:cubicBezTo>
                    <a:pt x="306783" y="441321"/>
                    <a:pt x="242840" y="440618"/>
                    <a:pt x="178898" y="442023"/>
                  </a:cubicBezTo>
                  <a:cubicBezTo>
                    <a:pt x="155710" y="442726"/>
                    <a:pt x="146576" y="438510"/>
                    <a:pt x="148684" y="413214"/>
                  </a:cubicBezTo>
                  <a:cubicBezTo>
                    <a:pt x="151494" y="376676"/>
                    <a:pt x="149386" y="340137"/>
                    <a:pt x="149386" y="303599"/>
                  </a:cubicBezTo>
                  <a:cubicBezTo>
                    <a:pt x="149386" y="292356"/>
                    <a:pt x="147981" y="282519"/>
                    <a:pt x="138846" y="274087"/>
                  </a:cubicBezTo>
                  <a:cubicBezTo>
                    <a:pt x="128306" y="264250"/>
                    <a:pt x="119874" y="260736"/>
                    <a:pt x="110037" y="274790"/>
                  </a:cubicBezTo>
                  <a:cubicBezTo>
                    <a:pt x="96686" y="293761"/>
                    <a:pt x="79823" y="309923"/>
                    <a:pt x="55230" y="301491"/>
                  </a:cubicBezTo>
                  <a:cubicBezTo>
                    <a:pt x="28528" y="292356"/>
                    <a:pt x="8853" y="274087"/>
                    <a:pt x="2530" y="243872"/>
                  </a:cubicBezTo>
                  <a:cubicBezTo>
                    <a:pt x="-5902" y="201010"/>
                    <a:pt x="6746" y="166579"/>
                    <a:pt x="40473" y="146905"/>
                  </a:cubicBezTo>
                  <a:cubicBezTo>
                    <a:pt x="65067" y="132148"/>
                    <a:pt x="82633" y="136365"/>
                    <a:pt x="105119" y="160255"/>
                  </a:cubicBezTo>
                  <a:cubicBezTo>
                    <a:pt x="111443" y="167282"/>
                    <a:pt x="114956" y="181335"/>
                    <a:pt x="127604" y="175714"/>
                  </a:cubicBezTo>
                  <a:cubicBezTo>
                    <a:pt x="140252" y="170092"/>
                    <a:pt x="149386" y="159552"/>
                    <a:pt x="149386" y="143391"/>
                  </a:cubicBezTo>
                  <a:cubicBezTo>
                    <a:pt x="149386" y="103339"/>
                    <a:pt x="150089" y="63287"/>
                    <a:pt x="148684" y="23236"/>
                  </a:cubicBezTo>
                  <a:cubicBezTo>
                    <a:pt x="147981" y="6372"/>
                    <a:pt x="150792" y="-655"/>
                    <a:pt x="170466" y="48"/>
                  </a:cubicBezTo>
                  <a:cubicBezTo>
                    <a:pt x="210518" y="2156"/>
                    <a:pt x="250570" y="751"/>
                    <a:pt x="290622" y="751"/>
                  </a:cubicBezTo>
                  <a:cubicBezTo>
                    <a:pt x="307486" y="751"/>
                    <a:pt x="320836" y="7074"/>
                    <a:pt x="330673" y="19722"/>
                  </a:cubicBezTo>
                  <a:cubicBezTo>
                    <a:pt x="341916" y="33775"/>
                    <a:pt x="344024" y="46424"/>
                    <a:pt x="327160" y="59072"/>
                  </a:cubicBezTo>
                  <a:cubicBezTo>
                    <a:pt x="312404" y="70314"/>
                    <a:pt x="292730" y="82259"/>
                    <a:pt x="301864" y="105447"/>
                  </a:cubicBezTo>
                  <a:cubicBezTo>
                    <a:pt x="311702" y="129338"/>
                    <a:pt x="329268" y="146202"/>
                    <a:pt x="357375" y="148310"/>
                  </a:cubicBezTo>
                  <a:cubicBezTo>
                    <a:pt x="379860" y="150418"/>
                    <a:pt x="400940" y="149013"/>
                    <a:pt x="419209" y="132851"/>
                  </a:cubicBezTo>
                  <a:cubicBezTo>
                    <a:pt x="448018" y="106150"/>
                    <a:pt x="448018" y="89286"/>
                    <a:pt x="419209" y="63287"/>
                  </a:cubicBezTo>
                  <a:cubicBezTo>
                    <a:pt x="410777" y="56261"/>
                    <a:pt x="396724" y="50640"/>
                    <a:pt x="401643" y="35884"/>
                  </a:cubicBezTo>
                  <a:cubicBezTo>
                    <a:pt x="407264" y="19020"/>
                    <a:pt x="418506" y="2859"/>
                    <a:pt x="437478" y="2156"/>
                  </a:cubicBezTo>
                  <a:cubicBezTo>
                    <a:pt x="485962" y="48"/>
                    <a:pt x="534446" y="751"/>
                    <a:pt x="582228" y="751"/>
                  </a:cubicBezTo>
                  <a:cubicBezTo>
                    <a:pt x="596983" y="751"/>
                    <a:pt x="591362" y="11993"/>
                    <a:pt x="591362" y="19020"/>
                  </a:cubicBezTo>
                  <a:cubicBezTo>
                    <a:pt x="592065" y="57666"/>
                    <a:pt x="591362" y="95610"/>
                    <a:pt x="591362" y="134257"/>
                  </a:cubicBezTo>
                  <a:cubicBezTo>
                    <a:pt x="591362" y="143391"/>
                    <a:pt x="592065" y="152526"/>
                    <a:pt x="596983" y="160255"/>
                  </a:cubicBezTo>
                  <a:cubicBezTo>
                    <a:pt x="608929" y="179930"/>
                    <a:pt x="618766" y="180632"/>
                    <a:pt x="634224" y="164471"/>
                  </a:cubicBezTo>
                  <a:cubicBezTo>
                    <a:pt x="665142" y="130041"/>
                    <a:pt x="692545" y="130743"/>
                    <a:pt x="722760" y="165174"/>
                  </a:cubicBezTo>
                  <a:cubicBezTo>
                    <a:pt x="758596" y="205928"/>
                    <a:pt x="743840" y="274790"/>
                    <a:pt x="695356" y="298680"/>
                  </a:cubicBezTo>
                  <a:cubicBezTo>
                    <a:pt x="671465" y="310625"/>
                    <a:pt x="653899" y="300788"/>
                    <a:pt x="637035" y="283221"/>
                  </a:cubicBezTo>
                  <a:cubicBezTo>
                    <a:pt x="630711" y="276195"/>
                    <a:pt x="627901" y="260033"/>
                    <a:pt x="613144" y="267060"/>
                  </a:cubicBezTo>
                  <a:cubicBezTo>
                    <a:pt x="599794" y="273384"/>
                    <a:pt x="591362" y="285330"/>
                    <a:pt x="591362" y="302193"/>
                  </a:cubicBezTo>
                  <a:cubicBezTo>
                    <a:pt x="591362" y="341543"/>
                    <a:pt x="590659" y="380892"/>
                    <a:pt x="592065" y="420241"/>
                  </a:cubicBezTo>
                  <a:cubicBezTo>
                    <a:pt x="592767" y="437807"/>
                    <a:pt x="588551" y="443429"/>
                    <a:pt x="570282" y="442726"/>
                  </a:cubicBezTo>
                  <a:cubicBezTo>
                    <a:pt x="504232" y="440618"/>
                    <a:pt x="437478" y="441321"/>
                    <a:pt x="370725" y="44132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4228BD1-DCBE-4354-A4A0-6A9D7DFBDBD7}"/>
                </a:ext>
              </a:extLst>
            </p:cNvPr>
            <p:cNvSpPr/>
            <p:nvPr/>
          </p:nvSpPr>
          <p:spPr>
            <a:xfrm>
              <a:off x="5070904" y="740838"/>
              <a:ext cx="1282731" cy="769640"/>
            </a:xfrm>
            <a:custGeom>
              <a:avLst/>
              <a:gdLst>
                <a:gd name="connsiteX0" fmla="*/ 220814 w 737797"/>
                <a:gd name="connsiteY0" fmla="*/ 442759 h 442678"/>
                <a:gd name="connsiteX1" fmla="*/ 153359 w 737797"/>
                <a:gd name="connsiteY1" fmla="*/ 437841 h 442678"/>
                <a:gd name="connsiteX2" fmla="*/ 149143 w 737797"/>
                <a:gd name="connsiteY2" fmla="*/ 366169 h 442678"/>
                <a:gd name="connsiteX3" fmla="*/ 149143 w 737797"/>
                <a:gd name="connsiteY3" fmla="*/ 302929 h 442678"/>
                <a:gd name="connsiteX4" fmla="*/ 127360 w 737797"/>
                <a:gd name="connsiteY4" fmla="*/ 267796 h 442678"/>
                <a:gd name="connsiteX5" fmla="*/ 103470 w 737797"/>
                <a:gd name="connsiteY5" fmla="*/ 283957 h 442678"/>
                <a:gd name="connsiteX6" fmla="*/ 31095 w 737797"/>
                <a:gd name="connsiteY6" fmla="*/ 290984 h 442678"/>
                <a:gd name="connsiteX7" fmla="*/ 28987 w 737797"/>
                <a:gd name="connsiteY7" fmla="*/ 153965 h 442678"/>
                <a:gd name="connsiteX8" fmla="*/ 102767 w 737797"/>
                <a:gd name="connsiteY8" fmla="*/ 160288 h 442678"/>
                <a:gd name="connsiteX9" fmla="*/ 127360 w 737797"/>
                <a:gd name="connsiteY9" fmla="*/ 175747 h 442678"/>
                <a:gd name="connsiteX10" fmla="*/ 148440 w 737797"/>
                <a:gd name="connsiteY10" fmla="*/ 142722 h 442678"/>
                <a:gd name="connsiteX11" fmla="*/ 147738 w 737797"/>
                <a:gd name="connsiteY11" fmla="*/ 24674 h 442678"/>
                <a:gd name="connsiteX12" fmla="*/ 173736 w 737797"/>
                <a:gd name="connsiteY12" fmla="*/ 81 h 442678"/>
                <a:gd name="connsiteX13" fmla="*/ 288973 w 737797"/>
                <a:gd name="connsiteY13" fmla="*/ 81 h 442678"/>
                <a:gd name="connsiteX14" fmla="*/ 325511 w 737797"/>
                <a:gd name="connsiteY14" fmla="*/ 14134 h 442678"/>
                <a:gd name="connsiteX15" fmla="*/ 323404 w 737797"/>
                <a:gd name="connsiteY15" fmla="*/ 60510 h 442678"/>
                <a:gd name="connsiteX16" fmla="*/ 300918 w 737797"/>
                <a:gd name="connsiteY16" fmla="*/ 100562 h 442678"/>
                <a:gd name="connsiteX17" fmla="*/ 342376 w 737797"/>
                <a:gd name="connsiteY17" fmla="*/ 144127 h 442678"/>
                <a:gd name="connsiteX18" fmla="*/ 425290 w 737797"/>
                <a:gd name="connsiteY18" fmla="*/ 125155 h 442678"/>
                <a:gd name="connsiteX19" fmla="*/ 421074 w 737797"/>
                <a:gd name="connsiteY19" fmla="*/ 64726 h 442678"/>
                <a:gd name="connsiteX20" fmla="*/ 401399 w 737797"/>
                <a:gd name="connsiteY20" fmla="*/ 33106 h 442678"/>
                <a:gd name="connsiteX21" fmla="*/ 441451 w 737797"/>
                <a:gd name="connsiteY21" fmla="*/ 783 h 442678"/>
                <a:gd name="connsiteX22" fmla="*/ 578470 w 737797"/>
                <a:gd name="connsiteY22" fmla="*/ 81 h 442678"/>
                <a:gd name="connsiteX23" fmla="*/ 591821 w 737797"/>
                <a:gd name="connsiteY23" fmla="*/ 17648 h 442678"/>
                <a:gd name="connsiteX24" fmla="*/ 591821 w 737797"/>
                <a:gd name="connsiteY24" fmla="*/ 135695 h 442678"/>
                <a:gd name="connsiteX25" fmla="*/ 602361 w 737797"/>
                <a:gd name="connsiteY25" fmla="*/ 168018 h 442678"/>
                <a:gd name="connsiteX26" fmla="*/ 631170 w 737797"/>
                <a:gd name="connsiteY26" fmla="*/ 166612 h 442678"/>
                <a:gd name="connsiteX27" fmla="*/ 683168 w 737797"/>
                <a:gd name="connsiteY27" fmla="*/ 139208 h 442678"/>
                <a:gd name="connsiteX28" fmla="*/ 737975 w 737797"/>
                <a:gd name="connsiteY28" fmla="*/ 194719 h 442678"/>
                <a:gd name="connsiteX29" fmla="*/ 711977 w 737797"/>
                <a:gd name="connsiteY29" fmla="*/ 286768 h 442678"/>
                <a:gd name="connsiteX30" fmla="*/ 636089 w 737797"/>
                <a:gd name="connsiteY30" fmla="*/ 281849 h 442678"/>
                <a:gd name="connsiteX31" fmla="*/ 614306 w 737797"/>
                <a:gd name="connsiteY31" fmla="*/ 266391 h 442678"/>
                <a:gd name="connsiteX32" fmla="*/ 592524 w 737797"/>
                <a:gd name="connsiteY32" fmla="*/ 298011 h 442678"/>
                <a:gd name="connsiteX33" fmla="*/ 593226 w 737797"/>
                <a:gd name="connsiteY33" fmla="*/ 418166 h 442678"/>
                <a:gd name="connsiteX34" fmla="*/ 571444 w 737797"/>
                <a:gd name="connsiteY34" fmla="*/ 441354 h 442678"/>
                <a:gd name="connsiteX35" fmla="*/ 453396 w 737797"/>
                <a:gd name="connsiteY35" fmla="*/ 441354 h 442678"/>
                <a:gd name="connsiteX36" fmla="*/ 411939 w 737797"/>
                <a:gd name="connsiteY36" fmla="*/ 424490 h 442678"/>
                <a:gd name="connsiteX37" fmla="*/ 415452 w 737797"/>
                <a:gd name="connsiteY37" fmla="*/ 380925 h 442678"/>
                <a:gd name="connsiteX38" fmla="*/ 439343 w 737797"/>
                <a:gd name="connsiteY38" fmla="*/ 338765 h 442678"/>
                <a:gd name="connsiteX39" fmla="*/ 394372 w 737797"/>
                <a:gd name="connsiteY39" fmla="*/ 295902 h 442678"/>
                <a:gd name="connsiteX40" fmla="*/ 318485 w 737797"/>
                <a:gd name="connsiteY40" fmla="*/ 312766 h 442678"/>
                <a:gd name="connsiteX41" fmla="*/ 320593 w 737797"/>
                <a:gd name="connsiteY41" fmla="*/ 377412 h 442678"/>
                <a:gd name="connsiteX42" fmla="*/ 338862 w 737797"/>
                <a:gd name="connsiteY42" fmla="*/ 409032 h 442678"/>
                <a:gd name="connsiteX43" fmla="*/ 298107 w 737797"/>
                <a:gd name="connsiteY43" fmla="*/ 440651 h 442678"/>
                <a:gd name="connsiteX44" fmla="*/ 220814 w 737797"/>
                <a:gd name="connsiteY44" fmla="*/ 44275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37797" h="442678">
                  <a:moveTo>
                    <a:pt x="220814" y="442759"/>
                  </a:moveTo>
                  <a:cubicBezTo>
                    <a:pt x="201140" y="440651"/>
                    <a:pt x="167412" y="454002"/>
                    <a:pt x="153359" y="437841"/>
                  </a:cubicBezTo>
                  <a:cubicBezTo>
                    <a:pt x="140711" y="423787"/>
                    <a:pt x="149845" y="390762"/>
                    <a:pt x="149143" y="366169"/>
                  </a:cubicBezTo>
                  <a:cubicBezTo>
                    <a:pt x="149143" y="345089"/>
                    <a:pt x="148440" y="324009"/>
                    <a:pt x="149143" y="302929"/>
                  </a:cubicBezTo>
                  <a:cubicBezTo>
                    <a:pt x="149845" y="286065"/>
                    <a:pt x="141413" y="274120"/>
                    <a:pt x="127360" y="267796"/>
                  </a:cubicBezTo>
                  <a:cubicBezTo>
                    <a:pt x="112604" y="260769"/>
                    <a:pt x="109794" y="276931"/>
                    <a:pt x="103470" y="283957"/>
                  </a:cubicBezTo>
                  <a:cubicBezTo>
                    <a:pt x="79579" y="309253"/>
                    <a:pt x="59905" y="309956"/>
                    <a:pt x="31095" y="290984"/>
                  </a:cubicBezTo>
                  <a:cubicBezTo>
                    <a:pt x="-10362" y="263580"/>
                    <a:pt x="-9659" y="181368"/>
                    <a:pt x="28987" y="153965"/>
                  </a:cubicBezTo>
                  <a:cubicBezTo>
                    <a:pt x="58499" y="133587"/>
                    <a:pt x="78174" y="133587"/>
                    <a:pt x="102767" y="160288"/>
                  </a:cubicBezTo>
                  <a:cubicBezTo>
                    <a:pt x="109091" y="167315"/>
                    <a:pt x="112604" y="183476"/>
                    <a:pt x="127360" y="175747"/>
                  </a:cubicBezTo>
                  <a:cubicBezTo>
                    <a:pt x="140008" y="169423"/>
                    <a:pt x="148440" y="158883"/>
                    <a:pt x="148440" y="142722"/>
                  </a:cubicBezTo>
                  <a:cubicBezTo>
                    <a:pt x="148440" y="103373"/>
                    <a:pt x="149845" y="64023"/>
                    <a:pt x="147738" y="24674"/>
                  </a:cubicBezTo>
                  <a:cubicBezTo>
                    <a:pt x="146332" y="2892"/>
                    <a:pt x="154061" y="-621"/>
                    <a:pt x="173736" y="81"/>
                  </a:cubicBezTo>
                  <a:cubicBezTo>
                    <a:pt x="211680" y="1486"/>
                    <a:pt x="250326" y="783"/>
                    <a:pt x="288973" y="81"/>
                  </a:cubicBezTo>
                  <a:cubicBezTo>
                    <a:pt x="303729" y="81"/>
                    <a:pt x="315674" y="3594"/>
                    <a:pt x="325511" y="14134"/>
                  </a:cubicBezTo>
                  <a:cubicBezTo>
                    <a:pt x="343781" y="33106"/>
                    <a:pt x="343781" y="42943"/>
                    <a:pt x="323404" y="60510"/>
                  </a:cubicBezTo>
                  <a:cubicBezTo>
                    <a:pt x="310756" y="71050"/>
                    <a:pt x="295999" y="80887"/>
                    <a:pt x="300918" y="100562"/>
                  </a:cubicBezTo>
                  <a:cubicBezTo>
                    <a:pt x="306539" y="122345"/>
                    <a:pt x="320593" y="137803"/>
                    <a:pt x="342376" y="144127"/>
                  </a:cubicBezTo>
                  <a:cubicBezTo>
                    <a:pt x="373292" y="152559"/>
                    <a:pt x="402102" y="151154"/>
                    <a:pt x="425290" y="125155"/>
                  </a:cubicBezTo>
                  <a:cubicBezTo>
                    <a:pt x="446370" y="101967"/>
                    <a:pt x="444964" y="85103"/>
                    <a:pt x="421074" y="64726"/>
                  </a:cubicBezTo>
                  <a:cubicBezTo>
                    <a:pt x="411237" y="56294"/>
                    <a:pt x="395075" y="49970"/>
                    <a:pt x="401399" y="33106"/>
                  </a:cubicBezTo>
                  <a:cubicBezTo>
                    <a:pt x="408426" y="14837"/>
                    <a:pt x="421074" y="783"/>
                    <a:pt x="441451" y="783"/>
                  </a:cubicBezTo>
                  <a:cubicBezTo>
                    <a:pt x="487124" y="81"/>
                    <a:pt x="532797" y="783"/>
                    <a:pt x="578470" y="81"/>
                  </a:cubicBezTo>
                  <a:cubicBezTo>
                    <a:pt x="592524" y="81"/>
                    <a:pt x="591821" y="8513"/>
                    <a:pt x="591821" y="17648"/>
                  </a:cubicBezTo>
                  <a:cubicBezTo>
                    <a:pt x="591821" y="56997"/>
                    <a:pt x="591821" y="96346"/>
                    <a:pt x="591821" y="135695"/>
                  </a:cubicBezTo>
                  <a:cubicBezTo>
                    <a:pt x="591821" y="147640"/>
                    <a:pt x="592524" y="158883"/>
                    <a:pt x="602361" y="168018"/>
                  </a:cubicBezTo>
                  <a:cubicBezTo>
                    <a:pt x="612901" y="177855"/>
                    <a:pt x="621333" y="180666"/>
                    <a:pt x="631170" y="166612"/>
                  </a:cubicBezTo>
                  <a:cubicBezTo>
                    <a:pt x="643818" y="149046"/>
                    <a:pt x="659277" y="132182"/>
                    <a:pt x="683168" y="139208"/>
                  </a:cubicBezTo>
                  <a:cubicBezTo>
                    <a:pt x="710571" y="146938"/>
                    <a:pt x="731651" y="165207"/>
                    <a:pt x="737975" y="194719"/>
                  </a:cubicBezTo>
                  <a:cubicBezTo>
                    <a:pt x="745002" y="229149"/>
                    <a:pt x="742191" y="261472"/>
                    <a:pt x="711977" y="286768"/>
                  </a:cubicBezTo>
                  <a:cubicBezTo>
                    <a:pt x="683168" y="309956"/>
                    <a:pt x="660682" y="308551"/>
                    <a:pt x="636089" y="281849"/>
                  </a:cubicBezTo>
                  <a:cubicBezTo>
                    <a:pt x="629765" y="275525"/>
                    <a:pt x="626954" y="260769"/>
                    <a:pt x="614306" y="266391"/>
                  </a:cubicBezTo>
                  <a:cubicBezTo>
                    <a:pt x="601658" y="272012"/>
                    <a:pt x="592524" y="282552"/>
                    <a:pt x="592524" y="298011"/>
                  </a:cubicBezTo>
                  <a:cubicBezTo>
                    <a:pt x="592524" y="338062"/>
                    <a:pt x="591821" y="378114"/>
                    <a:pt x="593226" y="418166"/>
                  </a:cubicBezTo>
                  <a:cubicBezTo>
                    <a:pt x="593929" y="435030"/>
                    <a:pt x="590416" y="442057"/>
                    <a:pt x="571444" y="441354"/>
                  </a:cubicBezTo>
                  <a:cubicBezTo>
                    <a:pt x="532095" y="439948"/>
                    <a:pt x="492745" y="440651"/>
                    <a:pt x="453396" y="441354"/>
                  </a:cubicBezTo>
                  <a:cubicBezTo>
                    <a:pt x="436532" y="441354"/>
                    <a:pt x="423182" y="437138"/>
                    <a:pt x="411939" y="424490"/>
                  </a:cubicBezTo>
                  <a:cubicBezTo>
                    <a:pt x="397886" y="408329"/>
                    <a:pt x="396480" y="394275"/>
                    <a:pt x="415452" y="380925"/>
                  </a:cubicBezTo>
                  <a:cubicBezTo>
                    <a:pt x="429506" y="371087"/>
                    <a:pt x="445667" y="359142"/>
                    <a:pt x="439343" y="338765"/>
                  </a:cubicBezTo>
                  <a:cubicBezTo>
                    <a:pt x="432316" y="316982"/>
                    <a:pt x="417560" y="301524"/>
                    <a:pt x="394372" y="295902"/>
                  </a:cubicBezTo>
                  <a:cubicBezTo>
                    <a:pt x="366266" y="289579"/>
                    <a:pt x="340267" y="290984"/>
                    <a:pt x="318485" y="312766"/>
                  </a:cubicBezTo>
                  <a:cubicBezTo>
                    <a:pt x="294594" y="336657"/>
                    <a:pt x="295999" y="354224"/>
                    <a:pt x="320593" y="377412"/>
                  </a:cubicBezTo>
                  <a:cubicBezTo>
                    <a:pt x="329727" y="385844"/>
                    <a:pt x="347294" y="390060"/>
                    <a:pt x="338862" y="409032"/>
                  </a:cubicBezTo>
                  <a:cubicBezTo>
                    <a:pt x="330430" y="426598"/>
                    <a:pt x="319187" y="439948"/>
                    <a:pt x="298107" y="440651"/>
                  </a:cubicBezTo>
                  <a:cubicBezTo>
                    <a:pt x="274217" y="443462"/>
                    <a:pt x="250326" y="442759"/>
                    <a:pt x="220814" y="4427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2E4ABCD-57FC-4A83-A41B-1ADE307127F3}"/>
                </a:ext>
              </a:extLst>
            </p:cNvPr>
            <p:cNvSpPr/>
            <p:nvPr/>
          </p:nvSpPr>
          <p:spPr>
            <a:xfrm>
              <a:off x="5352125" y="5817009"/>
              <a:ext cx="769640" cy="1026186"/>
            </a:xfrm>
            <a:custGeom>
              <a:avLst/>
              <a:gdLst>
                <a:gd name="connsiteX0" fmla="*/ 222808 w 442678"/>
                <a:gd name="connsiteY0" fmla="*/ 592910 h 590237"/>
                <a:gd name="connsiteX1" fmla="*/ 22549 w 442678"/>
                <a:gd name="connsiteY1" fmla="*/ 593613 h 590237"/>
                <a:gd name="connsiteX2" fmla="*/ 64 w 442678"/>
                <a:gd name="connsiteY2" fmla="*/ 570425 h 590237"/>
                <a:gd name="connsiteX3" fmla="*/ 64 w 442678"/>
                <a:gd name="connsiteY3" fmla="*/ 457998 h 590237"/>
                <a:gd name="connsiteX4" fmla="*/ 15523 w 442678"/>
                <a:gd name="connsiteY4" fmla="*/ 415839 h 590237"/>
                <a:gd name="connsiteX5" fmla="*/ 62601 w 442678"/>
                <a:gd name="connsiteY5" fmla="*/ 417947 h 590237"/>
                <a:gd name="connsiteX6" fmla="*/ 104761 w 442678"/>
                <a:gd name="connsiteY6" fmla="*/ 440432 h 590237"/>
                <a:gd name="connsiteX7" fmla="*/ 147624 w 442678"/>
                <a:gd name="connsiteY7" fmla="*/ 391245 h 590237"/>
                <a:gd name="connsiteX8" fmla="*/ 127246 w 442678"/>
                <a:gd name="connsiteY8" fmla="*/ 316061 h 590237"/>
                <a:gd name="connsiteX9" fmla="*/ 66817 w 442678"/>
                <a:gd name="connsiteY9" fmla="*/ 319574 h 590237"/>
                <a:gd name="connsiteX10" fmla="*/ 35900 w 442678"/>
                <a:gd name="connsiteY10" fmla="*/ 339249 h 590237"/>
                <a:gd name="connsiteX11" fmla="*/ 1469 w 442678"/>
                <a:gd name="connsiteY11" fmla="*/ 297791 h 590237"/>
                <a:gd name="connsiteX12" fmla="*/ 767 w 442678"/>
                <a:gd name="connsiteY12" fmla="*/ 163583 h 590237"/>
                <a:gd name="connsiteX13" fmla="*/ 19036 w 442678"/>
                <a:gd name="connsiteY13" fmla="*/ 150934 h 590237"/>
                <a:gd name="connsiteX14" fmla="*/ 137084 w 442678"/>
                <a:gd name="connsiteY14" fmla="*/ 150934 h 590237"/>
                <a:gd name="connsiteX15" fmla="*/ 165190 w 442678"/>
                <a:gd name="connsiteY15" fmla="*/ 143205 h 590237"/>
                <a:gd name="connsiteX16" fmla="*/ 166595 w 442678"/>
                <a:gd name="connsiteY16" fmla="*/ 107369 h 590237"/>
                <a:gd name="connsiteX17" fmla="*/ 163785 w 442678"/>
                <a:gd name="connsiteY17" fmla="*/ 22347 h 590237"/>
                <a:gd name="connsiteX18" fmla="*/ 290967 w 442678"/>
                <a:gd name="connsiteY18" fmla="*/ 30779 h 590237"/>
                <a:gd name="connsiteX19" fmla="*/ 286048 w 442678"/>
                <a:gd name="connsiteY19" fmla="*/ 104559 h 590237"/>
                <a:gd name="connsiteX20" fmla="*/ 270590 w 442678"/>
                <a:gd name="connsiteY20" fmla="*/ 129152 h 590237"/>
                <a:gd name="connsiteX21" fmla="*/ 303615 w 442678"/>
                <a:gd name="connsiteY21" fmla="*/ 150232 h 590237"/>
                <a:gd name="connsiteX22" fmla="*/ 421662 w 442678"/>
                <a:gd name="connsiteY22" fmla="*/ 149529 h 590237"/>
                <a:gd name="connsiteX23" fmla="*/ 446256 w 442678"/>
                <a:gd name="connsiteY23" fmla="*/ 175528 h 590237"/>
                <a:gd name="connsiteX24" fmla="*/ 446256 w 442678"/>
                <a:gd name="connsiteY24" fmla="*/ 287954 h 590237"/>
                <a:gd name="connsiteX25" fmla="*/ 428689 w 442678"/>
                <a:gd name="connsiteY25" fmla="*/ 329411 h 590237"/>
                <a:gd name="connsiteX26" fmla="*/ 385827 w 442678"/>
                <a:gd name="connsiteY26" fmla="*/ 327303 h 590237"/>
                <a:gd name="connsiteX27" fmla="*/ 342261 w 442678"/>
                <a:gd name="connsiteY27" fmla="*/ 303412 h 590237"/>
                <a:gd name="connsiteX28" fmla="*/ 298696 w 442678"/>
                <a:gd name="connsiteY28" fmla="*/ 357518 h 590237"/>
                <a:gd name="connsiteX29" fmla="*/ 318371 w 442678"/>
                <a:gd name="connsiteY29" fmla="*/ 425676 h 590237"/>
                <a:gd name="connsiteX30" fmla="*/ 380908 w 442678"/>
                <a:gd name="connsiteY30" fmla="*/ 422865 h 590237"/>
                <a:gd name="connsiteX31" fmla="*/ 415338 w 442678"/>
                <a:gd name="connsiteY31" fmla="*/ 404596 h 590237"/>
                <a:gd name="connsiteX32" fmla="*/ 446256 w 442678"/>
                <a:gd name="connsiteY32" fmla="*/ 446054 h 590237"/>
                <a:gd name="connsiteX33" fmla="*/ 446958 w 442678"/>
                <a:gd name="connsiteY33" fmla="*/ 577451 h 590237"/>
                <a:gd name="connsiteX34" fmla="*/ 425878 w 442678"/>
                <a:gd name="connsiteY34" fmla="*/ 592910 h 590237"/>
                <a:gd name="connsiteX35" fmla="*/ 222808 w 442678"/>
                <a:gd name="connsiteY35" fmla="*/ 59291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2678" h="590237">
                  <a:moveTo>
                    <a:pt x="222808" y="592910"/>
                  </a:moveTo>
                  <a:cubicBezTo>
                    <a:pt x="156055" y="592910"/>
                    <a:pt x="89302" y="592208"/>
                    <a:pt x="22549" y="593613"/>
                  </a:cubicBezTo>
                  <a:cubicBezTo>
                    <a:pt x="4280" y="593613"/>
                    <a:pt x="-639" y="588694"/>
                    <a:pt x="64" y="570425"/>
                  </a:cubicBezTo>
                  <a:cubicBezTo>
                    <a:pt x="1469" y="533184"/>
                    <a:pt x="767" y="495240"/>
                    <a:pt x="64" y="457998"/>
                  </a:cubicBezTo>
                  <a:cubicBezTo>
                    <a:pt x="64" y="441837"/>
                    <a:pt x="3577" y="427784"/>
                    <a:pt x="15523" y="415839"/>
                  </a:cubicBezTo>
                  <a:cubicBezTo>
                    <a:pt x="33792" y="397570"/>
                    <a:pt x="45035" y="397570"/>
                    <a:pt x="62601" y="417947"/>
                  </a:cubicBezTo>
                  <a:cubicBezTo>
                    <a:pt x="73844" y="431297"/>
                    <a:pt x="85086" y="448161"/>
                    <a:pt x="104761" y="440432"/>
                  </a:cubicBezTo>
                  <a:cubicBezTo>
                    <a:pt x="126544" y="432000"/>
                    <a:pt x="144813" y="417244"/>
                    <a:pt x="147624" y="391245"/>
                  </a:cubicBezTo>
                  <a:cubicBezTo>
                    <a:pt x="150434" y="363842"/>
                    <a:pt x="152542" y="336438"/>
                    <a:pt x="127246" y="316061"/>
                  </a:cubicBezTo>
                  <a:cubicBezTo>
                    <a:pt x="102653" y="295683"/>
                    <a:pt x="87897" y="296386"/>
                    <a:pt x="66817" y="319574"/>
                  </a:cubicBezTo>
                  <a:cubicBezTo>
                    <a:pt x="58385" y="328709"/>
                    <a:pt x="54169" y="345572"/>
                    <a:pt x="35900" y="339249"/>
                  </a:cubicBezTo>
                  <a:cubicBezTo>
                    <a:pt x="15523" y="332222"/>
                    <a:pt x="2172" y="318169"/>
                    <a:pt x="1469" y="297791"/>
                  </a:cubicBezTo>
                  <a:cubicBezTo>
                    <a:pt x="-639" y="252821"/>
                    <a:pt x="1469" y="208553"/>
                    <a:pt x="767" y="163583"/>
                  </a:cubicBezTo>
                  <a:cubicBezTo>
                    <a:pt x="767" y="148827"/>
                    <a:pt x="9901" y="150934"/>
                    <a:pt x="19036" y="150934"/>
                  </a:cubicBezTo>
                  <a:cubicBezTo>
                    <a:pt x="58385" y="150934"/>
                    <a:pt x="97734" y="150934"/>
                    <a:pt x="137084" y="150934"/>
                  </a:cubicBezTo>
                  <a:cubicBezTo>
                    <a:pt x="147624" y="150934"/>
                    <a:pt x="157461" y="150232"/>
                    <a:pt x="165190" y="143205"/>
                  </a:cubicBezTo>
                  <a:cubicBezTo>
                    <a:pt x="178541" y="131963"/>
                    <a:pt x="185567" y="122828"/>
                    <a:pt x="166595" y="107369"/>
                  </a:cubicBezTo>
                  <a:cubicBezTo>
                    <a:pt x="132165" y="80668"/>
                    <a:pt x="132165" y="53264"/>
                    <a:pt x="163785" y="22347"/>
                  </a:cubicBezTo>
                  <a:cubicBezTo>
                    <a:pt x="197513" y="-10678"/>
                    <a:pt x="260752" y="-6462"/>
                    <a:pt x="290967" y="30779"/>
                  </a:cubicBezTo>
                  <a:cubicBezTo>
                    <a:pt x="314155" y="58885"/>
                    <a:pt x="312047" y="79263"/>
                    <a:pt x="286048" y="104559"/>
                  </a:cubicBezTo>
                  <a:cubicBezTo>
                    <a:pt x="279022" y="111585"/>
                    <a:pt x="263563" y="115099"/>
                    <a:pt x="270590" y="129152"/>
                  </a:cubicBezTo>
                  <a:cubicBezTo>
                    <a:pt x="276914" y="141800"/>
                    <a:pt x="288156" y="150232"/>
                    <a:pt x="303615" y="150232"/>
                  </a:cubicBezTo>
                  <a:cubicBezTo>
                    <a:pt x="342964" y="150232"/>
                    <a:pt x="382313" y="151637"/>
                    <a:pt x="421662" y="149529"/>
                  </a:cubicBezTo>
                  <a:cubicBezTo>
                    <a:pt x="443445" y="148124"/>
                    <a:pt x="446958" y="155853"/>
                    <a:pt x="446256" y="175528"/>
                  </a:cubicBezTo>
                  <a:cubicBezTo>
                    <a:pt x="444850" y="212769"/>
                    <a:pt x="445553" y="250713"/>
                    <a:pt x="446256" y="287954"/>
                  </a:cubicBezTo>
                  <a:cubicBezTo>
                    <a:pt x="446256" y="304818"/>
                    <a:pt x="441337" y="318169"/>
                    <a:pt x="428689" y="329411"/>
                  </a:cubicBezTo>
                  <a:cubicBezTo>
                    <a:pt x="413933" y="342059"/>
                    <a:pt x="399880" y="346275"/>
                    <a:pt x="385827" y="327303"/>
                  </a:cubicBezTo>
                  <a:cubicBezTo>
                    <a:pt x="375287" y="313250"/>
                    <a:pt x="364044" y="295683"/>
                    <a:pt x="342261" y="303412"/>
                  </a:cubicBezTo>
                  <a:cubicBezTo>
                    <a:pt x="316965" y="312547"/>
                    <a:pt x="300804" y="330114"/>
                    <a:pt x="298696" y="357518"/>
                  </a:cubicBezTo>
                  <a:cubicBezTo>
                    <a:pt x="296588" y="382814"/>
                    <a:pt x="297994" y="406704"/>
                    <a:pt x="318371" y="425676"/>
                  </a:cubicBezTo>
                  <a:cubicBezTo>
                    <a:pt x="342964" y="448161"/>
                    <a:pt x="358423" y="447459"/>
                    <a:pt x="380908" y="422865"/>
                  </a:cubicBezTo>
                  <a:cubicBezTo>
                    <a:pt x="390043" y="412325"/>
                    <a:pt x="397069" y="395462"/>
                    <a:pt x="415338" y="404596"/>
                  </a:cubicBezTo>
                  <a:cubicBezTo>
                    <a:pt x="432202" y="413028"/>
                    <a:pt x="445553" y="425676"/>
                    <a:pt x="446256" y="446054"/>
                  </a:cubicBezTo>
                  <a:cubicBezTo>
                    <a:pt x="446958" y="489618"/>
                    <a:pt x="445553" y="533887"/>
                    <a:pt x="446958" y="577451"/>
                  </a:cubicBezTo>
                  <a:cubicBezTo>
                    <a:pt x="447661" y="595721"/>
                    <a:pt x="436418" y="592910"/>
                    <a:pt x="425878" y="592910"/>
                  </a:cubicBezTo>
                  <a:cubicBezTo>
                    <a:pt x="355612" y="592910"/>
                    <a:pt x="288859" y="592910"/>
                    <a:pt x="222808" y="59291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7D9E9B0-F2E8-40FD-BA03-809285AE7DAA}"/>
                </a:ext>
              </a:extLst>
            </p:cNvPr>
            <p:cNvSpPr/>
            <p:nvPr/>
          </p:nvSpPr>
          <p:spPr>
            <a:xfrm>
              <a:off x="6101050" y="-14380"/>
              <a:ext cx="1026185" cy="769640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2764B67-6D2F-45FF-BD90-A038601600E8}"/>
                </a:ext>
              </a:extLst>
            </p:cNvPr>
            <p:cNvSpPr/>
            <p:nvPr/>
          </p:nvSpPr>
          <p:spPr>
            <a:xfrm>
              <a:off x="5861352" y="6085772"/>
              <a:ext cx="1026185" cy="757423"/>
            </a:xfrm>
            <a:custGeom>
              <a:avLst/>
              <a:gdLst>
                <a:gd name="connsiteX0" fmla="*/ 368817 w 590237"/>
                <a:gd name="connsiteY0" fmla="*/ 441448 h 435651"/>
                <a:gd name="connsiteX1" fmla="*/ 166450 w 590237"/>
                <a:gd name="connsiteY1" fmla="*/ 441448 h 435651"/>
                <a:gd name="connsiteX2" fmla="*/ 148180 w 590237"/>
                <a:gd name="connsiteY2" fmla="*/ 423882 h 435651"/>
                <a:gd name="connsiteX3" fmla="*/ 148883 w 590237"/>
                <a:gd name="connsiteY3" fmla="*/ 308645 h 435651"/>
                <a:gd name="connsiteX4" fmla="*/ 140451 w 590237"/>
                <a:gd name="connsiteY4" fmla="*/ 277728 h 435651"/>
                <a:gd name="connsiteX5" fmla="*/ 106723 w 590237"/>
                <a:gd name="connsiteY5" fmla="*/ 276322 h 435651"/>
                <a:gd name="connsiteX6" fmla="*/ 16782 w 590237"/>
                <a:gd name="connsiteY6" fmla="*/ 274917 h 435651"/>
                <a:gd name="connsiteX7" fmla="*/ 26619 w 590237"/>
                <a:gd name="connsiteY7" fmla="*/ 155465 h 435651"/>
                <a:gd name="connsiteX8" fmla="*/ 102507 w 590237"/>
                <a:gd name="connsiteY8" fmla="*/ 157572 h 435651"/>
                <a:gd name="connsiteX9" fmla="*/ 126398 w 590237"/>
                <a:gd name="connsiteY9" fmla="*/ 175139 h 435651"/>
                <a:gd name="connsiteX10" fmla="*/ 148883 w 590237"/>
                <a:gd name="connsiteY10" fmla="*/ 137898 h 435651"/>
                <a:gd name="connsiteX11" fmla="*/ 148180 w 590237"/>
                <a:gd name="connsiteY11" fmla="*/ 25472 h 435651"/>
                <a:gd name="connsiteX12" fmla="*/ 172773 w 590237"/>
                <a:gd name="connsiteY12" fmla="*/ 176 h 435651"/>
                <a:gd name="connsiteX13" fmla="*/ 290821 w 590237"/>
                <a:gd name="connsiteY13" fmla="*/ 176 h 435651"/>
                <a:gd name="connsiteX14" fmla="*/ 332278 w 590237"/>
                <a:gd name="connsiteY14" fmla="*/ 22661 h 435651"/>
                <a:gd name="connsiteX15" fmla="*/ 328062 w 590237"/>
                <a:gd name="connsiteY15" fmla="*/ 57794 h 435651"/>
                <a:gd name="connsiteX16" fmla="*/ 303469 w 590237"/>
                <a:gd name="connsiteY16" fmla="*/ 111196 h 435651"/>
                <a:gd name="connsiteX17" fmla="*/ 381465 w 590237"/>
                <a:gd name="connsiteY17" fmla="*/ 148438 h 435651"/>
                <a:gd name="connsiteX18" fmla="*/ 439083 w 590237"/>
                <a:gd name="connsiteY18" fmla="*/ 100656 h 435651"/>
                <a:gd name="connsiteX19" fmla="*/ 418706 w 590237"/>
                <a:gd name="connsiteY19" fmla="*/ 64118 h 435651"/>
                <a:gd name="connsiteX20" fmla="*/ 401842 w 590237"/>
                <a:gd name="connsiteY20" fmla="*/ 31093 h 435651"/>
                <a:gd name="connsiteX21" fmla="*/ 437678 w 590237"/>
                <a:gd name="connsiteY21" fmla="*/ 878 h 435651"/>
                <a:gd name="connsiteX22" fmla="*/ 580319 w 590237"/>
                <a:gd name="connsiteY22" fmla="*/ 176 h 435651"/>
                <a:gd name="connsiteX23" fmla="*/ 590859 w 590237"/>
                <a:gd name="connsiteY23" fmla="*/ 14229 h 435651"/>
                <a:gd name="connsiteX24" fmla="*/ 590859 w 590237"/>
                <a:gd name="connsiteY24" fmla="*/ 142816 h 435651"/>
                <a:gd name="connsiteX25" fmla="*/ 569779 w 590237"/>
                <a:gd name="connsiteY25" fmla="*/ 182166 h 435651"/>
                <a:gd name="connsiteX26" fmla="*/ 532537 w 590237"/>
                <a:gd name="connsiteY26" fmla="*/ 178652 h 435651"/>
                <a:gd name="connsiteX27" fmla="*/ 486864 w 590237"/>
                <a:gd name="connsiteY27" fmla="*/ 152654 h 435651"/>
                <a:gd name="connsiteX28" fmla="*/ 442596 w 590237"/>
                <a:gd name="connsiteY28" fmla="*/ 209569 h 435651"/>
                <a:gd name="connsiteX29" fmla="*/ 462271 w 590237"/>
                <a:gd name="connsiteY29" fmla="*/ 274917 h 435651"/>
                <a:gd name="connsiteX30" fmla="*/ 526213 w 590237"/>
                <a:gd name="connsiteY30" fmla="*/ 270701 h 435651"/>
                <a:gd name="connsiteX31" fmla="*/ 556428 w 590237"/>
                <a:gd name="connsiteY31" fmla="*/ 253135 h 435651"/>
                <a:gd name="connsiteX32" fmla="*/ 588048 w 590237"/>
                <a:gd name="connsiteY32" fmla="*/ 287565 h 435651"/>
                <a:gd name="connsiteX33" fmla="*/ 590156 w 590237"/>
                <a:gd name="connsiteY33" fmla="*/ 432314 h 435651"/>
                <a:gd name="connsiteX34" fmla="*/ 569076 w 590237"/>
                <a:gd name="connsiteY34" fmla="*/ 441448 h 435651"/>
                <a:gd name="connsiteX35" fmla="*/ 368817 w 590237"/>
                <a:gd name="connsiteY35" fmla="*/ 441448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435651">
                  <a:moveTo>
                    <a:pt x="368817" y="441448"/>
                  </a:moveTo>
                  <a:cubicBezTo>
                    <a:pt x="301361" y="441448"/>
                    <a:pt x="233905" y="440746"/>
                    <a:pt x="166450" y="441448"/>
                  </a:cubicBezTo>
                  <a:cubicBezTo>
                    <a:pt x="152396" y="441448"/>
                    <a:pt x="147478" y="438638"/>
                    <a:pt x="148180" y="423882"/>
                  </a:cubicBezTo>
                  <a:cubicBezTo>
                    <a:pt x="149586" y="385235"/>
                    <a:pt x="148180" y="347292"/>
                    <a:pt x="148883" y="308645"/>
                  </a:cubicBezTo>
                  <a:cubicBezTo>
                    <a:pt x="148883" y="297402"/>
                    <a:pt x="148180" y="286862"/>
                    <a:pt x="140451" y="277728"/>
                  </a:cubicBezTo>
                  <a:cubicBezTo>
                    <a:pt x="129208" y="264377"/>
                    <a:pt x="120776" y="258756"/>
                    <a:pt x="106723" y="276322"/>
                  </a:cubicBezTo>
                  <a:cubicBezTo>
                    <a:pt x="77211" y="312159"/>
                    <a:pt x="46294" y="310753"/>
                    <a:pt x="16782" y="274917"/>
                  </a:cubicBezTo>
                  <a:cubicBezTo>
                    <a:pt x="-9216" y="243298"/>
                    <a:pt x="-4298" y="182868"/>
                    <a:pt x="26619" y="155465"/>
                  </a:cubicBezTo>
                  <a:cubicBezTo>
                    <a:pt x="54726" y="130871"/>
                    <a:pt x="77914" y="131574"/>
                    <a:pt x="102507" y="157572"/>
                  </a:cubicBezTo>
                  <a:cubicBezTo>
                    <a:pt x="109534" y="164599"/>
                    <a:pt x="112344" y="180760"/>
                    <a:pt x="126398" y="175139"/>
                  </a:cubicBezTo>
                  <a:cubicBezTo>
                    <a:pt x="141154" y="168815"/>
                    <a:pt x="148883" y="155465"/>
                    <a:pt x="148883" y="137898"/>
                  </a:cubicBezTo>
                  <a:cubicBezTo>
                    <a:pt x="148883" y="100656"/>
                    <a:pt x="150288" y="62713"/>
                    <a:pt x="148180" y="25472"/>
                  </a:cubicBezTo>
                  <a:cubicBezTo>
                    <a:pt x="147478" y="5797"/>
                    <a:pt x="151694" y="-1230"/>
                    <a:pt x="172773" y="176"/>
                  </a:cubicBezTo>
                  <a:cubicBezTo>
                    <a:pt x="212123" y="2283"/>
                    <a:pt x="251472" y="1581"/>
                    <a:pt x="290821" y="176"/>
                  </a:cubicBezTo>
                  <a:cubicBezTo>
                    <a:pt x="309793" y="-527"/>
                    <a:pt x="321738" y="8608"/>
                    <a:pt x="332278" y="22661"/>
                  </a:cubicBezTo>
                  <a:cubicBezTo>
                    <a:pt x="341413" y="35309"/>
                    <a:pt x="342116" y="46552"/>
                    <a:pt x="328062" y="57794"/>
                  </a:cubicBezTo>
                  <a:cubicBezTo>
                    <a:pt x="311901" y="71145"/>
                    <a:pt x="289416" y="83090"/>
                    <a:pt x="303469" y="111196"/>
                  </a:cubicBezTo>
                  <a:cubicBezTo>
                    <a:pt x="317522" y="139303"/>
                    <a:pt x="346332" y="152654"/>
                    <a:pt x="381465" y="148438"/>
                  </a:cubicBezTo>
                  <a:cubicBezTo>
                    <a:pt x="408166" y="144925"/>
                    <a:pt x="435570" y="123142"/>
                    <a:pt x="439083" y="100656"/>
                  </a:cubicBezTo>
                  <a:cubicBezTo>
                    <a:pt x="441894" y="83793"/>
                    <a:pt x="429949" y="73955"/>
                    <a:pt x="418706" y="64118"/>
                  </a:cubicBezTo>
                  <a:cubicBezTo>
                    <a:pt x="408869" y="55686"/>
                    <a:pt x="394113" y="48660"/>
                    <a:pt x="401842" y="31093"/>
                  </a:cubicBezTo>
                  <a:cubicBezTo>
                    <a:pt x="408869" y="15634"/>
                    <a:pt x="419409" y="1581"/>
                    <a:pt x="437678" y="878"/>
                  </a:cubicBezTo>
                  <a:cubicBezTo>
                    <a:pt x="485459" y="-527"/>
                    <a:pt x="532537" y="176"/>
                    <a:pt x="580319" y="176"/>
                  </a:cubicBezTo>
                  <a:cubicBezTo>
                    <a:pt x="591561" y="176"/>
                    <a:pt x="590859" y="6500"/>
                    <a:pt x="590859" y="14229"/>
                  </a:cubicBezTo>
                  <a:cubicBezTo>
                    <a:pt x="590859" y="57092"/>
                    <a:pt x="590859" y="99954"/>
                    <a:pt x="590859" y="142816"/>
                  </a:cubicBezTo>
                  <a:cubicBezTo>
                    <a:pt x="590859" y="159680"/>
                    <a:pt x="582427" y="172328"/>
                    <a:pt x="569779" y="182166"/>
                  </a:cubicBezTo>
                  <a:cubicBezTo>
                    <a:pt x="556428" y="192706"/>
                    <a:pt x="544483" y="193408"/>
                    <a:pt x="532537" y="178652"/>
                  </a:cubicBezTo>
                  <a:cubicBezTo>
                    <a:pt x="521295" y="163896"/>
                    <a:pt x="510052" y="144222"/>
                    <a:pt x="486864" y="152654"/>
                  </a:cubicBezTo>
                  <a:cubicBezTo>
                    <a:pt x="460866" y="161788"/>
                    <a:pt x="444704" y="180760"/>
                    <a:pt x="442596" y="209569"/>
                  </a:cubicBezTo>
                  <a:cubicBezTo>
                    <a:pt x="441191" y="234163"/>
                    <a:pt x="442596" y="256648"/>
                    <a:pt x="462271" y="274917"/>
                  </a:cubicBezTo>
                  <a:cubicBezTo>
                    <a:pt x="488270" y="298105"/>
                    <a:pt x="503026" y="297402"/>
                    <a:pt x="526213" y="270701"/>
                  </a:cubicBezTo>
                  <a:cubicBezTo>
                    <a:pt x="533943" y="261567"/>
                    <a:pt x="539564" y="247513"/>
                    <a:pt x="556428" y="253135"/>
                  </a:cubicBezTo>
                  <a:cubicBezTo>
                    <a:pt x="572589" y="258756"/>
                    <a:pt x="587345" y="269999"/>
                    <a:pt x="588048" y="287565"/>
                  </a:cubicBezTo>
                  <a:cubicBezTo>
                    <a:pt x="590156" y="336049"/>
                    <a:pt x="590156" y="384533"/>
                    <a:pt x="590156" y="432314"/>
                  </a:cubicBezTo>
                  <a:cubicBezTo>
                    <a:pt x="590156" y="447773"/>
                    <a:pt x="576805" y="440746"/>
                    <a:pt x="569076" y="441448"/>
                  </a:cubicBezTo>
                  <a:cubicBezTo>
                    <a:pt x="502323" y="441448"/>
                    <a:pt x="435570" y="441448"/>
                    <a:pt x="368817" y="441448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66A6B1A-D53F-4B71-8114-891894E8CC7A}"/>
                </a:ext>
              </a:extLst>
            </p:cNvPr>
            <p:cNvSpPr/>
            <p:nvPr/>
          </p:nvSpPr>
          <p:spPr>
            <a:xfrm>
              <a:off x="4562422" y="743022"/>
              <a:ext cx="769640" cy="1026186"/>
            </a:xfrm>
            <a:custGeom>
              <a:avLst/>
              <a:gdLst>
                <a:gd name="connsiteX0" fmla="*/ 1580 w 442678"/>
                <a:gd name="connsiteY0" fmla="*/ 362575 h 590237"/>
                <a:gd name="connsiteX1" fmla="*/ 1580 w 442678"/>
                <a:gd name="connsiteY1" fmla="*/ 299335 h 590237"/>
                <a:gd name="connsiteX2" fmla="*/ 27579 w 442678"/>
                <a:gd name="connsiteY2" fmla="*/ 257175 h 590237"/>
                <a:gd name="connsiteX3" fmla="*/ 56388 w 442678"/>
                <a:gd name="connsiteY3" fmla="*/ 259986 h 590237"/>
                <a:gd name="connsiteX4" fmla="*/ 130871 w 442678"/>
                <a:gd name="connsiteY4" fmla="*/ 274039 h 590237"/>
                <a:gd name="connsiteX5" fmla="*/ 132979 w 442678"/>
                <a:gd name="connsiteY5" fmla="*/ 171450 h 590237"/>
                <a:gd name="connsiteX6" fmla="*/ 64820 w 442678"/>
                <a:gd name="connsiteY6" fmla="*/ 172855 h 590237"/>
                <a:gd name="connsiteX7" fmla="*/ 34606 w 442678"/>
                <a:gd name="connsiteY7" fmla="*/ 189719 h 590237"/>
                <a:gd name="connsiteX8" fmla="*/ 2986 w 442678"/>
                <a:gd name="connsiteY8" fmla="*/ 152478 h 590237"/>
                <a:gd name="connsiteX9" fmla="*/ 2283 w 442678"/>
                <a:gd name="connsiteY9" fmla="*/ 12648 h 590237"/>
                <a:gd name="connsiteX10" fmla="*/ 17742 w 442678"/>
                <a:gd name="connsiteY10" fmla="*/ 0 h 590237"/>
                <a:gd name="connsiteX11" fmla="*/ 146329 w 442678"/>
                <a:gd name="connsiteY11" fmla="*/ 0 h 590237"/>
                <a:gd name="connsiteX12" fmla="*/ 184976 w 442678"/>
                <a:gd name="connsiteY12" fmla="*/ 22485 h 590237"/>
                <a:gd name="connsiteX13" fmla="*/ 180760 w 442678"/>
                <a:gd name="connsiteY13" fmla="*/ 59726 h 590237"/>
                <a:gd name="connsiteX14" fmla="*/ 155464 w 442678"/>
                <a:gd name="connsiteY14" fmla="*/ 105400 h 590237"/>
                <a:gd name="connsiteX15" fmla="*/ 212380 w 442678"/>
                <a:gd name="connsiteY15" fmla="*/ 148262 h 590237"/>
                <a:gd name="connsiteX16" fmla="*/ 281241 w 442678"/>
                <a:gd name="connsiteY16" fmla="*/ 123669 h 590237"/>
                <a:gd name="connsiteX17" fmla="*/ 276322 w 442678"/>
                <a:gd name="connsiteY17" fmla="*/ 67456 h 590237"/>
                <a:gd name="connsiteX18" fmla="*/ 256648 w 442678"/>
                <a:gd name="connsiteY18" fmla="*/ 30917 h 590237"/>
                <a:gd name="connsiteX19" fmla="*/ 300915 w 442678"/>
                <a:gd name="connsiteY19" fmla="*/ 0 h 590237"/>
                <a:gd name="connsiteX20" fmla="*/ 429503 w 442678"/>
                <a:gd name="connsiteY20" fmla="*/ 0 h 590237"/>
                <a:gd name="connsiteX21" fmla="*/ 445664 w 442678"/>
                <a:gd name="connsiteY21" fmla="*/ 15459 h 590237"/>
                <a:gd name="connsiteX22" fmla="*/ 444961 w 442678"/>
                <a:gd name="connsiteY22" fmla="*/ 144046 h 590237"/>
                <a:gd name="connsiteX23" fmla="*/ 425287 w 442678"/>
                <a:gd name="connsiteY23" fmla="*/ 181990 h 590237"/>
                <a:gd name="connsiteX24" fmla="*/ 383830 w 442678"/>
                <a:gd name="connsiteY24" fmla="*/ 177774 h 590237"/>
                <a:gd name="connsiteX25" fmla="*/ 339562 w 442678"/>
                <a:gd name="connsiteY25" fmla="*/ 153884 h 590237"/>
                <a:gd name="connsiteX26" fmla="*/ 296699 w 442678"/>
                <a:gd name="connsiteY26" fmla="*/ 205881 h 590237"/>
                <a:gd name="connsiteX27" fmla="*/ 319887 w 442678"/>
                <a:gd name="connsiteY27" fmla="*/ 279660 h 590237"/>
                <a:gd name="connsiteX28" fmla="*/ 376100 w 442678"/>
                <a:gd name="connsiteY28" fmla="*/ 276147 h 590237"/>
                <a:gd name="connsiteX29" fmla="*/ 409126 w 442678"/>
                <a:gd name="connsiteY29" fmla="*/ 254364 h 590237"/>
                <a:gd name="connsiteX30" fmla="*/ 443556 w 442678"/>
                <a:gd name="connsiteY30" fmla="*/ 298632 h 590237"/>
                <a:gd name="connsiteX31" fmla="*/ 444259 w 442678"/>
                <a:gd name="connsiteY31" fmla="*/ 430030 h 590237"/>
                <a:gd name="connsiteX32" fmla="*/ 425989 w 442678"/>
                <a:gd name="connsiteY32" fmla="*/ 442678 h 590237"/>
                <a:gd name="connsiteX33" fmla="*/ 307942 w 442678"/>
                <a:gd name="connsiteY33" fmla="*/ 442678 h 590237"/>
                <a:gd name="connsiteX34" fmla="*/ 279835 w 442678"/>
                <a:gd name="connsiteY34" fmla="*/ 450408 h 590237"/>
                <a:gd name="connsiteX35" fmla="*/ 278430 w 442678"/>
                <a:gd name="connsiteY35" fmla="*/ 486244 h 590237"/>
                <a:gd name="connsiteX36" fmla="*/ 281241 w 442678"/>
                <a:gd name="connsiteY36" fmla="*/ 571266 h 590237"/>
                <a:gd name="connsiteX37" fmla="*/ 150545 w 442678"/>
                <a:gd name="connsiteY37" fmla="*/ 558618 h 590237"/>
                <a:gd name="connsiteX38" fmla="*/ 157572 w 442678"/>
                <a:gd name="connsiteY38" fmla="*/ 491162 h 590237"/>
                <a:gd name="connsiteX39" fmla="*/ 175139 w 442678"/>
                <a:gd name="connsiteY39" fmla="*/ 464461 h 590237"/>
                <a:gd name="connsiteX40" fmla="*/ 137195 w 442678"/>
                <a:gd name="connsiteY40" fmla="*/ 443381 h 590237"/>
                <a:gd name="connsiteX41" fmla="*/ 21958 w 442678"/>
                <a:gd name="connsiteY41" fmla="*/ 444084 h 590237"/>
                <a:gd name="connsiteX42" fmla="*/ 175 w 442678"/>
                <a:gd name="connsiteY42" fmla="*/ 423706 h 590237"/>
                <a:gd name="connsiteX43" fmla="*/ 1580 w 442678"/>
                <a:gd name="connsiteY43" fmla="*/ 3625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2678" h="590237">
                  <a:moveTo>
                    <a:pt x="1580" y="362575"/>
                  </a:moveTo>
                  <a:cubicBezTo>
                    <a:pt x="1580" y="341495"/>
                    <a:pt x="2283" y="320415"/>
                    <a:pt x="1580" y="299335"/>
                  </a:cubicBezTo>
                  <a:cubicBezTo>
                    <a:pt x="878" y="279660"/>
                    <a:pt x="12823" y="267012"/>
                    <a:pt x="27579" y="257175"/>
                  </a:cubicBezTo>
                  <a:cubicBezTo>
                    <a:pt x="37416" y="250851"/>
                    <a:pt x="46551" y="250851"/>
                    <a:pt x="56388" y="259986"/>
                  </a:cubicBezTo>
                  <a:cubicBezTo>
                    <a:pt x="94332" y="297227"/>
                    <a:pt x="105575" y="298632"/>
                    <a:pt x="130871" y="274039"/>
                  </a:cubicBezTo>
                  <a:cubicBezTo>
                    <a:pt x="156869" y="248041"/>
                    <a:pt x="157572" y="198854"/>
                    <a:pt x="132979" y="171450"/>
                  </a:cubicBezTo>
                  <a:cubicBezTo>
                    <a:pt x="108385" y="144749"/>
                    <a:pt x="88711" y="144749"/>
                    <a:pt x="64820" y="172855"/>
                  </a:cubicBezTo>
                  <a:cubicBezTo>
                    <a:pt x="57091" y="181990"/>
                    <a:pt x="50767" y="196043"/>
                    <a:pt x="34606" y="189719"/>
                  </a:cubicBezTo>
                  <a:cubicBezTo>
                    <a:pt x="17742" y="183395"/>
                    <a:pt x="3689" y="170747"/>
                    <a:pt x="2986" y="152478"/>
                  </a:cubicBezTo>
                  <a:cubicBezTo>
                    <a:pt x="1580" y="106102"/>
                    <a:pt x="2283" y="59726"/>
                    <a:pt x="2283" y="12648"/>
                  </a:cubicBezTo>
                  <a:cubicBezTo>
                    <a:pt x="2283" y="703"/>
                    <a:pt x="8607" y="0"/>
                    <a:pt x="17742" y="0"/>
                  </a:cubicBezTo>
                  <a:cubicBezTo>
                    <a:pt x="60604" y="0"/>
                    <a:pt x="103467" y="0"/>
                    <a:pt x="146329" y="0"/>
                  </a:cubicBezTo>
                  <a:cubicBezTo>
                    <a:pt x="163193" y="0"/>
                    <a:pt x="175139" y="9135"/>
                    <a:pt x="184976" y="22485"/>
                  </a:cubicBezTo>
                  <a:cubicBezTo>
                    <a:pt x="195516" y="36539"/>
                    <a:pt x="195516" y="47781"/>
                    <a:pt x="180760" y="59726"/>
                  </a:cubicBezTo>
                  <a:cubicBezTo>
                    <a:pt x="166004" y="70969"/>
                    <a:pt x="147032" y="82212"/>
                    <a:pt x="155464" y="105400"/>
                  </a:cubicBezTo>
                  <a:cubicBezTo>
                    <a:pt x="165301" y="131398"/>
                    <a:pt x="183570" y="146857"/>
                    <a:pt x="212380" y="148262"/>
                  </a:cubicBezTo>
                  <a:cubicBezTo>
                    <a:pt x="239081" y="149668"/>
                    <a:pt x="262972" y="146857"/>
                    <a:pt x="281241" y="123669"/>
                  </a:cubicBezTo>
                  <a:cubicBezTo>
                    <a:pt x="298807" y="100481"/>
                    <a:pt x="298105" y="87131"/>
                    <a:pt x="276322" y="67456"/>
                  </a:cubicBezTo>
                  <a:cubicBezTo>
                    <a:pt x="265079" y="57619"/>
                    <a:pt x="246810" y="50592"/>
                    <a:pt x="256648" y="30917"/>
                  </a:cubicBezTo>
                  <a:cubicBezTo>
                    <a:pt x="265079" y="12648"/>
                    <a:pt x="279835" y="0"/>
                    <a:pt x="300915" y="0"/>
                  </a:cubicBezTo>
                  <a:cubicBezTo>
                    <a:pt x="343778" y="0"/>
                    <a:pt x="386640" y="0"/>
                    <a:pt x="429503" y="0"/>
                  </a:cubicBezTo>
                  <a:cubicBezTo>
                    <a:pt x="441448" y="0"/>
                    <a:pt x="445664" y="2811"/>
                    <a:pt x="445664" y="15459"/>
                  </a:cubicBezTo>
                  <a:cubicBezTo>
                    <a:pt x="444961" y="58321"/>
                    <a:pt x="445664" y="101184"/>
                    <a:pt x="444961" y="144046"/>
                  </a:cubicBezTo>
                  <a:cubicBezTo>
                    <a:pt x="444961" y="159505"/>
                    <a:pt x="437232" y="171450"/>
                    <a:pt x="425287" y="181990"/>
                  </a:cubicBezTo>
                  <a:cubicBezTo>
                    <a:pt x="409828" y="194638"/>
                    <a:pt x="397180" y="196043"/>
                    <a:pt x="383830" y="177774"/>
                  </a:cubicBezTo>
                  <a:cubicBezTo>
                    <a:pt x="373290" y="163018"/>
                    <a:pt x="361345" y="145452"/>
                    <a:pt x="339562" y="153884"/>
                  </a:cubicBezTo>
                  <a:cubicBezTo>
                    <a:pt x="316374" y="162315"/>
                    <a:pt x="299510" y="178477"/>
                    <a:pt x="296699" y="205881"/>
                  </a:cubicBezTo>
                  <a:cubicBezTo>
                    <a:pt x="293186" y="233987"/>
                    <a:pt x="295294" y="260688"/>
                    <a:pt x="319887" y="279660"/>
                  </a:cubicBezTo>
                  <a:cubicBezTo>
                    <a:pt x="343075" y="297930"/>
                    <a:pt x="355723" y="296524"/>
                    <a:pt x="376100" y="276147"/>
                  </a:cubicBezTo>
                  <a:cubicBezTo>
                    <a:pt x="385235" y="267012"/>
                    <a:pt x="390154" y="248041"/>
                    <a:pt x="409126" y="254364"/>
                  </a:cubicBezTo>
                  <a:cubicBezTo>
                    <a:pt x="429503" y="261391"/>
                    <a:pt x="442854" y="276850"/>
                    <a:pt x="443556" y="298632"/>
                  </a:cubicBezTo>
                  <a:cubicBezTo>
                    <a:pt x="444961" y="342197"/>
                    <a:pt x="443556" y="386465"/>
                    <a:pt x="444259" y="430030"/>
                  </a:cubicBezTo>
                  <a:cubicBezTo>
                    <a:pt x="444259" y="444786"/>
                    <a:pt x="435124" y="442678"/>
                    <a:pt x="425989" y="442678"/>
                  </a:cubicBezTo>
                  <a:cubicBezTo>
                    <a:pt x="386640" y="442678"/>
                    <a:pt x="347291" y="442678"/>
                    <a:pt x="307942" y="442678"/>
                  </a:cubicBezTo>
                  <a:cubicBezTo>
                    <a:pt x="297402" y="442678"/>
                    <a:pt x="288268" y="443381"/>
                    <a:pt x="279835" y="450408"/>
                  </a:cubicBezTo>
                  <a:cubicBezTo>
                    <a:pt x="265782" y="461650"/>
                    <a:pt x="259458" y="470785"/>
                    <a:pt x="278430" y="486244"/>
                  </a:cubicBezTo>
                  <a:cubicBezTo>
                    <a:pt x="312158" y="512945"/>
                    <a:pt x="312158" y="541051"/>
                    <a:pt x="281241" y="571266"/>
                  </a:cubicBezTo>
                  <a:cubicBezTo>
                    <a:pt x="245405" y="606399"/>
                    <a:pt x="180057" y="600075"/>
                    <a:pt x="150545" y="558618"/>
                  </a:cubicBezTo>
                  <a:cubicBezTo>
                    <a:pt x="132276" y="532619"/>
                    <a:pt x="134384" y="513647"/>
                    <a:pt x="157572" y="491162"/>
                  </a:cubicBezTo>
                  <a:cubicBezTo>
                    <a:pt x="165301" y="483433"/>
                    <a:pt x="182868" y="479920"/>
                    <a:pt x="175139" y="464461"/>
                  </a:cubicBezTo>
                  <a:cubicBezTo>
                    <a:pt x="168112" y="449705"/>
                    <a:pt x="154761" y="442678"/>
                    <a:pt x="137195" y="443381"/>
                  </a:cubicBezTo>
                  <a:cubicBezTo>
                    <a:pt x="98548" y="444084"/>
                    <a:pt x="60604" y="442678"/>
                    <a:pt x="21958" y="444084"/>
                  </a:cubicBezTo>
                  <a:cubicBezTo>
                    <a:pt x="5797" y="444786"/>
                    <a:pt x="-1230" y="441976"/>
                    <a:pt x="175" y="423706"/>
                  </a:cubicBezTo>
                  <a:cubicBezTo>
                    <a:pt x="2986" y="402627"/>
                    <a:pt x="1580" y="382249"/>
                    <a:pt x="1580" y="36257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EC9B0A0-08F5-4585-ABE1-02D9A1D0B510}"/>
                </a:ext>
              </a:extLst>
            </p:cNvPr>
            <p:cNvSpPr/>
            <p:nvPr/>
          </p:nvSpPr>
          <p:spPr>
            <a:xfrm>
              <a:off x="6098046" y="482287"/>
              <a:ext cx="769640" cy="1026186"/>
            </a:xfrm>
            <a:custGeom>
              <a:avLst/>
              <a:gdLst>
                <a:gd name="connsiteX0" fmla="*/ 363277 w 442678"/>
                <a:gd name="connsiteY0" fmla="*/ 590663 h 590237"/>
                <a:gd name="connsiteX1" fmla="*/ 300037 w 442678"/>
                <a:gd name="connsiteY1" fmla="*/ 590663 h 590237"/>
                <a:gd name="connsiteX2" fmla="*/ 262094 w 442678"/>
                <a:gd name="connsiteY2" fmla="*/ 572393 h 590237"/>
                <a:gd name="connsiteX3" fmla="*/ 266310 w 442678"/>
                <a:gd name="connsiteY3" fmla="*/ 530937 h 590237"/>
                <a:gd name="connsiteX4" fmla="*/ 290200 w 442678"/>
                <a:gd name="connsiteY4" fmla="*/ 486669 h 590237"/>
                <a:gd name="connsiteX5" fmla="*/ 241014 w 442678"/>
                <a:gd name="connsiteY5" fmla="*/ 444509 h 590237"/>
                <a:gd name="connsiteX6" fmla="*/ 167937 w 442678"/>
                <a:gd name="connsiteY6" fmla="*/ 464183 h 590237"/>
                <a:gd name="connsiteX7" fmla="*/ 170747 w 442678"/>
                <a:gd name="connsiteY7" fmla="*/ 526720 h 590237"/>
                <a:gd name="connsiteX8" fmla="*/ 189719 w 442678"/>
                <a:gd name="connsiteY8" fmla="*/ 558340 h 590237"/>
                <a:gd name="connsiteX9" fmla="*/ 146857 w 442678"/>
                <a:gd name="connsiteY9" fmla="*/ 591365 h 590237"/>
                <a:gd name="connsiteX10" fmla="*/ 15458 w 442678"/>
                <a:gd name="connsiteY10" fmla="*/ 592068 h 590237"/>
                <a:gd name="connsiteX11" fmla="*/ 702 w 442678"/>
                <a:gd name="connsiteY11" fmla="*/ 576610 h 590237"/>
                <a:gd name="connsiteX12" fmla="*/ 702 w 442678"/>
                <a:gd name="connsiteY12" fmla="*/ 448022 h 590237"/>
                <a:gd name="connsiteX13" fmla="*/ 26701 w 442678"/>
                <a:gd name="connsiteY13" fmla="*/ 405862 h 590237"/>
                <a:gd name="connsiteX14" fmla="*/ 55510 w 442678"/>
                <a:gd name="connsiteY14" fmla="*/ 410078 h 590237"/>
                <a:gd name="connsiteX15" fmla="*/ 127885 w 442678"/>
                <a:gd name="connsiteY15" fmla="*/ 424834 h 590237"/>
                <a:gd name="connsiteX16" fmla="*/ 132803 w 442678"/>
                <a:gd name="connsiteY16" fmla="*/ 322948 h 590237"/>
                <a:gd name="connsiteX17" fmla="*/ 63240 w 442678"/>
                <a:gd name="connsiteY17" fmla="*/ 322245 h 590237"/>
                <a:gd name="connsiteX18" fmla="*/ 33025 w 442678"/>
                <a:gd name="connsiteY18" fmla="*/ 338406 h 590237"/>
                <a:gd name="connsiteX19" fmla="*/ 1405 w 442678"/>
                <a:gd name="connsiteY19" fmla="*/ 301165 h 590237"/>
                <a:gd name="connsiteX20" fmla="*/ 0 w 442678"/>
                <a:gd name="connsiteY20" fmla="*/ 161335 h 590237"/>
                <a:gd name="connsiteX21" fmla="*/ 16161 w 442678"/>
                <a:gd name="connsiteY21" fmla="*/ 150093 h 590237"/>
                <a:gd name="connsiteX22" fmla="*/ 131398 w 442678"/>
                <a:gd name="connsiteY22" fmla="*/ 150093 h 590237"/>
                <a:gd name="connsiteX23" fmla="*/ 158099 w 442678"/>
                <a:gd name="connsiteY23" fmla="*/ 145877 h 590237"/>
                <a:gd name="connsiteX24" fmla="*/ 163018 w 442678"/>
                <a:gd name="connsiteY24" fmla="*/ 107230 h 590237"/>
                <a:gd name="connsiteX25" fmla="*/ 160910 w 442678"/>
                <a:gd name="connsiteY25" fmla="*/ 22208 h 590237"/>
                <a:gd name="connsiteX26" fmla="*/ 289497 w 442678"/>
                <a:gd name="connsiteY26" fmla="*/ 32748 h 590237"/>
                <a:gd name="connsiteX27" fmla="*/ 283876 w 442678"/>
                <a:gd name="connsiteY27" fmla="*/ 103014 h 590237"/>
                <a:gd name="connsiteX28" fmla="*/ 267012 w 442678"/>
                <a:gd name="connsiteY28" fmla="*/ 129013 h 590237"/>
                <a:gd name="connsiteX29" fmla="*/ 304956 w 442678"/>
                <a:gd name="connsiteY29" fmla="*/ 150795 h 590237"/>
                <a:gd name="connsiteX30" fmla="*/ 420193 w 442678"/>
                <a:gd name="connsiteY30" fmla="*/ 150093 h 590237"/>
                <a:gd name="connsiteX31" fmla="*/ 443381 w 442678"/>
                <a:gd name="connsiteY31" fmla="*/ 172578 h 590237"/>
                <a:gd name="connsiteX32" fmla="*/ 442678 w 442678"/>
                <a:gd name="connsiteY32" fmla="*/ 285004 h 590237"/>
                <a:gd name="connsiteX33" fmla="*/ 427220 w 442678"/>
                <a:gd name="connsiteY33" fmla="*/ 327164 h 590237"/>
                <a:gd name="connsiteX34" fmla="*/ 380844 w 442678"/>
                <a:gd name="connsiteY34" fmla="*/ 325056 h 590237"/>
                <a:gd name="connsiteX35" fmla="*/ 338684 w 442678"/>
                <a:gd name="connsiteY35" fmla="*/ 302571 h 590237"/>
                <a:gd name="connsiteX36" fmla="*/ 295821 w 442678"/>
                <a:gd name="connsiteY36" fmla="*/ 351054 h 590237"/>
                <a:gd name="connsiteX37" fmla="*/ 320415 w 442678"/>
                <a:gd name="connsiteY37" fmla="*/ 429753 h 590237"/>
                <a:gd name="connsiteX38" fmla="*/ 374520 w 442678"/>
                <a:gd name="connsiteY38" fmla="*/ 424834 h 590237"/>
                <a:gd name="connsiteX39" fmla="*/ 410356 w 442678"/>
                <a:gd name="connsiteY39" fmla="*/ 403754 h 590237"/>
                <a:gd name="connsiteX40" fmla="*/ 442678 w 442678"/>
                <a:gd name="connsiteY40" fmla="*/ 450130 h 590237"/>
                <a:gd name="connsiteX41" fmla="*/ 443381 w 442678"/>
                <a:gd name="connsiteY41" fmla="*/ 575907 h 590237"/>
                <a:gd name="connsiteX42" fmla="*/ 427922 w 442678"/>
                <a:gd name="connsiteY42" fmla="*/ 591365 h 590237"/>
                <a:gd name="connsiteX43" fmla="*/ 363277 w 442678"/>
                <a:gd name="connsiteY43" fmla="*/ 590663 h 590237"/>
                <a:gd name="connsiteX44" fmla="*/ 363277 w 442678"/>
                <a:gd name="connsiteY44" fmla="*/ 59066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2678" h="590237">
                  <a:moveTo>
                    <a:pt x="363277" y="590663"/>
                  </a:moveTo>
                  <a:cubicBezTo>
                    <a:pt x="342197" y="590663"/>
                    <a:pt x="321117" y="590663"/>
                    <a:pt x="300037" y="590663"/>
                  </a:cubicBezTo>
                  <a:cubicBezTo>
                    <a:pt x="283876" y="590663"/>
                    <a:pt x="271931" y="583636"/>
                    <a:pt x="262094" y="572393"/>
                  </a:cubicBezTo>
                  <a:cubicBezTo>
                    <a:pt x="249446" y="556935"/>
                    <a:pt x="248743" y="543584"/>
                    <a:pt x="266310" y="530937"/>
                  </a:cubicBezTo>
                  <a:cubicBezTo>
                    <a:pt x="281066" y="520397"/>
                    <a:pt x="298632" y="508451"/>
                    <a:pt x="290200" y="486669"/>
                  </a:cubicBezTo>
                  <a:cubicBezTo>
                    <a:pt x="281768" y="464886"/>
                    <a:pt x="266310" y="448022"/>
                    <a:pt x="241014" y="444509"/>
                  </a:cubicBezTo>
                  <a:cubicBezTo>
                    <a:pt x="214313" y="440996"/>
                    <a:pt x="188314" y="440996"/>
                    <a:pt x="167937" y="464183"/>
                  </a:cubicBezTo>
                  <a:cubicBezTo>
                    <a:pt x="146154" y="488777"/>
                    <a:pt x="146857" y="504235"/>
                    <a:pt x="170747" y="526720"/>
                  </a:cubicBezTo>
                  <a:cubicBezTo>
                    <a:pt x="179882" y="535152"/>
                    <a:pt x="197448" y="540071"/>
                    <a:pt x="189719" y="558340"/>
                  </a:cubicBezTo>
                  <a:cubicBezTo>
                    <a:pt x="181990" y="577312"/>
                    <a:pt x="169342" y="591365"/>
                    <a:pt x="146857" y="591365"/>
                  </a:cubicBezTo>
                  <a:cubicBezTo>
                    <a:pt x="103291" y="592068"/>
                    <a:pt x="59024" y="591365"/>
                    <a:pt x="15458" y="592068"/>
                  </a:cubicBezTo>
                  <a:cubicBezTo>
                    <a:pt x="2811" y="592068"/>
                    <a:pt x="0" y="587852"/>
                    <a:pt x="702" y="576610"/>
                  </a:cubicBezTo>
                  <a:cubicBezTo>
                    <a:pt x="1405" y="533747"/>
                    <a:pt x="1405" y="490885"/>
                    <a:pt x="702" y="448022"/>
                  </a:cubicBezTo>
                  <a:cubicBezTo>
                    <a:pt x="702" y="428347"/>
                    <a:pt x="11945" y="415699"/>
                    <a:pt x="26701" y="405862"/>
                  </a:cubicBezTo>
                  <a:cubicBezTo>
                    <a:pt x="36538" y="399538"/>
                    <a:pt x="45673" y="400241"/>
                    <a:pt x="55510" y="410078"/>
                  </a:cubicBezTo>
                  <a:cubicBezTo>
                    <a:pt x="93454" y="448022"/>
                    <a:pt x="101886" y="449427"/>
                    <a:pt x="127885" y="424834"/>
                  </a:cubicBezTo>
                  <a:cubicBezTo>
                    <a:pt x="154586" y="399538"/>
                    <a:pt x="157397" y="350352"/>
                    <a:pt x="132803" y="322948"/>
                  </a:cubicBezTo>
                  <a:cubicBezTo>
                    <a:pt x="106805" y="293436"/>
                    <a:pt x="89238" y="293436"/>
                    <a:pt x="63240" y="322245"/>
                  </a:cubicBezTo>
                  <a:cubicBezTo>
                    <a:pt x="55510" y="330677"/>
                    <a:pt x="50592" y="345433"/>
                    <a:pt x="33025" y="338406"/>
                  </a:cubicBezTo>
                  <a:cubicBezTo>
                    <a:pt x="15458" y="331380"/>
                    <a:pt x="2108" y="320137"/>
                    <a:pt x="1405" y="301165"/>
                  </a:cubicBezTo>
                  <a:cubicBezTo>
                    <a:pt x="0" y="254790"/>
                    <a:pt x="702" y="208414"/>
                    <a:pt x="0" y="161335"/>
                  </a:cubicBezTo>
                  <a:cubicBezTo>
                    <a:pt x="0" y="147985"/>
                    <a:pt x="8432" y="150093"/>
                    <a:pt x="16161" y="150093"/>
                  </a:cubicBezTo>
                  <a:cubicBezTo>
                    <a:pt x="54808" y="150093"/>
                    <a:pt x="92752" y="150093"/>
                    <a:pt x="131398" y="150093"/>
                  </a:cubicBezTo>
                  <a:cubicBezTo>
                    <a:pt x="140533" y="150093"/>
                    <a:pt x="149667" y="150795"/>
                    <a:pt x="158099" y="145877"/>
                  </a:cubicBezTo>
                  <a:cubicBezTo>
                    <a:pt x="179179" y="133931"/>
                    <a:pt x="180585" y="122689"/>
                    <a:pt x="163018" y="107230"/>
                  </a:cubicBezTo>
                  <a:cubicBezTo>
                    <a:pt x="129993" y="77718"/>
                    <a:pt x="129290" y="52422"/>
                    <a:pt x="160910" y="22208"/>
                  </a:cubicBezTo>
                  <a:cubicBezTo>
                    <a:pt x="196043" y="-11520"/>
                    <a:pt x="260688" y="-5899"/>
                    <a:pt x="289497" y="32748"/>
                  </a:cubicBezTo>
                  <a:cubicBezTo>
                    <a:pt x="309172" y="58746"/>
                    <a:pt x="306361" y="80529"/>
                    <a:pt x="283876" y="103014"/>
                  </a:cubicBezTo>
                  <a:cubicBezTo>
                    <a:pt x="276850" y="110041"/>
                    <a:pt x="257878" y="112149"/>
                    <a:pt x="267012" y="129013"/>
                  </a:cubicBezTo>
                  <a:cubicBezTo>
                    <a:pt x="274741" y="143769"/>
                    <a:pt x="287390" y="150795"/>
                    <a:pt x="304956" y="150795"/>
                  </a:cubicBezTo>
                  <a:cubicBezTo>
                    <a:pt x="343603" y="150093"/>
                    <a:pt x="381546" y="151498"/>
                    <a:pt x="420193" y="150093"/>
                  </a:cubicBezTo>
                  <a:cubicBezTo>
                    <a:pt x="437760" y="149390"/>
                    <a:pt x="444083" y="153606"/>
                    <a:pt x="443381" y="172578"/>
                  </a:cubicBezTo>
                  <a:cubicBezTo>
                    <a:pt x="441976" y="209819"/>
                    <a:pt x="442678" y="247763"/>
                    <a:pt x="442678" y="285004"/>
                  </a:cubicBezTo>
                  <a:cubicBezTo>
                    <a:pt x="442678" y="301165"/>
                    <a:pt x="439165" y="315219"/>
                    <a:pt x="427220" y="327164"/>
                  </a:cubicBezTo>
                  <a:cubicBezTo>
                    <a:pt x="408950" y="345433"/>
                    <a:pt x="397708" y="344731"/>
                    <a:pt x="380844" y="325056"/>
                  </a:cubicBezTo>
                  <a:cubicBezTo>
                    <a:pt x="369601" y="312408"/>
                    <a:pt x="359061" y="294841"/>
                    <a:pt x="338684" y="302571"/>
                  </a:cubicBezTo>
                  <a:cubicBezTo>
                    <a:pt x="316199" y="311003"/>
                    <a:pt x="299335" y="325759"/>
                    <a:pt x="295821" y="351054"/>
                  </a:cubicBezTo>
                  <a:cubicBezTo>
                    <a:pt x="291606" y="381269"/>
                    <a:pt x="293011" y="409376"/>
                    <a:pt x="320415" y="429753"/>
                  </a:cubicBezTo>
                  <a:cubicBezTo>
                    <a:pt x="342900" y="446617"/>
                    <a:pt x="355548" y="445211"/>
                    <a:pt x="374520" y="424834"/>
                  </a:cubicBezTo>
                  <a:cubicBezTo>
                    <a:pt x="384357" y="414294"/>
                    <a:pt x="389978" y="394620"/>
                    <a:pt x="410356" y="403754"/>
                  </a:cubicBezTo>
                  <a:cubicBezTo>
                    <a:pt x="430030" y="412186"/>
                    <a:pt x="441976" y="428347"/>
                    <a:pt x="442678" y="450130"/>
                  </a:cubicBezTo>
                  <a:cubicBezTo>
                    <a:pt x="443381" y="492290"/>
                    <a:pt x="442678" y="534450"/>
                    <a:pt x="443381" y="575907"/>
                  </a:cubicBezTo>
                  <a:cubicBezTo>
                    <a:pt x="443381" y="587852"/>
                    <a:pt x="439867" y="592068"/>
                    <a:pt x="427922" y="591365"/>
                  </a:cubicBezTo>
                  <a:cubicBezTo>
                    <a:pt x="406842" y="589960"/>
                    <a:pt x="385060" y="590663"/>
                    <a:pt x="363277" y="590663"/>
                  </a:cubicBezTo>
                  <a:cubicBezTo>
                    <a:pt x="363277" y="590663"/>
                    <a:pt x="363277" y="590663"/>
                    <a:pt x="363277" y="59066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9ED0F2C-F511-44A2-BE1E-3E1DECB8BDB4}"/>
                </a:ext>
              </a:extLst>
            </p:cNvPr>
            <p:cNvSpPr/>
            <p:nvPr/>
          </p:nvSpPr>
          <p:spPr>
            <a:xfrm>
              <a:off x="3795957" y="-14380"/>
              <a:ext cx="757423" cy="769640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659FCE0-5CD1-47D1-9FE2-204F6D9BD6BA}"/>
                </a:ext>
              </a:extLst>
            </p:cNvPr>
            <p:cNvSpPr/>
            <p:nvPr/>
          </p:nvSpPr>
          <p:spPr>
            <a:xfrm>
              <a:off x="6098727" y="2277686"/>
              <a:ext cx="769640" cy="769640"/>
            </a:xfrm>
            <a:custGeom>
              <a:avLst/>
              <a:gdLst>
                <a:gd name="connsiteX0" fmla="*/ 441372 w 442678"/>
                <a:gd name="connsiteY0" fmla="*/ 81509 h 442678"/>
                <a:gd name="connsiteX1" fmla="*/ 441372 w 442678"/>
                <a:gd name="connsiteY1" fmla="*/ 144749 h 442678"/>
                <a:gd name="connsiteX2" fmla="*/ 422400 w 442678"/>
                <a:gd name="connsiteY2" fmla="*/ 181990 h 442678"/>
                <a:gd name="connsiteX3" fmla="*/ 380943 w 442678"/>
                <a:gd name="connsiteY3" fmla="*/ 179179 h 442678"/>
                <a:gd name="connsiteX4" fmla="*/ 334567 w 442678"/>
                <a:gd name="connsiteY4" fmla="*/ 155289 h 442678"/>
                <a:gd name="connsiteX5" fmla="*/ 293110 w 442678"/>
                <a:gd name="connsiteY5" fmla="*/ 211502 h 442678"/>
                <a:gd name="connsiteX6" fmla="*/ 315595 w 442678"/>
                <a:gd name="connsiteY6" fmla="*/ 278255 h 442678"/>
                <a:gd name="connsiteX7" fmla="*/ 376024 w 442678"/>
                <a:gd name="connsiteY7" fmla="*/ 274741 h 442678"/>
                <a:gd name="connsiteX8" fmla="*/ 409752 w 442678"/>
                <a:gd name="connsiteY8" fmla="*/ 255770 h 442678"/>
                <a:gd name="connsiteX9" fmla="*/ 441372 w 442678"/>
                <a:gd name="connsiteY9" fmla="*/ 299335 h 442678"/>
                <a:gd name="connsiteX10" fmla="*/ 442074 w 442678"/>
                <a:gd name="connsiteY10" fmla="*/ 427922 h 442678"/>
                <a:gd name="connsiteX11" fmla="*/ 424508 w 442678"/>
                <a:gd name="connsiteY11" fmla="*/ 444083 h 442678"/>
                <a:gd name="connsiteX12" fmla="*/ 298731 w 442678"/>
                <a:gd name="connsiteY12" fmla="*/ 444083 h 442678"/>
                <a:gd name="connsiteX13" fmla="*/ 261490 w 442678"/>
                <a:gd name="connsiteY13" fmla="*/ 425112 h 442678"/>
                <a:gd name="connsiteX14" fmla="*/ 265003 w 442678"/>
                <a:gd name="connsiteY14" fmla="*/ 384357 h 442678"/>
                <a:gd name="connsiteX15" fmla="*/ 288191 w 442678"/>
                <a:gd name="connsiteY15" fmla="*/ 337981 h 442678"/>
                <a:gd name="connsiteX16" fmla="*/ 235491 w 442678"/>
                <a:gd name="connsiteY16" fmla="*/ 296524 h 442678"/>
                <a:gd name="connsiteX17" fmla="*/ 165927 w 442678"/>
                <a:gd name="connsiteY17" fmla="*/ 318307 h 442678"/>
                <a:gd name="connsiteX18" fmla="*/ 170143 w 442678"/>
                <a:gd name="connsiteY18" fmla="*/ 378736 h 442678"/>
                <a:gd name="connsiteX19" fmla="*/ 189115 w 442678"/>
                <a:gd name="connsiteY19" fmla="*/ 413166 h 442678"/>
                <a:gd name="connsiteX20" fmla="*/ 144848 w 442678"/>
                <a:gd name="connsiteY20" fmla="*/ 444083 h 442678"/>
                <a:gd name="connsiteX21" fmla="*/ 16260 w 442678"/>
                <a:gd name="connsiteY21" fmla="*/ 444083 h 442678"/>
                <a:gd name="connsiteX22" fmla="*/ 99 w 442678"/>
                <a:gd name="connsiteY22" fmla="*/ 426517 h 442678"/>
                <a:gd name="connsiteX23" fmla="*/ 99 w 442678"/>
                <a:gd name="connsiteY23" fmla="*/ 303551 h 442678"/>
                <a:gd name="connsiteX24" fmla="*/ 19773 w 442678"/>
                <a:gd name="connsiteY24" fmla="*/ 263499 h 442678"/>
                <a:gd name="connsiteX25" fmla="*/ 61231 w 442678"/>
                <a:gd name="connsiteY25" fmla="*/ 267012 h 442678"/>
                <a:gd name="connsiteX26" fmla="*/ 107606 w 442678"/>
                <a:gd name="connsiteY26" fmla="*/ 290200 h 442678"/>
                <a:gd name="connsiteX27" fmla="*/ 148361 w 442678"/>
                <a:gd name="connsiteY27" fmla="*/ 234690 h 442678"/>
                <a:gd name="connsiteX28" fmla="*/ 127281 w 442678"/>
                <a:gd name="connsiteY28" fmla="*/ 167234 h 442678"/>
                <a:gd name="connsiteX29" fmla="*/ 66852 w 442678"/>
                <a:gd name="connsiteY29" fmla="*/ 171450 h 442678"/>
                <a:gd name="connsiteX30" fmla="*/ 31719 w 442678"/>
                <a:gd name="connsiteY30" fmla="*/ 189719 h 442678"/>
                <a:gd name="connsiteX31" fmla="*/ 801 w 442678"/>
                <a:gd name="connsiteY31" fmla="*/ 148262 h 442678"/>
                <a:gd name="connsiteX32" fmla="*/ 99 w 442678"/>
                <a:gd name="connsiteY32" fmla="*/ 14053 h 442678"/>
                <a:gd name="connsiteX33" fmla="*/ 14855 w 442678"/>
                <a:gd name="connsiteY33" fmla="*/ 702 h 442678"/>
                <a:gd name="connsiteX34" fmla="*/ 143442 w 442678"/>
                <a:gd name="connsiteY34" fmla="*/ 702 h 442678"/>
                <a:gd name="connsiteX35" fmla="*/ 181386 w 442678"/>
                <a:gd name="connsiteY35" fmla="*/ 19675 h 442678"/>
                <a:gd name="connsiteX36" fmla="*/ 177873 w 442678"/>
                <a:gd name="connsiteY36" fmla="*/ 61132 h 442678"/>
                <a:gd name="connsiteX37" fmla="*/ 153982 w 442678"/>
                <a:gd name="connsiteY37" fmla="*/ 107508 h 442678"/>
                <a:gd name="connsiteX38" fmla="*/ 207385 w 442678"/>
                <a:gd name="connsiteY38" fmla="*/ 148262 h 442678"/>
                <a:gd name="connsiteX39" fmla="*/ 280462 w 442678"/>
                <a:gd name="connsiteY39" fmla="*/ 122966 h 442678"/>
                <a:gd name="connsiteX40" fmla="*/ 275543 w 442678"/>
                <a:gd name="connsiteY40" fmla="*/ 68158 h 442678"/>
                <a:gd name="connsiteX41" fmla="*/ 253760 w 442678"/>
                <a:gd name="connsiteY41" fmla="*/ 35133 h 442678"/>
                <a:gd name="connsiteX42" fmla="*/ 298028 w 442678"/>
                <a:gd name="connsiteY42" fmla="*/ 702 h 442678"/>
                <a:gd name="connsiteX43" fmla="*/ 429426 w 442678"/>
                <a:gd name="connsiteY43" fmla="*/ 0 h 442678"/>
                <a:gd name="connsiteX44" fmla="*/ 442777 w 442678"/>
                <a:gd name="connsiteY44" fmla="*/ 14756 h 442678"/>
                <a:gd name="connsiteX45" fmla="*/ 441372 w 442678"/>
                <a:gd name="connsiteY45" fmla="*/ 8150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42678" h="442678">
                  <a:moveTo>
                    <a:pt x="441372" y="81509"/>
                  </a:moveTo>
                  <a:cubicBezTo>
                    <a:pt x="441372" y="102589"/>
                    <a:pt x="440669" y="123669"/>
                    <a:pt x="441372" y="144749"/>
                  </a:cubicBezTo>
                  <a:cubicBezTo>
                    <a:pt x="442074" y="160910"/>
                    <a:pt x="434345" y="172153"/>
                    <a:pt x="422400" y="181990"/>
                  </a:cubicBezTo>
                  <a:cubicBezTo>
                    <a:pt x="407644" y="194638"/>
                    <a:pt x="394293" y="196746"/>
                    <a:pt x="380943" y="179179"/>
                  </a:cubicBezTo>
                  <a:cubicBezTo>
                    <a:pt x="369700" y="164423"/>
                    <a:pt x="357755" y="145451"/>
                    <a:pt x="334567" y="155289"/>
                  </a:cubicBezTo>
                  <a:cubicBezTo>
                    <a:pt x="310676" y="165829"/>
                    <a:pt x="294515" y="183395"/>
                    <a:pt x="293110" y="211502"/>
                  </a:cubicBezTo>
                  <a:cubicBezTo>
                    <a:pt x="291704" y="236798"/>
                    <a:pt x="293812" y="260688"/>
                    <a:pt x="315595" y="278255"/>
                  </a:cubicBezTo>
                  <a:cubicBezTo>
                    <a:pt x="339485" y="298632"/>
                    <a:pt x="354944" y="297227"/>
                    <a:pt x="376024" y="274741"/>
                  </a:cubicBezTo>
                  <a:cubicBezTo>
                    <a:pt x="385158" y="264904"/>
                    <a:pt x="390077" y="245932"/>
                    <a:pt x="409752" y="255770"/>
                  </a:cubicBezTo>
                  <a:cubicBezTo>
                    <a:pt x="428021" y="264904"/>
                    <a:pt x="441372" y="277552"/>
                    <a:pt x="441372" y="299335"/>
                  </a:cubicBezTo>
                  <a:cubicBezTo>
                    <a:pt x="441372" y="342197"/>
                    <a:pt x="440669" y="385060"/>
                    <a:pt x="442074" y="427922"/>
                  </a:cubicBezTo>
                  <a:cubicBezTo>
                    <a:pt x="442074" y="441976"/>
                    <a:pt x="436453" y="444083"/>
                    <a:pt x="424508" y="444083"/>
                  </a:cubicBezTo>
                  <a:cubicBezTo>
                    <a:pt x="382348" y="443381"/>
                    <a:pt x="340891" y="443381"/>
                    <a:pt x="298731" y="444083"/>
                  </a:cubicBezTo>
                  <a:cubicBezTo>
                    <a:pt x="282570" y="444083"/>
                    <a:pt x="270624" y="437057"/>
                    <a:pt x="261490" y="425112"/>
                  </a:cubicBezTo>
                  <a:cubicBezTo>
                    <a:pt x="249544" y="410356"/>
                    <a:pt x="246734" y="397005"/>
                    <a:pt x="265003" y="384357"/>
                  </a:cubicBezTo>
                  <a:cubicBezTo>
                    <a:pt x="280462" y="373114"/>
                    <a:pt x="298028" y="361169"/>
                    <a:pt x="288191" y="337981"/>
                  </a:cubicBezTo>
                  <a:cubicBezTo>
                    <a:pt x="279056" y="314793"/>
                    <a:pt x="261490" y="299335"/>
                    <a:pt x="235491" y="296524"/>
                  </a:cubicBezTo>
                  <a:cubicBezTo>
                    <a:pt x="209493" y="294416"/>
                    <a:pt x="184197" y="295821"/>
                    <a:pt x="165927" y="318307"/>
                  </a:cubicBezTo>
                  <a:cubicBezTo>
                    <a:pt x="145550" y="342197"/>
                    <a:pt x="146955" y="357656"/>
                    <a:pt x="170143" y="378736"/>
                  </a:cubicBezTo>
                  <a:cubicBezTo>
                    <a:pt x="180683" y="387870"/>
                    <a:pt x="197547" y="394897"/>
                    <a:pt x="189115" y="413166"/>
                  </a:cubicBezTo>
                  <a:cubicBezTo>
                    <a:pt x="180683" y="430733"/>
                    <a:pt x="166630" y="444083"/>
                    <a:pt x="144848" y="444083"/>
                  </a:cubicBezTo>
                  <a:cubicBezTo>
                    <a:pt x="101985" y="444083"/>
                    <a:pt x="59122" y="443381"/>
                    <a:pt x="16260" y="444083"/>
                  </a:cubicBezTo>
                  <a:cubicBezTo>
                    <a:pt x="2207" y="444083"/>
                    <a:pt x="-604" y="439165"/>
                    <a:pt x="99" y="426517"/>
                  </a:cubicBezTo>
                  <a:cubicBezTo>
                    <a:pt x="801" y="385762"/>
                    <a:pt x="801" y="344305"/>
                    <a:pt x="99" y="303551"/>
                  </a:cubicBezTo>
                  <a:cubicBezTo>
                    <a:pt x="99" y="286687"/>
                    <a:pt x="7125" y="274039"/>
                    <a:pt x="19773" y="263499"/>
                  </a:cubicBezTo>
                  <a:cubicBezTo>
                    <a:pt x="34529" y="251554"/>
                    <a:pt x="47880" y="248743"/>
                    <a:pt x="61231" y="267012"/>
                  </a:cubicBezTo>
                  <a:cubicBezTo>
                    <a:pt x="72473" y="282471"/>
                    <a:pt x="84418" y="300740"/>
                    <a:pt x="107606" y="290200"/>
                  </a:cubicBezTo>
                  <a:cubicBezTo>
                    <a:pt x="131497" y="279660"/>
                    <a:pt x="147658" y="262796"/>
                    <a:pt x="148361" y="234690"/>
                  </a:cubicBezTo>
                  <a:cubicBezTo>
                    <a:pt x="149064" y="209394"/>
                    <a:pt x="149064" y="185503"/>
                    <a:pt x="127281" y="167234"/>
                  </a:cubicBezTo>
                  <a:cubicBezTo>
                    <a:pt x="103390" y="147559"/>
                    <a:pt x="87932" y="147559"/>
                    <a:pt x="66852" y="171450"/>
                  </a:cubicBezTo>
                  <a:cubicBezTo>
                    <a:pt x="57717" y="181990"/>
                    <a:pt x="50691" y="198854"/>
                    <a:pt x="31719" y="189719"/>
                  </a:cubicBezTo>
                  <a:cubicBezTo>
                    <a:pt x="14855" y="181990"/>
                    <a:pt x="801" y="167937"/>
                    <a:pt x="801" y="148262"/>
                  </a:cubicBezTo>
                  <a:cubicBezTo>
                    <a:pt x="99" y="103291"/>
                    <a:pt x="801" y="59024"/>
                    <a:pt x="99" y="14053"/>
                  </a:cubicBezTo>
                  <a:cubicBezTo>
                    <a:pt x="99" y="2811"/>
                    <a:pt x="5017" y="702"/>
                    <a:pt x="14855" y="702"/>
                  </a:cubicBezTo>
                  <a:cubicBezTo>
                    <a:pt x="57717" y="1405"/>
                    <a:pt x="100580" y="702"/>
                    <a:pt x="143442" y="702"/>
                  </a:cubicBezTo>
                  <a:cubicBezTo>
                    <a:pt x="158901" y="702"/>
                    <a:pt x="170846" y="7729"/>
                    <a:pt x="181386" y="19675"/>
                  </a:cubicBezTo>
                  <a:cubicBezTo>
                    <a:pt x="194034" y="34430"/>
                    <a:pt x="196142" y="47781"/>
                    <a:pt x="177873" y="61132"/>
                  </a:cubicBezTo>
                  <a:cubicBezTo>
                    <a:pt x="162414" y="72374"/>
                    <a:pt x="144145" y="85022"/>
                    <a:pt x="153982" y="107508"/>
                  </a:cubicBezTo>
                  <a:cubicBezTo>
                    <a:pt x="163819" y="129993"/>
                    <a:pt x="179981" y="146154"/>
                    <a:pt x="207385" y="148262"/>
                  </a:cubicBezTo>
                  <a:cubicBezTo>
                    <a:pt x="236194" y="150370"/>
                    <a:pt x="262192" y="148262"/>
                    <a:pt x="280462" y="122966"/>
                  </a:cubicBezTo>
                  <a:cubicBezTo>
                    <a:pt x="295218" y="102589"/>
                    <a:pt x="295218" y="85725"/>
                    <a:pt x="275543" y="68158"/>
                  </a:cubicBezTo>
                  <a:cubicBezTo>
                    <a:pt x="265706" y="59726"/>
                    <a:pt x="246734" y="54808"/>
                    <a:pt x="253760" y="35133"/>
                  </a:cubicBezTo>
                  <a:cubicBezTo>
                    <a:pt x="260787" y="14053"/>
                    <a:pt x="276246" y="1405"/>
                    <a:pt x="298028" y="702"/>
                  </a:cubicBezTo>
                  <a:cubicBezTo>
                    <a:pt x="341593" y="-703"/>
                    <a:pt x="385861" y="702"/>
                    <a:pt x="429426" y="0"/>
                  </a:cubicBezTo>
                  <a:cubicBezTo>
                    <a:pt x="441372" y="0"/>
                    <a:pt x="442777" y="5621"/>
                    <a:pt x="442777" y="14756"/>
                  </a:cubicBezTo>
                  <a:cubicBezTo>
                    <a:pt x="441372" y="37241"/>
                    <a:pt x="441372" y="59024"/>
                    <a:pt x="441372" y="8150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848EAB5-C2B4-402F-9129-3BC86D8D88E5}"/>
                </a:ext>
              </a:extLst>
            </p:cNvPr>
            <p:cNvSpPr/>
            <p:nvPr/>
          </p:nvSpPr>
          <p:spPr>
            <a:xfrm flipH="1">
              <a:off x="3555961" y="1239717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769A08-7FA8-4CAC-9FF6-D38719299C83}"/>
                </a:ext>
              </a:extLst>
            </p:cNvPr>
            <p:cNvSpPr/>
            <p:nvPr/>
          </p:nvSpPr>
          <p:spPr>
            <a:xfrm>
              <a:off x="5079155" y="5318875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007E2F6-7237-42C5-B59C-5EA43EBA0BCA}"/>
                </a:ext>
              </a:extLst>
            </p:cNvPr>
            <p:cNvSpPr/>
            <p:nvPr/>
          </p:nvSpPr>
          <p:spPr>
            <a:xfrm flipH="1">
              <a:off x="5845130" y="5072255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F54A6F8-7C74-42A0-B213-40AE364B0FD6}"/>
                </a:ext>
              </a:extLst>
            </p:cNvPr>
            <p:cNvSpPr/>
            <p:nvPr/>
          </p:nvSpPr>
          <p:spPr>
            <a:xfrm flipH="1">
              <a:off x="4316094" y="5070078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4F76985-8AC8-4563-B434-FDBAB9D28384}"/>
                </a:ext>
              </a:extLst>
            </p:cNvPr>
            <p:cNvSpPr/>
            <p:nvPr/>
          </p:nvSpPr>
          <p:spPr>
            <a:xfrm flipH="1">
              <a:off x="5843708" y="1247328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1D5478E-F89F-4FEC-9204-BE689B7795B9}"/>
                </a:ext>
              </a:extLst>
            </p:cNvPr>
            <p:cNvSpPr/>
            <p:nvPr/>
          </p:nvSpPr>
          <p:spPr>
            <a:xfrm>
              <a:off x="8900336" y="2795065"/>
              <a:ext cx="1026185" cy="1282732"/>
            </a:xfrm>
            <a:custGeom>
              <a:avLst/>
              <a:gdLst>
                <a:gd name="connsiteX0" fmla="*/ 343415 w 590237"/>
                <a:gd name="connsiteY0" fmla="*/ 741252 h 737797"/>
                <a:gd name="connsiteX1" fmla="*/ 301958 w 590237"/>
                <a:gd name="connsiteY1" fmla="*/ 711740 h 737797"/>
                <a:gd name="connsiteX2" fmla="*/ 307579 w 590237"/>
                <a:gd name="connsiteY2" fmla="*/ 637258 h 737797"/>
                <a:gd name="connsiteX3" fmla="*/ 323038 w 590237"/>
                <a:gd name="connsiteY3" fmla="*/ 613367 h 737797"/>
                <a:gd name="connsiteX4" fmla="*/ 290715 w 590237"/>
                <a:gd name="connsiteY4" fmla="*/ 592287 h 737797"/>
                <a:gd name="connsiteX5" fmla="*/ 172668 w 590237"/>
                <a:gd name="connsiteY5" fmla="*/ 592990 h 737797"/>
                <a:gd name="connsiteX6" fmla="*/ 146669 w 590237"/>
                <a:gd name="connsiteY6" fmla="*/ 565586 h 737797"/>
                <a:gd name="connsiteX7" fmla="*/ 147372 w 590237"/>
                <a:gd name="connsiteY7" fmla="*/ 453160 h 737797"/>
                <a:gd name="connsiteX8" fmla="*/ 138940 w 590237"/>
                <a:gd name="connsiteY8" fmla="*/ 425053 h 737797"/>
                <a:gd name="connsiteX9" fmla="*/ 108725 w 590237"/>
                <a:gd name="connsiteY9" fmla="*/ 425053 h 737797"/>
                <a:gd name="connsiteX10" fmla="*/ 54620 w 590237"/>
                <a:gd name="connsiteY10" fmla="*/ 451052 h 737797"/>
                <a:gd name="connsiteX11" fmla="*/ 2623 w 590237"/>
                <a:gd name="connsiteY11" fmla="*/ 393433 h 737797"/>
                <a:gd name="connsiteX12" fmla="*/ 37756 w 590237"/>
                <a:gd name="connsiteY12" fmla="*/ 297871 h 737797"/>
                <a:gd name="connsiteX13" fmla="*/ 104509 w 590237"/>
                <a:gd name="connsiteY13" fmla="*/ 309817 h 737797"/>
                <a:gd name="connsiteX14" fmla="*/ 126292 w 590237"/>
                <a:gd name="connsiteY14" fmla="*/ 325275 h 737797"/>
                <a:gd name="connsiteX15" fmla="*/ 148075 w 590237"/>
                <a:gd name="connsiteY15" fmla="*/ 293655 h 737797"/>
                <a:gd name="connsiteX16" fmla="*/ 147372 w 590237"/>
                <a:gd name="connsiteY16" fmla="*/ 170689 h 737797"/>
                <a:gd name="connsiteX17" fmla="*/ 168452 w 590237"/>
                <a:gd name="connsiteY17" fmla="*/ 148906 h 737797"/>
                <a:gd name="connsiteX18" fmla="*/ 286499 w 590237"/>
                <a:gd name="connsiteY18" fmla="*/ 149609 h 737797"/>
                <a:gd name="connsiteX19" fmla="*/ 316714 w 590237"/>
                <a:gd name="connsiteY19" fmla="*/ 139772 h 737797"/>
                <a:gd name="connsiteX20" fmla="*/ 316011 w 590237"/>
                <a:gd name="connsiteY20" fmla="*/ 109557 h 737797"/>
                <a:gd name="connsiteX21" fmla="*/ 323741 w 590237"/>
                <a:gd name="connsiteY21" fmla="*/ 12589 h 737797"/>
                <a:gd name="connsiteX22" fmla="*/ 443896 w 590237"/>
                <a:gd name="connsiteY22" fmla="*/ 39993 h 737797"/>
                <a:gd name="connsiteX23" fmla="*/ 434761 w 590237"/>
                <a:gd name="connsiteY23" fmla="*/ 103233 h 737797"/>
                <a:gd name="connsiteX24" fmla="*/ 416492 w 590237"/>
                <a:gd name="connsiteY24" fmla="*/ 129934 h 737797"/>
                <a:gd name="connsiteX25" fmla="*/ 454436 w 590237"/>
                <a:gd name="connsiteY25" fmla="*/ 150312 h 737797"/>
                <a:gd name="connsiteX26" fmla="*/ 569673 w 590237"/>
                <a:gd name="connsiteY26" fmla="*/ 149609 h 737797"/>
                <a:gd name="connsiteX27" fmla="*/ 591455 w 590237"/>
                <a:gd name="connsiteY27" fmla="*/ 172797 h 737797"/>
                <a:gd name="connsiteX28" fmla="*/ 591455 w 590237"/>
                <a:gd name="connsiteY28" fmla="*/ 292952 h 737797"/>
                <a:gd name="connsiteX29" fmla="*/ 571078 w 590237"/>
                <a:gd name="connsiteY29" fmla="*/ 332301 h 737797"/>
                <a:gd name="connsiteX30" fmla="*/ 531729 w 590237"/>
                <a:gd name="connsiteY30" fmla="*/ 328086 h 737797"/>
                <a:gd name="connsiteX31" fmla="*/ 485353 w 590237"/>
                <a:gd name="connsiteY31" fmla="*/ 304195 h 737797"/>
                <a:gd name="connsiteX32" fmla="*/ 443193 w 590237"/>
                <a:gd name="connsiteY32" fmla="*/ 359706 h 737797"/>
                <a:gd name="connsiteX33" fmla="*/ 461463 w 590237"/>
                <a:gd name="connsiteY33" fmla="*/ 422945 h 737797"/>
                <a:gd name="connsiteX34" fmla="*/ 527513 w 590237"/>
                <a:gd name="connsiteY34" fmla="*/ 420837 h 737797"/>
                <a:gd name="connsiteX35" fmla="*/ 557728 w 590237"/>
                <a:gd name="connsiteY35" fmla="*/ 402568 h 737797"/>
                <a:gd name="connsiteX36" fmla="*/ 590753 w 590237"/>
                <a:gd name="connsiteY36" fmla="*/ 441917 h 737797"/>
                <a:gd name="connsiteX37" fmla="*/ 591455 w 590237"/>
                <a:gd name="connsiteY37" fmla="*/ 578937 h 737797"/>
                <a:gd name="connsiteX38" fmla="*/ 574591 w 590237"/>
                <a:gd name="connsiteY38" fmla="*/ 592287 h 737797"/>
                <a:gd name="connsiteX39" fmla="*/ 453733 w 590237"/>
                <a:gd name="connsiteY39" fmla="*/ 591585 h 737797"/>
                <a:gd name="connsiteX40" fmla="*/ 418600 w 590237"/>
                <a:gd name="connsiteY40" fmla="*/ 608449 h 737797"/>
                <a:gd name="connsiteX41" fmla="*/ 420005 w 590237"/>
                <a:gd name="connsiteY41" fmla="*/ 627420 h 737797"/>
                <a:gd name="connsiteX42" fmla="*/ 449517 w 590237"/>
                <a:gd name="connsiteY42" fmla="*/ 690660 h 737797"/>
                <a:gd name="connsiteX43" fmla="*/ 398925 w 590237"/>
                <a:gd name="connsiteY43" fmla="*/ 740549 h 737797"/>
                <a:gd name="connsiteX44" fmla="*/ 343415 w 590237"/>
                <a:gd name="connsiteY44" fmla="*/ 741252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0237" h="737797">
                  <a:moveTo>
                    <a:pt x="343415" y="741252"/>
                  </a:moveTo>
                  <a:cubicBezTo>
                    <a:pt x="328659" y="732820"/>
                    <a:pt x="313201" y="725793"/>
                    <a:pt x="301958" y="711740"/>
                  </a:cubicBezTo>
                  <a:cubicBezTo>
                    <a:pt x="280175" y="683633"/>
                    <a:pt x="282283" y="661851"/>
                    <a:pt x="307579" y="637258"/>
                  </a:cubicBezTo>
                  <a:cubicBezTo>
                    <a:pt x="314606" y="630934"/>
                    <a:pt x="331470" y="628826"/>
                    <a:pt x="323038" y="613367"/>
                  </a:cubicBezTo>
                  <a:cubicBezTo>
                    <a:pt x="316714" y="600719"/>
                    <a:pt x="306174" y="592287"/>
                    <a:pt x="290715" y="592287"/>
                  </a:cubicBezTo>
                  <a:cubicBezTo>
                    <a:pt x="251366" y="592990"/>
                    <a:pt x="212017" y="590882"/>
                    <a:pt x="172668" y="592990"/>
                  </a:cubicBezTo>
                  <a:cubicBezTo>
                    <a:pt x="149480" y="594395"/>
                    <a:pt x="145264" y="585963"/>
                    <a:pt x="146669" y="565586"/>
                  </a:cubicBezTo>
                  <a:cubicBezTo>
                    <a:pt x="148075" y="528345"/>
                    <a:pt x="146669" y="490401"/>
                    <a:pt x="147372" y="453160"/>
                  </a:cubicBezTo>
                  <a:cubicBezTo>
                    <a:pt x="147372" y="442620"/>
                    <a:pt x="146669" y="432783"/>
                    <a:pt x="138940" y="425053"/>
                  </a:cubicBezTo>
                  <a:cubicBezTo>
                    <a:pt x="129103" y="415216"/>
                    <a:pt x="119968" y="408892"/>
                    <a:pt x="108725" y="425053"/>
                  </a:cubicBezTo>
                  <a:cubicBezTo>
                    <a:pt x="96077" y="442620"/>
                    <a:pt x="80619" y="460186"/>
                    <a:pt x="54620" y="451052"/>
                  </a:cubicBezTo>
                  <a:cubicBezTo>
                    <a:pt x="27216" y="441214"/>
                    <a:pt x="8244" y="422945"/>
                    <a:pt x="2623" y="393433"/>
                  </a:cubicBezTo>
                  <a:cubicBezTo>
                    <a:pt x="-5809" y="351273"/>
                    <a:pt x="6136" y="317546"/>
                    <a:pt x="37756" y="297871"/>
                  </a:cubicBezTo>
                  <a:cubicBezTo>
                    <a:pt x="63755" y="281007"/>
                    <a:pt x="80619" y="284520"/>
                    <a:pt x="104509" y="309817"/>
                  </a:cubicBezTo>
                  <a:cubicBezTo>
                    <a:pt x="110833" y="316140"/>
                    <a:pt x="112941" y="330896"/>
                    <a:pt x="126292" y="325275"/>
                  </a:cubicBezTo>
                  <a:cubicBezTo>
                    <a:pt x="139643" y="319654"/>
                    <a:pt x="148075" y="309817"/>
                    <a:pt x="148075" y="293655"/>
                  </a:cubicBezTo>
                  <a:cubicBezTo>
                    <a:pt x="148075" y="252900"/>
                    <a:pt x="148777" y="211444"/>
                    <a:pt x="147372" y="170689"/>
                  </a:cubicBezTo>
                  <a:cubicBezTo>
                    <a:pt x="146669" y="154528"/>
                    <a:pt x="150885" y="148204"/>
                    <a:pt x="168452" y="148906"/>
                  </a:cubicBezTo>
                  <a:cubicBezTo>
                    <a:pt x="207801" y="150312"/>
                    <a:pt x="247150" y="148906"/>
                    <a:pt x="286499" y="149609"/>
                  </a:cubicBezTo>
                  <a:cubicBezTo>
                    <a:pt x="297742" y="149609"/>
                    <a:pt x="308282" y="148204"/>
                    <a:pt x="316714" y="139772"/>
                  </a:cubicBezTo>
                  <a:cubicBezTo>
                    <a:pt x="327254" y="129232"/>
                    <a:pt x="330064" y="121502"/>
                    <a:pt x="316011" y="109557"/>
                  </a:cubicBezTo>
                  <a:cubicBezTo>
                    <a:pt x="277365" y="77235"/>
                    <a:pt x="280878" y="39993"/>
                    <a:pt x="323741" y="12589"/>
                  </a:cubicBezTo>
                  <a:cubicBezTo>
                    <a:pt x="362387" y="-12004"/>
                    <a:pt x="420005" y="644"/>
                    <a:pt x="443896" y="39993"/>
                  </a:cubicBezTo>
                  <a:cubicBezTo>
                    <a:pt x="459355" y="64587"/>
                    <a:pt x="456544" y="81451"/>
                    <a:pt x="434761" y="103233"/>
                  </a:cubicBezTo>
                  <a:cubicBezTo>
                    <a:pt x="427032" y="110962"/>
                    <a:pt x="410168" y="114476"/>
                    <a:pt x="416492" y="129934"/>
                  </a:cubicBezTo>
                  <a:cubicBezTo>
                    <a:pt x="423519" y="145393"/>
                    <a:pt x="436869" y="151014"/>
                    <a:pt x="454436" y="150312"/>
                  </a:cubicBezTo>
                  <a:cubicBezTo>
                    <a:pt x="493082" y="148906"/>
                    <a:pt x="531026" y="151014"/>
                    <a:pt x="569673" y="149609"/>
                  </a:cubicBezTo>
                  <a:cubicBezTo>
                    <a:pt x="588645" y="148906"/>
                    <a:pt x="592158" y="155230"/>
                    <a:pt x="591455" y="172797"/>
                  </a:cubicBezTo>
                  <a:cubicBezTo>
                    <a:pt x="590050" y="212849"/>
                    <a:pt x="590753" y="252900"/>
                    <a:pt x="591455" y="292952"/>
                  </a:cubicBezTo>
                  <a:cubicBezTo>
                    <a:pt x="591455" y="310519"/>
                    <a:pt x="583726" y="322464"/>
                    <a:pt x="571078" y="332301"/>
                  </a:cubicBezTo>
                  <a:cubicBezTo>
                    <a:pt x="556322" y="344247"/>
                    <a:pt x="543674" y="344247"/>
                    <a:pt x="531729" y="328086"/>
                  </a:cubicBezTo>
                  <a:cubicBezTo>
                    <a:pt x="520487" y="312627"/>
                    <a:pt x="507838" y="295060"/>
                    <a:pt x="485353" y="304195"/>
                  </a:cubicBezTo>
                  <a:cubicBezTo>
                    <a:pt x="461463" y="314032"/>
                    <a:pt x="445301" y="332301"/>
                    <a:pt x="443193" y="359706"/>
                  </a:cubicBezTo>
                  <a:cubicBezTo>
                    <a:pt x="441788" y="382893"/>
                    <a:pt x="443193" y="405379"/>
                    <a:pt x="461463" y="422945"/>
                  </a:cubicBezTo>
                  <a:cubicBezTo>
                    <a:pt x="486758" y="447538"/>
                    <a:pt x="504325" y="447538"/>
                    <a:pt x="527513" y="420837"/>
                  </a:cubicBezTo>
                  <a:cubicBezTo>
                    <a:pt x="535242" y="411703"/>
                    <a:pt x="541566" y="396244"/>
                    <a:pt x="557728" y="402568"/>
                  </a:cubicBezTo>
                  <a:cubicBezTo>
                    <a:pt x="575294" y="409594"/>
                    <a:pt x="590050" y="422243"/>
                    <a:pt x="590753" y="441917"/>
                  </a:cubicBezTo>
                  <a:cubicBezTo>
                    <a:pt x="592158" y="487590"/>
                    <a:pt x="590753" y="533264"/>
                    <a:pt x="591455" y="578937"/>
                  </a:cubicBezTo>
                  <a:cubicBezTo>
                    <a:pt x="591455" y="592990"/>
                    <a:pt x="584429" y="592990"/>
                    <a:pt x="574591" y="592287"/>
                  </a:cubicBezTo>
                  <a:cubicBezTo>
                    <a:pt x="534540" y="592287"/>
                    <a:pt x="494488" y="592990"/>
                    <a:pt x="453733" y="591585"/>
                  </a:cubicBezTo>
                  <a:cubicBezTo>
                    <a:pt x="438275" y="591585"/>
                    <a:pt x="427032" y="596503"/>
                    <a:pt x="418600" y="608449"/>
                  </a:cubicBezTo>
                  <a:cubicBezTo>
                    <a:pt x="413682" y="615475"/>
                    <a:pt x="412979" y="621097"/>
                    <a:pt x="420005" y="627420"/>
                  </a:cubicBezTo>
                  <a:cubicBezTo>
                    <a:pt x="438977" y="644284"/>
                    <a:pt x="462165" y="658338"/>
                    <a:pt x="449517" y="690660"/>
                  </a:cubicBezTo>
                  <a:cubicBezTo>
                    <a:pt x="439680" y="714551"/>
                    <a:pt x="420005" y="728604"/>
                    <a:pt x="398925" y="740549"/>
                  </a:cubicBezTo>
                  <a:cubicBezTo>
                    <a:pt x="379954" y="741252"/>
                    <a:pt x="361684" y="741252"/>
                    <a:pt x="343415" y="74125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E671EB0-92CB-4766-9E1C-39CB677C2241}"/>
                </a:ext>
              </a:extLst>
            </p:cNvPr>
            <p:cNvSpPr/>
            <p:nvPr/>
          </p:nvSpPr>
          <p:spPr>
            <a:xfrm>
              <a:off x="7364767" y="-14380"/>
              <a:ext cx="1282731" cy="1026186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DA63A14-9143-4353-A470-01F6D56B0E64}"/>
                </a:ext>
              </a:extLst>
            </p:cNvPr>
            <p:cNvSpPr/>
            <p:nvPr/>
          </p:nvSpPr>
          <p:spPr>
            <a:xfrm>
              <a:off x="6612685" y="475333"/>
              <a:ext cx="1282731" cy="1026186"/>
            </a:xfrm>
            <a:custGeom>
              <a:avLst/>
              <a:gdLst>
                <a:gd name="connsiteX0" fmla="*/ 510179 w 737797"/>
                <a:gd name="connsiteY0" fmla="*/ 592182 h 590237"/>
                <a:gd name="connsiteX1" fmla="*/ 449750 w 737797"/>
                <a:gd name="connsiteY1" fmla="*/ 592182 h 590237"/>
                <a:gd name="connsiteX2" fmla="*/ 408293 w 737797"/>
                <a:gd name="connsiteY2" fmla="*/ 569697 h 590237"/>
                <a:gd name="connsiteX3" fmla="*/ 412509 w 737797"/>
                <a:gd name="connsiteY3" fmla="*/ 532456 h 590237"/>
                <a:gd name="connsiteX4" fmla="*/ 438507 w 737797"/>
                <a:gd name="connsiteY4" fmla="*/ 486783 h 590237"/>
                <a:gd name="connsiteX5" fmla="*/ 378781 w 737797"/>
                <a:gd name="connsiteY5" fmla="*/ 443218 h 590237"/>
                <a:gd name="connsiteX6" fmla="*/ 314838 w 737797"/>
                <a:gd name="connsiteY6" fmla="*/ 465703 h 590237"/>
                <a:gd name="connsiteX7" fmla="*/ 319757 w 737797"/>
                <a:gd name="connsiteY7" fmla="*/ 526132 h 590237"/>
                <a:gd name="connsiteX8" fmla="*/ 338729 w 737797"/>
                <a:gd name="connsiteY8" fmla="*/ 558455 h 590237"/>
                <a:gd name="connsiteX9" fmla="*/ 298677 w 737797"/>
                <a:gd name="connsiteY9" fmla="*/ 591480 h 590237"/>
                <a:gd name="connsiteX10" fmla="*/ 161658 w 737797"/>
                <a:gd name="connsiteY10" fmla="*/ 592182 h 590237"/>
                <a:gd name="connsiteX11" fmla="*/ 149712 w 737797"/>
                <a:gd name="connsiteY11" fmla="*/ 573913 h 590237"/>
                <a:gd name="connsiteX12" fmla="*/ 149712 w 737797"/>
                <a:gd name="connsiteY12" fmla="*/ 458676 h 590237"/>
                <a:gd name="connsiteX13" fmla="*/ 141983 w 737797"/>
                <a:gd name="connsiteY13" fmla="*/ 427759 h 590237"/>
                <a:gd name="connsiteX14" fmla="*/ 108255 w 737797"/>
                <a:gd name="connsiteY14" fmla="*/ 426354 h 590237"/>
                <a:gd name="connsiteX15" fmla="*/ 55555 w 737797"/>
                <a:gd name="connsiteY15" fmla="*/ 450947 h 590237"/>
                <a:gd name="connsiteX16" fmla="*/ 4261 w 737797"/>
                <a:gd name="connsiteY16" fmla="*/ 398950 h 590237"/>
                <a:gd name="connsiteX17" fmla="*/ 35178 w 737797"/>
                <a:gd name="connsiteY17" fmla="*/ 299172 h 590237"/>
                <a:gd name="connsiteX18" fmla="*/ 102634 w 737797"/>
                <a:gd name="connsiteY18" fmla="*/ 306901 h 590237"/>
                <a:gd name="connsiteX19" fmla="*/ 128632 w 737797"/>
                <a:gd name="connsiteY19" fmla="*/ 324468 h 590237"/>
                <a:gd name="connsiteX20" fmla="*/ 149712 w 737797"/>
                <a:gd name="connsiteY20" fmla="*/ 289334 h 590237"/>
                <a:gd name="connsiteX21" fmla="*/ 149010 w 737797"/>
                <a:gd name="connsiteY21" fmla="*/ 174097 h 590237"/>
                <a:gd name="connsiteX22" fmla="*/ 174305 w 737797"/>
                <a:gd name="connsiteY22" fmla="*/ 148802 h 590237"/>
                <a:gd name="connsiteX23" fmla="*/ 286732 w 737797"/>
                <a:gd name="connsiteY23" fmla="*/ 149504 h 590237"/>
                <a:gd name="connsiteX24" fmla="*/ 310622 w 737797"/>
                <a:gd name="connsiteY24" fmla="*/ 144586 h 590237"/>
                <a:gd name="connsiteX25" fmla="*/ 314136 w 737797"/>
                <a:gd name="connsiteY25" fmla="*/ 108047 h 590237"/>
                <a:gd name="connsiteX26" fmla="*/ 311325 w 737797"/>
                <a:gd name="connsiteY26" fmla="*/ 23025 h 590237"/>
                <a:gd name="connsiteX27" fmla="*/ 439913 w 737797"/>
                <a:gd name="connsiteY27" fmla="*/ 32862 h 590237"/>
                <a:gd name="connsiteX28" fmla="*/ 433589 w 737797"/>
                <a:gd name="connsiteY28" fmla="*/ 104534 h 590237"/>
                <a:gd name="connsiteX29" fmla="*/ 416724 w 737797"/>
                <a:gd name="connsiteY29" fmla="*/ 128424 h 590237"/>
                <a:gd name="connsiteX30" fmla="*/ 451858 w 737797"/>
                <a:gd name="connsiteY30" fmla="*/ 149504 h 590237"/>
                <a:gd name="connsiteX31" fmla="*/ 572013 w 737797"/>
                <a:gd name="connsiteY31" fmla="*/ 148802 h 590237"/>
                <a:gd name="connsiteX32" fmla="*/ 590985 w 737797"/>
                <a:gd name="connsiteY32" fmla="*/ 168476 h 590237"/>
                <a:gd name="connsiteX33" fmla="*/ 590283 w 737797"/>
                <a:gd name="connsiteY33" fmla="*/ 283713 h 590237"/>
                <a:gd name="connsiteX34" fmla="*/ 597309 w 737797"/>
                <a:gd name="connsiteY34" fmla="*/ 312522 h 590237"/>
                <a:gd name="connsiteX35" fmla="*/ 633145 w 737797"/>
                <a:gd name="connsiteY35" fmla="*/ 314630 h 590237"/>
                <a:gd name="connsiteX36" fmla="*/ 719573 w 737797"/>
                <a:gd name="connsiteY36" fmla="*/ 312522 h 590237"/>
                <a:gd name="connsiteX37" fmla="*/ 694980 w 737797"/>
                <a:gd name="connsiteY37" fmla="*/ 448136 h 590237"/>
                <a:gd name="connsiteX38" fmla="*/ 636659 w 737797"/>
                <a:gd name="connsiteY38" fmla="*/ 433380 h 590237"/>
                <a:gd name="connsiteX39" fmla="*/ 612768 w 737797"/>
                <a:gd name="connsiteY39" fmla="*/ 417219 h 590237"/>
                <a:gd name="connsiteX40" fmla="*/ 590283 w 737797"/>
                <a:gd name="connsiteY40" fmla="*/ 451650 h 590237"/>
                <a:gd name="connsiteX41" fmla="*/ 590985 w 737797"/>
                <a:gd name="connsiteY41" fmla="*/ 569697 h 590237"/>
                <a:gd name="connsiteX42" fmla="*/ 567797 w 737797"/>
                <a:gd name="connsiteY42" fmla="*/ 593588 h 590237"/>
                <a:gd name="connsiteX43" fmla="*/ 510179 w 737797"/>
                <a:gd name="connsiteY43" fmla="*/ 592182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737797" h="590237">
                  <a:moveTo>
                    <a:pt x="510179" y="592182"/>
                  </a:moveTo>
                  <a:cubicBezTo>
                    <a:pt x="489802" y="592182"/>
                    <a:pt x="470127" y="592182"/>
                    <a:pt x="449750" y="592182"/>
                  </a:cubicBezTo>
                  <a:cubicBezTo>
                    <a:pt x="431481" y="592182"/>
                    <a:pt x="418833" y="583751"/>
                    <a:pt x="408293" y="569697"/>
                  </a:cubicBezTo>
                  <a:cubicBezTo>
                    <a:pt x="397753" y="555644"/>
                    <a:pt x="397753" y="543699"/>
                    <a:pt x="412509" y="532456"/>
                  </a:cubicBezTo>
                  <a:cubicBezTo>
                    <a:pt x="427264" y="521213"/>
                    <a:pt x="445534" y="509971"/>
                    <a:pt x="438507" y="486783"/>
                  </a:cubicBezTo>
                  <a:cubicBezTo>
                    <a:pt x="430778" y="460785"/>
                    <a:pt x="407590" y="445326"/>
                    <a:pt x="378781" y="443218"/>
                  </a:cubicBezTo>
                  <a:cubicBezTo>
                    <a:pt x="354188" y="441813"/>
                    <a:pt x="331702" y="444623"/>
                    <a:pt x="314838" y="465703"/>
                  </a:cubicBezTo>
                  <a:cubicBezTo>
                    <a:pt x="294461" y="490296"/>
                    <a:pt x="295164" y="504349"/>
                    <a:pt x="319757" y="526132"/>
                  </a:cubicBezTo>
                  <a:cubicBezTo>
                    <a:pt x="329594" y="534564"/>
                    <a:pt x="345053" y="540186"/>
                    <a:pt x="338729" y="558455"/>
                  </a:cubicBezTo>
                  <a:cubicBezTo>
                    <a:pt x="331702" y="576724"/>
                    <a:pt x="317649" y="590777"/>
                    <a:pt x="298677" y="591480"/>
                  </a:cubicBezTo>
                  <a:cubicBezTo>
                    <a:pt x="253004" y="593588"/>
                    <a:pt x="207331" y="591480"/>
                    <a:pt x="161658" y="592182"/>
                  </a:cubicBezTo>
                  <a:cubicBezTo>
                    <a:pt x="146199" y="592182"/>
                    <a:pt x="149712" y="581642"/>
                    <a:pt x="149712" y="573913"/>
                  </a:cubicBezTo>
                  <a:cubicBezTo>
                    <a:pt x="149712" y="535267"/>
                    <a:pt x="149712" y="497323"/>
                    <a:pt x="149712" y="458676"/>
                  </a:cubicBezTo>
                  <a:cubicBezTo>
                    <a:pt x="149712" y="447434"/>
                    <a:pt x="149712" y="436894"/>
                    <a:pt x="141983" y="427759"/>
                  </a:cubicBezTo>
                  <a:cubicBezTo>
                    <a:pt x="131443" y="415111"/>
                    <a:pt x="121606" y="407382"/>
                    <a:pt x="108255" y="426354"/>
                  </a:cubicBezTo>
                  <a:cubicBezTo>
                    <a:pt x="95607" y="443920"/>
                    <a:pt x="80149" y="459379"/>
                    <a:pt x="55555" y="450947"/>
                  </a:cubicBezTo>
                  <a:cubicBezTo>
                    <a:pt x="30259" y="442515"/>
                    <a:pt x="11288" y="426354"/>
                    <a:pt x="4261" y="398950"/>
                  </a:cubicBezTo>
                  <a:cubicBezTo>
                    <a:pt x="-6982" y="356087"/>
                    <a:pt x="4261" y="320954"/>
                    <a:pt x="35178" y="299172"/>
                  </a:cubicBezTo>
                  <a:cubicBezTo>
                    <a:pt x="61177" y="280902"/>
                    <a:pt x="80149" y="283713"/>
                    <a:pt x="102634" y="306901"/>
                  </a:cubicBezTo>
                  <a:cubicBezTo>
                    <a:pt x="109661" y="313928"/>
                    <a:pt x="111769" y="331494"/>
                    <a:pt x="128632" y="324468"/>
                  </a:cubicBezTo>
                  <a:cubicBezTo>
                    <a:pt x="143388" y="317441"/>
                    <a:pt x="149712" y="304793"/>
                    <a:pt x="149712" y="289334"/>
                  </a:cubicBezTo>
                  <a:cubicBezTo>
                    <a:pt x="149712" y="250688"/>
                    <a:pt x="151118" y="212744"/>
                    <a:pt x="149010" y="174097"/>
                  </a:cubicBezTo>
                  <a:cubicBezTo>
                    <a:pt x="148307" y="153720"/>
                    <a:pt x="153225" y="147396"/>
                    <a:pt x="174305" y="148802"/>
                  </a:cubicBezTo>
                  <a:cubicBezTo>
                    <a:pt x="211547" y="150910"/>
                    <a:pt x="249491" y="149504"/>
                    <a:pt x="286732" y="149504"/>
                  </a:cubicBezTo>
                  <a:cubicBezTo>
                    <a:pt x="295164" y="149504"/>
                    <a:pt x="302893" y="149504"/>
                    <a:pt x="310622" y="144586"/>
                  </a:cubicBezTo>
                  <a:cubicBezTo>
                    <a:pt x="330297" y="132640"/>
                    <a:pt x="331000" y="122803"/>
                    <a:pt x="314136" y="108047"/>
                  </a:cubicBezTo>
                  <a:cubicBezTo>
                    <a:pt x="281110" y="79941"/>
                    <a:pt x="280408" y="52537"/>
                    <a:pt x="311325" y="23025"/>
                  </a:cubicBezTo>
                  <a:cubicBezTo>
                    <a:pt x="346458" y="-11406"/>
                    <a:pt x="409698" y="-6487"/>
                    <a:pt x="439913" y="32862"/>
                  </a:cubicBezTo>
                  <a:cubicBezTo>
                    <a:pt x="460993" y="59563"/>
                    <a:pt x="458884" y="81346"/>
                    <a:pt x="433589" y="104534"/>
                  </a:cubicBezTo>
                  <a:cubicBezTo>
                    <a:pt x="426562" y="111560"/>
                    <a:pt x="410401" y="114371"/>
                    <a:pt x="416724" y="128424"/>
                  </a:cubicBezTo>
                  <a:cubicBezTo>
                    <a:pt x="423049" y="141775"/>
                    <a:pt x="434994" y="149504"/>
                    <a:pt x="451858" y="149504"/>
                  </a:cubicBezTo>
                  <a:cubicBezTo>
                    <a:pt x="491910" y="148802"/>
                    <a:pt x="531962" y="150207"/>
                    <a:pt x="572013" y="148802"/>
                  </a:cubicBezTo>
                  <a:cubicBezTo>
                    <a:pt x="588175" y="148099"/>
                    <a:pt x="591688" y="153720"/>
                    <a:pt x="590985" y="168476"/>
                  </a:cubicBezTo>
                  <a:cubicBezTo>
                    <a:pt x="589580" y="207123"/>
                    <a:pt x="590985" y="245067"/>
                    <a:pt x="590283" y="283713"/>
                  </a:cubicBezTo>
                  <a:cubicBezTo>
                    <a:pt x="590283" y="294253"/>
                    <a:pt x="590985" y="304090"/>
                    <a:pt x="597309" y="312522"/>
                  </a:cubicBezTo>
                  <a:cubicBezTo>
                    <a:pt x="607849" y="325873"/>
                    <a:pt x="617687" y="333602"/>
                    <a:pt x="633145" y="314630"/>
                  </a:cubicBezTo>
                  <a:cubicBezTo>
                    <a:pt x="661954" y="278794"/>
                    <a:pt x="687953" y="279497"/>
                    <a:pt x="719573" y="312522"/>
                  </a:cubicBezTo>
                  <a:cubicBezTo>
                    <a:pt x="756112" y="351872"/>
                    <a:pt x="742761" y="424948"/>
                    <a:pt x="694980" y="448136"/>
                  </a:cubicBezTo>
                  <a:cubicBezTo>
                    <a:pt x="671089" y="459379"/>
                    <a:pt x="653522" y="450947"/>
                    <a:pt x="636659" y="433380"/>
                  </a:cubicBezTo>
                  <a:cubicBezTo>
                    <a:pt x="630334" y="426354"/>
                    <a:pt x="627524" y="410895"/>
                    <a:pt x="612768" y="417219"/>
                  </a:cubicBezTo>
                  <a:cubicBezTo>
                    <a:pt x="598012" y="423543"/>
                    <a:pt x="590283" y="435488"/>
                    <a:pt x="590283" y="451650"/>
                  </a:cubicBezTo>
                  <a:cubicBezTo>
                    <a:pt x="590283" y="490999"/>
                    <a:pt x="588877" y="530348"/>
                    <a:pt x="590985" y="569697"/>
                  </a:cubicBezTo>
                  <a:cubicBezTo>
                    <a:pt x="591688" y="587967"/>
                    <a:pt x="587472" y="595696"/>
                    <a:pt x="567797" y="593588"/>
                  </a:cubicBezTo>
                  <a:cubicBezTo>
                    <a:pt x="548826" y="590777"/>
                    <a:pt x="529151" y="592182"/>
                    <a:pt x="510179" y="59218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F87CD22-4464-4BBB-B0F5-D4BFB0AE1244}"/>
                </a:ext>
              </a:extLst>
            </p:cNvPr>
            <p:cNvSpPr/>
            <p:nvPr/>
          </p:nvSpPr>
          <p:spPr>
            <a:xfrm>
              <a:off x="6615226" y="5817009"/>
              <a:ext cx="1026185" cy="1026186"/>
            </a:xfrm>
            <a:custGeom>
              <a:avLst/>
              <a:gdLst>
                <a:gd name="connsiteX0" fmla="*/ 370196 w 590237"/>
                <a:gd name="connsiteY0" fmla="*/ 591917 h 590237"/>
                <a:gd name="connsiteX1" fmla="*/ 167829 w 590237"/>
                <a:gd name="connsiteY1" fmla="*/ 591917 h 590237"/>
                <a:gd name="connsiteX2" fmla="*/ 147452 w 590237"/>
                <a:gd name="connsiteY2" fmla="*/ 572242 h 590237"/>
                <a:gd name="connsiteX3" fmla="*/ 148154 w 590237"/>
                <a:gd name="connsiteY3" fmla="*/ 454897 h 590237"/>
                <a:gd name="connsiteX4" fmla="*/ 139020 w 590237"/>
                <a:gd name="connsiteY4" fmla="*/ 424683 h 590237"/>
                <a:gd name="connsiteX5" fmla="*/ 108805 w 590237"/>
                <a:gd name="connsiteY5" fmla="*/ 425385 h 590237"/>
                <a:gd name="connsiteX6" fmla="*/ 56808 w 590237"/>
                <a:gd name="connsiteY6" fmla="*/ 451384 h 590237"/>
                <a:gd name="connsiteX7" fmla="*/ 4811 w 590237"/>
                <a:gd name="connsiteY7" fmla="*/ 400089 h 590237"/>
                <a:gd name="connsiteX8" fmla="*/ 38539 w 590237"/>
                <a:gd name="connsiteY8" fmla="*/ 296798 h 590237"/>
                <a:gd name="connsiteX9" fmla="*/ 105292 w 590237"/>
                <a:gd name="connsiteY9" fmla="*/ 309446 h 590237"/>
                <a:gd name="connsiteX10" fmla="*/ 127074 w 590237"/>
                <a:gd name="connsiteY10" fmla="*/ 324904 h 590237"/>
                <a:gd name="connsiteX11" fmla="*/ 148857 w 590237"/>
                <a:gd name="connsiteY11" fmla="*/ 293284 h 590237"/>
                <a:gd name="connsiteX12" fmla="*/ 148154 w 590237"/>
                <a:gd name="connsiteY12" fmla="*/ 175940 h 590237"/>
                <a:gd name="connsiteX13" fmla="*/ 174153 w 590237"/>
                <a:gd name="connsiteY13" fmla="*/ 148536 h 590237"/>
                <a:gd name="connsiteX14" fmla="*/ 286579 w 590237"/>
                <a:gd name="connsiteY14" fmla="*/ 149238 h 590237"/>
                <a:gd name="connsiteX15" fmla="*/ 310470 w 590237"/>
                <a:gd name="connsiteY15" fmla="*/ 145022 h 590237"/>
                <a:gd name="connsiteX16" fmla="*/ 313983 w 590237"/>
                <a:gd name="connsiteY16" fmla="*/ 108484 h 590237"/>
                <a:gd name="connsiteX17" fmla="*/ 312578 w 590237"/>
                <a:gd name="connsiteY17" fmla="*/ 21354 h 590237"/>
                <a:gd name="connsiteX18" fmla="*/ 449597 w 590237"/>
                <a:gd name="connsiteY18" fmla="*/ 48757 h 590237"/>
                <a:gd name="connsiteX19" fmla="*/ 433436 w 590237"/>
                <a:gd name="connsiteY19" fmla="*/ 104268 h 590237"/>
                <a:gd name="connsiteX20" fmla="*/ 417275 w 590237"/>
                <a:gd name="connsiteY20" fmla="*/ 128861 h 590237"/>
                <a:gd name="connsiteX21" fmla="*/ 452408 w 590237"/>
                <a:gd name="connsiteY21" fmla="*/ 149941 h 590237"/>
                <a:gd name="connsiteX22" fmla="*/ 572564 w 590237"/>
                <a:gd name="connsiteY22" fmla="*/ 149238 h 590237"/>
                <a:gd name="connsiteX23" fmla="*/ 592941 w 590237"/>
                <a:gd name="connsiteY23" fmla="*/ 168210 h 590237"/>
                <a:gd name="connsiteX24" fmla="*/ 592941 w 590237"/>
                <a:gd name="connsiteY24" fmla="*/ 291176 h 590237"/>
                <a:gd name="connsiteX25" fmla="*/ 566942 w 590237"/>
                <a:gd name="connsiteY25" fmla="*/ 336147 h 590237"/>
                <a:gd name="connsiteX26" fmla="*/ 538133 w 590237"/>
                <a:gd name="connsiteY26" fmla="*/ 333336 h 590237"/>
                <a:gd name="connsiteX27" fmla="*/ 472082 w 590237"/>
                <a:gd name="connsiteY27" fmla="*/ 312256 h 590237"/>
                <a:gd name="connsiteX28" fmla="*/ 452408 w 590237"/>
                <a:gd name="connsiteY28" fmla="*/ 408521 h 590237"/>
                <a:gd name="connsiteX29" fmla="*/ 530404 w 590237"/>
                <a:gd name="connsiteY29" fmla="*/ 419764 h 590237"/>
                <a:gd name="connsiteX30" fmla="*/ 560618 w 590237"/>
                <a:gd name="connsiteY30" fmla="*/ 403603 h 590237"/>
                <a:gd name="connsiteX31" fmla="*/ 592238 w 590237"/>
                <a:gd name="connsiteY31" fmla="*/ 441547 h 590237"/>
                <a:gd name="connsiteX32" fmla="*/ 592941 w 590237"/>
                <a:gd name="connsiteY32" fmla="*/ 581377 h 590237"/>
                <a:gd name="connsiteX33" fmla="*/ 574671 w 590237"/>
                <a:gd name="connsiteY33" fmla="*/ 593322 h 590237"/>
                <a:gd name="connsiteX34" fmla="*/ 370196 w 590237"/>
                <a:gd name="connsiteY34" fmla="*/ 591917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237" h="590237">
                  <a:moveTo>
                    <a:pt x="370196" y="591917"/>
                  </a:moveTo>
                  <a:cubicBezTo>
                    <a:pt x="302740" y="591917"/>
                    <a:pt x="235285" y="591214"/>
                    <a:pt x="167829" y="591917"/>
                  </a:cubicBezTo>
                  <a:cubicBezTo>
                    <a:pt x="152370" y="591917"/>
                    <a:pt x="147452" y="588403"/>
                    <a:pt x="147452" y="572242"/>
                  </a:cubicBezTo>
                  <a:cubicBezTo>
                    <a:pt x="148857" y="532893"/>
                    <a:pt x="147452" y="493544"/>
                    <a:pt x="148154" y="454897"/>
                  </a:cubicBezTo>
                  <a:cubicBezTo>
                    <a:pt x="148154" y="443655"/>
                    <a:pt x="147452" y="433115"/>
                    <a:pt x="139020" y="424683"/>
                  </a:cubicBezTo>
                  <a:cubicBezTo>
                    <a:pt x="128480" y="414143"/>
                    <a:pt x="119345" y="410629"/>
                    <a:pt x="108805" y="425385"/>
                  </a:cubicBezTo>
                  <a:cubicBezTo>
                    <a:pt x="96157" y="442249"/>
                    <a:pt x="81401" y="459113"/>
                    <a:pt x="56808" y="451384"/>
                  </a:cubicBezTo>
                  <a:cubicBezTo>
                    <a:pt x="30810" y="443655"/>
                    <a:pt x="12540" y="426790"/>
                    <a:pt x="4811" y="400089"/>
                  </a:cubicBezTo>
                  <a:cubicBezTo>
                    <a:pt x="-7837" y="357929"/>
                    <a:pt x="4811" y="317878"/>
                    <a:pt x="38539" y="296798"/>
                  </a:cubicBezTo>
                  <a:cubicBezTo>
                    <a:pt x="64537" y="279934"/>
                    <a:pt x="81401" y="284150"/>
                    <a:pt x="105292" y="309446"/>
                  </a:cubicBezTo>
                  <a:cubicBezTo>
                    <a:pt x="110913" y="315770"/>
                    <a:pt x="113724" y="330526"/>
                    <a:pt x="127074" y="324904"/>
                  </a:cubicBezTo>
                  <a:cubicBezTo>
                    <a:pt x="140425" y="319283"/>
                    <a:pt x="148857" y="308743"/>
                    <a:pt x="148857" y="293284"/>
                  </a:cubicBezTo>
                  <a:cubicBezTo>
                    <a:pt x="148857" y="253935"/>
                    <a:pt x="150262" y="214586"/>
                    <a:pt x="148154" y="175940"/>
                  </a:cubicBezTo>
                  <a:cubicBezTo>
                    <a:pt x="147452" y="155562"/>
                    <a:pt x="150965" y="147130"/>
                    <a:pt x="174153" y="148536"/>
                  </a:cubicBezTo>
                  <a:cubicBezTo>
                    <a:pt x="211394" y="150644"/>
                    <a:pt x="248635" y="149238"/>
                    <a:pt x="286579" y="149238"/>
                  </a:cubicBezTo>
                  <a:cubicBezTo>
                    <a:pt x="294309" y="149238"/>
                    <a:pt x="302740" y="149941"/>
                    <a:pt x="310470" y="145022"/>
                  </a:cubicBezTo>
                  <a:cubicBezTo>
                    <a:pt x="328739" y="133077"/>
                    <a:pt x="330145" y="122537"/>
                    <a:pt x="313983" y="108484"/>
                  </a:cubicBezTo>
                  <a:cubicBezTo>
                    <a:pt x="280255" y="78972"/>
                    <a:pt x="280255" y="52271"/>
                    <a:pt x="312578" y="21354"/>
                  </a:cubicBezTo>
                  <a:cubicBezTo>
                    <a:pt x="353332" y="-16590"/>
                    <a:pt x="426409" y="-1835"/>
                    <a:pt x="449597" y="48757"/>
                  </a:cubicBezTo>
                  <a:cubicBezTo>
                    <a:pt x="460137" y="72648"/>
                    <a:pt x="449597" y="88107"/>
                    <a:pt x="433436" y="104268"/>
                  </a:cubicBezTo>
                  <a:cubicBezTo>
                    <a:pt x="426409" y="111295"/>
                    <a:pt x="410951" y="114808"/>
                    <a:pt x="417275" y="128861"/>
                  </a:cubicBezTo>
                  <a:cubicBezTo>
                    <a:pt x="423599" y="142914"/>
                    <a:pt x="435544" y="149941"/>
                    <a:pt x="452408" y="149941"/>
                  </a:cubicBezTo>
                  <a:cubicBezTo>
                    <a:pt x="492460" y="149238"/>
                    <a:pt x="532512" y="150644"/>
                    <a:pt x="572564" y="149238"/>
                  </a:cubicBezTo>
                  <a:cubicBezTo>
                    <a:pt x="587319" y="149238"/>
                    <a:pt x="592941" y="152049"/>
                    <a:pt x="592941" y="168210"/>
                  </a:cubicBezTo>
                  <a:cubicBezTo>
                    <a:pt x="591535" y="208965"/>
                    <a:pt x="592238" y="250422"/>
                    <a:pt x="592941" y="291176"/>
                  </a:cubicBezTo>
                  <a:cubicBezTo>
                    <a:pt x="592941" y="312256"/>
                    <a:pt x="582401" y="324904"/>
                    <a:pt x="566942" y="336147"/>
                  </a:cubicBezTo>
                  <a:cubicBezTo>
                    <a:pt x="556402" y="343174"/>
                    <a:pt x="547268" y="342471"/>
                    <a:pt x="538133" y="333336"/>
                  </a:cubicBezTo>
                  <a:cubicBezTo>
                    <a:pt x="500892" y="297501"/>
                    <a:pt x="494568" y="295393"/>
                    <a:pt x="472082" y="312256"/>
                  </a:cubicBezTo>
                  <a:cubicBezTo>
                    <a:pt x="444679" y="332634"/>
                    <a:pt x="435544" y="378307"/>
                    <a:pt x="452408" y="408521"/>
                  </a:cubicBezTo>
                  <a:cubicBezTo>
                    <a:pt x="472785" y="445762"/>
                    <a:pt x="503702" y="449979"/>
                    <a:pt x="530404" y="419764"/>
                  </a:cubicBezTo>
                  <a:cubicBezTo>
                    <a:pt x="538133" y="410629"/>
                    <a:pt x="544457" y="395874"/>
                    <a:pt x="560618" y="403603"/>
                  </a:cubicBezTo>
                  <a:cubicBezTo>
                    <a:pt x="576779" y="410629"/>
                    <a:pt x="592238" y="422575"/>
                    <a:pt x="592238" y="441547"/>
                  </a:cubicBezTo>
                  <a:cubicBezTo>
                    <a:pt x="593643" y="487922"/>
                    <a:pt x="592238" y="534298"/>
                    <a:pt x="592941" y="581377"/>
                  </a:cubicBezTo>
                  <a:cubicBezTo>
                    <a:pt x="592941" y="596835"/>
                    <a:pt x="582401" y="593322"/>
                    <a:pt x="574671" y="593322"/>
                  </a:cubicBezTo>
                  <a:cubicBezTo>
                    <a:pt x="505108" y="592619"/>
                    <a:pt x="437652" y="591917"/>
                    <a:pt x="370196" y="59191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74978AB-DF8A-481C-B169-EFEF4D15A398}"/>
                </a:ext>
              </a:extLst>
            </p:cNvPr>
            <p:cNvSpPr/>
            <p:nvPr/>
          </p:nvSpPr>
          <p:spPr>
            <a:xfrm>
              <a:off x="8391592" y="-14380"/>
              <a:ext cx="1026185" cy="1026186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FAD03D0-9FBB-445F-92DB-3C6B805D7634}"/>
                </a:ext>
              </a:extLst>
            </p:cNvPr>
            <p:cNvSpPr/>
            <p:nvPr/>
          </p:nvSpPr>
          <p:spPr>
            <a:xfrm>
              <a:off x="7381166" y="6073556"/>
              <a:ext cx="1282731" cy="769640"/>
            </a:xfrm>
            <a:custGeom>
              <a:avLst/>
              <a:gdLst>
                <a:gd name="connsiteX0" fmla="*/ 370725 w 737797"/>
                <a:gd name="connsiteY0" fmla="*/ 441321 h 442678"/>
                <a:gd name="connsiteX1" fmla="*/ 178898 w 737797"/>
                <a:gd name="connsiteY1" fmla="*/ 442023 h 442678"/>
                <a:gd name="connsiteX2" fmla="*/ 148684 w 737797"/>
                <a:gd name="connsiteY2" fmla="*/ 413214 h 442678"/>
                <a:gd name="connsiteX3" fmla="*/ 149386 w 737797"/>
                <a:gd name="connsiteY3" fmla="*/ 303599 h 442678"/>
                <a:gd name="connsiteX4" fmla="*/ 138846 w 737797"/>
                <a:gd name="connsiteY4" fmla="*/ 274087 h 442678"/>
                <a:gd name="connsiteX5" fmla="*/ 110037 w 737797"/>
                <a:gd name="connsiteY5" fmla="*/ 274790 h 442678"/>
                <a:gd name="connsiteX6" fmla="*/ 55230 w 737797"/>
                <a:gd name="connsiteY6" fmla="*/ 301491 h 442678"/>
                <a:gd name="connsiteX7" fmla="*/ 2530 w 737797"/>
                <a:gd name="connsiteY7" fmla="*/ 243872 h 442678"/>
                <a:gd name="connsiteX8" fmla="*/ 40473 w 737797"/>
                <a:gd name="connsiteY8" fmla="*/ 146905 h 442678"/>
                <a:gd name="connsiteX9" fmla="*/ 105119 w 737797"/>
                <a:gd name="connsiteY9" fmla="*/ 160255 h 442678"/>
                <a:gd name="connsiteX10" fmla="*/ 127604 w 737797"/>
                <a:gd name="connsiteY10" fmla="*/ 175714 h 442678"/>
                <a:gd name="connsiteX11" fmla="*/ 149386 w 737797"/>
                <a:gd name="connsiteY11" fmla="*/ 143391 h 442678"/>
                <a:gd name="connsiteX12" fmla="*/ 148684 w 737797"/>
                <a:gd name="connsiteY12" fmla="*/ 23236 h 442678"/>
                <a:gd name="connsiteX13" fmla="*/ 170466 w 737797"/>
                <a:gd name="connsiteY13" fmla="*/ 48 h 442678"/>
                <a:gd name="connsiteX14" fmla="*/ 290622 w 737797"/>
                <a:gd name="connsiteY14" fmla="*/ 751 h 442678"/>
                <a:gd name="connsiteX15" fmla="*/ 330673 w 737797"/>
                <a:gd name="connsiteY15" fmla="*/ 19722 h 442678"/>
                <a:gd name="connsiteX16" fmla="*/ 327160 w 737797"/>
                <a:gd name="connsiteY16" fmla="*/ 59072 h 442678"/>
                <a:gd name="connsiteX17" fmla="*/ 301864 w 737797"/>
                <a:gd name="connsiteY17" fmla="*/ 105447 h 442678"/>
                <a:gd name="connsiteX18" fmla="*/ 357375 w 737797"/>
                <a:gd name="connsiteY18" fmla="*/ 148310 h 442678"/>
                <a:gd name="connsiteX19" fmla="*/ 419209 w 737797"/>
                <a:gd name="connsiteY19" fmla="*/ 132851 h 442678"/>
                <a:gd name="connsiteX20" fmla="*/ 419209 w 737797"/>
                <a:gd name="connsiteY20" fmla="*/ 63287 h 442678"/>
                <a:gd name="connsiteX21" fmla="*/ 401643 w 737797"/>
                <a:gd name="connsiteY21" fmla="*/ 35884 h 442678"/>
                <a:gd name="connsiteX22" fmla="*/ 437478 w 737797"/>
                <a:gd name="connsiteY22" fmla="*/ 2156 h 442678"/>
                <a:gd name="connsiteX23" fmla="*/ 582228 w 737797"/>
                <a:gd name="connsiteY23" fmla="*/ 751 h 442678"/>
                <a:gd name="connsiteX24" fmla="*/ 591362 w 737797"/>
                <a:gd name="connsiteY24" fmla="*/ 19020 h 442678"/>
                <a:gd name="connsiteX25" fmla="*/ 591362 w 737797"/>
                <a:gd name="connsiteY25" fmla="*/ 134257 h 442678"/>
                <a:gd name="connsiteX26" fmla="*/ 596983 w 737797"/>
                <a:gd name="connsiteY26" fmla="*/ 160255 h 442678"/>
                <a:gd name="connsiteX27" fmla="*/ 634224 w 737797"/>
                <a:gd name="connsiteY27" fmla="*/ 164471 h 442678"/>
                <a:gd name="connsiteX28" fmla="*/ 722760 w 737797"/>
                <a:gd name="connsiteY28" fmla="*/ 165174 h 442678"/>
                <a:gd name="connsiteX29" fmla="*/ 695356 w 737797"/>
                <a:gd name="connsiteY29" fmla="*/ 298680 h 442678"/>
                <a:gd name="connsiteX30" fmla="*/ 637035 w 737797"/>
                <a:gd name="connsiteY30" fmla="*/ 283221 h 442678"/>
                <a:gd name="connsiteX31" fmla="*/ 613144 w 737797"/>
                <a:gd name="connsiteY31" fmla="*/ 267060 h 442678"/>
                <a:gd name="connsiteX32" fmla="*/ 591362 w 737797"/>
                <a:gd name="connsiteY32" fmla="*/ 302193 h 442678"/>
                <a:gd name="connsiteX33" fmla="*/ 592065 w 737797"/>
                <a:gd name="connsiteY33" fmla="*/ 420241 h 442678"/>
                <a:gd name="connsiteX34" fmla="*/ 570282 w 737797"/>
                <a:gd name="connsiteY34" fmla="*/ 442726 h 442678"/>
                <a:gd name="connsiteX35" fmla="*/ 370725 w 737797"/>
                <a:gd name="connsiteY35" fmla="*/ 441321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37797" h="442678">
                  <a:moveTo>
                    <a:pt x="370725" y="441321"/>
                  </a:moveTo>
                  <a:cubicBezTo>
                    <a:pt x="306783" y="441321"/>
                    <a:pt x="242840" y="440618"/>
                    <a:pt x="178898" y="442023"/>
                  </a:cubicBezTo>
                  <a:cubicBezTo>
                    <a:pt x="155710" y="442726"/>
                    <a:pt x="146576" y="438510"/>
                    <a:pt x="148684" y="413214"/>
                  </a:cubicBezTo>
                  <a:cubicBezTo>
                    <a:pt x="151494" y="376676"/>
                    <a:pt x="149386" y="340137"/>
                    <a:pt x="149386" y="303599"/>
                  </a:cubicBezTo>
                  <a:cubicBezTo>
                    <a:pt x="149386" y="292356"/>
                    <a:pt x="147981" y="282519"/>
                    <a:pt x="138846" y="274087"/>
                  </a:cubicBezTo>
                  <a:cubicBezTo>
                    <a:pt x="128306" y="264250"/>
                    <a:pt x="119874" y="260736"/>
                    <a:pt x="110037" y="274790"/>
                  </a:cubicBezTo>
                  <a:cubicBezTo>
                    <a:pt x="96686" y="293761"/>
                    <a:pt x="79823" y="309923"/>
                    <a:pt x="55230" y="301491"/>
                  </a:cubicBezTo>
                  <a:cubicBezTo>
                    <a:pt x="28528" y="292356"/>
                    <a:pt x="8853" y="274087"/>
                    <a:pt x="2530" y="243872"/>
                  </a:cubicBezTo>
                  <a:cubicBezTo>
                    <a:pt x="-5902" y="201010"/>
                    <a:pt x="6746" y="166579"/>
                    <a:pt x="40473" y="146905"/>
                  </a:cubicBezTo>
                  <a:cubicBezTo>
                    <a:pt x="65067" y="132148"/>
                    <a:pt x="82633" y="136365"/>
                    <a:pt x="105119" y="160255"/>
                  </a:cubicBezTo>
                  <a:cubicBezTo>
                    <a:pt x="111443" y="167282"/>
                    <a:pt x="114956" y="181335"/>
                    <a:pt x="127604" y="175714"/>
                  </a:cubicBezTo>
                  <a:cubicBezTo>
                    <a:pt x="140252" y="170092"/>
                    <a:pt x="149386" y="159552"/>
                    <a:pt x="149386" y="143391"/>
                  </a:cubicBezTo>
                  <a:cubicBezTo>
                    <a:pt x="149386" y="103339"/>
                    <a:pt x="150089" y="63287"/>
                    <a:pt x="148684" y="23236"/>
                  </a:cubicBezTo>
                  <a:cubicBezTo>
                    <a:pt x="147981" y="6372"/>
                    <a:pt x="150792" y="-655"/>
                    <a:pt x="170466" y="48"/>
                  </a:cubicBezTo>
                  <a:cubicBezTo>
                    <a:pt x="210518" y="2156"/>
                    <a:pt x="250570" y="751"/>
                    <a:pt x="290622" y="751"/>
                  </a:cubicBezTo>
                  <a:cubicBezTo>
                    <a:pt x="307486" y="751"/>
                    <a:pt x="320836" y="7074"/>
                    <a:pt x="330673" y="19722"/>
                  </a:cubicBezTo>
                  <a:cubicBezTo>
                    <a:pt x="341916" y="33775"/>
                    <a:pt x="344024" y="46424"/>
                    <a:pt x="327160" y="59072"/>
                  </a:cubicBezTo>
                  <a:cubicBezTo>
                    <a:pt x="312404" y="70314"/>
                    <a:pt x="292730" y="82259"/>
                    <a:pt x="301864" y="105447"/>
                  </a:cubicBezTo>
                  <a:cubicBezTo>
                    <a:pt x="311702" y="129338"/>
                    <a:pt x="329268" y="146202"/>
                    <a:pt x="357375" y="148310"/>
                  </a:cubicBezTo>
                  <a:cubicBezTo>
                    <a:pt x="379860" y="150418"/>
                    <a:pt x="400940" y="149013"/>
                    <a:pt x="419209" y="132851"/>
                  </a:cubicBezTo>
                  <a:cubicBezTo>
                    <a:pt x="448018" y="106150"/>
                    <a:pt x="448018" y="89286"/>
                    <a:pt x="419209" y="63287"/>
                  </a:cubicBezTo>
                  <a:cubicBezTo>
                    <a:pt x="410777" y="56261"/>
                    <a:pt x="396724" y="50640"/>
                    <a:pt x="401643" y="35884"/>
                  </a:cubicBezTo>
                  <a:cubicBezTo>
                    <a:pt x="407264" y="19020"/>
                    <a:pt x="418506" y="2859"/>
                    <a:pt x="437478" y="2156"/>
                  </a:cubicBezTo>
                  <a:cubicBezTo>
                    <a:pt x="485962" y="48"/>
                    <a:pt x="534446" y="751"/>
                    <a:pt x="582228" y="751"/>
                  </a:cubicBezTo>
                  <a:cubicBezTo>
                    <a:pt x="596983" y="751"/>
                    <a:pt x="591362" y="11993"/>
                    <a:pt x="591362" y="19020"/>
                  </a:cubicBezTo>
                  <a:cubicBezTo>
                    <a:pt x="592065" y="57666"/>
                    <a:pt x="591362" y="95610"/>
                    <a:pt x="591362" y="134257"/>
                  </a:cubicBezTo>
                  <a:cubicBezTo>
                    <a:pt x="591362" y="143391"/>
                    <a:pt x="592065" y="152526"/>
                    <a:pt x="596983" y="160255"/>
                  </a:cubicBezTo>
                  <a:cubicBezTo>
                    <a:pt x="608929" y="179930"/>
                    <a:pt x="618766" y="180632"/>
                    <a:pt x="634224" y="164471"/>
                  </a:cubicBezTo>
                  <a:cubicBezTo>
                    <a:pt x="665142" y="130041"/>
                    <a:pt x="692545" y="130743"/>
                    <a:pt x="722760" y="165174"/>
                  </a:cubicBezTo>
                  <a:cubicBezTo>
                    <a:pt x="758596" y="205928"/>
                    <a:pt x="743840" y="274790"/>
                    <a:pt x="695356" y="298680"/>
                  </a:cubicBezTo>
                  <a:cubicBezTo>
                    <a:pt x="671465" y="310625"/>
                    <a:pt x="653899" y="300788"/>
                    <a:pt x="637035" y="283221"/>
                  </a:cubicBezTo>
                  <a:cubicBezTo>
                    <a:pt x="630711" y="276195"/>
                    <a:pt x="627901" y="260033"/>
                    <a:pt x="613144" y="267060"/>
                  </a:cubicBezTo>
                  <a:cubicBezTo>
                    <a:pt x="599794" y="273384"/>
                    <a:pt x="591362" y="285330"/>
                    <a:pt x="591362" y="302193"/>
                  </a:cubicBezTo>
                  <a:cubicBezTo>
                    <a:pt x="591362" y="341543"/>
                    <a:pt x="590659" y="380892"/>
                    <a:pt x="592065" y="420241"/>
                  </a:cubicBezTo>
                  <a:cubicBezTo>
                    <a:pt x="592767" y="437807"/>
                    <a:pt x="588551" y="443429"/>
                    <a:pt x="570282" y="442726"/>
                  </a:cubicBezTo>
                  <a:cubicBezTo>
                    <a:pt x="504232" y="440618"/>
                    <a:pt x="437478" y="441321"/>
                    <a:pt x="370725" y="44132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C2E4C1A-C4FB-436B-8F38-7E66039F526C}"/>
                </a:ext>
              </a:extLst>
            </p:cNvPr>
            <p:cNvSpPr/>
            <p:nvPr/>
          </p:nvSpPr>
          <p:spPr>
            <a:xfrm flipH="1">
              <a:off x="7370814" y="1511907"/>
              <a:ext cx="1026185" cy="1026186"/>
            </a:xfrm>
            <a:custGeom>
              <a:avLst/>
              <a:gdLst>
                <a:gd name="connsiteX0" fmla="*/ 527 w 590237"/>
                <a:gd name="connsiteY0" fmla="*/ 78746 h 590237"/>
                <a:gd name="connsiteX1" fmla="*/ 527 w 590237"/>
                <a:gd name="connsiteY1" fmla="*/ 21128 h 590237"/>
                <a:gd name="connsiteX2" fmla="*/ 19499 w 590237"/>
                <a:gd name="connsiteY2" fmla="*/ 751 h 590237"/>
                <a:gd name="connsiteX3" fmla="*/ 139654 w 590237"/>
                <a:gd name="connsiteY3" fmla="*/ 751 h 590237"/>
                <a:gd name="connsiteX4" fmla="*/ 181814 w 590237"/>
                <a:gd name="connsiteY4" fmla="*/ 21128 h 590237"/>
                <a:gd name="connsiteX5" fmla="*/ 179004 w 590237"/>
                <a:gd name="connsiteY5" fmla="*/ 60477 h 590237"/>
                <a:gd name="connsiteX6" fmla="*/ 153708 w 590237"/>
                <a:gd name="connsiteY6" fmla="*/ 106150 h 590237"/>
                <a:gd name="connsiteX7" fmla="*/ 211326 w 590237"/>
                <a:gd name="connsiteY7" fmla="*/ 149013 h 590237"/>
                <a:gd name="connsiteX8" fmla="*/ 278079 w 590237"/>
                <a:gd name="connsiteY8" fmla="*/ 126528 h 590237"/>
                <a:gd name="connsiteX9" fmla="*/ 274566 w 590237"/>
                <a:gd name="connsiteY9" fmla="*/ 68206 h 590237"/>
                <a:gd name="connsiteX10" fmla="*/ 254188 w 590237"/>
                <a:gd name="connsiteY10" fmla="*/ 34479 h 590237"/>
                <a:gd name="connsiteX11" fmla="*/ 301970 w 590237"/>
                <a:gd name="connsiteY11" fmla="*/ 751 h 590237"/>
                <a:gd name="connsiteX12" fmla="*/ 424936 w 590237"/>
                <a:gd name="connsiteY12" fmla="*/ 48 h 590237"/>
                <a:gd name="connsiteX13" fmla="*/ 442503 w 590237"/>
                <a:gd name="connsiteY13" fmla="*/ 19723 h 590237"/>
                <a:gd name="connsiteX14" fmla="*/ 442503 w 590237"/>
                <a:gd name="connsiteY14" fmla="*/ 134959 h 590237"/>
                <a:gd name="connsiteX15" fmla="*/ 450934 w 590237"/>
                <a:gd name="connsiteY15" fmla="*/ 165877 h 590237"/>
                <a:gd name="connsiteX16" fmla="*/ 484663 w 590237"/>
                <a:gd name="connsiteY16" fmla="*/ 167282 h 590237"/>
                <a:gd name="connsiteX17" fmla="*/ 574603 w 590237"/>
                <a:gd name="connsiteY17" fmla="*/ 167985 h 590237"/>
                <a:gd name="connsiteX18" fmla="*/ 559145 w 590237"/>
                <a:gd name="connsiteY18" fmla="*/ 292356 h 590237"/>
                <a:gd name="connsiteX19" fmla="*/ 489581 w 590237"/>
                <a:gd name="connsiteY19" fmla="*/ 286032 h 590237"/>
                <a:gd name="connsiteX20" fmla="*/ 462880 w 590237"/>
                <a:gd name="connsiteY20" fmla="*/ 269168 h 590237"/>
                <a:gd name="connsiteX21" fmla="*/ 442503 w 590237"/>
                <a:gd name="connsiteY21" fmla="*/ 305004 h 590237"/>
                <a:gd name="connsiteX22" fmla="*/ 442503 w 590237"/>
                <a:gd name="connsiteY22" fmla="*/ 406188 h 590237"/>
                <a:gd name="connsiteX23" fmla="*/ 404559 w 590237"/>
                <a:gd name="connsiteY23" fmla="*/ 442726 h 590237"/>
                <a:gd name="connsiteX24" fmla="*/ 308997 w 590237"/>
                <a:gd name="connsiteY24" fmla="*/ 442726 h 590237"/>
                <a:gd name="connsiteX25" fmla="*/ 278079 w 590237"/>
                <a:gd name="connsiteY25" fmla="*/ 451158 h 590237"/>
                <a:gd name="connsiteX26" fmla="*/ 276674 w 590237"/>
                <a:gd name="connsiteY26" fmla="*/ 483481 h 590237"/>
                <a:gd name="connsiteX27" fmla="*/ 301267 w 590237"/>
                <a:gd name="connsiteY27" fmla="*/ 541099 h 590237"/>
                <a:gd name="connsiteX28" fmla="*/ 235919 w 590237"/>
                <a:gd name="connsiteY28" fmla="*/ 590988 h 590237"/>
                <a:gd name="connsiteX29" fmla="*/ 153005 w 590237"/>
                <a:gd name="connsiteY29" fmla="*/ 560774 h 590237"/>
                <a:gd name="connsiteX30" fmla="*/ 160032 w 590237"/>
                <a:gd name="connsiteY30" fmla="*/ 489102 h 590237"/>
                <a:gd name="connsiteX31" fmla="*/ 176193 w 590237"/>
                <a:gd name="connsiteY31" fmla="*/ 465211 h 590237"/>
                <a:gd name="connsiteX32" fmla="*/ 141060 w 590237"/>
                <a:gd name="connsiteY32" fmla="*/ 443429 h 590237"/>
                <a:gd name="connsiteX33" fmla="*/ 20904 w 590237"/>
                <a:gd name="connsiteY33" fmla="*/ 444132 h 590237"/>
                <a:gd name="connsiteX34" fmla="*/ 527 w 590237"/>
                <a:gd name="connsiteY34" fmla="*/ 423052 h 590237"/>
                <a:gd name="connsiteX35" fmla="*/ 527 w 590237"/>
                <a:gd name="connsiteY35" fmla="*/ 307815 h 590237"/>
                <a:gd name="connsiteX36" fmla="*/ 14580 w 590237"/>
                <a:gd name="connsiteY36" fmla="*/ 267763 h 590237"/>
                <a:gd name="connsiteX37" fmla="*/ 61659 w 590237"/>
                <a:gd name="connsiteY37" fmla="*/ 268466 h 590237"/>
                <a:gd name="connsiteX38" fmla="*/ 103819 w 590237"/>
                <a:gd name="connsiteY38" fmla="*/ 291654 h 590237"/>
                <a:gd name="connsiteX39" fmla="*/ 147384 w 590237"/>
                <a:gd name="connsiteY39" fmla="*/ 243872 h 590237"/>
                <a:gd name="connsiteX40" fmla="*/ 123493 w 590237"/>
                <a:gd name="connsiteY40" fmla="*/ 165174 h 590237"/>
                <a:gd name="connsiteX41" fmla="*/ 67280 w 590237"/>
                <a:gd name="connsiteY41" fmla="*/ 170795 h 590237"/>
                <a:gd name="connsiteX42" fmla="*/ 32849 w 590237"/>
                <a:gd name="connsiteY42" fmla="*/ 191173 h 590237"/>
                <a:gd name="connsiteX43" fmla="*/ 527 w 590237"/>
                <a:gd name="connsiteY43" fmla="*/ 147607 h 590237"/>
                <a:gd name="connsiteX44" fmla="*/ 527 w 590237"/>
                <a:gd name="connsiteY44" fmla="*/ 111772 h 590237"/>
                <a:gd name="connsiteX45" fmla="*/ 527 w 590237"/>
                <a:gd name="connsiteY45" fmla="*/ 7874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90237">
                  <a:moveTo>
                    <a:pt x="527" y="78746"/>
                  </a:moveTo>
                  <a:cubicBezTo>
                    <a:pt x="527" y="59774"/>
                    <a:pt x="1229" y="40100"/>
                    <a:pt x="527" y="21128"/>
                  </a:cubicBezTo>
                  <a:cubicBezTo>
                    <a:pt x="-176" y="7075"/>
                    <a:pt x="2635" y="48"/>
                    <a:pt x="19499" y="751"/>
                  </a:cubicBezTo>
                  <a:cubicBezTo>
                    <a:pt x="59551" y="2156"/>
                    <a:pt x="99602" y="1453"/>
                    <a:pt x="139654" y="751"/>
                  </a:cubicBezTo>
                  <a:cubicBezTo>
                    <a:pt x="157924" y="751"/>
                    <a:pt x="171274" y="7777"/>
                    <a:pt x="181814" y="21128"/>
                  </a:cubicBezTo>
                  <a:cubicBezTo>
                    <a:pt x="193057" y="35181"/>
                    <a:pt x="195165" y="47829"/>
                    <a:pt x="179004" y="60477"/>
                  </a:cubicBezTo>
                  <a:cubicBezTo>
                    <a:pt x="164247" y="71720"/>
                    <a:pt x="144573" y="82962"/>
                    <a:pt x="153708" y="106150"/>
                  </a:cubicBezTo>
                  <a:cubicBezTo>
                    <a:pt x="163545" y="131446"/>
                    <a:pt x="181814" y="147607"/>
                    <a:pt x="211326" y="149013"/>
                  </a:cubicBezTo>
                  <a:cubicBezTo>
                    <a:pt x="236622" y="149715"/>
                    <a:pt x="260513" y="148310"/>
                    <a:pt x="278079" y="126528"/>
                  </a:cubicBezTo>
                  <a:cubicBezTo>
                    <a:pt x="297051" y="102637"/>
                    <a:pt x="296348" y="88584"/>
                    <a:pt x="274566" y="68206"/>
                  </a:cubicBezTo>
                  <a:cubicBezTo>
                    <a:pt x="264728" y="59072"/>
                    <a:pt x="246459" y="54153"/>
                    <a:pt x="254188" y="34479"/>
                  </a:cubicBezTo>
                  <a:cubicBezTo>
                    <a:pt x="262620" y="13399"/>
                    <a:pt x="278079" y="751"/>
                    <a:pt x="301970" y="751"/>
                  </a:cubicBezTo>
                  <a:cubicBezTo>
                    <a:pt x="342724" y="751"/>
                    <a:pt x="384181" y="1453"/>
                    <a:pt x="424936" y="48"/>
                  </a:cubicBezTo>
                  <a:cubicBezTo>
                    <a:pt x="441097" y="-655"/>
                    <a:pt x="442503" y="6372"/>
                    <a:pt x="442503" y="19723"/>
                  </a:cubicBezTo>
                  <a:cubicBezTo>
                    <a:pt x="441800" y="58369"/>
                    <a:pt x="442503" y="96313"/>
                    <a:pt x="442503" y="134959"/>
                  </a:cubicBezTo>
                  <a:cubicBezTo>
                    <a:pt x="442503" y="146202"/>
                    <a:pt x="443205" y="156742"/>
                    <a:pt x="450934" y="165877"/>
                  </a:cubicBezTo>
                  <a:cubicBezTo>
                    <a:pt x="461474" y="179227"/>
                    <a:pt x="470609" y="184849"/>
                    <a:pt x="484663" y="167282"/>
                  </a:cubicBezTo>
                  <a:cubicBezTo>
                    <a:pt x="513472" y="131446"/>
                    <a:pt x="545091" y="132149"/>
                    <a:pt x="574603" y="167985"/>
                  </a:cubicBezTo>
                  <a:cubicBezTo>
                    <a:pt x="604115" y="203118"/>
                    <a:pt x="595683" y="265655"/>
                    <a:pt x="559145" y="292356"/>
                  </a:cubicBezTo>
                  <a:cubicBezTo>
                    <a:pt x="531741" y="312031"/>
                    <a:pt x="512769" y="309923"/>
                    <a:pt x="489581" y="286032"/>
                  </a:cubicBezTo>
                  <a:cubicBezTo>
                    <a:pt x="482554" y="278303"/>
                    <a:pt x="479041" y="260736"/>
                    <a:pt x="462880" y="269168"/>
                  </a:cubicBezTo>
                  <a:cubicBezTo>
                    <a:pt x="449529" y="276195"/>
                    <a:pt x="442503" y="288843"/>
                    <a:pt x="442503" y="305004"/>
                  </a:cubicBezTo>
                  <a:cubicBezTo>
                    <a:pt x="442503" y="338732"/>
                    <a:pt x="442503" y="372460"/>
                    <a:pt x="442503" y="406188"/>
                  </a:cubicBezTo>
                  <a:cubicBezTo>
                    <a:pt x="442503" y="442726"/>
                    <a:pt x="442503" y="442726"/>
                    <a:pt x="404559" y="442726"/>
                  </a:cubicBezTo>
                  <a:cubicBezTo>
                    <a:pt x="372939" y="442726"/>
                    <a:pt x="340616" y="442726"/>
                    <a:pt x="308997" y="442726"/>
                  </a:cubicBezTo>
                  <a:cubicBezTo>
                    <a:pt x="297754" y="442726"/>
                    <a:pt x="287214" y="443429"/>
                    <a:pt x="278079" y="451158"/>
                  </a:cubicBezTo>
                  <a:cubicBezTo>
                    <a:pt x="266837" y="460995"/>
                    <a:pt x="259107" y="470130"/>
                    <a:pt x="276674" y="483481"/>
                  </a:cubicBezTo>
                  <a:cubicBezTo>
                    <a:pt x="295646" y="497534"/>
                    <a:pt x="312510" y="514398"/>
                    <a:pt x="301267" y="541099"/>
                  </a:cubicBezTo>
                  <a:cubicBezTo>
                    <a:pt x="289322" y="569206"/>
                    <a:pt x="268945" y="588880"/>
                    <a:pt x="235919" y="590988"/>
                  </a:cubicBezTo>
                  <a:cubicBezTo>
                    <a:pt x="203597" y="593096"/>
                    <a:pt x="174085" y="588880"/>
                    <a:pt x="153005" y="560774"/>
                  </a:cubicBezTo>
                  <a:cubicBezTo>
                    <a:pt x="132628" y="533370"/>
                    <a:pt x="134736" y="512290"/>
                    <a:pt x="160032" y="489102"/>
                  </a:cubicBezTo>
                  <a:cubicBezTo>
                    <a:pt x="167058" y="482778"/>
                    <a:pt x="183219" y="479967"/>
                    <a:pt x="176193" y="465211"/>
                  </a:cubicBezTo>
                  <a:cubicBezTo>
                    <a:pt x="169869" y="451861"/>
                    <a:pt x="157924" y="443429"/>
                    <a:pt x="141060" y="443429"/>
                  </a:cubicBezTo>
                  <a:cubicBezTo>
                    <a:pt x="101008" y="443429"/>
                    <a:pt x="60956" y="442726"/>
                    <a:pt x="20904" y="444132"/>
                  </a:cubicBezTo>
                  <a:cubicBezTo>
                    <a:pt x="3338" y="444834"/>
                    <a:pt x="-176" y="439213"/>
                    <a:pt x="527" y="423052"/>
                  </a:cubicBezTo>
                  <a:cubicBezTo>
                    <a:pt x="1932" y="385108"/>
                    <a:pt x="1229" y="346461"/>
                    <a:pt x="527" y="307815"/>
                  </a:cubicBezTo>
                  <a:cubicBezTo>
                    <a:pt x="527" y="292356"/>
                    <a:pt x="3338" y="279006"/>
                    <a:pt x="14580" y="267763"/>
                  </a:cubicBezTo>
                  <a:cubicBezTo>
                    <a:pt x="33552" y="249494"/>
                    <a:pt x="44092" y="249494"/>
                    <a:pt x="61659" y="268466"/>
                  </a:cubicBezTo>
                  <a:cubicBezTo>
                    <a:pt x="72901" y="281114"/>
                    <a:pt x="82739" y="297978"/>
                    <a:pt x="103819" y="291654"/>
                  </a:cubicBezTo>
                  <a:cubicBezTo>
                    <a:pt x="126304" y="283924"/>
                    <a:pt x="143168" y="269168"/>
                    <a:pt x="147384" y="243872"/>
                  </a:cubicBezTo>
                  <a:cubicBezTo>
                    <a:pt x="153005" y="213658"/>
                    <a:pt x="150897" y="185551"/>
                    <a:pt x="123493" y="165174"/>
                  </a:cubicBezTo>
                  <a:cubicBezTo>
                    <a:pt x="101008" y="147607"/>
                    <a:pt x="86954" y="149013"/>
                    <a:pt x="67280" y="170795"/>
                  </a:cubicBezTo>
                  <a:cubicBezTo>
                    <a:pt x="58145" y="181335"/>
                    <a:pt x="51821" y="198902"/>
                    <a:pt x="32849" y="191173"/>
                  </a:cubicBezTo>
                  <a:cubicBezTo>
                    <a:pt x="13878" y="183443"/>
                    <a:pt x="1932" y="168687"/>
                    <a:pt x="527" y="147607"/>
                  </a:cubicBezTo>
                  <a:cubicBezTo>
                    <a:pt x="-176" y="135662"/>
                    <a:pt x="527" y="123717"/>
                    <a:pt x="527" y="111772"/>
                  </a:cubicBezTo>
                  <a:cubicBezTo>
                    <a:pt x="-176" y="100529"/>
                    <a:pt x="-176" y="89989"/>
                    <a:pt x="527" y="787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B5A8E6B-B236-436C-AE48-3EC963AE621C}"/>
                </a:ext>
              </a:extLst>
            </p:cNvPr>
            <p:cNvSpPr/>
            <p:nvPr/>
          </p:nvSpPr>
          <p:spPr>
            <a:xfrm flipH="1">
              <a:off x="8137483" y="1250418"/>
              <a:ext cx="1026185" cy="1013970"/>
            </a:xfrm>
            <a:custGeom>
              <a:avLst/>
              <a:gdLst>
                <a:gd name="connsiteX0" fmla="*/ 710 w 590237"/>
                <a:gd name="connsiteY0" fmla="*/ 508487 h 583211"/>
                <a:gd name="connsiteX1" fmla="*/ 710 w 590237"/>
                <a:gd name="connsiteY1" fmla="*/ 448058 h 583211"/>
                <a:gd name="connsiteX2" fmla="*/ 16168 w 590237"/>
                <a:gd name="connsiteY2" fmla="*/ 411520 h 583211"/>
                <a:gd name="connsiteX3" fmla="*/ 61841 w 590237"/>
                <a:gd name="connsiteY3" fmla="*/ 413628 h 583211"/>
                <a:gd name="connsiteX4" fmla="*/ 103298 w 590237"/>
                <a:gd name="connsiteY4" fmla="*/ 437518 h 583211"/>
                <a:gd name="connsiteX5" fmla="*/ 146864 w 590237"/>
                <a:gd name="connsiteY5" fmla="*/ 389737 h 583211"/>
                <a:gd name="connsiteX6" fmla="*/ 125081 w 590237"/>
                <a:gd name="connsiteY6" fmla="*/ 312444 h 583211"/>
                <a:gd name="connsiteX7" fmla="*/ 66760 w 590237"/>
                <a:gd name="connsiteY7" fmla="*/ 316660 h 583211"/>
                <a:gd name="connsiteX8" fmla="*/ 33032 w 590237"/>
                <a:gd name="connsiteY8" fmla="*/ 336335 h 583211"/>
                <a:gd name="connsiteX9" fmla="*/ 710 w 590237"/>
                <a:gd name="connsiteY9" fmla="*/ 290661 h 583211"/>
                <a:gd name="connsiteX10" fmla="*/ 710 w 590237"/>
                <a:gd name="connsiteY10" fmla="*/ 164884 h 583211"/>
                <a:gd name="connsiteX11" fmla="*/ 17574 w 590237"/>
                <a:gd name="connsiteY11" fmla="*/ 148021 h 583211"/>
                <a:gd name="connsiteX12" fmla="*/ 135621 w 590237"/>
                <a:gd name="connsiteY12" fmla="*/ 148723 h 583211"/>
                <a:gd name="connsiteX13" fmla="*/ 165836 w 590237"/>
                <a:gd name="connsiteY13" fmla="*/ 139589 h 583211"/>
                <a:gd name="connsiteX14" fmla="*/ 167241 w 590237"/>
                <a:gd name="connsiteY14" fmla="*/ 107969 h 583211"/>
                <a:gd name="connsiteX15" fmla="*/ 141242 w 590237"/>
                <a:gd name="connsiteY15" fmla="*/ 52458 h 583211"/>
                <a:gd name="connsiteX16" fmla="*/ 203077 w 590237"/>
                <a:gd name="connsiteY16" fmla="*/ 1164 h 583211"/>
                <a:gd name="connsiteX17" fmla="*/ 293018 w 590237"/>
                <a:gd name="connsiteY17" fmla="*/ 32784 h 583211"/>
                <a:gd name="connsiteX18" fmla="*/ 286694 w 590237"/>
                <a:gd name="connsiteY18" fmla="*/ 100239 h 583211"/>
                <a:gd name="connsiteX19" fmla="*/ 268424 w 590237"/>
                <a:gd name="connsiteY19" fmla="*/ 126238 h 583211"/>
                <a:gd name="connsiteX20" fmla="*/ 306368 w 590237"/>
                <a:gd name="connsiteY20" fmla="*/ 148021 h 583211"/>
                <a:gd name="connsiteX21" fmla="*/ 421605 w 590237"/>
                <a:gd name="connsiteY21" fmla="*/ 147318 h 583211"/>
                <a:gd name="connsiteX22" fmla="*/ 443388 w 590237"/>
                <a:gd name="connsiteY22" fmla="*/ 169803 h 583211"/>
                <a:gd name="connsiteX23" fmla="*/ 442685 w 590237"/>
                <a:gd name="connsiteY23" fmla="*/ 282229 h 583211"/>
                <a:gd name="connsiteX24" fmla="*/ 453928 w 590237"/>
                <a:gd name="connsiteY24" fmla="*/ 314552 h 583211"/>
                <a:gd name="connsiteX25" fmla="*/ 482737 w 590237"/>
                <a:gd name="connsiteY25" fmla="*/ 314552 h 583211"/>
                <a:gd name="connsiteX26" fmla="*/ 539653 w 590237"/>
                <a:gd name="connsiteY26" fmla="*/ 288554 h 583211"/>
                <a:gd name="connsiteX27" fmla="*/ 590947 w 590237"/>
                <a:gd name="connsiteY27" fmla="*/ 353198 h 583211"/>
                <a:gd name="connsiteX28" fmla="*/ 560030 w 590237"/>
                <a:gd name="connsiteY28" fmla="*/ 438221 h 583211"/>
                <a:gd name="connsiteX29" fmla="*/ 489763 w 590237"/>
                <a:gd name="connsiteY29" fmla="*/ 431897 h 583211"/>
                <a:gd name="connsiteX30" fmla="*/ 465873 w 590237"/>
                <a:gd name="connsiteY30" fmla="*/ 414330 h 583211"/>
                <a:gd name="connsiteX31" fmla="*/ 441982 w 590237"/>
                <a:gd name="connsiteY31" fmla="*/ 450869 h 583211"/>
                <a:gd name="connsiteX32" fmla="*/ 442685 w 590237"/>
                <a:gd name="connsiteY32" fmla="*/ 568214 h 583211"/>
                <a:gd name="connsiteX33" fmla="*/ 419497 w 590237"/>
                <a:gd name="connsiteY33" fmla="*/ 589996 h 583211"/>
                <a:gd name="connsiteX34" fmla="*/ 307071 w 590237"/>
                <a:gd name="connsiteY34" fmla="*/ 589996 h 583211"/>
                <a:gd name="connsiteX35" fmla="*/ 263506 w 590237"/>
                <a:gd name="connsiteY35" fmla="*/ 572430 h 583211"/>
                <a:gd name="connsiteX36" fmla="*/ 266316 w 590237"/>
                <a:gd name="connsiteY36" fmla="*/ 528864 h 583211"/>
                <a:gd name="connsiteX37" fmla="*/ 289504 w 590237"/>
                <a:gd name="connsiteY37" fmla="*/ 485299 h 583211"/>
                <a:gd name="connsiteX38" fmla="*/ 237507 w 590237"/>
                <a:gd name="connsiteY38" fmla="*/ 442437 h 583211"/>
                <a:gd name="connsiteX39" fmla="*/ 167241 w 590237"/>
                <a:gd name="connsiteY39" fmla="*/ 462111 h 583211"/>
                <a:gd name="connsiteX40" fmla="*/ 170051 w 590237"/>
                <a:gd name="connsiteY40" fmla="*/ 523946 h 583211"/>
                <a:gd name="connsiteX41" fmla="*/ 189023 w 590237"/>
                <a:gd name="connsiteY41" fmla="*/ 555566 h 583211"/>
                <a:gd name="connsiteX42" fmla="*/ 148971 w 590237"/>
                <a:gd name="connsiteY42" fmla="*/ 587888 h 583211"/>
                <a:gd name="connsiteX43" fmla="*/ 11952 w 590237"/>
                <a:gd name="connsiteY43" fmla="*/ 589294 h 583211"/>
                <a:gd name="connsiteX44" fmla="*/ 7 w 590237"/>
                <a:gd name="connsiteY44" fmla="*/ 573132 h 583211"/>
                <a:gd name="connsiteX45" fmla="*/ 710 w 590237"/>
                <a:gd name="connsiteY45" fmla="*/ 508487 h 5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83211">
                  <a:moveTo>
                    <a:pt x="710" y="508487"/>
                  </a:moveTo>
                  <a:cubicBezTo>
                    <a:pt x="710" y="488110"/>
                    <a:pt x="1412" y="468435"/>
                    <a:pt x="710" y="448058"/>
                  </a:cubicBezTo>
                  <a:cubicBezTo>
                    <a:pt x="7" y="433302"/>
                    <a:pt x="5628" y="421357"/>
                    <a:pt x="16168" y="411520"/>
                  </a:cubicBezTo>
                  <a:cubicBezTo>
                    <a:pt x="32329" y="396764"/>
                    <a:pt x="47085" y="393250"/>
                    <a:pt x="61841" y="413628"/>
                  </a:cubicBezTo>
                  <a:cubicBezTo>
                    <a:pt x="71678" y="427681"/>
                    <a:pt x="83624" y="444545"/>
                    <a:pt x="103298" y="437518"/>
                  </a:cubicBezTo>
                  <a:cubicBezTo>
                    <a:pt x="125081" y="429789"/>
                    <a:pt x="142648" y="415033"/>
                    <a:pt x="146864" y="389737"/>
                  </a:cubicBezTo>
                  <a:cubicBezTo>
                    <a:pt x="151782" y="360928"/>
                    <a:pt x="150377" y="333524"/>
                    <a:pt x="125081" y="312444"/>
                  </a:cubicBezTo>
                  <a:cubicBezTo>
                    <a:pt x="101893" y="293472"/>
                    <a:pt x="87840" y="294877"/>
                    <a:pt x="66760" y="316660"/>
                  </a:cubicBezTo>
                  <a:cubicBezTo>
                    <a:pt x="57625" y="325795"/>
                    <a:pt x="53409" y="345469"/>
                    <a:pt x="33032" y="336335"/>
                  </a:cubicBezTo>
                  <a:cubicBezTo>
                    <a:pt x="13357" y="327903"/>
                    <a:pt x="710" y="313849"/>
                    <a:pt x="710" y="290661"/>
                  </a:cubicBezTo>
                  <a:cubicBezTo>
                    <a:pt x="710" y="248502"/>
                    <a:pt x="1412" y="207044"/>
                    <a:pt x="710" y="164884"/>
                  </a:cubicBezTo>
                  <a:cubicBezTo>
                    <a:pt x="710" y="151534"/>
                    <a:pt x="4223" y="148021"/>
                    <a:pt x="17574" y="148021"/>
                  </a:cubicBezTo>
                  <a:cubicBezTo>
                    <a:pt x="56923" y="148723"/>
                    <a:pt x="96272" y="148021"/>
                    <a:pt x="135621" y="148723"/>
                  </a:cubicBezTo>
                  <a:cubicBezTo>
                    <a:pt x="146864" y="148723"/>
                    <a:pt x="157404" y="147318"/>
                    <a:pt x="165836" y="139589"/>
                  </a:cubicBezTo>
                  <a:cubicBezTo>
                    <a:pt x="177781" y="129049"/>
                    <a:pt x="184808" y="119914"/>
                    <a:pt x="167241" y="107969"/>
                  </a:cubicBezTo>
                  <a:cubicBezTo>
                    <a:pt x="148269" y="95321"/>
                    <a:pt x="134216" y="77754"/>
                    <a:pt x="141242" y="52458"/>
                  </a:cubicBezTo>
                  <a:cubicBezTo>
                    <a:pt x="147566" y="27865"/>
                    <a:pt x="177078" y="3974"/>
                    <a:pt x="203077" y="1164"/>
                  </a:cubicBezTo>
                  <a:cubicBezTo>
                    <a:pt x="238210" y="-2349"/>
                    <a:pt x="270533" y="461"/>
                    <a:pt x="293018" y="32784"/>
                  </a:cubicBezTo>
                  <a:cubicBezTo>
                    <a:pt x="311287" y="58782"/>
                    <a:pt x="308476" y="78457"/>
                    <a:pt x="286694" y="100239"/>
                  </a:cubicBezTo>
                  <a:cubicBezTo>
                    <a:pt x="279667" y="107969"/>
                    <a:pt x="261398" y="110779"/>
                    <a:pt x="268424" y="126238"/>
                  </a:cubicBezTo>
                  <a:cubicBezTo>
                    <a:pt x="275451" y="140994"/>
                    <a:pt x="288802" y="148021"/>
                    <a:pt x="306368" y="148021"/>
                  </a:cubicBezTo>
                  <a:cubicBezTo>
                    <a:pt x="345015" y="147318"/>
                    <a:pt x="382959" y="148723"/>
                    <a:pt x="421605" y="147318"/>
                  </a:cubicBezTo>
                  <a:cubicBezTo>
                    <a:pt x="440577" y="146615"/>
                    <a:pt x="444090" y="152939"/>
                    <a:pt x="443388" y="169803"/>
                  </a:cubicBezTo>
                  <a:cubicBezTo>
                    <a:pt x="441982" y="207044"/>
                    <a:pt x="443388" y="244285"/>
                    <a:pt x="442685" y="282229"/>
                  </a:cubicBezTo>
                  <a:cubicBezTo>
                    <a:pt x="442685" y="294877"/>
                    <a:pt x="445496" y="305417"/>
                    <a:pt x="453928" y="314552"/>
                  </a:cubicBezTo>
                  <a:cubicBezTo>
                    <a:pt x="463765" y="324389"/>
                    <a:pt x="472197" y="328605"/>
                    <a:pt x="482737" y="314552"/>
                  </a:cubicBezTo>
                  <a:cubicBezTo>
                    <a:pt x="496790" y="295580"/>
                    <a:pt x="512952" y="278014"/>
                    <a:pt x="539653" y="288554"/>
                  </a:cubicBezTo>
                  <a:cubicBezTo>
                    <a:pt x="568462" y="299796"/>
                    <a:pt x="588136" y="320173"/>
                    <a:pt x="590947" y="353198"/>
                  </a:cubicBezTo>
                  <a:cubicBezTo>
                    <a:pt x="593758" y="386927"/>
                    <a:pt x="589542" y="416438"/>
                    <a:pt x="560030" y="438221"/>
                  </a:cubicBezTo>
                  <a:cubicBezTo>
                    <a:pt x="534032" y="457193"/>
                    <a:pt x="512952" y="455085"/>
                    <a:pt x="489763" y="431897"/>
                  </a:cubicBezTo>
                  <a:cubicBezTo>
                    <a:pt x="482737" y="424870"/>
                    <a:pt x="479224" y="408709"/>
                    <a:pt x="465873" y="414330"/>
                  </a:cubicBezTo>
                  <a:cubicBezTo>
                    <a:pt x="451117" y="420654"/>
                    <a:pt x="441982" y="433302"/>
                    <a:pt x="441982" y="450869"/>
                  </a:cubicBezTo>
                  <a:cubicBezTo>
                    <a:pt x="441982" y="490218"/>
                    <a:pt x="440577" y="529567"/>
                    <a:pt x="442685" y="568214"/>
                  </a:cubicBezTo>
                  <a:cubicBezTo>
                    <a:pt x="443388" y="587186"/>
                    <a:pt x="437064" y="590699"/>
                    <a:pt x="419497" y="589996"/>
                  </a:cubicBezTo>
                  <a:cubicBezTo>
                    <a:pt x="382256" y="588591"/>
                    <a:pt x="345015" y="589294"/>
                    <a:pt x="307071" y="589996"/>
                  </a:cubicBezTo>
                  <a:cubicBezTo>
                    <a:pt x="289504" y="589996"/>
                    <a:pt x="274748" y="586483"/>
                    <a:pt x="263506" y="572430"/>
                  </a:cubicBezTo>
                  <a:cubicBezTo>
                    <a:pt x="250155" y="556971"/>
                    <a:pt x="247344" y="543621"/>
                    <a:pt x="266316" y="528864"/>
                  </a:cubicBezTo>
                  <a:cubicBezTo>
                    <a:pt x="280370" y="518324"/>
                    <a:pt x="297936" y="507082"/>
                    <a:pt x="289504" y="485299"/>
                  </a:cubicBezTo>
                  <a:cubicBezTo>
                    <a:pt x="280370" y="462111"/>
                    <a:pt x="264911" y="445248"/>
                    <a:pt x="237507" y="442437"/>
                  </a:cubicBezTo>
                  <a:cubicBezTo>
                    <a:pt x="211509" y="439626"/>
                    <a:pt x="186915" y="440329"/>
                    <a:pt x="167241" y="462111"/>
                  </a:cubicBezTo>
                  <a:cubicBezTo>
                    <a:pt x="144756" y="487407"/>
                    <a:pt x="145458" y="502163"/>
                    <a:pt x="170051" y="523946"/>
                  </a:cubicBezTo>
                  <a:cubicBezTo>
                    <a:pt x="179186" y="532378"/>
                    <a:pt x="196050" y="537296"/>
                    <a:pt x="189023" y="555566"/>
                  </a:cubicBezTo>
                  <a:cubicBezTo>
                    <a:pt x="181997" y="573835"/>
                    <a:pt x="168646" y="587186"/>
                    <a:pt x="148971" y="587888"/>
                  </a:cubicBezTo>
                  <a:cubicBezTo>
                    <a:pt x="103298" y="589294"/>
                    <a:pt x="57625" y="588591"/>
                    <a:pt x="11952" y="589294"/>
                  </a:cubicBezTo>
                  <a:cubicBezTo>
                    <a:pt x="-696" y="589294"/>
                    <a:pt x="7" y="581564"/>
                    <a:pt x="7" y="573132"/>
                  </a:cubicBezTo>
                  <a:cubicBezTo>
                    <a:pt x="1412" y="552053"/>
                    <a:pt x="1412" y="530270"/>
                    <a:pt x="710" y="50848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DED2C79-6A9A-45C3-AC43-DE2C93F4E8B4}"/>
                </a:ext>
              </a:extLst>
            </p:cNvPr>
            <p:cNvSpPr/>
            <p:nvPr/>
          </p:nvSpPr>
          <p:spPr>
            <a:xfrm>
              <a:off x="8131056" y="740838"/>
              <a:ext cx="1282731" cy="769640"/>
            </a:xfrm>
            <a:custGeom>
              <a:avLst/>
              <a:gdLst>
                <a:gd name="connsiteX0" fmla="*/ 220814 w 737797"/>
                <a:gd name="connsiteY0" fmla="*/ 442759 h 442678"/>
                <a:gd name="connsiteX1" fmla="*/ 153359 w 737797"/>
                <a:gd name="connsiteY1" fmla="*/ 437841 h 442678"/>
                <a:gd name="connsiteX2" fmla="*/ 149143 w 737797"/>
                <a:gd name="connsiteY2" fmla="*/ 366169 h 442678"/>
                <a:gd name="connsiteX3" fmla="*/ 149143 w 737797"/>
                <a:gd name="connsiteY3" fmla="*/ 302929 h 442678"/>
                <a:gd name="connsiteX4" fmla="*/ 127360 w 737797"/>
                <a:gd name="connsiteY4" fmla="*/ 267796 h 442678"/>
                <a:gd name="connsiteX5" fmla="*/ 103470 w 737797"/>
                <a:gd name="connsiteY5" fmla="*/ 283957 h 442678"/>
                <a:gd name="connsiteX6" fmla="*/ 31095 w 737797"/>
                <a:gd name="connsiteY6" fmla="*/ 290984 h 442678"/>
                <a:gd name="connsiteX7" fmla="*/ 28987 w 737797"/>
                <a:gd name="connsiteY7" fmla="*/ 153965 h 442678"/>
                <a:gd name="connsiteX8" fmla="*/ 102767 w 737797"/>
                <a:gd name="connsiteY8" fmla="*/ 160288 h 442678"/>
                <a:gd name="connsiteX9" fmla="*/ 127360 w 737797"/>
                <a:gd name="connsiteY9" fmla="*/ 175747 h 442678"/>
                <a:gd name="connsiteX10" fmla="*/ 148440 w 737797"/>
                <a:gd name="connsiteY10" fmla="*/ 142722 h 442678"/>
                <a:gd name="connsiteX11" fmla="*/ 147738 w 737797"/>
                <a:gd name="connsiteY11" fmla="*/ 24674 h 442678"/>
                <a:gd name="connsiteX12" fmla="*/ 173736 w 737797"/>
                <a:gd name="connsiteY12" fmla="*/ 81 h 442678"/>
                <a:gd name="connsiteX13" fmla="*/ 288973 w 737797"/>
                <a:gd name="connsiteY13" fmla="*/ 81 h 442678"/>
                <a:gd name="connsiteX14" fmla="*/ 325511 w 737797"/>
                <a:gd name="connsiteY14" fmla="*/ 14134 h 442678"/>
                <a:gd name="connsiteX15" fmla="*/ 323404 w 737797"/>
                <a:gd name="connsiteY15" fmla="*/ 60510 h 442678"/>
                <a:gd name="connsiteX16" fmla="*/ 300918 w 737797"/>
                <a:gd name="connsiteY16" fmla="*/ 100562 h 442678"/>
                <a:gd name="connsiteX17" fmla="*/ 342376 w 737797"/>
                <a:gd name="connsiteY17" fmla="*/ 144127 h 442678"/>
                <a:gd name="connsiteX18" fmla="*/ 425290 w 737797"/>
                <a:gd name="connsiteY18" fmla="*/ 125155 h 442678"/>
                <a:gd name="connsiteX19" fmla="*/ 421074 w 737797"/>
                <a:gd name="connsiteY19" fmla="*/ 64726 h 442678"/>
                <a:gd name="connsiteX20" fmla="*/ 401399 w 737797"/>
                <a:gd name="connsiteY20" fmla="*/ 33106 h 442678"/>
                <a:gd name="connsiteX21" fmla="*/ 441451 w 737797"/>
                <a:gd name="connsiteY21" fmla="*/ 783 h 442678"/>
                <a:gd name="connsiteX22" fmla="*/ 578470 w 737797"/>
                <a:gd name="connsiteY22" fmla="*/ 81 h 442678"/>
                <a:gd name="connsiteX23" fmla="*/ 591821 w 737797"/>
                <a:gd name="connsiteY23" fmla="*/ 17648 h 442678"/>
                <a:gd name="connsiteX24" fmla="*/ 591821 w 737797"/>
                <a:gd name="connsiteY24" fmla="*/ 135695 h 442678"/>
                <a:gd name="connsiteX25" fmla="*/ 602361 w 737797"/>
                <a:gd name="connsiteY25" fmla="*/ 168018 h 442678"/>
                <a:gd name="connsiteX26" fmla="*/ 631170 w 737797"/>
                <a:gd name="connsiteY26" fmla="*/ 166612 h 442678"/>
                <a:gd name="connsiteX27" fmla="*/ 683168 w 737797"/>
                <a:gd name="connsiteY27" fmla="*/ 139208 h 442678"/>
                <a:gd name="connsiteX28" fmla="*/ 737975 w 737797"/>
                <a:gd name="connsiteY28" fmla="*/ 194719 h 442678"/>
                <a:gd name="connsiteX29" fmla="*/ 711977 w 737797"/>
                <a:gd name="connsiteY29" fmla="*/ 286768 h 442678"/>
                <a:gd name="connsiteX30" fmla="*/ 636089 w 737797"/>
                <a:gd name="connsiteY30" fmla="*/ 281849 h 442678"/>
                <a:gd name="connsiteX31" fmla="*/ 614306 w 737797"/>
                <a:gd name="connsiteY31" fmla="*/ 266391 h 442678"/>
                <a:gd name="connsiteX32" fmla="*/ 592524 w 737797"/>
                <a:gd name="connsiteY32" fmla="*/ 298011 h 442678"/>
                <a:gd name="connsiteX33" fmla="*/ 593226 w 737797"/>
                <a:gd name="connsiteY33" fmla="*/ 418166 h 442678"/>
                <a:gd name="connsiteX34" fmla="*/ 571444 w 737797"/>
                <a:gd name="connsiteY34" fmla="*/ 441354 h 442678"/>
                <a:gd name="connsiteX35" fmla="*/ 453396 w 737797"/>
                <a:gd name="connsiteY35" fmla="*/ 441354 h 442678"/>
                <a:gd name="connsiteX36" fmla="*/ 411939 w 737797"/>
                <a:gd name="connsiteY36" fmla="*/ 424490 h 442678"/>
                <a:gd name="connsiteX37" fmla="*/ 415452 w 737797"/>
                <a:gd name="connsiteY37" fmla="*/ 380925 h 442678"/>
                <a:gd name="connsiteX38" fmla="*/ 439343 w 737797"/>
                <a:gd name="connsiteY38" fmla="*/ 338765 h 442678"/>
                <a:gd name="connsiteX39" fmla="*/ 394372 w 737797"/>
                <a:gd name="connsiteY39" fmla="*/ 295902 h 442678"/>
                <a:gd name="connsiteX40" fmla="*/ 318485 w 737797"/>
                <a:gd name="connsiteY40" fmla="*/ 312766 h 442678"/>
                <a:gd name="connsiteX41" fmla="*/ 320593 w 737797"/>
                <a:gd name="connsiteY41" fmla="*/ 377412 h 442678"/>
                <a:gd name="connsiteX42" fmla="*/ 338862 w 737797"/>
                <a:gd name="connsiteY42" fmla="*/ 409032 h 442678"/>
                <a:gd name="connsiteX43" fmla="*/ 298107 w 737797"/>
                <a:gd name="connsiteY43" fmla="*/ 440651 h 442678"/>
                <a:gd name="connsiteX44" fmla="*/ 220814 w 737797"/>
                <a:gd name="connsiteY44" fmla="*/ 44275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37797" h="442678">
                  <a:moveTo>
                    <a:pt x="220814" y="442759"/>
                  </a:moveTo>
                  <a:cubicBezTo>
                    <a:pt x="201140" y="440651"/>
                    <a:pt x="167412" y="454002"/>
                    <a:pt x="153359" y="437841"/>
                  </a:cubicBezTo>
                  <a:cubicBezTo>
                    <a:pt x="140711" y="423787"/>
                    <a:pt x="149845" y="390762"/>
                    <a:pt x="149143" y="366169"/>
                  </a:cubicBezTo>
                  <a:cubicBezTo>
                    <a:pt x="149143" y="345089"/>
                    <a:pt x="148440" y="324009"/>
                    <a:pt x="149143" y="302929"/>
                  </a:cubicBezTo>
                  <a:cubicBezTo>
                    <a:pt x="149845" y="286065"/>
                    <a:pt x="141413" y="274120"/>
                    <a:pt x="127360" y="267796"/>
                  </a:cubicBezTo>
                  <a:cubicBezTo>
                    <a:pt x="112604" y="260769"/>
                    <a:pt x="109794" y="276931"/>
                    <a:pt x="103470" y="283957"/>
                  </a:cubicBezTo>
                  <a:cubicBezTo>
                    <a:pt x="79579" y="309253"/>
                    <a:pt x="59905" y="309956"/>
                    <a:pt x="31095" y="290984"/>
                  </a:cubicBezTo>
                  <a:cubicBezTo>
                    <a:pt x="-10362" y="263580"/>
                    <a:pt x="-9659" y="181368"/>
                    <a:pt x="28987" y="153965"/>
                  </a:cubicBezTo>
                  <a:cubicBezTo>
                    <a:pt x="58499" y="133587"/>
                    <a:pt x="78174" y="133587"/>
                    <a:pt x="102767" y="160288"/>
                  </a:cubicBezTo>
                  <a:cubicBezTo>
                    <a:pt x="109091" y="167315"/>
                    <a:pt x="112604" y="183476"/>
                    <a:pt x="127360" y="175747"/>
                  </a:cubicBezTo>
                  <a:cubicBezTo>
                    <a:pt x="140008" y="169423"/>
                    <a:pt x="148440" y="158883"/>
                    <a:pt x="148440" y="142722"/>
                  </a:cubicBezTo>
                  <a:cubicBezTo>
                    <a:pt x="148440" y="103373"/>
                    <a:pt x="149845" y="64023"/>
                    <a:pt x="147738" y="24674"/>
                  </a:cubicBezTo>
                  <a:cubicBezTo>
                    <a:pt x="146332" y="2892"/>
                    <a:pt x="154061" y="-621"/>
                    <a:pt x="173736" y="81"/>
                  </a:cubicBezTo>
                  <a:cubicBezTo>
                    <a:pt x="211680" y="1486"/>
                    <a:pt x="250326" y="783"/>
                    <a:pt x="288973" y="81"/>
                  </a:cubicBezTo>
                  <a:cubicBezTo>
                    <a:pt x="303729" y="81"/>
                    <a:pt x="315674" y="3594"/>
                    <a:pt x="325511" y="14134"/>
                  </a:cubicBezTo>
                  <a:cubicBezTo>
                    <a:pt x="343781" y="33106"/>
                    <a:pt x="343781" y="42943"/>
                    <a:pt x="323404" y="60510"/>
                  </a:cubicBezTo>
                  <a:cubicBezTo>
                    <a:pt x="310756" y="71050"/>
                    <a:pt x="295999" y="80887"/>
                    <a:pt x="300918" y="100562"/>
                  </a:cubicBezTo>
                  <a:cubicBezTo>
                    <a:pt x="306539" y="122345"/>
                    <a:pt x="320593" y="137803"/>
                    <a:pt x="342376" y="144127"/>
                  </a:cubicBezTo>
                  <a:cubicBezTo>
                    <a:pt x="373292" y="152559"/>
                    <a:pt x="402102" y="151154"/>
                    <a:pt x="425290" y="125155"/>
                  </a:cubicBezTo>
                  <a:cubicBezTo>
                    <a:pt x="446370" y="101967"/>
                    <a:pt x="444964" y="85103"/>
                    <a:pt x="421074" y="64726"/>
                  </a:cubicBezTo>
                  <a:cubicBezTo>
                    <a:pt x="411237" y="56294"/>
                    <a:pt x="395075" y="49970"/>
                    <a:pt x="401399" y="33106"/>
                  </a:cubicBezTo>
                  <a:cubicBezTo>
                    <a:pt x="408426" y="14837"/>
                    <a:pt x="421074" y="783"/>
                    <a:pt x="441451" y="783"/>
                  </a:cubicBezTo>
                  <a:cubicBezTo>
                    <a:pt x="487124" y="81"/>
                    <a:pt x="532797" y="783"/>
                    <a:pt x="578470" y="81"/>
                  </a:cubicBezTo>
                  <a:cubicBezTo>
                    <a:pt x="592524" y="81"/>
                    <a:pt x="591821" y="8513"/>
                    <a:pt x="591821" y="17648"/>
                  </a:cubicBezTo>
                  <a:cubicBezTo>
                    <a:pt x="591821" y="56997"/>
                    <a:pt x="591821" y="96346"/>
                    <a:pt x="591821" y="135695"/>
                  </a:cubicBezTo>
                  <a:cubicBezTo>
                    <a:pt x="591821" y="147640"/>
                    <a:pt x="592524" y="158883"/>
                    <a:pt x="602361" y="168018"/>
                  </a:cubicBezTo>
                  <a:cubicBezTo>
                    <a:pt x="612901" y="177855"/>
                    <a:pt x="621333" y="180666"/>
                    <a:pt x="631170" y="166612"/>
                  </a:cubicBezTo>
                  <a:cubicBezTo>
                    <a:pt x="643818" y="149046"/>
                    <a:pt x="659277" y="132182"/>
                    <a:pt x="683168" y="139208"/>
                  </a:cubicBezTo>
                  <a:cubicBezTo>
                    <a:pt x="710571" y="146938"/>
                    <a:pt x="731651" y="165207"/>
                    <a:pt x="737975" y="194719"/>
                  </a:cubicBezTo>
                  <a:cubicBezTo>
                    <a:pt x="745002" y="229149"/>
                    <a:pt x="742191" y="261472"/>
                    <a:pt x="711977" y="286768"/>
                  </a:cubicBezTo>
                  <a:cubicBezTo>
                    <a:pt x="683168" y="309956"/>
                    <a:pt x="660682" y="308551"/>
                    <a:pt x="636089" y="281849"/>
                  </a:cubicBezTo>
                  <a:cubicBezTo>
                    <a:pt x="629765" y="275525"/>
                    <a:pt x="626954" y="260769"/>
                    <a:pt x="614306" y="266391"/>
                  </a:cubicBezTo>
                  <a:cubicBezTo>
                    <a:pt x="601658" y="272012"/>
                    <a:pt x="592524" y="282552"/>
                    <a:pt x="592524" y="298011"/>
                  </a:cubicBezTo>
                  <a:cubicBezTo>
                    <a:pt x="592524" y="338062"/>
                    <a:pt x="591821" y="378114"/>
                    <a:pt x="593226" y="418166"/>
                  </a:cubicBezTo>
                  <a:cubicBezTo>
                    <a:pt x="593929" y="435030"/>
                    <a:pt x="590416" y="442057"/>
                    <a:pt x="571444" y="441354"/>
                  </a:cubicBezTo>
                  <a:cubicBezTo>
                    <a:pt x="532095" y="439948"/>
                    <a:pt x="492745" y="440651"/>
                    <a:pt x="453396" y="441354"/>
                  </a:cubicBezTo>
                  <a:cubicBezTo>
                    <a:pt x="436532" y="441354"/>
                    <a:pt x="423182" y="437138"/>
                    <a:pt x="411939" y="424490"/>
                  </a:cubicBezTo>
                  <a:cubicBezTo>
                    <a:pt x="397886" y="408329"/>
                    <a:pt x="396480" y="394275"/>
                    <a:pt x="415452" y="380925"/>
                  </a:cubicBezTo>
                  <a:cubicBezTo>
                    <a:pt x="429506" y="371087"/>
                    <a:pt x="445667" y="359142"/>
                    <a:pt x="439343" y="338765"/>
                  </a:cubicBezTo>
                  <a:cubicBezTo>
                    <a:pt x="432316" y="316982"/>
                    <a:pt x="417560" y="301524"/>
                    <a:pt x="394372" y="295902"/>
                  </a:cubicBezTo>
                  <a:cubicBezTo>
                    <a:pt x="366266" y="289579"/>
                    <a:pt x="340267" y="290984"/>
                    <a:pt x="318485" y="312766"/>
                  </a:cubicBezTo>
                  <a:cubicBezTo>
                    <a:pt x="294594" y="336657"/>
                    <a:pt x="295999" y="354224"/>
                    <a:pt x="320593" y="377412"/>
                  </a:cubicBezTo>
                  <a:cubicBezTo>
                    <a:pt x="329727" y="385844"/>
                    <a:pt x="347294" y="390060"/>
                    <a:pt x="338862" y="409032"/>
                  </a:cubicBezTo>
                  <a:cubicBezTo>
                    <a:pt x="330430" y="426598"/>
                    <a:pt x="319187" y="439948"/>
                    <a:pt x="298107" y="440651"/>
                  </a:cubicBezTo>
                  <a:cubicBezTo>
                    <a:pt x="274217" y="443462"/>
                    <a:pt x="250326" y="442759"/>
                    <a:pt x="220814" y="4427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C01A50E-F13B-4948-B97E-4C4B774E163D}"/>
                </a:ext>
              </a:extLst>
            </p:cNvPr>
            <p:cNvSpPr/>
            <p:nvPr/>
          </p:nvSpPr>
          <p:spPr>
            <a:xfrm>
              <a:off x="8403485" y="5817009"/>
              <a:ext cx="769640" cy="1026186"/>
            </a:xfrm>
            <a:custGeom>
              <a:avLst/>
              <a:gdLst>
                <a:gd name="connsiteX0" fmla="*/ 222808 w 442678"/>
                <a:gd name="connsiteY0" fmla="*/ 592910 h 590237"/>
                <a:gd name="connsiteX1" fmla="*/ 22549 w 442678"/>
                <a:gd name="connsiteY1" fmla="*/ 593613 h 590237"/>
                <a:gd name="connsiteX2" fmla="*/ 64 w 442678"/>
                <a:gd name="connsiteY2" fmla="*/ 570425 h 590237"/>
                <a:gd name="connsiteX3" fmla="*/ 64 w 442678"/>
                <a:gd name="connsiteY3" fmla="*/ 457998 h 590237"/>
                <a:gd name="connsiteX4" fmla="*/ 15523 w 442678"/>
                <a:gd name="connsiteY4" fmla="*/ 415839 h 590237"/>
                <a:gd name="connsiteX5" fmla="*/ 62601 w 442678"/>
                <a:gd name="connsiteY5" fmla="*/ 417947 h 590237"/>
                <a:gd name="connsiteX6" fmla="*/ 104761 w 442678"/>
                <a:gd name="connsiteY6" fmla="*/ 440432 h 590237"/>
                <a:gd name="connsiteX7" fmla="*/ 147624 w 442678"/>
                <a:gd name="connsiteY7" fmla="*/ 391245 h 590237"/>
                <a:gd name="connsiteX8" fmla="*/ 127246 w 442678"/>
                <a:gd name="connsiteY8" fmla="*/ 316061 h 590237"/>
                <a:gd name="connsiteX9" fmla="*/ 66817 w 442678"/>
                <a:gd name="connsiteY9" fmla="*/ 319574 h 590237"/>
                <a:gd name="connsiteX10" fmla="*/ 35900 w 442678"/>
                <a:gd name="connsiteY10" fmla="*/ 339249 h 590237"/>
                <a:gd name="connsiteX11" fmla="*/ 1469 w 442678"/>
                <a:gd name="connsiteY11" fmla="*/ 297791 h 590237"/>
                <a:gd name="connsiteX12" fmla="*/ 767 w 442678"/>
                <a:gd name="connsiteY12" fmla="*/ 163583 h 590237"/>
                <a:gd name="connsiteX13" fmla="*/ 19036 w 442678"/>
                <a:gd name="connsiteY13" fmla="*/ 150934 h 590237"/>
                <a:gd name="connsiteX14" fmla="*/ 137084 w 442678"/>
                <a:gd name="connsiteY14" fmla="*/ 150934 h 590237"/>
                <a:gd name="connsiteX15" fmla="*/ 165190 w 442678"/>
                <a:gd name="connsiteY15" fmla="*/ 143205 h 590237"/>
                <a:gd name="connsiteX16" fmla="*/ 166595 w 442678"/>
                <a:gd name="connsiteY16" fmla="*/ 107369 h 590237"/>
                <a:gd name="connsiteX17" fmla="*/ 163785 w 442678"/>
                <a:gd name="connsiteY17" fmla="*/ 22347 h 590237"/>
                <a:gd name="connsiteX18" fmla="*/ 290967 w 442678"/>
                <a:gd name="connsiteY18" fmla="*/ 30779 h 590237"/>
                <a:gd name="connsiteX19" fmla="*/ 286048 w 442678"/>
                <a:gd name="connsiteY19" fmla="*/ 104559 h 590237"/>
                <a:gd name="connsiteX20" fmla="*/ 270590 w 442678"/>
                <a:gd name="connsiteY20" fmla="*/ 129152 h 590237"/>
                <a:gd name="connsiteX21" fmla="*/ 303615 w 442678"/>
                <a:gd name="connsiteY21" fmla="*/ 150232 h 590237"/>
                <a:gd name="connsiteX22" fmla="*/ 421662 w 442678"/>
                <a:gd name="connsiteY22" fmla="*/ 149529 h 590237"/>
                <a:gd name="connsiteX23" fmla="*/ 446256 w 442678"/>
                <a:gd name="connsiteY23" fmla="*/ 175528 h 590237"/>
                <a:gd name="connsiteX24" fmla="*/ 446256 w 442678"/>
                <a:gd name="connsiteY24" fmla="*/ 287954 h 590237"/>
                <a:gd name="connsiteX25" fmla="*/ 428689 w 442678"/>
                <a:gd name="connsiteY25" fmla="*/ 329411 h 590237"/>
                <a:gd name="connsiteX26" fmla="*/ 385827 w 442678"/>
                <a:gd name="connsiteY26" fmla="*/ 327303 h 590237"/>
                <a:gd name="connsiteX27" fmla="*/ 342261 w 442678"/>
                <a:gd name="connsiteY27" fmla="*/ 303412 h 590237"/>
                <a:gd name="connsiteX28" fmla="*/ 298696 w 442678"/>
                <a:gd name="connsiteY28" fmla="*/ 357518 h 590237"/>
                <a:gd name="connsiteX29" fmla="*/ 318371 w 442678"/>
                <a:gd name="connsiteY29" fmla="*/ 425676 h 590237"/>
                <a:gd name="connsiteX30" fmla="*/ 380908 w 442678"/>
                <a:gd name="connsiteY30" fmla="*/ 422865 h 590237"/>
                <a:gd name="connsiteX31" fmla="*/ 415338 w 442678"/>
                <a:gd name="connsiteY31" fmla="*/ 404596 h 590237"/>
                <a:gd name="connsiteX32" fmla="*/ 446256 w 442678"/>
                <a:gd name="connsiteY32" fmla="*/ 446054 h 590237"/>
                <a:gd name="connsiteX33" fmla="*/ 446958 w 442678"/>
                <a:gd name="connsiteY33" fmla="*/ 577451 h 590237"/>
                <a:gd name="connsiteX34" fmla="*/ 425878 w 442678"/>
                <a:gd name="connsiteY34" fmla="*/ 592910 h 590237"/>
                <a:gd name="connsiteX35" fmla="*/ 222808 w 442678"/>
                <a:gd name="connsiteY35" fmla="*/ 59291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2678" h="590237">
                  <a:moveTo>
                    <a:pt x="222808" y="592910"/>
                  </a:moveTo>
                  <a:cubicBezTo>
                    <a:pt x="156055" y="592910"/>
                    <a:pt x="89302" y="592208"/>
                    <a:pt x="22549" y="593613"/>
                  </a:cubicBezTo>
                  <a:cubicBezTo>
                    <a:pt x="4280" y="593613"/>
                    <a:pt x="-639" y="588694"/>
                    <a:pt x="64" y="570425"/>
                  </a:cubicBezTo>
                  <a:cubicBezTo>
                    <a:pt x="1469" y="533184"/>
                    <a:pt x="767" y="495240"/>
                    <a:pt x="64" y="457998"/>
                  </a:cubicBezTo>
                  <a:cubicBezTo>
                    <a:pt x="64" y="441837"/>
                    <a:pt x="3577" y="427784"/>
                    <a:pt x="15523" y="415839"/>
                  </a:cubicBezTo>
                  <a:cubicBezTo>
                    <a:pt x="33792" y="397570"/>
                    <a:pt x="45035" y="397570"/>
                    <a:pt x="62601" y="417947"/>
                  </a:cubicBezTo>
                  <a:cubicBezTo>
                    <a:pt x="73844" y="431297"/>
                    <a:pt x="85086" y="448161"/>
                    <a:pt x="104761" y="440432"/>
                  </a:cubicBezTo>
                  <a:cubicBezTo>
                    <a:pt x="126544" y="432000"/>
                    <a:pt x="144813" y="417244"/>
                    <a:pt x="147624" y="391245"/>
                  </a:cubicBezTo>
                  <a:cubicBezTo>
                    <a:pt x="150434" y="363842"/>
                    <a:pt x="152542" y="336438"/>
                    <a:pt x="127246" y="316061"/>
                  </a:cubicBezTo>
                  <a:cubicBezTo>
                    <a:pt x="102653" y="295683"/>
                    <a:pt x="87897" y="296386"/>
                    <a:pt x="66817" y="319574"/>
                  </a:cubicBezTo>
                  <a:cubicBezTo>
                    <a:pt x="58385" y="328709"/>
                    <a:pt x="54169" y="345572"/>
                    <a:pt x="35900" y="339249"/>
                  </a:cubicBezTo>
                  <a:cubicBezTo>
                    <a:pt x="15523" y="332222"/>
                    <a:pt x="2172" y="318169"/>
                    <a:pt x="1469" y="297791"/>
                  </a:cubicBezTo>
                  <a:cubicBezTo>
                    <a:pt x="-639" y="252821"/>
                    <a:pt x="1469" y="208553"/>
                    <a:pt x="767" y="163583"/>
                  </a:cubicBezTo>
                  <a:cubicBezTo>
                    <a:pt x="767" y="148827"/>
                    <a:pt x="9901" y="150934"/>
                    <a:pt x="19036" y="150934"/>
                  </a:cubicBezTo>
                  <a:cubicBezTo>
                    <a:pt x="58385" y="150934"/>
                    <a:pt x="97734" y="150934"/>
                    <a:pt x="137084" y="150934"/>
                  </a:cubicBezTo>
                  <a:cubicBezTo>
                    <a:pt x="147624" y="150934"/>
                    <a:pt x="157461" y="150232"/>
                    <a:pt x="165190" y="143205"/>
                  </a:cubicBezTo>
                  <a:cubicBezTo>
                    <a:pt x="178541" y="131963"/>
                    <a:pt x="185567" y="122828"/>
                    <a:pt x="166595" y="107369"/>
                  </a:cubicBezTo>
                  <a:cubicBezTo>
                    <a:pt x="132165" y="80668"/>
                    <a:pt x="132165" y="53264"/>
                    <a:pt x="163785" y="22347"/>
                  </a:cubicBezTo>
                  <a:cubicBezTo>
                    <a:pt x="197513" y="-10678"/>
                    <a:pt x="260752" y="-6462"/>
                    <a:pt x="290967" y="30779"/>
                  </a:cubicBezTo>
                  <a:cubicBezTo>
                    <a:pt x="314155" y="58885"/>
                    <a:pt x="312047" y="79263"/>
                    <a:pt x="286048" y="104559"/>
                  </a:cubicBezTo>
                  <a:cubicBezTo>
                    <a:pt x="279022" y="111585"/>
                    <a:pt x="263563" y="115099"/>
                    <a:pt x="270590" y="129152"/>
                  </a:cubicBezTo>
                  <a:cubicBezTo>
                    <a:pt x="276914" y="141800"/>
                    <a:pt x="288156" y="150232"/>
                    <a:pt x="303615" y="150232"/>
                  </a:cubicBezTo>
                  <a:cubicBezTo>
                    <a:pt x="342964" y="150232"/>
                    <a:pt x="382313" y="151637"/>
                    <a:pt x="421662" y="149529"/>
                  </a:cubicBezTo>
                  <a:cubicBezTo>
                    <a:pt x="443445" y="148124"/>
                    <a:pt x="446958" y="155853"/>
                    <a:pt x="446256" y="175528"/>
                  </a:cubicBezTo>
                  <a:cubicBezTo>
                    <a:pt x="444850" y="212769"/>
                    <a:pt x="445553" y="250713"/>
                    <a:pt x="446256" y="287954"/>
                  </a:cubicBezTo>
                  <a:cubicBezTo>
                    <a:pt x="446256" y="304818"/>
                    <a:pt x="441337" y="318169"/>
                    <a:pt x="428689" y="329411"/>
                  </a:cubicBezTo>
                  <a:cubicBezTo>
                    <a:pt x="413933" y="342059"/>
                    <a:pt x="399880" y="346275"/>
                    <a:pt x="385827" y="327303"/>
                  </a:cubicBezTo>
                  <a:cubicBezTo>
                    <a:pt x="375287" y="313250"/>
                    <a:pt x="364044" y="295683"/>
                    <a:pt x="342261" y="303412"/>
                  </a:cubicBezTo>
                  <a:cubicBezTo>
                    <a:pt x="316965" y="312547"/>
                    <a:pt x="300804" y="330114"/>
                    <a:pt x="298696" y="357518"/>
                  </a:cubicBezTo>
                  <a:cubicBezTo>
                    <a:pt x="296588" y="382814"/>
                    <a:pt x="297994" y="406704"/>
                    <a:pt x="318371" y="425676"/>
                  </a:cubicBezTo>
                  <a:cubicBezTo>
                    <a:pt x="342964" y="448161"/>
                    <a:pt x="358423" y="447459"/>
                    <a:pt x="380908" y="422865"/>
                  </a:cubicBezTo>
                  <a:cubicBezTo>
                    <a:pt x="390043" y="412325"/>
                    <a:pt x="397069" y="395462"/>
                    <a:pt x="415338" y="404596"/>
                  </a:cubicBezTo>
                  <a:cubicBezTo>
                    <a:pt x="432202" y="413028"/>
                    <a:pt x="445553" y="425676"/>
                    <a:pt x="446256" y="446054"/>
                  </a:cubicBezTo>
                  <a:cubicBezTo>
                    <a:pt x="446958" y="489618"/>
                    <a:pt x="445553" y="533887"/>
                    <a:pt x="446958" y="577451"/>
                  </a:cubicBezTo>
                  <a:cubicBezTo>
                    <a:pt x="447661" y="595721"/>
                    <a:pt x="436418" y="592910"/>
                    <a:pt x="425878" y="592910"/>
                  </a:cubicBezTo>
                  <a:cubicBezTo>
                    <a:pt x="355612" y="592910"/>
                    <a:pt x="288859" y="592910"/>
                    <a:pt x="222808" y="59291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412A833-C166-4097-BA29-EAA204BC713E}"/>
                </a:ext>
              </a:extLst>
            </p:cNvPr>
            <p:cNvSpPr/>
            <p:nvPr/>
          </p:nvSpPr>
          <p:spPr>
            <a:xfrm>
              <a:off x="9152411" y="-5588"/>
              <a:ext cx="1026185" cy="769640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06718CB-0796-49A8-AB57-15A28960CEFE}"/>
                </a:ext>
              </a:extLst>
            </p:cNvPr>
            <p:cNvSpPr/>
            <p:nvPr/>
          </p:nvSpPr>
          <p:spPr>
            <a:xfrm>
              <a:off x="8921505" y="6085772"/>
              <a:ext cx="1026185" cy="757423"/>
            </a:xfrm>
            <a:custGeom>
              <a:avLst/>
              <a:gdLst>
                <a:gd name="connsiteX0" fmla="*/ 368817 w 590237"/>
                <a:gd name="connsiteY0" fmla="*/ 441448 h 435651"/>
                <a:gd name="connsiteX1" fmla="*/ 166450 w 590237"/>
                <a:gd name="connsiteY1" fmla="*/ 441448 h 435651"/>
                <a:gd name="connsiteX2" fmla="*/ 148180 w 590237"/>
                <a:gd name="connsiteY2" fmla="*/ 423882 h 435651"/>
                <a:gd name="connsiteX3" fmla="*/ 148883 w 590237"/>
                <a:gd name="connsiteY3" fmla="*/ 308645 h 435651"/>
                <a:gd name="connsiteX4" fmla="*/ 140451 w 590237"/>
                <a:gd name="connsiteY4" fmla="*/ 277728 h 435651"/>
                <a:gd name="connsiteX5" fmla="*/ 106723 w 590237"/>
                <a:gd name="connsiteY5" fmla="*/ 276322 h 435651"/>
                <a:gd name="connsiteX6" fmla="*/ 16782 w 590237"/>
                <a:gd name="connsiteY6" fmla="*/ 274917 h 435651"/>
                <a:gd name="connsiteX7" fmla="*/ 26619 w 590237"/>
                <a:gd name="connsiteY7" fmla="*/ 155465 h 435651"/>
                <a:gd name="connsiteX8" fmla="*/ 102507 w 590237"/>
                <a:gd name="connsiteY8" fmla="*/ 157572 h 435651"/>
                <a:gd name="connsiteX9" fmla="*/ 126398 w 590237"/>
                <a:gd name="connsiteY9" fmla="*/ 175139 h 435651"/>
                <a:gd name="connsiteX10" fmla="*/ 148883 w 590237"/>
                <a:gd name="connsiteY10" fmla="*/ 137898 h 435651"/>
                <a:gd name="connsiteX11" fmla="*/ 148180 w 590237"/>
                <a:gd name="connsiteY11" fmla="*/ 25472 h 435651"/>
                <a:gd name="connsiteX12" fmla="*/ 172773 w 590237"/>
                <a:gd name="connsiteY12" fmla="*/ 176 h 435651"/>
                <a:gd name="connsiteX13" fmla="*/ 290821 w 590237"/>
                <a:gd name="connsiteY13" fmla="*/ 176 h 435651"/>
                <a:gd name="connsiteX14" fmla="*/ 332278 w 590237"/>
                <a:gd name="connsiteY14" fmla="*/ 22661 h 435651"/>
                <a:gd name="connsiteX15" fmla="*/ 328062 w 590237"/>
                <a:gd name="connsiteY15" fmla="*/ 57794 h 435651"/>
                <a:gd name="connsiteX16" fmla="*/ 303469 w 590237"/>
                <a:gd name="connsiteY16" fmla="*/ 111196 h 435651"/>
                <a:gd name="connsiteX17" fmla="*/ 381465 w 590237"/>
                <a:gd name="connsiteY17" fmla="*/ 148438 h 435651"/>
                <a:gd name="connsiteX18" fmla="*/ 439083 w 590237"/>
                <a:gd name="connsiteY18" fmla="*/ 100656 h 435651"/>
                <a:gd name="connsiteX19" fmla="*/ 418706 w 590237"/>
                <a:gd name="connsiteY19" fmla="*/ 64118 h 435651"/>
                <a:gd name="connsiteX20" fmla="*/ 401842 w 590237"/>
                <a:gd name="connsiteY20" fmla="*/ 31093 h 435651"/>
                <a:gd name="connsiteX21" fmla="*/ 437678 w 590237"/>
                <a:gd name="connsiteY21" fmla="*/ 878 h 435651"/>
                <a:gd name="connsiteX22" fmla="*/ 580319 w 590237"/>
                <a:gd name="connsiteY22" fmla="*/ 176 h 435651"/>
                <a:gd name="connsiteX23" fmla="*/ 590859 w 590237"/>
                <a:gd name="connsiteY23" fmla="*/ 14229 h 435651"/>
                <a:gd name="connsiteX24" fmla="*/ 590859 w 590237"/>
                <a:gd name="connsiteY24" fmla="*/ 142816 h 435651"/>
                <a:gd name="connsiteX25" fmla="*/ 569779 w 590237"/>
                <a:gd name="connsiteY25" fmla="*/ 182166 h 435651"/>
                <a:gd name="connsiteX26" fmla="*/ 532537 w 590237"/>
                <a:gd name="connsiteY26" fmla="*/ 178652 h 435651"/>
                <a:gd name="connsiteX27" fmla="*/ 486864 w 590237"/>
                <a:gd name="connsiteY27" fmla="*/ 152654 h 435651"/>
                <a:gd name="connsiteX28" fmla="*/ 442596 w 590237"/>
                <a:gd name="connsiteY28" fmla="*/ 209569 h 435651"/>
                <a:gd name="connsiteX29" fmla="*/ 462271 w 590237"/>
                <a:gd name="connsiteY29" fmla="*/ 274917 h 435651"/>
                <a:gd name="connsiteX30" fmla="*/ 526213 w 590237"/>
                <a:gd name="connsiteY30" fmla="*/ 270701 h 435651"/>
                <a:gd name="connsiteX31" fmla="*/ 556428 w 590237"/>
                <a:gd name="connsiteY31" fmla="*/ 253135 h 435651"/>
                <a:gd name="connsiteX32" fmla="*/ 588048 w 590237"/>
                <a:gd name="connsiteY32" fmla="*/ 287565 h 435651"/>
                <a:gd name="connsiteX33" fmla="*/ 590156 w 590237"/>
                <a:gd name="connsiteY33" fmla="*/ 432314 h 435651"/>
                <a:gd name="connsiteX34" fmla="*/ 569076 w 590237"/>
                <a:gd name="connsiteY34" fmla="*/ 441448 h 435651"/>
                <a:gd name="connsiteX35" fmla="*/ 368817 w 590237"/>
                <a:gd name="connsiteY35" fmla="*/ 441448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435651">
                  <a:moveTo>
                    <a:pt x="368817" y="441448"/>
                  </a:moveTo>
                  <a:cubicBezTo>
                    <a:pt x="301361" y="441448"/>
                    <a:pt x="233905" y="440746"/>
                    <a:pt x="166450" y="441448"/>
                  </a:cubicBezTo>
                  <a:cubicBezTo>
                    <a:pt x="152396" y="441448"/>
                    <a:pt x="147478" y="438638"/>
                    <a:pt x="148180" y="423882"/>
                  </a:cubicBezTo>
                  <a:cubicBezTo>
                    <a:pt x="149586" y="385235"/>
                    <a:pt x="148180" y="347292"/>
                    <a:pt x="148883" y="308645"/>
                  </a:cubicBezTo>
                  <a:cubicBezTo>
                    <a:pt x="148883" y="297402"/>
                    <a:pt x="148180" y="286862"/>
                    <a:pt x="140451" y="277728"/>
                  </a:cubicBezTo>
                  <a:cubicBezTo>
                    <a:pt x="129208" y="264377"/>
                    <a:pt x="120776" y="258756"/>
                    <a:pt x="106723" y="276322"/>
                  </a:cubicBezTo>
                  <a:cubicBezTo>
                    <a:pt x="77211" y="312159"/>
                    <a:pt x="46294" y="310753"/>
                    <a:pt x="16782" y="274917"/>
                  </a:cubicBezTo>
                  <a:cubicBezTo>
                    <a:pt x="-9216" y="243298"/>
                    <a:pt x="-4298" y="182868"/>
                    <a:pt x="26619" y="155465"/>
                  </a:cubicBezTo>
                  <a:cubicBezTo>
                    <a:pt x="54726" y="130871"/>
                    <a:pt x="77914" y="131574"/>
                    <a:pt x="102507" y="157572"/>
                  </a:cubicBezTo>
                  <a:cubicBezTo>
                    <a:pt x="109534" y="164599"/>
                    <a:pt x="112344" y="180760"/>
                    <a:pt x="126398" y="175139"/>
                  </a:cubicBezTo>
                  <a:cubicBezTo>
                    <a:pt x="141154" y="168815"/>
                    <a:pt x="148883" y="155465"/>
                    <a:pt x="148883" y="137898"/>
                  </a:cubicBezTo>
                  <a:cubicBezTo>
                    <a:pt x="148883" y="100656"/>
                    <a:pt x="150288" y="62713"/>
                    <a:pt x="148180" y="25472"/>
                  </a:cubicBezTo>
                  <a:cubicBezTo>
                    <a:pt x="147478" y="5797"/>
                    <a:pt x="151694" y="-1230"/>
                    <a:pt x="172773" y="176"/>
                  </a:cubicBezTo>
                  <a:cubicBezTo>
                    <a:pt x="212123" y="2283"/>
                    <a:pt x="251472" y="1581"/>
                    <a:pt x="290821" y="176"/>
                  </a:cubicBezTo>
                  <a:cubicBezTo>
                    <a:pt x="309793" y="-527"/>
                    <a:pt x="321738" y="8608"/>
                    <a:pt x="332278" y="22661"/>
                  </a:cubicBezTo>
                  <a:cubicBezTo>
                    <a:pt x="341413" y="35309"/>
                    <a:pt x="342116" y="46552"/>
                    <a:pt x="328062" y="57794"/>
                  </a:cubicBezTo>
                  <a:cubicBezTo>
                    <a:pt x="311901" y="71145"/>
                    <a:pt x="289416" y="83090"/>
                    <a:pt x="303469" y="111196"/>
                  </a:cubicBezTo>
                  <a:cubicBezTo>
                    <a:pt x="317522" y="139303"/>
                    <a:pt x="346332" y="152654"/>
                    <a:pt x="381465" y="148438"/>
                  </a:cubicBezTo>
                  <a:cubicBezTo>
                    <a:pt x="408166" y="144925"/>
                    <a:pt x="435570" y="123142"/>
                    <a:pt x="439083" y="100656"/>
                  </a:cubicBezTo>
                  <a:cubicBezTo>
                    <a:pt x="441894" y="83793"/>
                    <a:pt x="429949" y="73955"/>
                    <a:pt x="418706" y="64118"/>
                  </a:cubicBezTo>
                  <a:cubicBezTo>
                    <a:pt x="408869" y="55686"/>
                    <a:pt x="394113" y="48660"/>
                    <a:pt x="401842" y="31093"/>
                  </a:cubicBezTo>
                  <a:cubicBezTo>
                    <a:pt x="408869" y="15634"/>
                    <a:pt x="419409" y="1581"/>
                    <a:pt x="437678" y="878"/>
                  </a:cubicBezTo>
                  <a:cubicBezTo>
                    <a:pt x="485459" y="-527"/>
                    <a:pt x="532537" y="176"/>
                    <a:pt x="580319" y="176"/>
                  </a:cubicBezTo>
                  <a:cubicBezTo>
                    <a:pt x="591561" y="176"/>
                    <a:pt x="590859" y="6500"/>
                    <a:pt x="590859" y="14229"/>
                  </a:cubicBezTo>
                  <a:cubicBezTo>
                    <a:pt x="590859" y="57092"/>
                    <a:pt x="590859" y="99954"/>
                    <a:pt x="590859" y="142816"/>
                  </a:cubicBezTo>
                  <a:cubicBezTo>
                    <a:pt x="590859" y="159680"/>
                    <a:pt x="582427" y="172328"/>
                    <a:pt x="569779" y="182166"/>
                  </a:cubicBezTo>
                  <a:cubicBezTo>
                    <a:pt x="556428" y="192706"/>
                    <a:pt x="544483" y="193408"/>
                    <a:pt x="532537" y="178652"/>
                  </a:cubicBezTo>
                  <a:cubicBezTo>
                    <a:pt x="521295" y="163896"/>
                    <a:pt x="510052" y="144222"/>
                    <a:pt x="486864" y="152654"/>
                  </a:cubicBezTo>
                  <a:cubicBezTo>
                    <a:pt x="460866" y="161788"/>
                    <a:pt x="444704" y="180760"/>
                    <a:pt x="442596" y="209569"/>
                  </a:cubicBezTo>
                  <a:cubicBezTo>
                    <a:pt x="441191" y="234163"/>
                    <a:pt x="442596" y="256648"/>
                    <a:pt x="462271" y="274917"/>
                  </a:cubicBezTo>
                  <a:cubicBezTo>
                    <a:pt x="488270" y="298105"/>
                    <a:pt x="503026" y="297402"/>
                    <a:pt x="526213" y="270701"/>
                  </a:cubicBezTo>
                  <a:cubicBezTo>
                    <a:pt x="533943" y="261567"/>
                    <a:pt x="539564" y="247513"/>
                    <a:pt x="556428" y="253135"/>
                  </a:cubicBezTo>
                  <a:cubicBezTo>
                    <a:pt x="572589" y="258756"/>
                    <a:pt x="587345" y="269999"/>
                    <a:pt x="588048" y="287565"/>
                  </a:cubicBezTo>
                  <a:cubicBezTo>
                    <a:pt x="590156" y="336049"/>
                    <a:pt x="590156" y="384533"/>
                    <a:pt x="590156" y="432314"/>
                  </a:cubicBezTo>
                  <a:cubicBezTo>
                    <a:pt x="590156" y="447773"/>
                    <a:pt x="576805" y="440746"/>
                    <a:pt x="569076" y="441448"/>
                  </a:cubicBezTo>
                  <a:cubicBezTo>
                    <a:pt x="502323" y="441448"/>
                    <a:pt x="435570" y="441448"/>
                    <a:pt x="368817" y="441448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A486BB8-41DD-4AA8-ACF4-4F5DA8160260}"/>
                </a:ext>
              </a:extLst>
            </p:cNvPr>
            <p:cNvSpPr/>
            <p:nvPr/>
          </p:nvSpPr>
          <p:spPr>
            <a:xfrm>
              <a:off x="7622367" y="2285221"/>
              <a:ext cx="1026185" cy="769640"/>
            </a:xfrm>
            <a:custGeom>
              <a:avLst/>
              <a:gdLst>
                <a:gd name="connsiteX0" fmla="*/ 362604 w 590237"/>
                <a:gd name="connsiteY0" fmla="*/ 443446 h 442678"/>
                <a:gd name="connsiteX1" fmla="*/ 302175 w 590237"/>
                <a:gd name="connsiteY1" fmla="*/ 443446 h 442678"/>
                <a:gd name="connsiteX2" fmla="*/ 261420 w 590237"/>
                <a:gd name="connsiteY2" fmla="*/ 424474 h 442678"/>
                <a:gd name="connsiteX3" fmla="*/ 264934 w 590237"/>
                <a:gd name="connsiteY3" fmla="*/ 383017 h 442678"/>
                <a:gd name="connsiteX4" fmla="*/ 288122 w 590237"/>
                <a:gd name="connsiteY4" fmla="*/ 335938 h 442678"/>
                <a:gd name="connsiteX5" fmla="*/ 234719 w 590237"/>
                <a:gd name="connsiteY5" fmla="*/ 295184 h 442678"/>
                <a:gd name="connsiteX6" fmla="*/ 165155 w 590237"/>
                <a:gd name="connsiteY6" fmla="*/ 316966 h 442678"/>
                <a:gd name="connsiteX7" fmla="*/ 170074 w 590237"/>
                <a:gd name="connsiteY7" fmla="*/ 377395 h 442678"/>
                <a:gd name="connsiteX8" fmla="*/ 189749 w 590237"/>
                <a:gd name="connsiteY8" fmla="*/ 409015 h 442678"/>
                <a:gd name="connsiteX9" fmla="*/ 149697 w 590237"/>
                <a:gd name="connsiteY9" fmla="*/ 442041 h 442678"/>
                <a:gd name="connsiteX10" fmla="*/ 12677 w 590237"/>
                <a:gd name="connsiteY10" fmla="*/ 442743 h 442678"/>
                <a:gd name="connsiteX11" fmla="*/ 29 w 590237"/>
                <a:gd name="connsiteY11" fmla="*/ 427285 h 442678"/>
                <a:gd name="connsiteX12" fmla="*/ 29 w 590237"/>
                <a:gd name="connsiteY12" fmla="*/ 298697 h 442678"/>
                <a:gd name="connsiteX13" fmla="*/ 17596 w 590237"/>
                <a:gd name="connsiteY13" fmla="*/ 263564 h 442678"/>
                <a:gd name="connsiteX14" fmla="*/ 60458 w 590237"/>
                <a:gd name="connsiteY14" fmla="*/ 266375 h 442678"/>
                <a:gd name="connsiteX15" fmla="*/ 104024 w 590237"/>
                <a:gd name="connsiteY15" fmla="*/ 290265 h 442678"/>
                <a:gd name="connsiteX16" fmla="*/ 147589 w 590237"/>
                <a:gd name="connsiteY16" fmla="*/ 236160 h 442678"/>
                <a:gd name="connsiteX17" fmla="*/ 122996 w 590237"/>
                <a:gd name="connsiteY17" fmla="*/ 164488 h 442678"/>
                <a:gd name="connsiteX18" fmla="*/ 66782 w 590237"/>
                <a:gd name="connsiteY18" fmla="*/ 169407 h 442678"/>
                <a:gd name="connsiteX19" fmla="*/ 30244 w 590237"/>
                <a:gd name="connsiteY19" fmla="*/ 189082 h 442678"/>
                <a:gd name="connsiteX20" fmla="*/ 29 w 590237"/>
                <a:gd name="connsiteY20" fmla="*/ 141300 h 442678"/>
                <a:gd name="connsiteX21" fmla="*/ 29 w 590237"/>
                <a:gd name="connsiteY21" fmla="*/ 18334 h 442678"/>
                <a:gd name="connsiteX22" fmla="*/ 18298 w 590237"/>
                <a:gd name="connsiteY22" fmla="*/ 65 h 442678"/>
                <a:gd name="connsiteX23" fmla="*/ 138454 w 590237"/>
                <a:gd name="connsiteY23" fmla="*/ 65 h 442678"/>
                <a:gd name="connsiteX24" fmla="*/ 179209 w 590237"/>
                <a:gd name="connsiteY24" fmla="*/ 18334 h 442678"/>
                <a:gd name="connsiteX25" fmla="*/ 176398 w 590237"/>
                <a:gd name="connsiteY25" fmla="*/ 61197 h 442678"/>
                <a:gd name="connsiteX26" fmla="*/ 153913 w 590237"/>
                <a:gd name="connsiteY26" fmla="*/ 108275 h 442678"/>
                <a:gd name="connsiteX27" fmla="*/ 208018 w 590237"/>
                <a:gd name="connsiteY27" fmla="*/ 148327 h 442678"/>
                <a:gd name="connsiteX28" fmla="*/ 277582 w 590237"/>
                <a:gd name="connsiteY28" fmla="*/ 126545 h 442678"/>
                <a:gd name="connsiteX29" fmla="*/ 274068 w 590237"/>
                <a:gd name="connsiteY29" fmla="*/ 67521 h 442678"/>
                <a:gd name="connsiteX30" fmla="*/ 253691 w 590237"/>
                <a:gd name="connsiteY30" fmla="*/ 33793 h 442678"/>
                <a:gd name="connsiteX31" fmla="*/ 299364 w 590237"/>
                <a:gd name="connsiteY31" fmla="*/ 768 h 442678"/>
                <a:gd name="connsiteX32" fmla="*/ 427952 w 590237"/>
                <a:gd name="connsiteY32" fmla="*/ 65 h 442678"/>
                <a:gd name="connsiteX33" fmla="*/ 442708 w 590237"/>
                <a:gd name="connsiteY33" fmla="*/ 19037 h 442678"/>
                <a:gd name="connsiteX34" fmla="*/ 442708 w 590237"/>
                <a:gd name="connsiteY34" fmla="*/ 139192 h 442678"/>
                <a:gd name="connsiteX35" fmla="*/ 453248 w 590237"/>
                <a:gd name="connsiteY35" fmla="*/ 168704 h 442678"/>
                <a:gd name="connsiteX36" fmla="*/ 481354 w 590237"/>
                <a:gd name="connsiteY36" fmla="*/ 168002 h 442678"/>
                <a:gd name="connsiteX37" fmla="*/ 538973 w 590237"/>
                <a:gd name="connsiteY37" fmla="*/ 142003 h 442678"/>
                <a:gd name="connsiteX38" fmla="*/ 589565 w 590237"/>
                <a:gd name="connsiteY38" fmla="*/ 198216 h 442678"/>
                <a:gd name="connsiteX39" fmla="*/ 559350 w 590237"/>
                <a:gd name="connsiteY39" fmla="*/ 290968 h 442678"/>
                <a:gd name="connsiteX40" fmla="*/ 487678 w 590237"/>
                <a:gd name="connsiteY40" fmla="*/ 283239 h 442678"/>
                <a:gd name="connsiteX41" fmla="*/ 463085 w 590237"/>
                <a:gd name="connsiteY41" fmla="*/ 267780 h 442678"/>
                <a:gd name="connsiteX42" fmla="*/ 442708 w 590237"/>
                <a:gd name="connsiteY42" fmla="*/ 300805 h 442678"/>
                <a:gd name="connsiteX43" fmla="*/ 443410 w 590237"/>
                <a:gd name="connsiteY43" fmla="*/ 423771 h 442678"/>
                <a:gd name="connsiteX44" fmla="*/ 425844 w 590237"/>
                <a:gd name="connsiteY44" fmla="*/ 442743 h 442678"/>
                <a:gd name="connsiteX45" fmla="*/ 362604 w 590237"/>
                <a:gd name="connsiteY45" fmla="*/ 443446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442678">
                  <a:moveTo>
                    <a:pt x="362604" y="443446"/>
                  </a:moveTo>
                  <a:cubicBezTo>
                    <a:pt x="342227" y="443446"/>
                    <a:pt x="322552" y="442743"/>
                    <a:pt x="302175" y="443446"/>
                  </a:cubicBezTo>
                  <a:cubicBezTo>
                    <a:pt x="285311" y="444149"/>
                    <a:pt x="272663" y="437122"/>
                    <a:pt x="261420" y="424474"/>
                  </a:cubicBezTo>
                  <a:cubicBezTo>
                    <a:pt x="248070" y="409718"/>
                    <a:pt x="247367" y="396367"/>
                    <a:pt x="264934" y="383017"/>
                  </a:cubicBezTo>
                  <a:cubicBezTo>
                    <a:pt x="280392" y="371774"/>
                    <a:pt x="297959" y="359126"/>
                    <a:pt x="288122" y="335938"/>
                  </a:cubicBezTo>
                  <a:cubicBezTo>
                    <a:pt x="278284" y="312751"/>
                    <a:pt x="261420" y="297292"/>
                    <a:pt x="234719" y="295184"/>
                  </a:cubicBezTo>
                  <a:cubicBezTo>
                    <a:pt x="208721" y="293076"/>
                    <a:pt x="184127" y="295184"/>
                    <a:pt x="165155" y="316966"/>
                  </a:cubicBezTo>
                  <a:cubicBezTo>
                    <a:pt x="145481" y="340154"/>
                    <a:pt x="146886" y="357018"/>
                    <a:pt x="170074" y="377395"/>
                  </a:cubicBezTo>
                  <a:cubicBezTo>
                    <a:pt x="179209" y="385828"/>
                    <a:pt x="196775" y="390746"/>
                    <a:pt x="189749" y="409015"/>
                  </a:cubicBezTo>
                  <a:cubicBezTo>
                    <a:pt x="182722" y="426582"/>
                    <a:pt x="169371" y="441338"/>
                    <a:pt x="149697" y="442041"/>
                  </a:cubicBezTo>
                  <a:cubicBezTo>
                    <a:pt x="104024" y="443446"/>
                    <a:pt x="58350" y="442041"/>
                    <a:pt x="12677" y="442743"/>
                  </a:cubicBezTo>
                  <a:cubicBezTo>
                    <a:pt x="732" y="442743"/>
                    <a:pt x="29" y="437122"/>
                    <a:pt x="29" y="427285"/>
                  </a:cubicBezTo>
                  <a:cubicBezTo>
                    <a:pt x="29" y="384422"/>
                    <a:pt x="732" y="341560"/>
                    <a:pt x="29" y="298697"/>
                  </a:cubicBezTo>
                  <a:cubicBezTo>
                    <a:pt x="29" y="283239"/>
                    <a:pt x="7056" y="272699"/>
                    <a:pt x="17596" y="263564"/>
                  </a:cubicBezTo>
                  <a:cubicBezTo>
                    <a:pt x="32352" y="250213"/>
                    <a:pt x="46405" y="245997"/>
                    <a:pt x="60458" y="266375"/>
                  </a:cubicBezTo>
                  <a:cubicBezTo>
                    <a:pt x="70998" y="281131"/>
                    <a:pt x="82241" y="297995"/>
                    <a:pt x="104024" y="290265"/>
                  </a:cubicBezTo>
                  <a:cubicBezTo>
                    <a:pt x="128617" y="281131"/>
                    <a:pt x="145481" y="263564"/>
                    <a:pt x="147589" y="236160"/>
                  </a:cubicBezTo>
                  <a:cubicBezTo>
                    <a:pt x="149697" y="208756"/>
                    <a:pt x="147589" y="183460"/>
                    <a:pt x="122996" y="164488"/>
                  </a:cubicBezTo>
                  <a:cubicBezTo>
                    <a:pt x="99808" y="146922"/>
                    <a:pt x="86457" y="147624"/>
                    <a:pt x="66782" y="169407"/>
                  </a:cubicBezTo>
                  <a:cubicBezTo>
                    <a:pt x="56945" y="179947"/>
                    <a:pt x="49918" y="198919"/>
                    <a:pt x="30244" y="189082"/>
                  </a:cubicBezTo>
                  <a:cubicBezTo>
                    <a:pt x="11272" y="179947"/>
                    <a:pt x="-673" y="165191"/>
                    <a:pt x="29" y="141300"/>
                  </a:cubicBezTo>
                  <a:cubicBezTo>
                    <a:pt x="732" y="100546"/>
                    <a:pt x="732" y="59089"/>
                    <a:pt x="29" y="18334"/>
                  </a:cubicBezTo>
                  <a:cubicBezTo>
                    <a:pt x="29" y="4281"/>
                    <a:pt x="4245" y="-638"/>
                    <a:pt x="18298" y="65"/>
                  </a:cubicBezTo>
                  <a:cubicBezTo>
                    <a:pt x="58350" y="768"/>
                    <a:pt x="98402" y="768"/>
                    <a:pt x="138454" y="65"/>
                  </a:cubicBezTo>
                  <a:cubicBezTo>
                    <a:pt x="155318" y="65"/>
                    <a:pt x="168669" y="5686"/>
                    <a:pt x="179209" y="18334"/>
                  </a:cubicBezTo>
                  <a:cubicBezTo>
                    <a:pt x="192559" y="33090"/>
                    <a:pt x="196073" y="47143"/>
                    <a:pt x="176398" y="61197"/>
                  </a:cubicBezTo>
                  <a:cubicBezTo>
                    <a:pt x="160940" y="72439"/>
                    <a:pt x="143373" y="85790"/>
                    <a:pt x="153913" y="108275"/>
                  </a:cubicBezTo>
                  <a:cubicBezTo>
                    <a:pt x="163750" y="130760"/>
                    <a:pt x="180614" y="146922"/>
                    <a:pt x="208018" y="148327"/>
                  </a:cubicBezTo>
                  <a:cubicBezTo>
                    <a:pt x="234016" y="149732"/>
                    <a:pt x="258610" y="149030"/>
                    <a:pt x="277582" y="126545"/>
                  </a:cubicBezTo>
                  <a:cubicBezTo>
                    <a:pt x="296554" y="103357"/>
                    <a:pt x="295851" y="88601"/>
                    <a:pt x="274068" y="67521"/>
                  </a:cubicBezTo>
                  <a:cubicBezTo>
                    <a:pt x="264231" y="58386"/>
                    <a:pt x="245962" y="52765"/>
                    <a:pt x="253691" y="33793"/>
                  </a:cubicBezTo>
                  <a:cubicBezTo>
                    <a:pt x="262123" y="14118"/>
                    <a:pt x="277582" y="768"/>
                    <a:pt x="299364" y="768"/>
                  </a:cubicBezTo>
                  <a:cubicBezTo>
                    <a:pt x="342227" y="65"/>
                    <a:pt x="385089" y="768"/>
                    <a:pt x="427952" y="65"/>
                  </a:cubicBezTo>
                  <a:cubicBezTo>
                    <a:pt x="443410" y="65"/>
                    <a:pt x="443410" y="7794"/>
                    <a:pt x="442708" y="19037"/>
                  </a:cubicBezTo>
                  <a:cubicBezTo>
                    <a:pt x="442708" y="59089"/>
                    <a:pt x="442708" y="99140"/>
                    <a:pt x="442708" y="139192"/>
                  </a:cubicBezTo>
                  <a:cubicBezTo>
                    <a:pt x="442708" y="150435"/>
                    <a:pt x="444113" y="160975"/>
                    <a:pt x="453248" y="168704"/>
                  </a:cubicBezTo>
                  <a:cubicBezTo>
                    <a:pt x="463085" y="177839"/>
                    <a:pt x="471517" y="182758"/>
                    <a:pt x="481354" y="168002"/>
                  </a:cubicBezTo>
                  <a:cubicBezTo>
                    <a:pt x="494705" y="148327"/>
                    <a:pt x="512272" y="132868"/>
                    <a:pt x="538973" y="142003"/>
                  </a:cubicBezTo>
                  <a:cubicBezTo>
                    <a:pt x="564971" y="151138"/>
                    <a:pt x="584646" y="170110"/>
                    <a:pt x="589565" y="198216"/>
                  </a:cubicBezTo>
                  <a:cubicBezTo>
                    <a:pt x="595888" y="234052"/>
                    <a:pt x="591673" y="267077"/>
                    <a:pt x="559350" y="290968"/>
                  </a:cubicBezTo>
                  <a:cubicBezTo>
                    <a:pt x="531243" y="311345"/>
                    <a:pt x="512272" y="309237"/>
                    <a:pt x="487678" y="283239"/>
                  </a:cubicBezTo>
                  <a:cubicBezTo>
                    <a:pt x="481354" y="276212"/>
                    <a:pt x="477841" y="260753"/>
                    <a:pt x="463085" y="267780"/>
                  </a:cubicBezTo>
                  <a:cubicBezTo>
                    <a:pt x="450437" y="274104"/>
                    <a:pt x="442708" y="284644"/>
                    <a:pt x="442708" y="300805"/>
                  </a:cubicBezTo>
                  <a:cubicBezTo>
                    <a:pt x="443410" y="341560"/>
                    <a:pt x="442005" y="383017"/>
                    <a:pt x="443410" y="423771"/>
                  </a:cubicBezTo>
                  <a:cubicBezTo>
                    <a:pt x="443410" y="437825"/>
                    <a:pt x="440600" y="443446"/>
                    <a:pt x="425844" y="442743"/>
                  </a:cubicBezTo>
                  <a:cubicBezTo>
                    <a:pt x="404764" y="442041"/>
                    <a:pt x="383684" y="443446"/>
                    <a:pt x="362604" y="4434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6DE7F77-1E7E-4C07-AB5C-BC32CB74592D}"/>
                </a:ext>
              </a:extLst>
            </p:cNvPr>
            <p:cNvSpPr/>
            <p:nvPr/>
          </p:nvSpPr>
          <p:spPr>
            <a:xfrm>
              <a:off x="7622575" y="743022"/>
              <a:ext cx="769640" cy="1026186"/>
            </a:xfrm>
            <a:custGeom>
              <a:avLst/>
              <a:gdLst>
                <a:gd name="connsiteX0" fmla="*/ 1580 w 442678"/>
                <a:gd name="connsiteY0" fmla="*/ 362575 h 590237"/>
                <a:gd name="connsiteX1" fmla="*/ 1580 w 442678"/>
                <a:gd name="connsiteY1" fmla="*/ 299335 h 590237"/>
                <a:gd name="connsiteX2" fmla="*/ 27579 w 442678"/>
                <a:gd name="connsiteY2" fmla="*/ 257175 h 590237"/>
                <a:gd name="connsiteX3" fmla="*/ 56388 w 442678"/>
                <a:gd name="connsiteY3" fmla="*/ 259986 h 590237"/>
                <a:gd name="connsiteX4" fmla="*/ 130871 w 442678"/>
                <a:gd name="connsiteY4" fmla="*/ 274039 h 590237"/>
                <a:gd name="connsiteX5" fmla="*/ 132979 w 442678"/>
                <a:gd name="connsiteY5" fmla="*/ 171450 h 590237"/>
                <a:gd name="connsiteX6" fmla="*/ 64820 w 442678"/>
                <a:gd name="connsiteY6" fmla="*/ 172855 h 590237"/>
                <a:gd name="connsiteX7" fmla="*/ 34606 w 442678"/>
                <a:gd name="connsiteY7" fmla="*/ 189719 h 590237"/>
                <a:gd name="connsiteX8" fmla="*/ 2986 w 442678"/>
                <a:gd name="connsiteY8" fmla="*/ 152478 h 590237"/>
                <a:gd name="connsiteX9" fmla="*/ 2283 w 442678"/>
                <a:gd name="connsiteY9" fmla="*/ 12648 h 590237"/>
                <a:gd name="connsiteX10" fmla="*/ 17742 w 442678"/>
                <a:gd name="connsiteY10" fmla="*/ 0 h 590237"/>
                <a:gd name="connsiteX11" fmla="*/ 146329 w 442678"/>
                <a:gd name="connsiteY11" fmla="*/ 0 h 590237"/>
                <a:gd name="connsiteX12" fmla="*/ 184976 w 442678"/>
                <a:gd name="connsiteY12" fmla="*/ 22485 h 590237"/>
                <a:gd name="connsiteX13" fmla="*/ 180760 w 442678"/>
                <a:gd name="connsiteY13" fmla="*/ 59726 h 590237"/>
                <a:gd name="connsiteX14" fmla="*/ 155464 w 442678"/>
                <a:gd name="connsiteY14" fmla="*/ 105400 h 590237"/>
                <a:gd name="connsiteX15" fmla="*/ 212380 w 442678"/>
                <a:gd name="connsiteY15" fmla="*/ 148262 h 590237"/>
                <a:gd name="connsiteX16" fmla="*/ 281241 w 442678"/>
                <a:gd name="connsiteY16" fmla="*/ 123669 h 590237"/>
                <a:gd name="connsiteX17" fmla="*/ 276322 w 442678"/>
                <a:gd name="connsiteY17" fmla="*/ 67456 h 590237"/>
                <a:gd name="connsiteX18" fmla="*/ 256648 w 442678"/>
                <a:gd name="connsiteY18" fmla="*/ 30917 h 590237"/>
                <a:gd name="connsiteX19" fmla="*/ 300915 w 442678"/>
                <a:gd name="connsiteY19" fmla="*/ 0 h 590237"/>
                <a:gd name="connsiteX20" fmla="*/ 429503 w 442678"/>
                <a:gd name="connsiteY20" fmla="*/ 0 h 590237"/>
                <a:gd name="connsiteX21" fmla="*/ 445664 w 442678"/>
                <a:gd name="connsiteY21" fmla="*/ 15459 h 590237"/>
                <a:gd name="connsiteX22" fmla="*/ 444961 w 442678"/>
                <a:gd name="connsiteY22" fmla="*/ 144046 h 590237"/>
                <a:gd name="connsiteX23" fmla="*/ 425287 w 442678"/>
                <a:gd name="connsiteY23" fmla="*/ 181990 h 590237"/>
                <a:gd name="connsiteX24" fmla="*/ 383830 w 442678"/>
                <a:gd name="connsiteY24" fmla="*/ 177774 h 590237"/>
                <a:gd name="connsiteX25" fmla="*/ 339562 w 442678"/>
                <a:gd name="connsiteY25" fmla="*/ 153884 h 590237"/>
                <a:gd name="connsiteX26" fmla="*/ 296699 w 442678"/>
                <a:gd name="connsiteY26" fmla="*/ 205881 h 590237"/>
                <a:gd name="connsiteX27" fmla="*/ 319887 w 442678"/>
                <a:gd name="connsiteY27" fmla="*/ 279660 h 590237"/>
                <a:gd name="connsiteX28" fmla="*/ 376100 w 442678"/>
                <a:gd name="connsiteY28" fmla="*/ 276147 h 590237"/>
                <a:gd name="connsiteX29" fmla="*/ 409126 w 442678"/>
                <a:gd name="connsiteY29" fmla="*/ 254364 h 590237"/>
                <a:gd name="connsiteX30" fmla="*/ 443556 w 442678"/>
                <a:gd name="connsiteY30" fmla="*/ 298632 h 590237"/>
                <a:gd name="connsiteX31" fmla="*/ 444259 w 442678"/>
                <a:gd name="connsiteY31" fmla="*/ 430030 h 590237"/>
                <a:gd name="connsiteX32" fmla="*/ 425989 w 442678"/>
                <a:gd name="connsiteY32" fmla="*/ 442678 h 590237"/>
                <a:gd name="connsiteX33" fmla="*/ 307942 w 442678"/>
                <a:gd name="connsiteY33" fmla="*/ 442678 h 590237"/>
                <a:gd name="connsiteX34" fmla="*/ 279835 w 442678"/>
                <a:gd name="connsiteY34" fmla="*/ 450408 h 590237"/>
                <a:gd name="connsiteX35" fmla="*/ 278430 w 442678"/>
                <a:gd name="connsiteY35" fmla="*/ 486244 h 590237"/>
                <a:gd name="connsiteX36" fmla="*/ 281241 w 442678"/>
                <a:gd name="connsiteY36" fmla="*/ 571266 h 590237"/>
                <a:gd name="connsiteX37" fmla="*/ 150545 w 442678"/>
                <a:gd name="connsiteY37" fmla="*/ 558618 h 590237"/>
                <a:gd name="connsiteX38" fmla="*/ 157572 w 442678"/>
                <a:gd name="connsiteY38" fmla="*/ 491162 h 590237"/>
                <a:gd name="connsiteX39" fmla="*/ 175139 w 442678"/>
                <a:gd name="connsiteY39" fmla="*/ 464461 h 590237"/>
                <a:gd name="connsiteX40" fmla="*/ 137195 w 442678"/>
                <a:gd name="connsiteY40" fmla="*/ 443381 h 590237"/>
                <a:gd name="connsiteX41" fmla="*/ 21958 w 442678"/>
                <a:gd name="connsiteY41" fmla="*/ 444084 h 590237"/>
                <a:gd name="connsiteX42" fmla="*/ 175 w 442678"/>
                <a:gd name="connsiteY42" fmla="*/ 423706 h 590237"/>
                <a:gd name="connsiteX43" fmla="*/ 1580 w 442678"/>
                <a:gd name="connsiteY43" fmla="*/ 3625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2678" h="590237">
                  <a:moveTo>
                    <a:pt x="1580" y="362575"/>
                  </a:moveTo>
                  <a:cubicBezTo>
                    <a:pt x="1580" y="341495"/>
                    <a:pt x="2283" y="320415"/>
                    <a:pt x="1580" y="299335"/>
                  </a:cubicBezTo>
                  <a:cubicBezTo>
                    <a:pt x="878" y="279660"/>
                    <a:pt x="12823" y="267012"/>
                    <a:pt x="27579" y="257175"/>
                  </a:cubicBezTo>
                  <a:cubicBezTo>
                    <a:pt x="37416" y="250851"/>
                    <a:pt x="46551" y="250851"/>
                    <a:pt x="56388" y="259986"/>
                  </a:cubicBezTo>
                  <a:cubicBezTo>
                    <a:pt x="94332" y="297227"/>
                    <a:pt x="105575" y="298632"/>
                    <a:pt x="130871" y="274039"/>
                  </a:cubicBezTo>
                  <a:cubicBezTo>
                    <a:pt x="156869" y="248041"/>
                    <a:pt x="157572" y="198854"/>
                    <a:pt x="132979" y="171450"/>
                  </a:cubicBezTo>
                  <a:cubicBezTo>
                    <a:pt x="108385" y="144749"/>
                    <a:pt x="88711" y="144749"/>
                    <a:pt x="64820" y="172855"/>
                  </a:cubicBezTo>
                  <a:cubicBezTo>
                    <a:pt x="57091" y="181990"/>
                    <a:pt x="50767" y="196043"/>
                    <a:pt x="34606" y="189719"/>
                  </a:cubicBezTo>
                  <a:cubicBezTo>
                    <a:pt x="17742" y="183395"/>
                    <a:pt x="3689" y="170747"/>
                    <a:pt x="2986" y="152478"/>
                  </a:cubicBezTo>
                  <a:cubicBezTo>
                    <a:pt x="1580" y="106102"/>
                    <a:pt x="2283" y="59726"/>
                    <a:pt x="2283" y="12648"/>
                  </a:cubicBezTo>
                  <a:cubicBezTo>
                    <a:pt x="2283" y="703"/>
                    <a:pt x="8607" y="0"/>
                    <a:pt x="17742" y="0"/>
                  </a:cubicBezTo>
                  <a:cubicBezTo>
                    <a:pt x="60604" y="0"/>
                    <a:pt x="103467" y="0"/>
                    <a:pt x="146329" y="0"/>
                  </a:cubicBezTo>
                  <a:cubicBezTo>
                    <a:pt x="163193" y="0"/>
                    <a:pt x="175139" y="9135"/>
                    <a:pt x="184976" y="22485"/>
                  </a:cubicBezTo>
                  <a:cubicBezTo>
                    <a:pt x="195516" y="36539"/>
                    <a:pt x="195516" y="47781"/>
                    <a:pt x="180760" y="59726"/>
                  </a:cubicBezTo>
                  <a:cubicBezTo>
                    <a:pt x="166004" y="70969"/>
                    <a:pt x="147032" y="82212"/>
                    <a:pt x="155464" y="105400"/>
                  </a:cubicBezTo>
                  <a:cubicBezTo>
                    <a:pt x="165301" y="131398"/>
                    <a:pt x="183570" y="146857"/>
                    <a:pt x="212380" y="148262"/>
                  </a:cubicBezTo>
                  <a:cubicBezTo>
                    <a:pt x="239081" y="149668"/>
                    <a:pt x="262972" y="146857"/>
                    <a:pt x="281241" y="123669"/>
                  </a:cubicBezTo>
                  <a:cubicBezTo>
                    <a:pt x="298807" y="100481"/>
                    <a:pt x="298105" y="87131"/>
                    <a:pt x="276322" y="67456"/>
                  </a:cubicBezTo>
                  <a:cubicBezTo>
                    <a:pt x="265079" y="57619"/>
                    <a:pt x="246810" y="50592"/>
                    <a:pt x="256648" y="30917"/>
                  </a:cubicBezTo>
                  <a:cubicBezTo>
                    <a:pt x="265079" y="12648"/>
                    <a:pt x="279835" y="0"/>
                    <a:pt x="300915" y="0"/>
                  </a:cubicBezTo>
                  <a:cubicBezTo>
                    <a:pt x="343778" y="0"/>
                    <a:pt x="386640" y="0"/>
                    <a:pt x="429503" y="0"/>
                  </a:cubicBezTo>
                  <a:cubicBezTo>
                    <a:pt x="441448" y="0"/>
                    <a:pt x="445664" y="2811"/>
                    <a:pt x="445664" y="15459"/>
                  </a:cubicBezTo>
                  <a:cubicBezTo>
                    <a:pt x="444961" y="58321"/>
                    <a:pt x="445664" y="101184"/>
                    <a:pt x="444961" y="144046"/>
                  </a:cubicBezTo>
                  <a:cubicBezTo>
                    <a:pt x="444961" y="159505"/>
                    <a:pt x="437232" y="171450"/>
                    <a:pt x="425287" y="181990"/>
                  </a:cubicBezTo>
                  <a:cubicBezTo>
                    <a:pt x="409828" y="194638"/>
                    <a:pt x="397180" y="196043"/>
                    <a:pt x="383830" y="177774"/>
                  </a:cubicBezTo>
                  <a:cubicBezTo>
                    <a:pt x="373290" y="163018"/>
                    <a:pt x="361345" y="145452"/>
                    <a:pt x="339562" y="153884"/>
                  </a:cubicBezTo>
                  <a:cubicBezTo>
                    <a:pt x="316374" y="162315"/>
                    <a:pt x="299510" y="178477"/>
                    <a:pt x="296699" y="205881"/>
                  </a:cubicBezTo>
                  <a:cubicBezTo>
                    <a:pt x="293186" y="233987"/>
                    <a:pt x="295294" y="260688"/>
                    <a:pt x="319887" y="279660"/>
                  </a:cubicBezTo>
                  <a:cubicBezTo>
                    <a:pt x="343075" y="297930"/>
                    <a:pt x="355723" y="296524"/>
                    <a:pt x="376100" y="276147"/>
                  </a:cubicBezTo>
                  <a:cubicBezTo>
                    <a:pt x="385235" y="267012"/>
                    <a:pt x="390154" y="248041"/>
                    <a:pt x="409126" y="254364"/>
                  </a:cubicBezTo>
                  <a:cubicBezTo>
                    <a:pt x="429503" y="261391"/>
                    <a:pt x="442854" y="276850"/>
                    <a:pt x="443556" y="298632"/>
                  </a:cubicBezTo>
                  <a:cubicBezTo>
                    <a:pt x="444961" y="342197"/>
                    <a:pt x="443556" y="386465"/>
                    <a:pt x="444259" y="430030"/>
                  </a:cubicBezTo>
                  <a:cubicBezTo>
                    <a:pt x="444259" y="444786"/>
                    <a:pt x="435124" y="442678"/>
                    <a:pt x="425989" y="442678"/>
                  </a:cubicBezTo>
                  <a:cubicBezTo>
                    <a:pt x="386640" y="442678"/>
                    <a:pt x="347291" y="442678"/>
                    <a:pt x="307942" y="442678"/>
                  </a:cubicBezTo>
                  <a:cubicBezTo>
                    <a:pt x="297402" y="442678"/>
                    <a:pt x="288268" y="443381"/>
                    <a:pt x="279835" y="450408"/>
                  </a:cubicBezTo>
                  <a:cubicBezTo>
                    <a:pt x="265782" y="461650"/>
                    <a:pt x="259458" y="470785"/>
                    <a:pt x="278430" y="486244"/>
                  </a:cubicBezTo>
                  <a:cubicBezTo>
                    <a:pt x="312158" y="512945"/>
                    <a:pt x="312158" y="541051"/>
                    <a:pt x="281241" y="571266"/>
                  </a:cubicBezTo>
                  <a:cubicBezTo>
                    <a:pt x="245405" y="606399"/>
                    <a:pt x="180057" y="600075"/>
                    <a:pt x="150545" y="558618"/>
                  </a:cubicBezTo>
                  <a:cubicBezTo>
                    <a:pt x="132276" y="532619"/>
                    <a:pt x="134384" y="513647"/>
                    <a:pt x="157572" y="491162"/>
                  </a:cubicBezTo>
                  <a:cubicBezTo>
                    <a:pt x="165301" y="483433"/>
                    <a:pt x="182868" y="479920"/>
                    <a:pt x="175139" y="464461"/>
                  </a:cubicBezTo>
                  <a:cubicBezTo>
                    <a:pt x="168112" y="449705"/>
                    <a:pt x="154761" y="442678"/>
                    <a:pt x="137195" y="443381"/>
                  </a:cubicBezTo>
                  <a:cubicBezTo>
                    <a:pt x="98548" y="444084"/>
                    <a:pt x="60604" y="442678"/>
                    <a:pt x="21958" y="444084"/>
                  </a:cubicBezTo>
                  <a:cubicBezTo>
                    <a:pt x="5797" y="444786"/>
                    <a:pt x="-1230" y="441976"/>
                    <a:pt x="175" y="423706"/>
                  </a:cubicBezTo>
                  <a:cubicBezTo>
                    <a:pt x="2986" y="402627"/>
                    <a:pt x="1580" y="382249"/>
                    <a:pt x="1580" y="36257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25EB587-E763-4ECC-967A-BEA10A8FC7E9}"/>
                </a:ext>
              </a:extLst>
            </p:cNvPr>
            <p:cNvSpPr/>
            <p:nvPr userDrawn="1"/>
          </p:nvSpPr>
          <p:spPr>
            <a:xfrm>
              <a:off x="8130349" y="3052093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ADD12B9-4662-43F2-A0E8-530B0C03B288}"/>
                </a:ext>
              </a:extLst>
            </p:cNvPr>
            <p:cNvSpPr/>
            <p:nvPr/>
          </p:nvSpPr>
          <p:spPr>
            <a:xfrm>
              <a:off x="9158199" y="482287"/>
              <a:ext cx="769640" cy="1026186"/>
            </a:xfrm>
            <a:custGeom>
              <a:avLst/>
              <a:gdLst>
                <a:gd name="connsiteX0" fmla="*/ 363277 w 442678"/>
                <a:gd name="connsiteY0" fmla="*/ 590663 h 590237"/>
                <a:gd name="connsiteX1" fmla="*/ 300037 w 442678"/>
                <a:gd name="connsiteY1" fmla="*/ 590663 h 590237"/>
                <a:gd name="connsiteX2" fmla="*/ 262094 w 442678"/>
                <a:gd name="connsiteY2" fmla="*/ 572393 h 590237"/>
                <a:gd name="connsiteX3" fmla="*/ 266310 w 442678"/>
                <a:gd name="connsiteY3" fmla="*/ 530937 h 590237"/>
                <a:gd name="connsiteX4" fmla="*/ 290200 w 442678"/>
                <a:gd name="connsiteY4" fmla="*/ 486669 h 590237"/>
                <a:gd name="connsiteX5" fmla="*/ 241014 w 442678"/>
                <a:gd name="connsiteY5" fmla="*/ 444509 h 590237"/>
                <a:gd name="connsiteX6" fmla="*/ 167937 w 442678"/>
                <a:gd name="connsiteY6" fmla="*/ 464183 h 590237"/>
                <a:gd name="connsiteX7" fmla="*/ 170747 w 442678"/>
                <a:gd name="connsiteY7" fmla="*/ 526720 h 590237"/>
                <a:gd name="connsiteX8" fmla="*/ 189719 w 442678"/>
                <a:gd name="connsiteY8" fmla="*/ 558340 h 590237"/>
                <a:gd name="connsiteX9" fmla="*/ 146857 w 442678"/>
                <a:gd name="connsiteY9" fmla="*/ 591365 h 590237"/>
                <a:gd name="connsiteX10" fmla="*/ 15458 w 442678"/>
                <a:gd name="connsiteY10" fmla="*/ 592068 h 590237"/>
                <a:gd name="connsiteX11" fmla="*/ 702 w 442678"/>
                <a:gd name="connsiteY11" fmla="*/ 576610 h 590237"/>
                <a:gd name="connsiteX12" fmla="*/ 702 w 442678"/>
                <a:gd name="connsiteY12" fmla="*/ 448022 h 590237"/>
                <a:gd name="connsiteX13" fmla="*/ 26701 w 442678"/>
                <a:gd name="connsiteY13" fmla="*/ 405862 h 590237"/>
                <a:gd name="connsiteX14" fmla="*/ 55510 w 442678"/>
                <a:gd name="connsiteY14" fmla="*/ 410078 h 590237"/>
                <a:gd name="connsiteX15" fmla="*/ 127885 w 442678"/>
                <a:gd name="connsiteY15" fmla="*/ 424834 h 590237"/>
                <a:gd name="connsiteX16" fmla="*/ 132803 w 442678"/>
                <a:gd name="connsiteY16" fmla="*/ 322948 h 590237"/>
                <a:gd name="connsiteX17" fmla="*/ 63240 w 442678"/>
                <a:gd name="connsiteY17" fmla="*/ 322245 h 590237"/>
                <a:gd name="connsiteX18" fmla="*/ 33025 w 442678"/>
                <a:gd name="connsiteY18" fmla="*/ 338406 h 590237"/>
                <a:gd name="connsiteX19" fmla="*/ 1405 w 442678"/>
                <a:gd name="connsiteY19" fmla="*/ 301165 h 590237"/>
                <a:gd name="connsiteX20" fmla="*/ 0 w 442678"/>
                <a:gd name="connsiteY20" fmla="*/ 161335 h 590237"/>
                <a:gd name="connsiteX21" fmla="*/ 16161 w 442678"/>
                <a:gd name="connsiteY21" fmla="*/ 150093 h 590237"/>
                <a:gd name="connsiteX22" fmla="*/ 131398 w 442678"/>
                <a:gd name="connsiteY22" fmla="*/ 150093 h 590237"/>
                <a:gd name="connsiteX23" fmla="*/ 158099 w 442678"/>
                <a:gd name="connsiteY23" fmla="*/ 145877 h 590237"/>
                <a:gd name="connsiteX24" fmla="*/ 163018 w 442678"/>
                <a:gd name="connsiteY24" fmla="*/ 107230 h 590237"/>
                <a:gd name="connsiteX25" fmla="*/ 160910 w 442678"/>
                <a:gd name="connsiteY25" fmla="*/ 22208 h 590237"/>
                <a:gd name="connsiteX26" fmla="*/ 289497 w 442678"/>
                <a:gd name="connsiteY26" fmla="*/ 32748 h 590237"/>
                <a:gd name="connsiteX27" fmla="*/ 283876 w 442678"/>
                <a:gd name="connsiteY27" fmla="*/ 103014 h 590237"/>
                <a:gd name="connsiteX28" fmla="*/ 267012 w 442678"/>
                <a:gd name="connsiteY28" fmla="*/ 129013 h 590237"/>
                <a:gd name="connsiteX29" fmla="*/ 304956 w 442678"/>
                <a:gd name="connsiteY29" fmla="*/ 150795 h 590237"/>
                <a:gd name="connsiteX30" fmla="*/ 420193 w 442678"/>
                <a:gd name="connsiteY30" fmla="*/ 150093 h 590237"/>
                <a:gd name="connsiteX31" fmla="*/ 443381 w 442678"/>
                <a:gd name="connsiteY31" fmla="*/ 172578 h 590237"/>
                <a:gd name="connsiteX32" fmla="*/ 442678 w 442678"/>
                <a:gd name="connsiteY32" fmla="*/ 285004 h 590237"/>
                <a:gd name="connsiteX33" fmla="*/ 427220 w 442678"/>
                <a:gd name="connsiteY33" fmla="*/ 327164 h 590237"/>
                <a:gd name="connsiteX34" fmla="*/ 380844 w 442678"/>
                <a:gd name="connsiteY34" fmla="*/ 325056 h 590237"/>
                <a:gd name="connsiteX35" fmla="*/ 338684 w 442678"/>
                <a:gd name="connsiteY35" fmla="*/ 302571 h 590237"/>
                <a:gd name="connsiteX36" fmla="*/ 295821 w 442678"/>
                <a:gd name="connsiteY36" fmla="*/ 351054 h 590237"/>
                <a:gd name="connsiteX37" fmla="*/ 320415 w 442678"/>
                <a:gd name="connsiteY37" fmla="*/ 429753 h 590237"/>
                <a:gd name="connsiteX38" fmla="*/ 374520 w 442678"/>
                <a:gd name="connsiteY38" fmla="*/ 424834 h 590237"/>
                <a:gd name="connsiteX39" fmla="*/ 410356 w 442678"/>
                <a:gd name="connsiteY39" fmla="*/ 403754 h 590237"/>
                <a:gd name="connsiteX40" fmla="*/ 442678 w 442678"/>
                <a:gd name="connsiteY40" fmla="*/ 450130 h 590237"/>
                <a:gd name="connsiteX41" fmla="*/ 443381 w 442678"/>
                <a:gd name="connsiteY41" fmla="*/ 575907 h 590237"/>
                <a:gd name="connsiteX42" fmla="*/ 427922 w 442678"/>
                <a:gd name="connsiteY42" fmla="*/ 591365 h 590237"/>
                <a:gd name="connsiteX43" fmla="*/ 363277 w 442678"/>
                <a:gd name="connsiteY43" fmla="*/ 590663 h 590237"/>
                <a:gd name="connsiteX44" fmla="*/ 363277 w 442678"/>
                <a:gd name="connsiteY44" fmla="*/ 59066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2678" h="590237">
                  <a:moveTo>
                    <a:pt x="363277" y="590663"/>
                  </a:moveTo>
                  <a:cubicBezTo>
                    <a:pt x="342197" y="590663"/>
                    <a:pt x="321117" y="590663"/>
                    <a:pt x="300037" y="590663"/>
                  </a:cubicBezTo>
                  <a:cubicBezTo>
                    <a:pt x="283876" y="590663"/>
                    <a:pt x="271931" y="583636"/>
                    <a:pt x="262094" y="572393"/>
                  </a:cubicBezTo>
                  <a:cubicBezTo>
                    <a:pt x="249446" y="556935"/>
                    <a:pt x="248743" y="543584"/>
                    <a:pt x="266310" y="530937"/>
                  </a:cubicBezTo>
                  <a:cubicBezTo>
                    <a:pt x="281066" y="520397"/>
                    <a:pt x="298632" y="508451"/>
                    <a:pt x="290200" y="486669"/>
                  </a:cubicBezTo>
                  <a:cubicBezTo>
                    <a:pt x="281768" y="464886"/>
                    <a:pt x="266310" y="448022"/>
                    <a:pt x="241014" y="444509"/>
                  </a:cubicBezTo>
                  <a:cubicBezTo>
                    <a:pt x="214313" y="440996"/>
                    <a:pt x="188314" y="440996"/>
                    <a:pt x="167937" y="464183"/>
                  </a:cubicBezTo>
                  <a:cubicBezTo>
                    <a:pt x="146154" y="488777"/>
                    <a:pt x="146857" y="504235"/>
                    <a:pt x="170747" y="526720"/>
                  </a:cubicBezTo>
                  <a:cubicBezTo>
                    <a:pt x="179882" y="535152"/>
                    <a:pt x="197448" y="540071"/>
                    <a:pt x="189719" y="558340"/>
                  </a:cubicBezTo>
                  <a:cubicBezTo>
                    <a:pt x="181990" y="577312"/>
                    <a:pt x="169342" y="591365"/>
                    <a:pt x="146857" y="591365"/>
                  </a:cubicBezTo>
                  <a:cubicBezTo>
                    <a:pt x="103291" y="592068"/>
                    <a:pt x="59024" y="591365"/>
                    <a:pt x="15458" y="592068"/>
                  </a:cubicBezTo>
                  <a:cubicBezTo>
                    <a:pt x="2811" y="592068"/>
                    <a:pt x="0" y="587852"/>
                    <a:pt x="702" y="576610"/>
                  </a:cubicBezTo>
                  <a:cubicBezTo>
                    <a:pt x="1405" y="533747"/>
                    <a:pt x="1405" y="490885"/>
                    <a:pt x="702" y="448022"/>
                  </a:cubicBezTo>
                  <a:cubicBezTo>
                    <a:pt x="702" y="428347"/>
                    <a:pt x="11945" y="415699"/>
                    <a:pt x="26701" y="405862"/>
                  </a:cubicBezTo>
                  <a:cubicBezTo>
                    <a:pt x="36538" y="399538"/>
                    <a:pt x="45673" y="400241"/>
                    <a:pt x="55510" y="410078"/>
                  </a:cubicBezTo>
                  <a:cubicBezTo>
                    <a:pt x="93454" y="448022"/>
                    <a:pt x="101886" y="449427"/>
                    <a:pt x="127885" y="424834"/>
                  </a:cubicBezTo>
                  <a:cubicBezTo>
                    <a:pt x="154586" y="399538"/>
                    <a:pt x="157397" y="350352"/>
                    <a:pt x="132803" y="322948"/>
                  </a:cubicBezTo>
                  <a:cubicBezTo>
                    <a:pt x="106805" y="293436"/>
                    <a:pt x="89238" y="293436"/>
                    <a:pt x="63240" y="322245"/>
                  </a:cubicBezTo>
                  <a:cubicBezTo>
                    <a:pt x="55510" y="330677"/>
                    <a:pt x="50592" y="345433"/>
                    <a:pt x="33025" y="338406"/>
                  </a:cubicBezTo>
                  <a:cubicBezTo>
                    <a:pt x="15458" y="331380"/>
                    <a:pt x="2108" y="320137"/>
                    <a:pt x="1405" y="301165"/>
                  </a:cubicBezTo>
                  <a:cubicBezTo>
                    <a:pt x="0" y="254790"/>
                    <a:pt x="702" y="208414"/>
                    <a:pt x="0" y="161335"/>
                  </a:cubicBezTo>
                  <a:cubicBezTo>
                    <a:pt x="0" y="147985"/>
                    <a:pt x="8432" y="150093"/>
                    <a:pt x="16161" y="150093"/>
                  </a:cubicBezTo>
                  <a:cubicBezTo>
                    <a:pt x="54808" y="150093"/>
                    <a:pt x="92752" y="150093"/>
                    <a:pt x="131398" y="150093"/>
                  </a:cubicBezTo>
                  <a:cubicBezTo>
                    <a:pt x="140533" y="150093"/>
                    <a:pt x="149667" y="150795"/>
                    <a:pt x="158099" y="145877"/>
                  </a:cubicBezTo>
                  <a:cubicBezTo>
                    <a:pt x="179179" y="133931"/>
                    <a:pt x="180585" y="122689"/>
                    <a:pt x="163018" y="107230"/>
                  </a:cubicBezTo>
                  <a:cubicBezTo>
                    <a:pt x="129993" y="77718"/>
                    <a:pt x="129290" y="52422"/>
                    <a:pt x="160910" y="22208"/>
                  </a:cubicBezTo>
                  <a:cubicBezTo>
                    <a:pt x="196043" y="-11520"/>
                    <a:pt x="260688" y="-5899"/>
                    <a:pt x="289497" y="32748"/>
                  </a:cubicBezTo>
                  <a:cubicBezTo>
                    <a:pt x="309172" y="58746"/>
                    <a:pt x="306361" y="80529"/>
                    <a:pt x="283876" y="103014"/>
                  </a:cubicBezTo>
                  <a:cubicBezTo>
                    <a:pt x="276850" y="110041"/>
                    <a:pt x="257878" y="112149"/>
                    <a:pt x="267012" y="129013"/>
                  </a:cubicBezTo>
                  <a:cubicBezTo>
                    <a:pt x="274741" y="143769"/>
                    <a:pt x="287390" y="150795"/>
                    <a:pt x="304956" y="150795"/>
                  </a:cubicBezTo>
                  <a:cubicBezTo>
                    <a:pt x="343603" y="150093"/>
                    <a:pt x="381546" y="151498"/>
                    <a:pt x="420193" y="150093"/>
                  </a:cubicBezTo>
                  <a:cubicBezTo>
                    <a:pt x="437760" y="149390"/>
                    <a:pt x="444083" y="153606"/>
                    <a:pt x="443381" y="172578"/>
                  </a:cubicBezTo>
                  <a:cubicBezTo>
                    <a:pt x="441976" y="209819"/>
                    <a:pt x="442678" y="247763"/>
                    <a:pt x="442678" y="285004"/>
                  </a:cubicBezTo>
                  <a:cubicBezTo>
                    <a:pt x="442678" y="301165"/>
                    <a:pt x="439165" y="315219"/>
                    <a:pt x="427220" y="327164"/>
                  </a:cubicBezTo>
                  <a:cubicBezTo>
                    <a:pt x="408950" y="345433"/>
                    <a:pt x="397708" y="344731"/>
                    <a:pt x="380844" y="325056"/>
                  </a:cubicBezTo>
                  <a:cubicBezTo>
                    <a:pt x="369601" y="312408"/>
                    <a:pt x="359061" y="294841"/>
                    <a:pt x="338684" y="302571"/>
                  </a:cubicBezTo>
                  <a:cubicBezTo>
                    <a:pt x="316199" y="311003"/>
                    <a:pt x="299335" y="325759"/>
                    <a:pt x="295821" y="351054"/>
                  </a:cubicBezTo>
                  <a:cubicBezTo>
                    <a:pt x="291606" y="381269"/>
                    <a:pt x="293011" y="409376"/>
                    <a:pt x="320415" y="429753"/>
                  </a:cubicBezTo>
                  <a:cubicBezTo>
                    <a:pt x="342900" y="446617"/>
                    <a:pt x="355548" y="445211"/>
                    <a:pt x="374520" y="424834"/>
                  </a:cubicBezTo>
                  <a:cubicBezTo>
                    <a:pt x="384357" y="414294"/>
                    <a:pt x="389978" y="394620"/>
                    <a:pt x="410356" y="403754"/>
                  </a:cubicBezTo>
                  <a:cubicBezTo>
                    <a:pt x="430030" y="412186"/>
                    <a:pt x="441976" y="428347"/>
                    <a:pt x="442678" y="450130"/>
                  </a:cubicBezTo>
                  <a:cubicBezTo>
                    <a:pt x="443381" y="492290"/>
                    <a:pt x="442678" y="534450"/>
                    <a:pt x="443381" y="575907"/>
                  </a:cubicBezTo>
                  <a:cubicBezTo>
                    <a:pt x="443381" y="587852"/>
                    <a:pt x="439867" y="592068"/>
                    <a:pt x="427922" y="591365"/>
                  </a:cubicBezTo>
                  <a:cubicBezTo>
                    <a:pt x="406842" y="589960"/>
                    <a:pt x="385060" y="590663"/>
                    <a:pt x="363277" y="590663"/>
                  </a:cubicBezTo>
                  <a:cubicBezTo>
                    <a:pt x="363277" y="590663"/>
                    <a:pt x="363277" y="590663"/>
                    <a:pt x="363277" y="59066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1D00BE03-D992-4C4E-AEC1-8195F34B3B83}"/>
                </a:ext>
              </a:extLst>
            </p:cNvPr>
            <p:cNvSpPr/>
            <p:nvPr/>
          </p:nvSpPr>
          <p:spPr>
            <a:xfrm>
              <a:off x="6856110" y="-14380"/>
              <a:ext cx="757423" cy="769640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B9C59F1-48DA-4C31-86FF-A6E8009DEBA5}"/>
                </a:ext>
              </a:extLst>
            </p:cNvPr>
            <p:cNvSpPr/>
            <p:nvPr/>
          </p:nvSpPr>
          <p:spPr>
            <a:xfrm>
              <a:off x="9158880" y="2277686"/>
              <a:ext cx="769640" cy="769640"/>
            </a:xfrm>
            <a:custGeom>
              <a:avLst/>
              <a:gdLst>
                <a:gd name="connsiteX0" fmla="*/ 441372 w 442678"/>
                <a:gd name="connsiteY0" fmla="*/ 81509 h 442678"/>
                <a:gd name="connsiteX1" fmla="*/ 441372 w 442678"/>
                <a:gd name="connsiteY1" fmla="*/ 144749 h 442678"/>
                <a:gd name="connsiteX2" fmla="*/ 422400 w 442678"/>
                <a:gd name="connsiteY2" fmla="*/ 181990 h 442678"/>
                <a:gd name="connsiteX3" fmla="*/ 380943 w 442678"/>
                <a:gd name="connsiteY3" fmla="*/ 179179 h 442678"/>
                <a:gd name="connsiteX4" fmla="*/ 334567 w 442678"/>
                <a:gd name="connsiteY4" fmla="*/ 155289 h 442678"/>
                <a:gd name="connsiteX5" fmla="*/ 293110 w 442678"/>
                <a:gd name="connsiteY5" fmla="*/ 211502 h 442678"/>
                <a:gd name="connsiteX6" fmla="*/ 315595 w 442678"/>
                <a:gd name="connsiteY6" fmla="*/ 278255 h 442678"/>
                <a:gd name="connsiteX7" fmla="*/ 376024 w 442678"/>
                <a:gd name="connsiteY7" fmla="*/ 274741 h 442678"/>
                <a:gd name="connsiteX8" fmla="*/ 409752 w 442678"/>
                <a:gd name="connsiteY8" fmla="*/ 255770 h 442678"/>
                <a:gd name="connsiteX9" fmla="*/ 441372 w 442678"/>
                <a:gd name="connsiteY9" fmla="*/ 299335 h 442678"/>
                <a:gd name="connsiteX10" fmla="*/ 442074 w 442678"/>
                <a:gd name="connsiteY10" fmla="*/ 427922 h 442678"/>
                <a:gd name="connsiteX11" fmla="*/ 424508 w 442678"/>
                <a:gd name="connsiteY11" fmla="*/ 444083 h 442678"/>
                <a:gd name="connsiteX12" fmla="*/ 298731 w 442678"/>
                <a:gd name="connsiteY12" fmla="*/ 444083 h 442678"/>
                <a:gd name="connsiteX13" fmla="*/ 261490 w 442678"/>
                <a:gd name="connsiteY13" fmla="*/ 425112 h 442678"/>
                <a:gd name="connsiteX14" fmla="*/ 265003 w 442678"/>
                <a:gd name="connsiteY14" fmla="*/ 384357 h 442678"/>
                <a:gd name="connsiteX15" fmla="*/ 288191 w 442678"/>
                <a:gd name="connsiteY15" fmla="*/ 337981 h 442678"/>
                <a:gd name="connsiteX16" fmla="*/ 235491 w 442678"/>
                <a:gd name="connsiteY16" fmla="*/ 296524 h 442678"/>
                <a:gd name="connsiteX17" fmla="*/ 165927 w 442678"/>
                <a:gd name="connsiteY17" fmla="*/ 318307 h 442678"/>
                <a:gd name="connsiteX18" fmla="*/ 170143 w 442678"/>
                <a:gd name="connsiteY18" fmla="*/ 378736 h 442678"/>
                <a:gd name="connsiteX19" fmla="*/ 189115 w 442678"/>
                <a:gd name="connsiteY19" fmla="*/ 413166 h 442678"/>
                <a:gd name="connsiteX20" fmla="*/ 144848 w 442678"/>
                <a:gd name="connsiteY20" fmla="*/ 444083 h 442678"/>
                <a:gd name="connsiteX21" fmla="*/ 16260 w 442678"/>
                <a:gd name="connsiteY21" fmla="*/ 444083 h 442678"/>
                <a:gd name="connsiteX22" fmla="*/ 99 w 442678"/>
                <a:gd name="connsiteY22" fmla="*/ 426517 h 442678"/>
                <a:gd name="connsiteX23" fmla="*/ 99 w 442678"/>
                <a:gd name="connsiteY23" fmla="*/ 303551 h 442678"/>
                <a:gd name="connsiteX24" fmla="*/ 19773 w 442678"/>
                <a:gd name="connsiteY24" fmla="*/ 263499 h 442678"/>
                <a:gd name="connsiteX25" fmla="*/ 61231 w 442678"/>
                <a:gd name="connsiteY25" fmla="*/ 267012 h 442678"/>
                <a:gd name="connsiteX26" fmla="*/ 107606 w 442678"/>
                <a:gd name="connsiteY26" fmla="*/ 290200 h 442678"/>
                <a:gd name="connsiteX27" fmla="*/ 148361 w 442678"/>
                <a:gd name="connsiteY27" fmla="*/ 234690 h 442678"/>
                <a:gd name="connsiteX28" fmla="*/ 127281 w 442678"/>
                <a:gd name="connsiteY28" fmla="*/ 167234 h 442678"/>
                <a:gd name="connsiteX29" fmla="*/ 66852 w 442678"/>
                <a:gd name="connsiteY29" fmla="*/ 171450 h 442678"/>
                <a:gd name="connsiteX30" fmla="*/ 31719 w 442678"/>
                <a:gd name="connsiteY30" fmla="*/ 189719 h 442678"/>
                <a:gd name="connsiteX31" fmla="*/ 801 w 442678"/>
                <a:gd name="connsiteY31" fmla="*/ 148262 h 442678"/>
                <a:gd name="connsiteX32" fmla="*/ 99 w 442678"/>
                <a:gd name="connsiteY32" fmla="*/ 14053 h 442678"/>
                <a:gd name="connsiteX33" fmla="*/ 14855 w 442678"/>
                <a:gd name="connsiteY33" fmla="*/ 702 h 442678"/>
                <a:gd name="connsiteX34" fmla="*/ 143442 w 442678"/>
                <a:gd name="connsiteY34" fmla="*/ 702 h 442678"/>
                <a:gd name="connsiteX35" fmla="*/ 181386 w 442678"/>
                <a:gd name="connsiteY35" fmla="*/ 19675 h 442678"/>
                <a:gd name="connsiteX36" fmla="*/ 177873 w 442678"/>
                <a:gd name="connsiteY36" fmla="*/ 61132 h 442678"/>
                <a:gd name="connsiteX37" fmla="*/ 153982 w 442678"/>
                <a:gd name="connsiteY37" fmla="*/ 107508 h 442678"/>
                <a:gd name="connsiteX38" fmla="*/ 207385 w 442678"/>
                <a:gd name="connsiteY38" fmla="*/ 148262 h 442678"/>
                <a:gd name="connsiteX39" fmla="*/ 280462 w 442678"/>
                <a:gd name="connsiteY39" fmla="*/ 122966 h 442678"/>
                <a:gd name="connsiteX40" fmla="*/ 275543 w 442678"/>
                <a:gd name="connsiteY40" fmla="*/ 68158 h 442678"/>
                <a:gd name="connsiteX41" fmla="*/ 253760 w 442678"/>
                <a:gd name="connsiteY41" fmla="*/ 35133 h 442678"/>
                <a:gd name="connsiteX42" fmla="*/ 298028 w 442678"/>
                <a:gd name="connsiteY42" fmla="*/ 702 h 442678"/>
                <a:gd name="connsiteX43" fmla="*/ 429426 w 442678"/>
                <a:gd name="connsiteY43" fmla="*/ 0 h 442678"/>
                <a:gd name="connsiteX44" fmla="*/ 442777 w 442678"/>
                <a:gd name="connsiteY44" fmla="*/ 14756 h 442678"/>
                <a:gd name="connsiteX45" fmla="*/ 441372 w 442678"/>
                <a:gd name="connsiteY45" fmla="*/ 8150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42678" h="442678">
                  <a:moveTo>
                    <a:pt x="441372" y="81509"/>
                  </a:moveTo>
                  <a:cubicBezTo>
                    <a:pt x="441372" y="102589"/>
                    <a:pt x="440669" y="123669"/>
                    <a:pt x="441372" y="144749"/>
                  </a:cubicBezTo>
                  <a:cubicBezTo>
                    <a:pt x="442074" y="160910"/>
                    <a:pt x="434345" y="172153"/>
                    <a:pt x="422400" y="181990"/>
                  </a:cubicBezTo>
                  <a:cubicBezTo>
                    <a:pt x="407644" y="194638"/>
                    <a:pt x="394293" y="196746"/>
                    <a:pt x="380943" y="179179"/>
                  </a:cubicBezTo>
                  <a:cubicBezTo>
                    <a:pt x="369700" y="164423"/>
                    <a:pt x="357755" y="145451"/>
                    <a:pt x="334567" y="155289"/>
                  </a:cubicBezTo>
                  <a:cubicBezTo>
                    <a:pt x="310676" y="165829"/>
                    <a:pt x="294515" y="183395"/>
                    <a:pt x="293110" y="211502"/>
                  </a:cubicBezTo>
                  <a:cubicBezTo>
                    <a:pt x="291704" y="236798"/>
                    <a:pt x="293812" y="260688"/>
                    <a:pt x="315595" y="278255"/>
                  </a:cubicBezTo>
                  <a:cubicBezTo>
                    <a:pt x="339485" y="298632"/>
                    <a:pt x="354944" y="297227"/>
                    <a:pt x="376024" y="274741"/>
                  </a:cubicBezTo>
                  <a:cubicBezTo>
                    <a:pt x="385158" y="264904"/>
                    <a:pt x="390077" y="245932"/>
                    <a:pt x="409752" y="255770"/>
                  </a:cubicBezTo>
                  <a:cubicBezTo>
                    <a:pt x="428021" y="264904"/>
                    <a:pt x="441372" y="277552"/>
                    <a:pt x="441372" y="299335"/>
                  </a:cubicBezTo>
                  <a:cubicBezTo>
                    <a:pt x="441372" y="342197"/>
                    <a:pt x="440669" y="385060"/>
                    <a:pt x="442074" y="427922"/>
                  </a:cubicBezTo>
                  <a:cubicBezTo>
                    <a:pt x="442074" y="441976"/>
                    <a:pt x="436453" y="444083"/>
                    <a:pt x="424508" y="444083"/>
                  </a:cubicBezTo>
                  <a:cubicBezTo>
                    <a:pt x="382348" y="443381"/>
                    <a:pt x="340891" y="443381"/>
                    <a:pt x="298731" y="444083"/>
                  </a:cubicBezTo>
                  <a:cubicBezTo>
                    <a:pt x="282570" y="444083"/>
                    <a:pt x="270624" y="437057"/>
                    <a:pt x="261490" y="425112"/>
                  </a:cubicBezTo>
                  <a:cubicBezTo>
                    <a:pt x="249544" y="410356"/>
                    <a:pt x="246734" y="397005"/>
                    <a:pt x="265003" y="384357"/>
                  </a:cubicBezTo>
                  <a:cubicBezTo>
                    <a:pt x="280462" y="373114"/>
                    <a:pt x="298028" y="361169"/>
                    <a:pt x="288191" y="337981"/>
                  </a:cubicBezTo>
                  <a:cubicBezTo>
                    <a:pt x="279056" y="314793"/>
                    <a:pt x="261490" y="299335"/>
                    <a:pt x="235491" y="296524"/>
                  </a:cubicBezTo>
                  <a:cubicBezTo>
                    <a:pt x="209493" y="294416"/>
                    <a:pt x="184197" y="295821"/>
                    <a:pt x="165927" y="318307"/>
                  </a:cubicBezTo>
                  <a:cubicBezTo>
                    <a:pt x="145550" y="342197"/>
                    <a:pt x="146955" y="357656"/>
                    <a:pt x="170143" y="378736"/>
                  </a:cubicBezTo>
                  <a:cubicBezTo>
                    <a:pt x="180683" y="387870"/>
                    <a:pt x="197547" y="394897"/>
                    <a:pt x="189115" y="413166"/>
                  </a:cubicBezTo>
                  <a:cubicBezTo>
                    <a:pt x="180683" y="430733"/>
                    <a:pt x="166630" y="444083"/>
                    <a:pt x="144848" y="444083"/>
                  </a:cubicBezTo>
                  <a:cubicBezTo>
                    <a:pt x="101985" y="444083"/>
                    <a:pt x="59122" y="443381"/>
                    <a:pt x="16260" y="444083"/>
                  </a:cubicBezTo>
                  <a:cubicBezTo>
                    <a:pt x="2207" y="444083"/>
                    <a:pt x="-604" y="439165"/>
                    <a:pt x="99" y="426517"/>
                  </a:cubicBezTo>
                  <a:cubicBezTo>
                    <a:pt x="801" y="385762"/>
                    <a:pt x="801" y="344305"/>
                    <a:pt x="99" y="303551"/>
                  </a:cubicBezTo>
                  <a:cubicBezTo>
                    <a:pt x="99" y="286687"/>
                    <a:pt x="7125" y="274039"/>
                    <a:pt x="19773" y="263499"/>
                  </a:cubicBezTo>
                  <a:cubicBezTo>
                    <a:pt x="34529" y="251554"/>
                    <a:pt x="47880" y="248743"/>
                    <a:pt x="61231" y="267012"/>
                  </a:cubicBezTo>
                  <a:cubicBezTo>
                    <a:pt x="72473" y="282471"/>
                    <a:pt x="84418" y="300740"/>
                    <a:pt x="107606" y="290200"/>
                  </a:cubicBezTo>
                  <a:cubicBezTo>
                    <a:pt x="131497" y="279660"/>
                    <a:pt x="147658" y="262796"/>
                    <a:pt x="148361" y="234690"/>
                  </a:cubicBezTo>
                  <a:cubicBezTo>
                    <a:pt x="149064" y="209394"/>
                    <a:pt x="149064" y="185503"/>
                    <a:pt x="127281" y="167234"/>
                  </a:cubicBezTo>
                  <a:cubicBezTo>
                    <a:pt x="103390" y="147559"/>
                    <a:pt x="87932" y="147559"/>
                    <a:pt x="66852" y="171450"/>
                  </a:cubicBezTo>
                  <a:cubicBezTo>
                    <a:pt x="57717" y="181990"/>
                    <a:pt x="50691" y="198854"/>
                    <a:pt x="31719" y="189719"/>
                  </a:cubicBezTo>
                  <a:cubicBezTo>
                    <a:pt x="14855" y="181990"/>
                    <a:pt x="801" y="167937"/>
                    <a:pt x="801" y="148262"/>
                  </a:cubicBezTo>
                  <a:cubicBezTo>
                    <a:pt x="99" y="103291"/>
                    <a:pt x="801" y="59024"/>
                    <a:pt x="99" y="14053"/>
                  </a:cubicBezTo>
                  <a:cubicBezTo>
                    <a:pt x="99" y="2811"/>
                    <a:pt x="5017" y="702"/>
                    <a:pt x="14855" y="702"/>
                  </a:cubicBezTo>
                  <a:cubicBezTo>
                    <a:pt x="57717" y="1405"/>
                    <a:pt x="100580" y="702"/>
                    <a:pt x="143442" y="702"/>
                  </a:cubicBezTo>
                  <a:cubicBezTo>
                    <a:pt x="158901" y="702"/>
                    <a:pt x="170846" y="7729"/>
                    <a:pt x="181386" y="19675"/>
                  </a:cubicBezTo>
                  <a:cubicBezTo>
                    <a:pt x="194034" y="34430"/>
                    <a:pt x="196142" y="47781"/>
                    <a:pt x="177873" y="61132"/>
                  </a:cubicBezTo>
                  <a:cubicBezTo>
                    <a:pt x="162414" y="72374"/>
                    <a:pt x="144145" y="85022"/>
                    <a:pt x="153982" y="107508"/>
                  </a:cubicBezTo>
                  <a:cubicBezTo>
                    <a:pt x="163819" y="129993"/>
                    <a:pt x="179981" y="146154"/>
                    <a:pt x="207385" y="148262"/>
                  </a:cubicBezTo>
                  <a:cubicBezTo>
                    <a:pt x="236194" y="150370"/>
                    <a:pt x="262192" y="148262"/>
                    <a:pt x="280462" y="122966"/>
                  </a:cubicBezTo>
                  <a:cubicBezTo>
                    <a:pt x="295218" y="102589"/>
                    <a:pt x="295218" y="85725"/>
                    <a:pt x="275543" y="68158"/>
                  </a:cubicBezTo>
                  <a:cubicBezTo>
                    <a:pt x="265706" y="59726"/>
                    <a:pt x="246734" y="54808"/>
                    <a:pt x="253760" y="35133"/>
                  </a:cubicBezTo>
                  <a:cubicBezTo>
                    <a:pt x="260787" y="14053"/>
                    <a:pt x="276246" y="1405"/>
                    <a:pt x="298028" y="702"/>
                  </a:cubicBezTo>
                  <a:cubicBezTo>
                    <a:pt x="341593" y="-703"/>
                    <a:pt x="385861" y="702"/>
                    <a:pt x="429426" y="0"/>
                  </a:cubicBezTo>
                  <a:cubicBezTo>
                    <a:pt x="441372" y="0"/>
                    <a:pt x="442777" y="5621"/>
                    <a:pt x="442777" y="14756"/>
                  </a:cubicBezTo>
                  <a:cubicBezTo>
                    <a:pt x="441372" y="37241"/>
                    <a:pt x="441372" y="59024"/>
                    <a:pt x="441372" y="8150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9086B550-93B6-4967-AF40-CBA8FE456CE0}"/>
                </a:ext>
              </a:extLst>
            </p:cNvPr>
            <p:cNvSpPr/>
            <p:nvPr/>
          </p:nvSpPr>
          <p:spPr>
            <a:xfrm>
              <a:off x="8909693" y="3819740"/>
              <a:ext cx="1282731" cy="1026186"/>
            </a:xfrm>
            <a:custGeom>
              <a:avLst/>
              <a:gdLst>
                <a:gd name="connsiteX0" fmla="*/ 230901 w 737797"/>
                <a:gd name="connsiteY0" fmla="*/ 1565 h 590237"/>
                <a:gd name="connsiteX1" fmla="*/ 291330 w 737797"/>
                <a:gd name="connsiteY1" fmla="*/ 1565 h 590237"/>
                <a:gd name="connsiteX2" fmla="*/ 336300 w 737797"/>
                <a:gd name="connsiteY2" fmla="*/ 31077 h 590237"/>
                <a:gd name="connsiteX3" fmla="*/ 317328 w 737797"/>
                <a:gd name="connsiteY3" fmla="*/ 68318 h 590237"/>
                <a:gd name="connsiteX4" fmla="*/ 313815 w 737797"/>
                <a:gd name="connsiteY4" fmla="*/ 126639 h 590237"/>
                <a:gd name="connsiteX5" fmla="*/ 417107 w 737797"/>
                <a:gd name="connsiteY5" fmla="*/ 135071 h 590237"/>
                <a:gd name="connsiteX6" fmla="*/ 417809 w 737797"/>
                <a:gd name="connsiteY6" fmla="*/ 64102 h 590237"/>
                <a:gd name="connsiteX7" fmla="*/ 401648 w 737797"/>
                <a:gd name="connsiteY7" fmla="*/ 36698 h 590237"/>
                <a:gd name="connsiteX8" fmla="*/ 437484 w 737797"/>
                <a:gd name="connsiteY8" fmla="*/ 3673 h 590237"/>
                <a:gd name="connsiteX9" fmla="*/ 579422 w 737797"/>
                <a:gd name="connsiteY9" fmla="*/ 2268 h 590237"/>
                <a:gd name="connsiteX10" fmla="*/ 589962 w 737797"/>
                <a:gd name="connsiteY10" fmla="*/ 19132 h 590237"/>
                <a:gd name="connsiteX11" fmla="*/ 589962 w 737797"/>
                <a:gd name="connsiteY11" fmla="*/ 134369 h 590237"/>
                <a:gd name="connsiteX12" fmla="*/ 599799 w 737797"/>
                <a:gd name="connsiteY12" fmla="*/ 167394 h 590237"/>
                <a:gd name="connsiteX13" fmla="*/ 632122 w 737797"/>
                <a:gd name="connsiteY13" fmla="*/ 167394 h 590237"/>
                <a:gd name="connsiteX14" fmla="*/ 729089 w 737797"/>
                <a:gd name="connsiteY14" fmla="*/ 176528 h 590237"/>
                <a:gd name="connsiteX15" fmla="*/ 708009 w 737797"/>
                <a:gd name="connsiteY15" fmla="*/ 292468 h 590237"/>
                <a:gd name="connsiteX16" fmla="*/ 638446 w 737797"/>
                <a:gd name="connsiteY16" fmla="*/ 286144 h 590237"/>
                <a:gd name="connsiteX17" fmla="*/ 612447 w 737797"/>
                <a:gd name="connsiteY17" fmla="*/ 269280 h 590237"/>
                <a:gd name="connsiteX18" fmla="*/ 591367 w 737797"/>
                <a:gd name="connsiteY18" fmla="*/ 305116 h 590237"/>
                <a:gd name="connsiteX19" fmla="*/ 592070 w 737797"/>
                <a:gd name="connsiteY19" fmla="*/ 420353 h 590237"/>
                <a:gd name="connsiteX20" fmla="*/ 568882 w 737797"/>
                <a:gd name="connsiteY20" fmla="*/ 444243 h 590237"/>
                <a:gd name="connsiteX21" fmla="*/ 459267 w 737797"/>
                <a:gd name="connsiteY21" fmla="*/ 443541 h 590237"/>
                <a:gd name="connsiteX22" fmla="*/ 428349 w 737797"/>
                <a:gd name="connsiteY22" fmla="*/ 451270 h 590237"/>
                <a:gd name="connsiteX23" fmla="*/ 426944 w 737797"/>
                <a:gd name="connsiteY23" fmla="*/ 484998 h 590237"/>
                <a:gd name="connsiteX24" fmla="*/ 425539 w 737797"/>
                <a:gd name="connsiteY24" fmla="*/ 574939 h 590237"/>
                <a:gd name="connsiteX25" fmla="*/ 302573 w 737797"/>
                <a:gd name="connsiteY25" fmla="*/ 561588 h 590237"/>
                <a:gd name="connsiteX26" fmla="*/ 308194 w 737797"/>
                <a:gd name="connsiteY26" fmla="*/ 489214 h 590237"/>
                <a:gd name="connsiteX27" fmla="*/ 325760 w 737797"/>
                <a:gd name="connsiteY27" fmla="*/ 465323 h 590237"/>
                <a:gd name="connsiteX28" fmla="*/ 288519 w 737797"/>
                <a:gd name="connsiteY28" fmla="*/ 442838 h 590237"/>
                <a:gd name="connsiteX29" fmla="*/ 173282 w 737797"/>
                <a:gd name="connsiteY29" fmla="*/ 443541 h 590237"/>
                <a:gd name="connsiteX30" fmla="*/ 150094 w 737797"/>
                <a:gd name="connsiteY30" fmla="*/ 418947 h 590237"/>
                <a:gd name="connsiteX31" fmla="*/ 150797 w 737797"/>
                <a:gd name="connsiteY31" fmla="*/ 309332 h 590237"/>
                <a:gd name="connsiteX32" fmla="*/ 143770 w 737797"/>
                <a:gd name="connsiteY32" fmla="*/ 280523 h 590237"/>
                <a:gd name="connsiteX33" fmla="*/ 107935 w 737797"/>
                <a:gd name="connsiteY33" fmla="*/ 278415 h 590237"/>
                <a:gd name="connsiteX34" fmla="*/ 10967 w 737797"/>
                <a:gd name="connsiteY34" fmla="*/ 267172 h 590237"/>
                <a:gd name="connsiteX35" fmla="*/ 32047 w 737797"/>
                <a:gd name="connsiteY35" fmla="*/ 153341 h 590237"/>
                <a:gd name="connsiteX36" fmla="*/ 103718 w 737797"/>
                <a:gd name="connsiteY36" fmla="*/ 159664 h 590237"/>
                <a:gd name="connsiteX37" fmla="*/ 127609 w 737797"/>
                <a:gd name="connsiteY37" fmla="*/ 176528 h 590237"/>
                <a:gd name="connsiteX38" fmla="*/ 149391 w 737797"/>
                <a:gd name="connsiteY38" fmla="*/ 141395 h 590237"/>
                <a:gd name="connsiteX39" fmla="*/ 148689 w 737797"/>
                <a:gd name="connsiteY39" fmla="*/ 34590 h 590237"/>
                <a:gd name="connsiteX40" fmla="*/ 181714 w 737797"/>
                <a:gd name="connsiteY40" fmla="*/ 862 h 590237"/>
                <a:gd name="connsiteX41" fmla="*/ 230901 w 737797"/>
                <a:gd name="connsiteY41" fmla="*/ 156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37797" h="590237">
                  <a:moveTo>
                    <a:pt x="230901" y="1565"/>
                  </a:moveTo>
                  <a:cubicBezTo>
                    <a:pt x="251278" y="1565"/>
                    <a:pt x="270953" y="2268"/>
                    <a:pt x="291330" y="1565"/>
                  </a:cubicBezTo>
                  <a:cubicBezTo>
                    <a:pt x="313113" y="862"/>
                    <a:pt x="327868" y="12808"/>
                    <a:pt x="336300" y="31077"/>
                  </a:cubicBezTo>
                  <a:cubicBezTo>
                    <a:pt x="346137" y="50751"/>
                    <a:pt x="327868" y="57778"/>
                    <a:pt x="317328" y="68318"/>
                  </a:cubicBezTo>
                  <a:cubicBezTo>
                    <a:pt x="294843" y="89398"/>
                    <a:pt x="293438" y="102749"/>
                    <a:pt x="313815" y="126639"/>
                  </a:cubicBezTo>
                  <a:cubicBezTo>
                    <a:pt x="338408" y="155449"/>
                    <a:pt x="389703" y="159664"/>
                    <a:pt x="417107" y="135071"/>
                  </a:cubicBezTo>
                  <a:cubicBezTo>
                    <a:pt x="448024" y="108370"/>
                    <a:pt x="448024" y="90803"/>
                    <a:pt x="417809" y="64102"/>
                  </a:cubicBezTo>
                  <a:cubicBezTo>
                    <a:pt x="410080" y="57076"/>
                    <a:pt x="396027" y="52157"/>
                    <a:pt x="401648" y="36698"/>
                  </a:cubicBezTo>
                  <a:cubicBezTo>
                    <a:pt x="407972" y="19132"/>
                    <a:pt x="419215" y="4376"/>
                    <a:pt x="437484" y="3673"/>
                  </a:cubicBezTo>
                  <a:cubicBezTo>
                    <a:pt x="484562" y="1565"/>
                    <a:pt x="532343" y="2970"/>
                    <a:pt x="579422" y="2268"/>
                  </a:cubicBezTo>
                  <a:cubicBezTo>
                    <a:pt x="593475" y="2268"/>
                    <a:pt x="589962" y="12105"/>
                    <a:pt x="589962" y="19132"/>
                  </a:cubicBezTo>
                  <a:cubicBezTo>
                    <a:pt x="589962" y="57778"/>
                    <a:pt x="589962" y="95722"/>
                    <a:pt x="589962" y="134369"/>
                  </a:cubicBezTo>
                  <a:cubicBezTo>
                    <a:pt x="589962" y="146314"/>
                    <a:pt x="591367" y="157556"/>
                    <a:pt x="599799" y="167394"/>
                  </a:cubicBezTo>
                  <a:cubicBezTo>
                    <a:pt x="611042" y="180042"/>
                    <a:pt x="619474" y="182852"/>
                    <a:pt x="632122" y="167394"/>
                  </a:cubicBezTo>
                  <a:cubicBezTo>
                    <a:pt x="665147" y="128747"/>
                    <a:pt x="700983" y="132261"/>
                    <a:pt x="729089" y="176528"/>
                  </a:cubicBezTo>
                  <a:cubicBezTo>
                    <a:pt x="750872" y="210959"/>
                    <a:pt x="740332" y="268577"/>
                    <a:pt x="708009" y="292468"/>
                  </a:cubicBezTo>
                  <a:cubicBezTo>
                    <a:pt x="681308" y="312142"/>
                    <a:pt x="661634" y="309332"/>
                    <a:pt x="638446" y="286144"/>
                  </a:cubicBezTo>
                  <a:cubicBezTo>
                    <a:pt x="631419" y="279117"/>
                    <a:pt x="628608" y="260848"/>
                    <a:pt x="612447" y="269280"/>
                  </a:cubicBezTo>
                  <a:cubicBezTo>
                    <a:pt x="599096" y="276307"/>
                    <a:pt x="591367" y="288252"/>
                    <a:pt x="591367" y="305116"/>
                  </a:cubicBezTo>
                  <a:cubicBezTo>
                    <a:pt x="592070" y="343762"/>
                    <a:pt x="590665" y="381706"/>
                    <a:pt x="592070" y="420353"/>
                  </a:cubicBezTo>
                  <a:cubicBezTo>
                    <a:pt x="592773" y="438622"/>
                    <a:pt x="589259" y="445649"/>
                    <a:pt x="568882" y="444243"/>
                  </a:cubicBezTo>
                  <a:cubicBezTo>
                    <a:pt x="532343" y="442135"/>
                    <a:pt x="495805" y="443541"/>
                    <a:pt x="459267" y="443541"/>
                  </a:cubicBezTo>
                  <a:cubicBezTo>
                    <a:pt x="448024" y="443541"/>
                    <a:pt x="437484" y="444243"/>
                    <a:pt x="428349" y="451270"/>
                  </a:cubicBezTo>
                  <a:cubicBezTo>
                    <a:pt x="414999" y="462513"/>
                    <a:pt x="410080" y="470944"/>
                    <a:pt x="426944" y="484998"/>
                  </a:cubicBezTo>
                  <a:cubicBezTo>
                    <a:pt x="463482" y="515213"/>
                    <a:pt x="462077" y="544724"/>
                    <a:pt x="425539" y="574939"/>
                  </a:cubicBezTo>
                  <a:cubicBezTo>
                    <a:pt x="391811" y="602343"/>
                    <a:pt x="329274" y="596019"/>
                    <a:pt x="302573" y="561588"/>
                  </a:cubicBezTo>
                  <a:cubicBezTo>
                    <a:pt x="281493" y="534887"/>
                    <a:pt x="283601" y="513104"/>
                    <a:pt x="308194" y="489214"/>
                  </a:cubicBezTo>
                  <a:cubicBezTo>
                    <a:pt x="315220" y="482187"/>
                    <a:pt x="331382" y="479376"/>
                    <a:pt x="325760" y="465323"/>
                  </a:cubicBezTo>
                  <a:cubicBezTo>
                    <a:pt x="319436" y="450567"/>
                    <a:pt x="306086" y="442135"/>
                    <a:pt x="288519" y="442838"/>
                  </a:cubicBezTo>
                  <a:cubicBezTo>
                    <a:pt x="249873" y="443541"/>
                    <a:pt x="211929" y="441433"/>
                    <a:pt x="173282" y="443541"/>
                  </a:cubicBezTo>
                  <a:cubicBezTo>
                    <a:pt x="153608" y="444243"/>
                    <a:pt x="149391" y="437920"/>
                    <a:pt x="150094" y="418947"/>
                  </a:cubicBezTo>
                  <a:cubicBezTo>
                    <a:pt x="151500" y="382409"/>
                    <a:pt x="150797" y="345870"/>
                    <a:pt x="150797" y="309332"/>
                  </a:cubicBezTo>
                  <a:cubicBezTo>
                    <a:pt x="150797" y="299495"/>
                    <a:pt x="150797" y="288955"/>
                    <a:pt x="143770" y="280523"/>
                  </a:cubicBezTo>
                  <a:cubicBezTo>
                    <a:pt x="133230" y="267172"/>
                    <a:pt x="124096" y="258740"/>
                    <a:pt x="107935" y="278415"/>
                  </a:cubicBezTo>
                  <a:cubicBezTo>
                    <a:pt x="76315" y="317061"/>
                    <a:pt x="37668" y="311440"/>
                    <a:pt x="10967" y="267172"/>
                  </a:cubicBezTo>
                  <a:cubicBezTo>
                    <a:pt x="-10113" y="232742"/>
                    <a:pt x="427" y="177934"/>
                    <a:pt x="32047" y="153341"/>
                  </a:cubicBezTo>
                  <a:cubicBezTo>
                    <a:pt x="59451" y="132261"/>
                    <a:pt x="79828" y="135071"/>
                    <a:pt x="103718" y="159664"/>
                  </a:cubicBezTo>
                  <a:cubicBezTo>
                    <a:pt x="110745" y="166691"/>
                    <a:pt x="113556" y="182852"/>
                    <a:pt x="127609" y="176528"/>
                  </a:cubicBezTo>
                  <a:cubicBezTo>
                    <a:pt x="141662" y="170204"/>
                    <a:pt x="149391" y="157556"/>
                    <a:pt x="149391" y="141395"/>
                  </a:cubicBezTo>
                  <a:cubicBezTo>
                    <a:pt x="149391" y="105559"/>
                    <a:pt x="151500" y="70426"/>
                    <a:pt x="148689" y="34590"/>
                  </a:cubicBezTo>
                  <a:cubicBezTo>
                    <a:pt x="146581" y="7889"/>
                    <a:pt x="153608" y="-3354"/>
                    <a:pt x="181714" y="862"/>
                  </a:cubicBezTo>
                  <a:cubicBezTo>
                    <a:pt x="197875" y="3673"/>
                    <a:pt x="214037" y="1565"/>
                    <a:pt x="230901" y="156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CD71E9F6-FF99-4E25-A0D3-05105281C0FD}"/>
                </a:ext>
              </a:extLst>
            </p:cNvPr>
            <p:cNvSpPr/>
            <p:nvPr/>
          </p:nvSpPr>
          <p:spPr>
            <a:xfrm flipH="1">
              <a:off x="6616113" y="1239717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F88401EF-4559-4A92-942E-F38B354ABCB5}"/>
                </a:ext>
              </a:extLst>
            </p:cNvPr>
            <p:cNvSpPr/>
            <p:nvPr/>
          </p:nvSpPr>
          <p:spPr>
            <a:xfrm>
              <a:off x="8394604" y="4309250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F39CE47-BE66-4C04-8157-C5305F1EA77E}"/>
                </a:ext>
              </a:extLst>
            </p:cNvPr>
            <p:cNvSpPr/>
            <p:nvPr/>
          </p:nvSpPr>
          <p:spPr>
            <a:xfrm>
              <a:off x="8139307" y="5318875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9F9F0CDD-A378-405E-9AD5-CB638F933EF7}"/>
                </a:ext>
              </a:extLst>
            </p:cNvPr>
            <p:cNvSpPr/>
            <p:nvPr/>
          </p:nvSpPr>
          <p:spPr>
            <a:xfrm>
              <a:off x="9157521" y="4568763"/>
              <a:ext cx="1026185" cy="769640"/>
            </a:xfrm>
            <a:custGeom>
              <a:avLst/>
              <a:gdLst>
                <a:gd name="connsiteX0" fmla="*/ 362604 w 590237"/>
                <a:gd name="connsiteY0" fmla="*/ 443446 h 442678"/>
                <a:gd name="connsiteX1" fmla="*/ 302175 w 590237"/>
                <a:gd name="connsiteY1" fmla="*/ 443446 h 442678"/>
                <a:gd name="connsiteX2" fmla="*/ 261420 w 590237"/>
                <a:gd name="connsiteY2" fmla="*/ 424474 h 442678"/>
                <a:gd name="connsiteX3" fmla="*/ 264934 w 590237"/>
                <a:gd name="connsiteY3" fmla="*/ 383017 h 442678"/>
                <a:gd name="connsiteX4" fmla="*/ 288122 w 590237"/>
                <a:gd name="connsiteY4" fmla="*/ 335938 h 442678"/>
                <a:gd name="connsiteX5" fmla="*/ 234719 w 590237"/>
                <a:gd name="connsiteY5" fmla="*/ 295184 h 442678"/>
                <a:gd name="connsiteX6" fmla="*/ 165155 w 590237"/>
                <a:gd name="connsiteY6" fmla="*/ 316966 h 442678"/>
                <a:gd name="connsiteX7" fmla="*/ 170074 w 590237"/>
                <a:gd name="connsiteY7" fmla="*/ 377395 h 442678"/>
                <a:gd name="connsiteX8" fmla="*/ 189749 w 590237"/>
                <a:gd name="connsiteY8" fmla="*/ 409015 h 442678"/>
                <a:gd name="connsiteX9" fmla="*/ 149697 w 590237"/>
                <a:gd name="connsiteY9" fmla="*/ 442041 h 442678"/>
                <a:gd name="connsiteX10" fmla="*/ 12677 w 590237"/>
                <a:gd name="connsiteY10" fmla="*/ 442743 h 442678"/>
                <a:gd name="connsiteX11" fmla="*/ 29 w 590237"/>
                <a:gd name="connsiteY11" fmla="*/ 427285 h 442678"/>
                <a:gd name="connsiteX12" fmla="*/ 29 w 590237"/>
                <a:gd name="connsiteY12" fmla="*/ 298697 h 442678"/>
                <a:gd name="connsiteX13" fmla="*/ 17596 w 590237"/>
                <a:gd name="connsiteY13" fmla="*/ 263564 h 442678"/>
                <a:gd name="connsiteX14" fmla="*/ 60458 w 590237"/>
                <a:gd name="connsiteY14" fmla="*/ 266375 h 442678"/>
                <a:gd name="connsiteX15" fmla="*/ 104024 w 590237"/>
                <a:gd name="connsiteY15" fmla="*/ 290265 h 442678"/>
                <a:gd name="connsiteX16" fmla="*/ 147589 w 590237"/>
                <a:gd name="connsiteY16" fmla="*/ 236160 h 442678"/>
                <a:gd name="connsiteX17" fmla="*/ 122996 w 590237"/>
                <a:gd name="connsiteY17" fmla="*/ 164488 h 442678"/>
                <a:gd name="connsiteX18" fmla="*/ 66782 w 590237"/>
                <a:gd name="connsiteY18" fmla="*/ 169407 h 442678"/>
                <a:gd name="connsiteX19" fmla="*/ 30244 w 590237"/>
                <a:gd name="connsiteY19" fmla="*/ 189082 h 442678"/>
                <a:gd name="connsiteX20" fmla="*/ 29 w 590237"/>
                <a:gd name="connsiteY20" fmla="*/ 141300 h 442678"/>
                <a:gd name="connsiteX21" fmla="*/ 29 w 590237"/>
                <a:gd name="connsiteY21" fmla="*/ 18334 h 442678"/>
                <a:gd name="connsiteX22" fmla="*/ 18298 w 590237"/>
                <a:gd name="connsiteY22" fmla="*/ 65 h 442678"/>
                <a:gd name="connsiteX23" fmla="*/ 138454 w 590237"/>
                <a:gd name="connsiteY23" fmla="*/ 65 h 442678"/>
                <a:gd name="connsiteX24" fmla="*/ 179209 w 590237"/>
                <a:gd name="connsiteY24" fmla="*/ 18334 h 442678"/>
                <a:gd name="connsiteX25" fmla="*/ 176398 w 590237"/>
                <a:gd name="connsiteY25" fmla="*/ 61197 h 442678"/>
                <a:gd name="connsiteX26" fmla="*/ 153913 w 590237"/>
                <a:gd name="connsiteY26" fmla="*/ 108275 h 442678"/>
                <a:gd name="connsiteX27" fmla="*/ 208018 w 590237"/>
                <a:gd name="connsiteY27" fmla="*/ 148327 h 442678"/>
                <a:gd name="connsiteX28" fmla="*/ 277582 w 590237"/>
                <a:gd name="connsiteY28" fmla="*/ 126545 h 442678"/>
                <a:gd name="connsiteX29" fmla="*/ 274068 w 590237"/>
                <a:gd name="connsiteY29" fmla="*/ 67521 h 442678"/>
                <a:gd name="connsiteX30" fmla="*/ 253691 w 590237"/>
                <a:gd name="connsiteY30" fmla="*/ 33793 h 442678"/>
                <a:gd name="connsiteX31" fmla="*/ 299364 w 590237"/>
                <a:gd name="connsiteY31" fmla="*/ 768 h 442678"/>
                <a:gd name="connsiteX32" fmla="*/ 427952 w 590237"/>
                <a:gd name="connsiteY32" fmla="*/ 65 h 442678"/>
                <a:gd name="connsiteX33" fmla="*/ 442708 w 590237"/>
                <a:gd name="connsiteY33" fmla="*/ 19037 h 442678"/>
                <a:gd name="connsiteX34" fmla="*/ 442708 w 590237"/>
                <a:gd name="connsiteY34" fmla="*/ 139192 h 442678"/>
                <a:gd name="connsiteX35" fmla="*/ 453248 w 590237"/>
                <a:gd name="connsiteY35" fmla="*/ 168704 h 442678"/>
                <a:gd name="connsiteX36" fmla="*/ 481354 w 590237"/>
                <a:gd name="connsiteY36" fmla="*/ 168002 h 442678"/>
                <a:gd name="connsiteX37" fmla="*/ 538973 w 590237"/>
                <a:gd name="connsiteY37" fmla="*/ 142003 h 442678"/>
                <a:gd name="connsiteX38" fmla="*/ 589565 w 590237"/>
                <a:gd name="connsiteY38" fmla="*/ 198216 h 442678"/>
                <a:gd name="connsiteX39" fmla="*/ 559350 w 590237"/>
                <a:gd name="connsiteY39" fmla="*/ 290968 h 442678"/>
                <a:gd name="connsiteX40" fmla="*/ 487678 w 590237"/>
                <a:gd name="connsiteY40" fmla="*/ 283239 h 442678"/>
                <a:gd name="connsiteX41" fmla="*/ 463085 w 590237"/>
                <a:gd name="connsiteY41" fmla="*/ 267780 h 442678"/>
                <a:gd name="connsiteX42" fmla="*/ 442708 w 590237"/>
                <a:gd name="connsiteY42" fmla="*/ 300805 h 442678"/>
                <a:gd name="connsiteX43" fmla="*/ 443410 w 590237"/>
                <a:gd name="connsiteY43" fmla="*/ 423771 h 442678"/>
                <a:gd name="connsiteX44" fmla="*/ 425844 w 590237"/>
                <a:gd name="connsiteY44" fmla="*/ 442743 h 442678"/>
                <a:gd name="connsiteX45" fmla="*/ 362604 w 590237"/>
                <a:gd name="connsiteY45" fmla="*/ 443446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442678">
                  <a:moveTo>
                    <a:pt x="362604" y="443446"/>
                  </a:moveTo>
                  <a:cubicBezTo>
                    <a:pt x="342227" y="443446"/>
                    <a:pt x="322552" y="442743"/>
                    <a:pt x="302175" y="443446"/>
                  </a:cubicBezTo>
                  <a:cubicBezTo>
                    <a:pt x="285311" y="444149"/>
                    <a:pt x="272663" y="437122"/>
                    <a:pt x="261420" y="424474"/>
                  </a:cubicBezTo>
                  <a:cubicBezTo>
                    <a:pt x="248070" y="409718"/>
                    <a:pt x="247367" y="396367"/>
                    <a:pt x="264934" y="383017"/>
                  </a:cubicBezTo>
                  <a:cubicBezTo>
                    <a:pt x="280392" y="371774"/>
                    <a:pt x="297959" y="359126"/>
                    <a:pt x="288122" y="335938"/>
                  </a:cubicBezTo>
                  <a:cubicBezTo>
                    <a:pt x="278284" y="312751"/>
                    <a:pt x="261420" y="297292"/>
                    <a:pt x="234719" y="295184"/>
                  </a:cubicBezTo>
                  <a:cubicBezTo>
                    <a:pt x="208721" y="293076"/>
                    <a:pt x="184127" y="295184"/>
                    <a:pt x="165155" y="316966"/>
                  </a:cubicBezTo>
                  <a:cubicBezTo>
                    <a:pt x="145481" y="340154"/>
                    <a:pt x="146886" y="357018"/>
                    <a:pt x="170074" y="377395"/>
                  </a:cubicBezTo>
                  <a:cubicBezTo>
                    <a:pt x="179209" y="385828"/>
                    <a:pt x="196775" y="390746"/>
                    <a:pt x="189749" y="409015"/>
                  </a:cubicBezTo>
                  <a:cubicBezTo>
                    <a:pt x="182722" y="426582"/>
                    <a:pt x="169371" y="441338"/>
                    <a:pt x="149697" y="442041"/>
                  </a:cubicBezTo>
                  <a:cubicBezTo>
                    <a:pt x="104024" y="443446"/>
                    <a:pt x="58350" y="442041"/>
                    <a:pt x="12677" y="442743"/>
                  </a:cubicBezTo>
                  <a:cubicBezTo>
                    <a:pt x="732" y="442743"/>
                    <a:pt x="29" y="437122"/>
                    <a:pt x="29" y="427285"/>
                  </a:cubicBezTo>
                  <a:cubicBezTo>
                    <a:pt x="29" y="384422"/>
                    <a:pt x="732" y="341560"/>
                    <a:pt x="29" y="298697"/>
                  </a:cubicBezTo>
                  <a:cubicBezTo>
                    <a:pt x="29" y="283239"/>
                    <a:pt x="7056" y="272699"/>
                    <a:pt x="17596" y="263564"/>
                  </a:cubicBezTo>
                  <a:cubicBezTo>
                    <a:pt x="32352" y="250213"/>
                    <a:pt x="46405" y="245997"/>
                    <a:pt x="60458" y="266375"/>
                  </a:cubicBezTo>
                  <a:cubicBezTo>
                    <a:pt x="70998" y="281131"/>
                    <a:pt x="82241" y="297995"/>
                    <a:pt x="104024" y="290265"/>
                  </a:cubicBezTo>
                  <a:cubicBezTo>
                    <a:pt x="128617" y="281131"/>
                    <a:pt x="145481" y="263564"/>
                    <a:pt x="147589" y="236160"/>
                  </a:cubicBezTo>
                  <a:cubicBezTo>
                    <a:pt x="149697" y="208756"/>
                    <a:pt x="147589" y="183460"/>
                    <a:pt x="122996" y="164488"/>
                  </a:cubicBezTo>
                  <a:cubicBezTo>
                    <a:pt x="99808" y="146922"/>
                    <a:pt x="86457" y="147624"/>
                    <a:pt x="66782" y="169407"/>
                  </a:cubicBezTo>
                  <a:cubicBezTo>
                    <a:pt x="56945" y="179947"/>
                    <a:pt x="49918" y="198919"/>
                    <a:pt x="30244" y="189082"/>
                  </a:cubicBezTo>
                  <a:cubicBezTo>
                    <a:pt x="11272" y="179947"/>
                    <a:pt x="-673" y="165191"/>
                    <a:pt x="29" y="141300"/>
                  </a:cubicBezTo>
                  <a:cubicBezTo>
                    <a:pt x="732" y="100546"/>
                    <a:pt x="732" y="59089"/>
                    <a:pt x="29" y="18334"/>
                  </a:cubicBezTo>
                  <a:cubicBezTo>
                    <a:pt x="29" y="4281"/>
                    <a:pt x="4245" y="-638"/>
                    <a:pt x="18298" y="65"/>
                  </a:cubicBezTo>
                  <a:cubicBezTo>
                    <a:pt x="58350" y="768"/>
                    <a:pt x="98402" y="768"/>
                    <a:pt x="138454" y="65"/>
                  </a:cubicBezTo>
                  <a:cubicBezTo>
                    <a:pt x="155318" y="65"/>
                    <a:pt x="168669" y="5686"/>
                    <a:pt x="179209" y="18334"/>
                  </a:cubicBezTo>
                  <a:cubicBezTo>
                    <a:pt x="192559" y="33090"/>
                    <a:pt x="196073" y="47143"/>
                    <a:pt x="176398" y="61197"/>
                  </a:cubicBezTo>
                  <a:cubicBezTo>
                    <a:pt x="160940" y="72439"/>
                    <a:pt x="143373" y="85790"/>
                    <a:pt x="153913" y="108275"/>
                  </a:cubicBezTo>
                  <a:cubicBezTo>
                    <a:pt x="163750" y="130760"/>
                    <a:pt x="180614" y="146922"/>
                    <a:pt x="208018" y="148327"/>
                  </a:cubicBezTo>
                  <a:cubicBezTo>
                    <a:pt x="234016" y="149732"/>
                    <a:pt x="258610" y="149030"/>
                    <a:pt x="277582" y="126545"/>
                  </a:cubicBezTo>
                  <a:cubicBezTo>
                    <a:pt x="296554" y="103357"/>
                    <a:pt x="295851" y="88601"/>
                    <a:pt x="274068" y="67521"/>
                  </a:cubicBezTo>
                  <a:cubicBezTo>
                    <a:pt x="264231" y="58386"/>
                    <a:pt x="245962" y="52765"/>
                    <a:pt x="253691" y="33793"/>
                  </a:cubicBezTo>
                  <a:cubicBezTo>
                    <a:pt x="262123" y="14118"/>
                    <a:pt x="277582" y="768"/>
                    <a:pt x="299364" y="768"/>
                  </a:cubicBezTo>
                  <a:cubicBezTo>
                    <a:pt x="342227" y="65"/>
                    <a:pt x="385089" y="768"/>
                    <a:pt x="427952" y="65"/>
                  </a:cubicBezTo>
                  <a:cubicBezTo>
                    <a:pt x="443410" y="65"/>
                    <a:pt x="443410" y="7794"/>
                    <a:pt x="442708" y="19037"/>
                  </a:cubicBezTo>
                  <a:cubicBezTo>
                    <a:pt x="442708" y="59089"/>
                    <a:pt x="442708" y="99140"/>
                    <a:pt x="442708" y="139192"/>
                  </a:cubicBezTo>
                  <a:cubicBezTo>
                    <a:pt x="442708" y="150435"/>
                    <a:pt x="444113" y="160975"/>
                    <a:pt x="453248" y="168704"/>
                  </a:cubicBezTo>
                  <a:cubicBezTo>
                    <a:pt x="463085" y="177839"/>
                    <a:pt x="471517" y="182758"/>
                    <a:pt x="481354" y="168002"/>
                  </a:cubicBezTo>
                  <a:cubicBezTo>
                    <a:pt x="494705" y="148327"/>
                    <a:pt x="512272" y="132868"/>
                    <a:pt x="538973" y="142003"/>
                  </a:cubicBezTo>
                  <a:cubicBezTo>
                    <a:pt x="564971" y="151138"/>
                    <a:pt x="584646" y="170110"/>
                    <a:pt x="589565" y="198216"/>
                  </a:cubicBezTo>
                  <a:cubicBezTo>
                    <a:pt x="595888" y="234052"/>
                    <a:pt x="591673" y="267077"/>
                    <a:pt x="559350" y="290968"/>
                  </a:cubicBezTo>
                  <a:cubicBezTo>
                    <a:pt x="531243" y="311345"/>
                    <a:pt x="512272" y="309237"/>
                    <a:pt x="487678" y="283239"/>
                  </a:cubicBezTo>
                  <a:cubicBezTo>
                    <a:pt x="481354" y="276212"/>
                    <a:pt x="477841" y="260753"/>
                    <a:pt x="463085" y="267780"/>
                  </a:cubicBezTo>
                  <a:cubicBezTo>
                    <a:pt x="450437" y="274104"/>
                    <a:pt x="442708" y="284644"/>
                    <a:pt x="442708" y="300805"/>
                  </a:cubicBezTo>
                  <a:cubicBezTo>
                    <a:pt x="443410" y="341560"/>
                    <a:pt x="442005" y="383017"/>
                    <a:pt x="443410" y="423771"/>
                  </a:cubicBezTo>
                  <a:cubicBezTo>
                    <a:pt x="443410" y="437825"/>
                    <a:pt x="440600" y="443446"/>
                    <a:pt x="425844" y="442743"/>
                  </a:cubicBezTo>
                  <a:cubicBezTo>
                    <a:pt x="404764" y="442041"/>
                    <a:pt x="383684" y="443446"/>
                    <a:pt x="362604" y="4434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7E2F741-2F1A-437B-BF98-93168CD6F06F}"/>
                </a:ext>
              </a:extLst>
            </p:cNvPr>
            <p:cNvSpPr/>
            <p:nvPr/>
          </p:nvSpPr>
          <p:spPr>
            <a:xfrm flipH="1">
              <a:off x="7376246" y="5070078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266352DC-9995-4E90-8753-AF5C6D789E5F}"/>
                </a:ext>
              </a:extLst>
            </p:cNvPr>
            <p:cNvSpPr/>
            <p:nvPr/>
          </p:nvSpPr>
          <p:spPr>
            <a:xfrm flipH="1">
              <a:off x="8903528" y="1247328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DDF1DE3-C434-4B8F-9228-72C974DD4080}"/>
                </a:ext>
              </a:extLst>
            </p:cNvPr>
            <p:cNvSpPr/>
            <p:nvPr/>
          </p:nvSpPr>
          <p:spPr>
            <a:xfrm>
              <a:off x="6872117" y="4315315"/>
              <a:ext cx="769640" cy="1026186"/>
            </a:xfrm>
            <a:custGeom>
              <a:avLst/>
              <a:gdLst>
                <a:gd name="connsiteX0" fmla="*/ 363277 w 442678"/>
                <a:gd name="connsiteY0" fmla="*/ 590663 h 590237"/>
                <a:gd name="connsiteX1" fmla="*/ 300037 w 442678"/>
                <a:gd name="connsiteY1" fmla="*/ 590663 h 590237"/>
                <a:gd name="connsiteX2" fmla="*/ 262094 w 442678"/>
                <a:gd name="connsiteY2" fmla="*/ 572393 h 590237"/>
                <a:gd name="connsiteX3" fmla="*/ 266310 w 442678"/>
                <a:gd name="connsiteY3" fmla="*/ 530937 h 590237"/>
                <a:gd name="connsiteX4" fmla="*/ 290200 w 442678"/>
                <a:gd name="connsiteY4" fmla="*/ 486669 h 590237"/>
                <a:gd name="connsiteX5" fmla="*/ 241014 w 442678"/>
                <a:gd name="connsiteY5" fmla="*/ 444509 h 590237"/>
                <a:gd name="connsiteX6" fmla="*/ 167937 w 442678"/>
                <a:gd name="connsiteY6" fmla="*/ 464183 h 590237"/>
                <a:gd name="connsiteX7" fmla="*/ 170747 w 442678"/>
                <a:gd name="connsiteY7" fmla="*/ 526720 h 590237"/>
                <a:gd name="connsiteX8" fmla="*/ 189719 w 442678"/>
                <a:gd name="connsiteY8" fmla="*/ 558340 h 590237"/>
                <a:gd name="connsiteX9" fmla="*/ 146857 w 442678"/>
                <a:gd name="connsiteY9" fmla="*/ 591365 h 590237"/>
                <a:gd name="connsiteX10" fmla="*/ 15458 w 442678"/>
                <a:gd name="connsiteY10" fmla="*/ 592068 h 590237"/>
                <a:gd name="connsiteX11" fmla="*/ 702 w 442678"/>
                <a:gd name="connsiteY11" fmla="*/ 576610 h 590237"/>
                <a:gd name="connsiteX12" fmla="*/ 702 w 442678"/>
                <a:gd name="connsiteY12" fmla="*/ 448022 h 590237"/>
                <a:gd name="connsiteX13" fmla="*/ 26701 w 442678"/>
                <a:gd name="connsiteY13" fmla="*/ 405862 h 590237"/>
                <a:gd name="connsiteX14" fmla="*/ 55510 w 442678"/>
                <a:gd name="connsiteY14" fmla="*/ 410078 h 590237"/>
                <a:gd name="connsiteX15" fmla="*/ 127885 w 442678"/>
                <a:gd name="connsiteY15" fmla="*/ 424834 h 590237"/>
                <a:gd name="connsiteX16" fmla="*/ 132803 w 442678"/>
                <a:gd name="connsiteY16" fmla="*/ 322948 h 590237"/>
                <a:gd name="connsiteX17" fmla="*/ 63240 w 442678"/>
                <a:gd name="connsiteY17" fmla="*/ 322245 h 590237"/>
                <a:gd name="connsiteX18" fmla="*/ 33025 w 442678"/>
                <a:gd name="connsiteY18" fmla="*/ 338406 h 590237"/>
                <a:gd name="connsiteX19" fmla="*/ 1405 w 442678"/>
                <a:gd name="connsiteY19" fmla="*/ 301165 h 590237"/>
                <a:gd name="connsiteX20" fmla="*/ 0 w 442678"/>
                <a:gd name="connsiteY20" fmla="*/ 161335 h 590237"/>
                <a:gd name="connsiteX21" fmla="*/ 16161 w 442678"/>
                <a:gd name="connsiteY21" fmla="*/ 150093 h 590237"/>
                <a:gd name="connsiteX22" fmla="*/ 131398 w 442678"/>
                <a:gd name="connsiteY22" fmla="*/ 150093 h 590237"/>
                <a:gd name="connsiteX23" fmla="*/ 158099 w 442678"/>
                <a:gd name="connsiteY23" fmla="*/ 145877 h 590237"/>
                <a:gd name="connsiteX24" fmla="*/ 163018 w 442678"/>
                <a:gd name="connsiteY24" fmla="*/ 107230 h 590237"/>
                <a:gd name="connsiteX25" fmla="*/ 160910 w 442678"/>
                <a:gd name="connsiteY25" fmla="*/ 22208 h 590237"/>
                <a:gd name="connsiteX26" fmla="*/ 289497 w 442678"/>
                <a:gd name="connsiteY26" fmla="*/ 32748 h 590237"/>
                <a:gd name="connsiteX27" fmla="*/ 283876 w 442678"/>
                <a:gd name="connsiteY27" fmla="*/ 103014 h 590237"/>
                <a:gd name="connsiteX28" fmla="*/ 267012 w 442678"/>
                <a:gd name="connsiteY28" fmla="*/ 129013 h 590237"/>
                <a:gd name="connsiteX29" fmla="*/ 304956 w 442678"/>
                <a:gd name="connsiteY29" fmla="*/ 150795 h 590237"/>
                <a:gd name="connsiteX30" fmla="*/ 420193 w 442678"/>
                <a:gd name="connsiteY30" fmla="*/ 150093 h 590237"/>
                <a:gd name="connsiteX31" fmla="*/ 443381 w 442678"/>
                <a:gd name="connsiteY31" fmla="*/ 172578 h 590237"/>
                <a:gd name="connsiteX32" fmla="*/ 442678 w 442678"/>
                <a:gd name="connsiteY32" fmla="*/ 285004 h 590237"/>
                <a:gd name="connsiteX33" fmla="*/ 427220 w 442678"/>
                <a:gd name="connsiteY33" fmla="*/ 327164 h 590237"/>
                <a:gd name="connsiteX34" fmla="*/ 380844 w 442678"/>
                <a:gd name="connsiteY34" fmla="*/ 325056 h 590237"/>
                <a:gd name="connsiteX35" fmla="*/ 338684 w 442678"/>
                <a:gd name="connsiteY35" fmla="*/ 302571 h 590237"/>
                <a:gd name="connsiteX36" fmla="*/ 295821 w 442678"/>
                <a:gd name="connsiteY36" fmla="*/ 351054 h 590237"/>
                <a:gd name="connsiteX37" fmla="*/ 320415 w 442678"/>
                <a:gd name="connsiteY37" fmla="*/ 429753 h 590237"/>
                <a:gd name="connsiteX38" fmla="*/ 374520 w 442678"/>
                <a:gd name="connsiteY38" fmla="*/ 424834 h 590237"/>
                <a:gd name="connsiteX39" fmla="*/ 410356 w 442678"/>
                <a:gd name="connsiteY39" fmla="*/ 403754 h 590237"/>
                <a:gd name="connsiteX40" fmla="*/ 442678 w 442678"/>
                <a:gd name="connsiteY40" fmla="*/ 450130 h 590237"/>
                <a:gd name="connsiteX41" fmla="*/ 443381 w 442678"/>
                <a:gd name="connsiteY41" fmla="*/ 575907 h 590237"/>
                <a:gd name="connsiteX42" fmla="*/ 427922 w 442678"/>
                <a:gd name="connsiteY42" fmla="*/ 591365 h 590237"/>
                <a:gd name="connsiteX43" fmla="*/ 363277 w 442678"/>
                <a:gd name="connsiteY43" fmla="*/ 590663 h 590237"/>
                <a:gd name="connsiteX44" fmla="*/ 363277 w 442678"/>
                <a:gd name="connsiteY44" fmla="*/ 59066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2678" h="590237">
                  <a:moveTo>
                    <a:pt x="363277" y="590663"/>
                  </a:moveTo>
                  <a:cubicBezTo>
                    <a:pt x="342197" y="590663"/>
                    <a:pt x="321117" y="590663"/>
                    <a:pt x="300037" y="590663"/>
                  </a:cubicBezTo>
                  <a:cubicBezTo>
                    <a:pt x="283876" y="590663"/>
                    <a:pt x="271931" y="583636"/>
                    <a:pt x="262094" y="572393"/>
                  </a:cubicBezTo>
                  <a:cubicBezTo>
                    <a:pt x="249446" y="556935"/>
                    <a:pt x="248743" y="543584"/>
                    <a:pt x="266310" y="530937"/>
                  </a:cubicBezTo>
                  <a:cubicBezTo>
                    <a:pt x="281066" y="520397"/>
                    <a:pt x="298632" y="508451"/>
                    <a:pt x="290200" y="486669"/>
                  </a:cubicBezTo>
                  <a:cubicBezTo>
                    <a:pt x="281768" y="464886"/>
                    <a:pt x="266310" y="448022"/>
                    <a:pt x="241014" y="444509"/>
                  </a:cubicBezTo>
                  <a:cubicBezTo>
                    <a:pt x="214313" y="440996"/>
                    <a:pt x="188314" y="440996"/>
                    <a:pt x="167937" y="464183"/>
                  </a:cubicBezTo>
                  <a:cubicBezTo>
                    <a:pt x="146154" y="488777"/>
                    <a:pt x="146857" y="504235"/>
                    <a:pt x="170747" y="526720"/>
                  </a:cubicBezTo>
                  <a:cubicBezTo>
                    <a:pt x="179882" y="535152"/>
                    <a:pt x="197448" y="540071"/>
                    <a:pt x="189719" y="558340"/>
                  </a:cubicBezTo>
                  <a:cubicBezTo>
                    <a:pt x="181990" y="577312"/>
                    <a:pt x="169342" y="591365"/>
                    <a:pt x="146857" y="591365"/>
                  </a:cubicBezTo>
                  <a:cubicBezTo>
                    <a:pt x="103291" y="592068"/>
                    <a:pt x="59024" y="591365"/>
                    <a:pt x="15458" y="592068"/>
                  </a:cubicBezTo>
                  <a:cubicBezTo>
                    <a:pt x="2811" y="592068"/>
                    <a:pt x="0" y="587852"/>
                    <a:pt x="702" y="576610"/>
                  </a:cubicBezTo>
                  <a:cubicBezTo>
                    <a:pt x="1405" y="533747"/>
                    <a:pt x="1405" y="490885"/>
                    <a:pt x="702" y="448022"/>
                  </a:cubicBezTo>
                  <a:cubicBezTo>
                    <a:pt x="702" y="428347"/>
                    <a:pt x="11945" y="415699"/>
                    <a:pt x="26701" y="405862"/>
                  </a:cubicBezTo>
                  <a:cubicBezTo>
                    <a:pt x="36538" y="399538"/>
                    <a:pt x="45673" y="400241"/>
                    <a:pt x="55510" y="410078"/>
                  </a:cubicBezTo>
                  <a:cubicBezTo>
                    <a:pt x="93454" y="448022"/>
                    <a:pt x="101886" y="449427"/>
                    <a:pt x="127885" y="424834"/>
                  </a:cubicBezTo>
                  <a:cubicBezTo>
                    <a:pt x="154586" y="399538"/>
                    <a:pt x="157397" y="350352"/>
                    <a:pt x="132803" y="322948"/>
                  </a:cubicBezTo>
                  <a:cubicBezTo>
                    <a:pt x="106805" y="293436"/>
                    <a:pt x="89238" y="293436"/>
                    <a:pt x="63240" y="322245"/>
                  </a:cubicBezTo>
                  <a:cubicBezTo>
                    <a:pt x="55510" y="330677"/>
                    <a:pt x="50592" y="345433"/>
                    <a:pt x="33025" y="338406"/>
                  </a:cubicBezTo>
                  <a:cubicBezTo>
                    <a:pt x="15458" y="331380"/>
                    <a:pt x="2108" y="320137"/>
                    <a:pt x="1405" y="301165"/>
                  </a:cubicBezTo>
                  <a:cubicBezTo>
                    <a:pt x="0" y="254790"/>
                    <a:pt x="702" y="208414"/>
                    <a:pt x="0" y="161335"/>
                  </a:cubicBezTo>
                  <a:cubicBezTo>
                    <a:pt x="0" y="147985"/>
                    <a:pt x="8432" y="150093"/>
                    <a:pt x="16161" y="150093"/>
                  </a:cubicBezTo>
                  <a:cubicBezTo>
                    <a:pt x="54808" y="150093"/>
                    <a:pt x="92752" y="150093"/>
                    <a:pt x="131398" y="150093"/>
                  </a:cubicBezTo>
                  <a:cubicBezTo>
                    <a:pt x="140533" y="150093"/>
                    <a:pt x="149667" y="150795"/>
                    <a:pt x="158099" y="145877"/>
                  </a:cubicBezTo>
                  <a:cubicBezTo>
                    <a:pt x="179179" y="133931"/>
                    <a:pt x="180585" y="122689"/>
                    <a:pt x="163018" y="107230"/>
                  </a:cubicBezTo>
                  <a:cubicBezTo>
                    <a:pt x="129993" y="77718"/>
                    <a:pt x="129290" y="52422"/>
                    <a:pt x="160910" y="22208"/>
                  </a:cubicBezTo>
                  <a:cubicBezTo>
                    <a:pt x="196043" y="-11520"/>
                    <a:pt x="260688" y="-5899"/>
                    <a:pt x="289497" y="32748"/>
                  </a:cubicBezTo>
                  <a:cubicBezTo>
                    <a:pt x="309172" y="58746"/>
                    <a:pt x="306361" y="80529"/>
                    <a:pt x="283876" y="103014"/>
                  </a:cubicBezTo>
                  <a:cubicBezTo>
                    <a:pt x="276850" y="110041"/>
                    <a:pt x="257878" y="112149"/>
                    <a:pt x="267012" y="129013"/>
                  </a:cubicBezTo>
                  <a:cubicBezTo>
                    <a:pt x="274741" y="143769"/>
                    <a:pt x="287390" y="150795"/>
                    <a:pt x="304956" y="150795"/>
                  </a:cubicBezTo>
                  <a:cubicBezTo>
                    <a:pt x="343603" y="150093"/>
                    <a:pt x="381546" y="151498"/>
                    <a:pt x="420193" y="150093"/>
                  </a:cubicBezTo>
                  <a:cubicBezTo>
                    <a:pt x="437760" y="149390"/>
                    <a:pt x="444083" y="153606"/>
                    <a:pt x="443381" y="172578"/>
                  </a:cubicBezTo>
                  <a:cubicBezTo>
                    <a:pt x="441976" y="209819"/>
                    <a:pt x="442678" y="247763"/>
                    <a:pt x="442678" y="285004"/>
                  </a:cubicBezTo>
                  <a:cubicBezTo>
                    <a:pt x="442678" y="301165"/>
                    <a:pt x="439165" y="315219"/>
                    <a:pt x="427220" y="327164"/>
                  </a:cubicBezTo>
                  <a:cubicBezTo>
                    <a:pt x="408950" y="345433"/>
                    <a:pt x="397708" y="344731"/>
                    <a:pt x="380844" y="325056"/>
                  </a:cubicBezTo>
                  <a:cubicBezTo>
                    <a:pt x="369601" y="312408"/>
                    <a:pt x="359061" y="294841"/>
                    <a:pt x="338684" y="302571"/>
                  </a:cubicBezTo>
                  <a:cubicBezTo>
                    <a:pt x="316199" y="311003"/>
                    <a:pt x="299335" y="325759"/>
                    <a:pt x="295821" y="351054"/>
                  </a:cubicBezTo>
                  <a:cubicBezTo>
                    <a:pt x="291606" y="381269"/>
                    <a:pt x="293011" y="409376"/>
                    <a:pt x="320415" y="429753"/>
                  </a:cubicBezTo>
                  <a:cubicBezTo>
                    <a:pt x="342900" y="446617"/>
                    <a:pt x="355548" y="445211"/>
                    <a:pt x="374520" y="424834"/>
                  </a:cubicBezTo>
                  <a:cubicBezTo>
                    <a:pt x="384357" y="414294"/>
                    <a:pt x="389978" y="394620"/>
                    <a:pt x="410356" y="403754"/>
                  </a:cubicBezTo>
                  <a:cubicBezTo>
                    <a:pt x="430030" y="412186"/>
                    <a:pt x="441976" y="428347"/>
                    <a:pt x="442678" y="450130"/>
                  </a:cubicBezTo>
                  <a:cubicBezTo>
                    <a:pt x="443381" y="492290"/>
                    <a:pt x="442678" y="534450"/>
                    <a:pt x="443381" y="575907"/>
                  </a:cubicBezTo>
                  <a:cubicBezTo>
                    <a:pt x="443381" y="587852"/>
                    <a:pt x="439867" y="592068"/>
                    <a:pt x="427922" y="591365"/>
                  </a:cubicBezTo>
                  <a:cubicBezTo>
                    <a:pt x="406842" y="589960"/>
                    <a:pt x="385060" y="590663"/>
                    <a:pt x="363277" y="590663"/>
                  </a:cubicBezTo>
                  <a:cubicBezTo>
                    <a:pt x="363277" y="590663"/>
                    <a:pt x="363277" y="590663"/>
                    <a:pt x="363277" y="59066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27B02A25-2E3B-4D8F-8279-ABC7BF2C74D3}"/>
                </a:ext>
              </a:extLst>
            </p:cNvPr>
            <p:cNvSpPr/>
            <p:nvPr/>
          </p:nvSpPr>
          <p:spPr>
            <a:xfrm>
              <a:off x="10419971" y="-10881"/>
              <a:ext cx="1282731" cy="1026186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9C116AA8-607D-427E-9938-7502C902518C}"/>
                </a:ext>
              </a:extLst>
            </p:cNvPr>
            <p:cNvSpPr/>
            <p:nvPr/>
          </p:nvSpPr>
          <p:spPr>
            <a:xfrm>
              <a:off x="9667889" y="478832"/>
              <a:ext cx="1282731" cy="1026186"/>
            </a:xfrm>
            <a:custGeom>
              <a:avLst/>
              <a:gdLst>
                <a:gd name="connsiteX0" fmla="*/ 510179 w 737797"/>
                <a:gd name="connsiteY0" fmla="*/ 592182 h 590237"/>
                <a:gd name="connsiteX1" fmla="*/ 449750 w 737797"/>
                <a:gd name="connsiteY1" fmla="*/ 592182 h 590237"/>
                <a:gd name="connsiteX2" fmla="*/ 408293 w 737797"/>
                <a:gd name="connsiteY2" fmla="*/ 569697 h 590237"/>
                <a:gd name="connsiteX3" fmla="*/ 412509 w 737797"/>
                <a:gd name="connsiteY3" fmla="*/ 532456 h 590237"/>
                <a:gd name="connsiteX4" fmla="*/ 438507 w 737797"/>
                <a:gd name="connsiteY4" fmla="*/ 486783 h 590237"/>
                <a:gd name="connsiteX5" fmla="*/ 378781 w 737797"/>
                <a:gd name="connsiteY5" fmla="*/ 443218 h 590237"/>
                <a:gd name="connsiteX6" fmla="*/ 314838 w 737797"/>
                <a:gd name="connsiteY6" fmla="*/ 465703 h 590237"/>
                <a:gd name="connsiteX7" fmla="*/ 319757 w 737797"/>
                <a:gd name="connsiteY7" fmla="*/ 526132 h 590237"/>
                <a:gd name="connsiteX8" fmla="*/ 338729 w 737797"/>
                <a:gd name="connsiteY8" fmla="*/ 558455 h 590237"/>
                <a:gd name="connsiteX9" fmla="*/ 298677 w 737797"/>
                <a:gd name="connsiteY9" fmla="*/ 591480 h 590237"/>
                <a:gd name="connsiteX10" fmla="*/ 161658 w 737797"/>
                <a:gd name="connsiteY10" fmla="*/ 592182 h 590237"/>
                <a:gd name="connsiteX11" fmla="*/ 149712 w 737797"/>
                <a:gd name="connsiteY11" fmla="*/ 573913 h 590237"/>
                <a:gd name="connsiteX12" fmla="*/ 149712 w 737797"/>
                <a:gd name="connsiteY12" fmla="*/ 458676 h 590237"/>
                <a:gd name="connsiteX13" fmla="*/ 141983 w 737797"/>
                <a:gd name="connsiteY13" fmla="*/ 427759 h 590237"/>
                <a:gd name="connsiteX14" fmla="*/ 108255 w 737797"/>
                <a:gd name="connsiteY14" fmla="*/ 426354 h 590237"/>
                <a:gd name="connsiteX15" fmla="*/ 55555 w 737797"/>
                <a:gd name="connsiteY15" fmla="*/ 450947 h 590237"/>
                <a:gd name="connsiteX16" fmla="*/ 4261 w 737797"/>
                <a:gd name="connsiteY16" fmla="*/ 398950 h 590237"/>
                <a:gd name="connsiteX17" fmla="*/ 35178 w 737797"/>
                <a:gd name="connsiteY17" fmla="*/ 299172 h 590237"/>
                <a:gd name="connsiteX18" fmla="*/ 102634 w 737797"/>
                <a:gd name="connsiteY18" fmla="*/ 306901 h 590237"/>
                <a:gd name="connsiteX19" fmla="*/ 128632 w 737797"/>
                <a:gd name="connsiteY19" fmla="*/ 324468 h 590237"/>
                <a:gd name="connsiteX20" fmla="*/ 149712 w 737797"/>
                <a:gd name="connsiteY20" fmla="*/ 289334 h 590237"/>
                <a:gd name="connsiteX21" fmla="*/ 149010 w 737797"/>
                <a:gd name="connsiteY21" fmla="*/ 174097 h 590237"/>
                <a:gd name="connsiteX22" fmla="*/ 174305 w 737797"/>
                <a:gd name="connsiteY22" fmla="*/ 148802 h 590237"/>
                <a:gd name="connsiteX23" fmla="*/ 286732 w 737797"/>
                <a:gd name="connsiteY23" fmla="*/ 149504 h 590237"/>
                <a:gd name="connsiteX24" fmla="*/ 310622 w 737797"/>
                <a:gd name="connsiteY24" fmla="*/ 144586 h 590237"/>
                <a:gd name="connsiteX25" fmla="*/ 314136 w 737797"/>
                <a:gd name="connsiteY25" fmla="*/ 108047 h 590237"/>
                <a:gd name="connsiteX26" fmla="*/ 311325 w 737797"/>
                <a:gd name="connsiteY26" fmla="*/ 23025 h 590237"/>
                <a:gd name="connsiteX27" fmla="*/ 439913 w 737797"/>
                <a:gd name="connsiteY27" fmla="*/ 32862 h 590237"/>
                <a:gd name="connsiteX28" fmla="*/ 433589 w 737797"/>
                <a:gd name="connsiteY28" fmla="*/ 104534 h 590237"/>
                <a:gd name="connsiteX29" fmla="*/ 416724 w 737797"/>
                <a:gd name="connsiteY29" fmla="*/ 128424 h 590237"/>
                <a:gd name="connsiteX30" fmla="*/ 451858 w 737797"/>
                <a:gd name="connsiteY30" fmla="*/ 149504 h 590237"/>
                <a:gd name="connsiteX31" fmla="*/ 572013 w 737797"/>
                <a:gd name="connsiteY31" fmla="*/ 148802 h 590237"/>
                <a:gd name="connsiteX32" fmla="*/ 590985 w 737797"/>
                <a:gd name="connsiteY32" fmla="*/ 168476 h 590237"/>
                <a:gd name="connsiteX33" fmla="*/ 590283 w 737797"/>
                <a:gd name="connsiteY33" fmla="*/ 283713 h 590237"/>
                <a:gd name="connsiteX34" fmla="*/ 597309 w 737797"/>
                <a:gd name="connsiteY34" fmla="*/ 312522 h 590237"/>
                <a:gd name="connsiteX35" fmla="*/ 633145 w 737797"/>
                <a:gd name="connsiteY35" fmla="*/ 314630 h 590237"/>
                <a:gd name="connsiteX36" fmla="*/ 719573 w 737797"/>
                <a:gd name="connsiteY36" fmla="*/ 312522 h 590237"/>
                <a:gd name="connsiteX37" fmla="*/ 694980 w 737797"/>
                <a:gd name="connsiteY37" fmla="*/ 448136 h 590237"/>
                <a:gd name="connsiteX38" fmla="*/ 636659 w 737797"/>
                <a:gd name="connsiteY38" fmla="*/ 433380 h 590237"/>
                <a:gd name="connsiteX39" fmla="*/ 612768 w 737797"/>
                <a:gd name="connsiteY39" fmla="*/ 417219 h 590237"/>
                <a:gd name="connsiteX40" fmla="*/ 590283 w 737797"/>
                <a:gd name="connsiteY40" fmla="*/ 451650 h 590237"/>
                <a:gd name="connsiteX41" fmla="*/ 590985 w 737797"/>
                <a:gd name="connsiteY41" fmla="*/ 569697 h 590237"/>
                <a:gd name="connsiteX42" fmla="*/ 567797 w 737797"/>
                <a:gd name="connsiteY42" fmla="*/ 593588 h 590237"/>
                <a:gd name="connsiteX43" fmla="*/ 510179 w 737797"/>
                <a:gd name="connsiteY43" fmla="*/ 592182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737797" h="590237">
                  <a:moveTo>
                    <a:pt x="510179" y="592182"/>
                  </a:moveTo>
                  <a:cubicBezTo>
                    <a:pt x="489802" y="592182"/>
                    <a:pt x="470127" y="592182"/>
                    <a:pt x="449750" y="592182"/>
                  </a:cubicBezTo>
                  <a:cubicBezTo>
                    <a:pt x="431481" y="592182"/>
                    <a:pt x="418833" y="583751"/>
                    <a:pt x="408293" y="569697"/>
                  </a:cubicBezTo>
                  <a:cubicBezTo>
                    <a:pt x="397753" y="555644"/>
                    <a:pt x="397753" y="543699"/>
                    <a:pt x="412509" y="532456"/>
                  </a:cubicBezTo>
                  <a:cubicBezTo>
                    <a:pt x="427264" y="521213"/>
                    <a:pt x="445534" y="509971"/>
                    <a:pt x="438507" y="486783"/>
                  </a:cubicBezTo>
                  <a:cubicBezTo>
                    <a:pt x="430778" y="460785"/>
                    <a:pt x="407590" y="445326"/>
                    <a:pt x="378781" y="443218"/>
                  </a:cubicBezTo>
                  <a:cubicBezTo>
                    <a:pt x="354188" y="441813"/>
                    <a:pt x="331702" y="444623"/>
                    <a:pt x="314838" y="465703"/>
                  </a:cubicBezTo>
                  <a:cubicBezTo>
                    <a:pt x="294461" y="490296"/>
                    <a:pt x="295164" y="504349"/>
                    <a:pt x="319757" y="526132"/>
                  </a:cubicBezTo>
                  <a:cubicBezTo>
                    <a:pt x="329594" y="534564"/>
                    <a:pt x="345053" y="540186"/>
                    <a:pt x="338729" y="558455"/>
                  </a:cubicBezTo>
                  <a:cubicBezTo>
                    <a:pt x="331702" y="576724"/>
                    <a:pt x="317649" y="590777"/>
                    <a:pt x="298677" y="591480"/>
                  </a:cubicBezTo>
                  <a:cubicBezTo>
                    <a:pt x="253004" y="593588"/>
                    <a:pt x="207331" y="591480"/>
                    <a:pt x="161658" y="592182"/>
                  </a:cubicBezTo>
                  <a:cubicBezTo>
                    <a:pt x="146199" y="592182"/>
                    <a:pt x="149712" y="581642"/>
                    <a:pt x="149712" y="573913"/>
                  </a:cubicBezTo>
                  <a:cubicBezTo>
                    <a:pt x="149712" y="535267"/>
                    <a:pt x="149712" y="497323"/>
                    <a:pt x="149712" y="458676"/>
                  </a:cubicBezTo>
                  <a:cubicBezTo>
                    <a:pt x="149712" y="447434"/>
                    <a:pt x="149712" y="436894"/>
                    <a:pt x="141983" y="427759"/>
                  </a:cubicBezTo>
                  <a:cubicBezTo>
                    <a:pt x="131443" y="415111"/>
                    <a:pt x="121606" y="407382"/>
                    <a:pt x="108255" y="426354"/>
                  </a:cubicBezTo>
                  <a:cubicBezTo>
                    <a:pt x="95607" y="443920"/>
                    <a:pt x="80149" y="459379"/>
                    <a:pt x="55555" y="450947"/>
                  </a:cubicBezTo>
                  <a:cubicBezTo>
                    <a:pt x="30259" y="442515"/>
                    <a:pt x="11288" y="426354"/>
                    <a:pt x="4261" y="398950"/>
                  </a:cubicBezTo>
                  <a:cubicBezTo>
                    <a:pt x="-6982" y="356087"/>
                    <a:pt x="4261" y="320954"/>
                    <a:pt x="35178" y="299172"/>
                  </a:cubicBezTo>
                  <a:cubicBezTo>
                    <a:pt x="61177" y="280902"/>
                    <a:pt x="80149" y="283713"/>
                    <a:pt x="102634" y="306901"/>
                  </a:cubicBezTo>
                  <a:cubicBezTo>
                    <a:pt x="109661" y="313928"/>
                    <a:pt x="111769" y="331494"/>
                    <a:pt x="128632" y="324468"/>
                  </a:cubicBezTo>
                  <a:cubicBezTo>
                    <a:pt x="143388" y="317441"/>
                    <a:pt x="149712" y="304793"/>
                    <a:pt x="149712" y="289334"/>
                  </a:cubicBezTo>
                  <a:cubicBezTo>
                    <a:pt x="149712" y="250688"/>
                    <a:pt x="151118" y="212744"/>
                    <a:pt x="149010" y="174097"/>
                  </a:cubicBezTo>
                  <a:cubicBezTo>
                    <a:pt x="148307" y="153720"/>
                    <a:pt x="153225" y="147396"/>
                    <a:pt x="174305" y="148802"/>
                  </a:cubicBezTo>
                  <a:cubicBezTo>
                    <a:pt x="211547" y="150910"/>
                    <a:pt x="249491" y="149504"/>
                    <a:pt x="286732" y="149504"/>
                  </a:cubicBezTo>
                  <a:cubicBezTo>
                    <a:pt x="295164" y="149504"/>
                    <a:pt x="302893" y="149504"/>
                    <a:pt x="310622" y="144586"/>
                  </a:cubicBezTo>
                  <a:cubicBezTo>
                    <a:pt x="330297" y="132640"/>
                    <a:pt x="331000" y="122803"/>
                    <a:pt x="314136" y="108047"/>
                  </a:cubicBezTo>
                  <a:cubicBezTo>
                    <a:pt x="281110" y="79941"/>
                    <a:pt x="280408" y="52537"/>
                    <a:pt x="311325" y="23025"/>
                  </a:cubicBezTo>
                  <a:cubicBezTo>
                    <a:pt x="346458" y="-11406"/>
                    <a:pt x="409698" y="-6487"/>
                    <a:pt x="439913" y="32862"/>
                  </a:cubicBezTo>
                  <a:cubicBezTo>
                    <a:pt x="460993" y="59563"/>
                    <a:pt x="458884" y="81346"/>
                    <a:pt x="433589" y="104534"/>
                  </a:cubicBezTo>
                  <a:cubicBezTo>
                    <a:pt x="426562" y="111560"/>
                    <a:pt x="410401" y="114371"/>
                    <a:pt x="416724" y="128424"/>
                  </a:cubicBezTo>
                  <a:cubicBezTo>
                    <a:pt x="423049" y="141775"/>
                    <a:pt x="434994" y="149504"/>
                    <a:pt x="451858" y="149504"/>
                  </a:cubicBezTo>
                  <a:cubicBezTo>
                    <a:pt x="491910" y="148802"/>
                    <a:pt x="531962" y="150207"/>
                    <a:pt x="572013" y="148802"/>
                  </a:cubicBezTo>
                  <a:cubicBezTo>
                    <a:pt x="588175" y="148099"/>
                    <a:pt x="591688" y="153720"/>
                    <a:pt x="590985" y="168476"/>
                  </a:cubicBezTo>
                  <a:cubicBezTo>
                    <a:pt x="589580" y="207123"/>
                    <a:pt x="590985" y="245067"/>
                    <a:pt x="590283" y="283713"/>
                  </a:cubicBezTo>
                  <a:cubicBezTo>
                    <a:pt x="590283" y="294253"/>
                    <a:pt x="590985" y="304090"/>
                    <a:pt x="597309" y="312522"/>
                  </a:cubicBezTo>
                  <a:cubicBezTo>
                    <a:pt x="607849" y="325873"/>
                    <a:pt x="617687" y="333602"/>
                    <a:pt x="633145" y="314630"/>
                  </a:cubicBezTo>
                  <a:cubicBezTo>
                    <a:pt x="661954" y="278794"/>
                    <a:pt x="687953" y="279497"/>
                    <a:pt x="719573" y="312522"/>
                  </a:cubicBezTo>
                  <a:cubicBezTo>
                    <a:pt x="756112" y="351872"/>
                    <a:pt x="742761" y="424948"/>
                    <a:pt x="694980" y="448136"/>
                  </a:cubicBezTo>
                  <a:cubicBezTo>
                    <a:pt x="671089" y="459379"/>
                    <a:pt x="653522" y="450947"/>
                    <a:pt x="636659" y="433380"/>
                  </a:cubicBezTo>
                  <a:cubicBezTo>
                    <a:pt x="630334" y="426354"/>
                    <a:pt x="627524" y="410895"/>
                    <a:pt x="612768" y="417219"/>
                  </a:cubicBezTo>
                  <a:cubicBezTo>
                    <a:pt x="598012" y="423543"/>
                    <a:pt x="590283" y="435488"/>
                    <a:pt x="590283" y="451650"/>
                  </a:cubicBezTo>
                  <a:cubicBezTo>
                    <a:pt x="590283" y="490999"/>
                    <a:pt x="588877" y="530348"/>
                    <a:pt x="590985" y="569697"/>
                  </a:cubicBezTo>
                  <a:cubicBezTo>
                    <a:pt x="591688" y="587967"/>
                    <a:pt x="587472" y="595696"/>
                    <a:pt x="567797" y="593588"/>
                  </a:cubicBezTo>
                  <a:cubicBezTo>
                    <a:pt x="548826" y="590777"/>
                    <a:pt x="529151" y="592182"/>
                    <a:pt x="510179" y="59218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B2CC2FF-CDDD-4863-9A53-78FDBBEAE6A8}"/>
                </a:ext>
              </a:extLst>
            </p:cNvPr>
            <p:cNvSpPr/>
            <p:nvPr/>
          </p:nvSpPr>
          <p:spPr>
            <a:xfrm>
              <a:off x="9662880" y="2272726"/>
              <a:ext cx="1282731" cy="1026186"/>
            </a:xfrm>
            <a:custGeom>
              <a:avLst/>
              <a:gdLst>
                <a:gd name="connsiteX0" fmla="*/ 230901 w 737797"/>
                <a:gd name="connsiteY0" fmla="*/ 1565 h 590237"/>
                <a:gd name="connsiteX1" fmla="*/ 291330 w 737797"/>
                <a:gd name="connsiteY1" fmla="*/ 1565 h 590237"/>
                <a:gd name="connsiteX2" fmla="*/ 336300 w 737797"/>
                <a:gd name="connsiteY2" fmla="*/ 31077 h 590237"/>
                <a:gd name="connsiteX3" fmla="*/ 317328 w 737797"/>
                <a:gd name="connsiteY3" fmla="*/ 68318 h 590237"/>
                <a:gd name="connsiteX4" fmla="*/ 313815 w 737797"/>
                <a:gd name="connsiteY4" fmla="*/ 126639 h 590237"/>
                <a:gd name="connsiteX5" fmla="*/ 417107 w 737797"/>
                <a:gd name="connsiteY5" fmla="*/ 135071 h 590237"/>
                <a:gd name="connsiteX6" fmla="*/ 417809 w 737797"/>
                <a:gd name="connsiteY6" fmla="*/ 64102 h 590237"/>
                <a:gd name="connsiteX7" fmla="*/ 401648 w 737797"/>
                <a:gd name="connsiteY7" fmla="*/ 36698 h 590237"/>
                <a:gd name="connsiteX8" fmla="*/ 437484 w 737797"/>
                <a:gd name="connsiteY8" fmla="*/ 3673 h 590237"/>
                <a:gd name="connsiteX9" fmla="*/ 579422 w 737797"/>
                <a:gd name="connsiteY9" fmla="*/ 2268 h 590237"/>
                <a:gd name="connsiteX10" fmla="*/ 589962 w 737797"/>
                <a:gd name="connsiteY10" fmla="*/ 19132 h 590237"/>
                <a:gd name="connsiteX11" fmla="*/ 589962 w 737797"/>
                <a:gd name="connsiteY11" fmla="*/ 134369 h 590237"/>
                <a:gd name="connsiteX12" fmla="*/ 599799 w 737797"/>
                <a:gd name="connsiteY12" fmla="*/ 167394 h 590237"/>
                <a:gd name="connsiteX13" fmla="*/ 632122 w 737797"/>
                <a:gd name="connsiteY13" fmla="*/ 167394 h 590237"/>
                <a:gd name="connsiteX14" fmla="*/ 729089 w 737797"/>
                <a:gd name="connsiteY14" fmla="*/ 176528 h 590237"/>
                <a:gd name="connsiteX15" fmla="*/ 708009 w 737797"/>
                <a:gd name="connsiteY15" fmla="*/ 292468 h 590237"/>
                <a:gd name="connsiteX16" fmla="*/ 638446 w 737797"/>
                <a:gd name="connsiteY16" fmla="*/ 286144 h 590237"/>
                <a:gd name="connsiteX17" fmla="*/ 612447 w 737797"/>
                <a:gd name="connsiteY17" fmla="*/ 269280 h 590237"/>
                <a:gd name="connsiteX18" fmla="*/ 591367 w 737797"/>
                <a:gd name="connsiteY18" fmla="*/ 305116 h 590237"/>
                <a:gd name="connsiteX19" fmla="*/ 592070 w 737797"/>
                <a:gd name="connsiteY19" fmla="*/ 420353 h 590237"/>
                <a:gd name="connsiteX20" fmla="*/ 568882 w 737797"/>
                <a:gd name="connsiteY20" fmla="*/ 444243 h 590237"/>
                <a:gd name="connsiteX21" fmla="*/ 459267 w 737797"/>
                <a:gd name="connsiteY21" fmla="*/ 443541 h 590237"/>
                <a:gd name="connsiteX22" fmla="*/ 428349 w 737797"/>
                <a:gd name="connsiteY22" fmla="*/ 451270 h 590237"/>
                <a:gd name="connsiteX23" fmla="*/ 426944 w 737797"/>
                <a:gd name="connsiteY23" fmla="*/ 484998 h 590237"/>
                <a:gd name="connsiteX24" fmla="*/ 425539 w 737797"/>
                <a:gd name="connsiteY24" fmla="*/ 574939 h 590237"/>
                <a:gd name="connsiteX25" fmla="*/ 302573 w 737797"/>
                <a:gd name="connsiteY25" fmla="*/ 561588 h 590237"/>
                <a:gd name="connsiteX26" fmla="*/ 308194 w 737797"/>
                <a:gd name="connsiteY26" fmla="*/ 489214 h 590237"/>
                <a:gd name="connsiteX27" fmla="*/ 325760 w 737797"/>
                <a:gd name="connsiteY27" fmla="*/ 465323 h 590237"/>
                <a:gd name="connsiteX28" fmla="*/ 288519 w 737797"/>
                <a:gd name="connsiteY28" fmla="*/ 442838 h 590237"/>
                <a:gd name="connsiteX29" fmla="*/ 173282 w 737797"/>
                <a:gd name="connsiteY29" fmla="*/ 443541 h 590237"/>
                <a:gd name="connsiteX30" fmla="*/ 150094 w 737797"/>
                <a:gd name="connsiteY30" fmla="*/ 418947 h 590237"/>
                <a:gd name="connsiteX31" fmla="*/ 150797 w 737797"/>
                <a:gd name="connsiteY31" fmla="*/ 309332 h 590237"/>
                <a:gd name="connsiteX32" fmla="*/ 143770 w 737797"/>
                <a:gd name="connsiteY32" fmla="*/ 280523 h 590237"/>
                <a:gd name="connsiteX33" fmla="*/ 107935 w 737797"/>
                <a:gd name="connsiteY33" fmla="*/ 278415 h 590237"/>
                <a:gd name="connsiteX34" fmla="*/ 10967 w 737797"/>
                <a:gd name="connsiteY34" fmla="*/ 267172 h 590237"/>
                <a:gd name="connsiteX35" fmla="*/ 32047 w 737797"/>
                <a:gd name="connsiteY35" fmla="*/ 153341 h 590237"/>
                <a:gd name="connsiteX36" fmla="*/ 103718 w 737797"/>
                <a:gd name="connsiteY36" fmla="*/ 159664 h 590237"/>
                <a:gd name="connsiteX37" fmla="*/ 127609 w 737797"/>
                <a:gd name="connsiteY37" fmla="*/ 176528 h 590237"/>
                <a:gd name="connsiteX38" fmla="*/ 149391 w 737797"/>
                <a:gd name="connsiteY38" fmla="*/ 141395 h 590237"/>
                <a:gd name="connsiteX39" fmla="*/ 148689 w 737797"/>
                <a:gd name="connsiteY39" fmla="*/ 34590 h 590237"/>
                <a:gd name="connsiteX40" fmla="*/ 181714 w 737797"/>
                <a:gd name="connsiteY40" fmla="*/ 862 h 590237"/>
                <a:gd name="connsiteX41" fmla="*/ 230901 w 737797"/>
                <a:gd name="connsiteY41" fmla="*/ 156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37797" h="590237">
                  <a:moveTo>
                    <a:pt x="230901" y="1565"/>
                  </a:moveTo>
                  <a:cubicBezTo>
                    <a:pt x="251278" y="1565"/>
                    <a:pt x="270953" y="2268"/>
                    <a:pt x="291330" y="1565"/>
                  </a:cubicBezTo>
                  <a:cubicBezTo>
                    <a:pt x="313113" y="862"/>
                    <a:pt x="327868" y="12808"/>
                    <a:pt x="336300" y="31077"/>
                  </a:cubicBezTo>
                  <a:cubicBezTo>
                    <a:pt x="346137" y="50751"/>
                    <a:pt x="327868" y="57778"/>
                    <a:pt x="317328" y="68318"/>
                  </a:cubicBezTo>
                  <a:cubicBezTo>
                    <a:pt x="294843" y="89398"/>
                    <a:pt x="293438" y="102749"/>
                    <a:pt x="313815" y="126639"/>
                  </a:cubicBezTo>
                  <a:cubicBezTo>
                    <a:pt x="338408" y="155449"/>
                    <a:pt x="389703" y="159664"/>
                    <a:pt x="417107" y="135071"/>
                  </a:cubicBezTo>
                  <a:cubicBezTo>
                    <a:pt x="448024" y="108370"/>
                    <a:pt x="448024" y="90803"/>
                    <a:pt x="417809" y="64102"/>
                  </a:cubicBezTo>
                  <a:cubicBezTo>
                    <a:pt x="410080" y="57076"/>
                    <a:pt x="396027" y="52157"/>
                    <a:pt x="401648" y="36698"/>
                  </a:cubicBezTo>
                  <a:cubicBezTo>
                    <a:pt x="407972" y="19132"/>
                    <a:pt x="419215" y="4376"/>
                    <a:pt x="437484" y="3673"/>
                  </a:cubicBezTo>
                  <a:cubicBezTo>
                    <a:pt x="484562" y="1565"/>
                    <a:pt x="532343" y="2970"/>
                    <a:pt x="579422" y="2268"/>
                  </a:cubicBezTo>
                  <a:cubicBezTo>
                    <a:pt x="593475" y="2268"/>
                    <a:pt x="589962" y="12105"/>
                    <a:pt x="589962" y="19132"/>
                  </a:cubicBezTo>
                  <a:cubicBezTo>
                    <a:pt x="589962" y="57778"/>
                    <a:pt x="589962" y="95722"/>
                    <a:pt x="589962" y="134369"/>
                  </a:cubicBezTo>
                  <a:cubicBezTo>
                    <a:pt x="589962" y="146314"/>
                    <a:pt x="591367" y="157556"/>
                    <a:pt x="599799" y="167394"/>
                  </a:cubicBezTo>
                  <a:cubicBezTo>
                    <a:pt x="611042" y="180042"/>
                    <a:pt x="619474" y="182852"/>
                    <a:pt x="632122" y="167394"/>
                  </a:cubicBezTo>
                  <a:cubicBezTo>
                    <a:pt x="665147" y="128747"/>
                    <a:pt x="700983" y="132261"/>
                    <a:pt x="729089" y="176528"/>
                  </a:cubicBezTo>
                  <a:cubicBezTo>
                    <a:pt x="750872" y="210959"/>
                    <a:pt x="740332" y="268577"/>
                    <a:pt x="708009" y="292468"/>
                  </a:cubicBezTo>
                  <a:cubicBezTo>
                    <a:pt x="681308" y="312142"/>
                    <a:pt x="661634" y="309332"/>
                    <a:pt x="638446" y="286144"/>
                  </a:cubicBezTo>
                  <a:cubicBezTo>
                    <a:pt x="631419" y="279117"/>
                    <a:pt x="628608" y="260848"/>
                    <a:pt x="612447" y="269280"/>
                  </a:cubicBezTo>
                  <a:cubicBezTo>
                    <a:pt x="599096" y="276307"/>
                    <a:pt x="591367" y="288252"/>
                    <a:pt x="591367" y="305116"/>
                  </a:cubicBezTo>
                  <a:cubicBezTo>
                    <a:pt x="592070" y="343762"/>
                    <a:pt x="590665" y="381706"/>
                    <a:pt x="592070" y="420353"/>
                  </a:cubicBezTo>
                  <a:cubicBezTo>
                    <a:pt x="592773" y="438622"/>
                    <a:pt x="589259" y="445649"/>
                    <a:pt x="568882" y="444243"/>
                  </a:cubicBezTo>
                  <a:cubicBezTo>
                    <a:pt x="532343" y="442135"/>
                    <a:pt x="495805" y="443541"/>
                    <a:pt x="459267" y="443541"/>
                  </a:cubicBezTo>
                  <a:cubicBezTo>
                    <a:pt x="448024" y="443541"/>
                    <a:pt x="437484" y="444243"/>
                    <a:pt x="428349" y="451270"/>
                  </a:cubicBezTo>
                  <a:cubicBezTo>
                    <a:pt x="414999" y="462513"/>
                    <a:pt x="410080" y="470944"/>
                    <a:pt x="426944" y="484998"/>
                  </a:cubicBezTo>
                  <a:cubicBezTo>
                    <a:pt x="463482" y="515213"/>
                    <a:pt x="462077" y="544724"/>
                    <a:pt x="425539" y="574939"/>
                  </a:cubicBezTo>
                  <a:cubicBezTo>
                    <a:pt x="391811" y="602343"/>
                    <a:pt x="329274" y="596019"/>
                    <a:pt x="302573" y="561588"/>
                  </a:cubicBezTo>
                  <a:cubicBezTo>
                    <a:pt x="281493" y="534887"/>
                    <a:pt x="283601" y="513104"/>
                    <a:pt x="308194" y="489214"/>
                  </a:cubicBezTo>
                  <a:cubicBezTo>
                    <a:pt x="315220" y="482187"/>
                    <a:pt x="331382" y="479376"/>
                    <a:pt x="325760" y="465323"/>
                  </a:cubicBezTo>
                  <a:cubicBezTo>
                    <a:pt x="319436" y="450567"/>
                    <a:pt x="306086" y="442135"/>
                    <a:pt x="288519" y="442838"/>
                  </a:cubicBezTo>
                  <a:cubicBezTo>
                    <a:pt x="249873" y="443541"/>
                    <a:pt x="211929" y="441433"/>
                    <a:pt x="173282" y="443541"/>
                  </a:cubicBezTo>
                  <a:cubicBezTo>
                    <a:pt x="153608" y="444243"/>
                    <a:pt x="149391" y="437920"/>
                    <a:pt x="150094" y="418947"/>
                  </a:cubicBezTo>
                  <a:cubicBezTo>
                    <a:pt x="151500" y="382409"/>
                    <a:pt x="150797" y="345870"/>
                    <a:pt x="150797" y="309332"/>
                  </a:cubicBezTo>
                  <a:cubicBezTo>
                    <a:pt x="150797" y="299495"/>
                    <a:pt x="150797" y="288955"/>
                    <a:pt x="143770" y="280523"/>
                  </a:cubicBezTo>
                  <a:cubicBezTo>
                    <a:pt x="133230" y="267172"/>
                    <a:pt x="124096" y="258740"/>
                    <a:pt x="107935" y="278415"/>
                  </a:cubicBezTo>
                  <a:cubicBezTo>
                    <a:pt x="76315" y="317061"/>
                    <a:pt x="37668" y="311440"/>
                    <a:pt x="10967" y="267172"/>
                  </a:cubicBezTo>
                  <a:cubicBezTo>
                    <a:pt x="-10113" y="232742"/>
                    <a:pt x="427" y="177934"/>
                    <a:pt x="32047" y="153341"/>
                  </a:cubicBezTo>
                  <a:cubicBezTo>
                    <a:pt x="59451" y="132261"/>
                    <a:pt x="79828" y="135071"/>
                    <a:pt x="103718" y="159664"/>
                  </a:cubicBezTo>
                  <a:cubicBezTo>
                    <a:pt x="110745" y="166691"/>
                    <a:pt x="113556" y="182852"/>
                    <a:pt x="127609" y="176528"/>
                  </a:cubicBezTo>
                  <a:cubicBezTo>
                    <a:pt x="141662" y="170204"/>
                    <a:pt x="149391" y="157556"/>
                    <a:pt x="149391" y="141395"/>
                  </a:cubicBezTo>
                  <a:cubicBezTo>
                    <a:pt x="149391" y="105559"/>
                    <a:pt x="151500" y="70426"/>
                    <a:pt x="148689" y="34590"/>
                  </a:cubicBezTo>
                  <a:cubicBezTo>
                    <a:pt x="146581" y="7889"/>
                    <a:pt x="153608" y="-3354"/>
                    <a:pt x="181714" y="862"/>
                  </a:cubicBezTo>
                  <a:cubicBezTo>
                    <a:pt x="197875" y="3673"/>
                    <a:pt x="214037" y="1565"/>
                    <a:pt x="230901" y="156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F2429F4F-6DC7-426A-A23C-1AF59BB8B743}"/>
                </a:ext>
              </a:extLst>
            </p:cNvPr>
            <p:cNvSpPr/>
            <p:nvPr/>
          </p:nvSpPr>
          <p:spPr>
            <a:xfrm>
              <a:off x="9670430" y="5820509"/>
              <a:ext cx="1026185" cy="1026186"/>
            </a:xfrm>
            <a:custGeom>
              <a:avLst/>
              <a:gdLst>
                <a:gd name="connsiteX0" fmla="*/ 370196 w 590237"/>
                <a:gd name="connsiteY0" fmla="*/ 591917 h 590237"/>
                <a:gd name="connsiteX1" fmla="*/ 167829 w 590237"/>
                <a:gd name="connsiteY1" fmla="*/ 591917 h 590237"/>
                <a:gd name="connsiteX2" fmla="*/ 147452 w 590237"/>
                <a:gd name="connsiteY2" fmla="*/ 572242 h 590237"/>
                <a:gd name="connsiteX3" fmla="*/ 148154 w 590237"/>
                <a:gd name="connsiteY3" fmla="*/ 454897 h 590237"/>
                <a:gd name="connsiteX4" fmla="*/ 139020 w 590237"/>
                <a:gd name="connsiteY4" fmla="*/ 424683 h 590237"/>
                <a:gd name="connsiteX5" fmla="*/ 108805 w 590237"/>
                <a:gd name="connsiteY5" fmla="*/ 425385 h 590237"/>
                <a:gd name="connsiteX6" fmla="*/ 56808 w 590237"/>
                <a:gd name="connsiteY6" fmla="*/ 451384 h 590237"/>
                <a:gd name="connsiteX7" fmla="*/ 4811 w 590237"/>
                <a:gd name="connsiteY7" fmla="*/ 400089 h 590237"/>
                <a:gd name="connsiteX8" fmla="*/ 38539 w 590237"/>
                <a:gd name="connsiteY8" fmla="*/ 296798 h 590237"/>
                <a:gd name="connsiteX9" fmla="*/ 105292 w 590237"/>
                <a:gd name="connsiteY9" fmla="*/ 309446 h 590237"/>
                <a:gd name="connsiteX10" fmla="*/ 127074 w 590237"/>
                <a:gd name="connsiteY10" fmla="*/ 324904 h 590237"/>
                <a:gd name="connsiteX11" fmla="*/ 148857 w 590237"/>
                <a:gd name="connsiteY11" fmla="*/ 293284 h 590237"/>
                <a:gd name="connsiteX12" fmla="*/ 148154 w 590237"/>
                <a:gd name="connsiteY12" fmla="*/ 175940 h 590237"/>
                <a:gd name="connsiteX13" fmla="*/ 174153 w 590237"/>
                <a:gd name="connsiteY13" fmla="*/ 148536 h 590237"/>
                <a:gd name="connsiteX14" fmla="*/ 286579 w 590237"/>
                <a:gd name="connsiteY14" fmla="*/ 149238 h 590237"/>
                <a:gd name="connsiteX15" fmla="*/ 310470 w 590237"/>
                <a:gd name="connsiteY15" fmla="*/ 145022 h 590237"/>
                <a:gd name="connsiteX16" fmla="*/ 313983 w 590237"/>
                <a:gd name="connsiteY16" fmla="*/ 108484 h 590237"/>
                <a:gd name="connsiteX17" fmla="*/ 312578 w 590237"/>
                <a:gd name="connsiteY17" fmla="*/ 21354 h 590237"/>
                <a:gd name="connsiteX18" fmla="*/ 449597 w 590237"/>
                <a:gd name="connsiteY18" fmla="*/ 48757 h 590237"/>
                <a:gd name="connsiteX19" fmla="*/ 433436 w 590237"/>
                <a:gd name="connsiteY19" fmla="*/ 104268 h 590237"/>
                <a:gd name="connsiteX20" fmla="*/ 417275 w 590237"/>
                <a:gd name="connsiteY20" fmla="*/ 128861 h 590237"/>
                <a:gd name="connsiteX21" fmla="*/ 452408 w 590237"/>
                <a:gd name="connsiteY21" fmla="*/ 149941 h 590237"/>
                <a:gd name="connsiteX22" fmla="*/ 572564 w 590237"/>
                <a:gd name="connsiteY22" fmla="*/ 149238 h 590237"/>
                <a:gd name="connsiteX23" fmla="*/ 592941 w 590237"/>
                <a:gd name="connsiteY23" fmla="*/ 168210 h 590237"/>
                <a:gd name="connsiteX24" fmla="*/ 592941 w 590237"/>
                <a:gd name="connsiteY24" fmla="*/ 291176 h 590237"/>
                <a:gd name="connsiteX25" fmla="*/ 566942 w 590237"/>
                <a:gd name="connsiteY25" fmla="*/ 336147 h 590237"/>
                <a:gd name="connsiteX26" fmla="*/ 538133 w 590237"/>
                <a:gd name="connsiteY26" fmla="*/ 333336 h 590237"/>
                <a:gd name="connsiteX27" fmla="*/ 472082 w 590237"/>
                <a:gd name="connsiteY27" fmla="*/ 312256 h 590237"/>
                <a:gd name="connsiteX28" fmla="*/ 452408 w 590237"/>
                <a:gd name="connsiteY28" fmla="*/ 408521 h 590237"/>
                <a:gd name="connsiteX29" fmla="*/ 530404 w 590237"/>
                <a:gd name="connsiteY29" fmla="*/ 419764 h 590237"/>
                <a:gd name="connsiteX30" fmla="*/ 560618 w 590237"/>
                <a:gd name="connsiteY30" fmla="*/ 403603 h 590237"/>
                <a:gd name="connsiteX31" fmla="*/ 592238 w 590237"/>
                <a:gd name="connsiteY31" fmla="*/ 441547 h 590237"/>
                <a:gd name="connsiteX32" fmla="*/ 592941 w 590237"/>
                <a:gd name="connsiteY32" fmla="*/ 581377 h 590237"/>
                <a:gd name="connsiteX33" fmla="*/ 574671 w 590237"/>
                <a:gd name="connsiteY33" fmla="*/ 593322 h 590237"/>
                <a:gd name="connsiteX34" fmla="*/ 370196 w 590237"/>
                <a:gd name="connsiteY34" fmla="*/ 591917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237" h="590237">
                  <a:moveTo>
                    <a:pt x="370196" y="591917"/>
                  </a:moveTo>
                  <a:cubicBezTo>
                    <a:pt x="302740" y="591917"/>
                    <a:pt x="235285" y="591214"/>
                    <a:pt x="167829" y="591917"/>
                  </a:cubicBezTo>
                  <a:cubicBezTo>
                    <a:pt x="152370" y="591917"/>
                    <a:pt x="147452" y="588403"/>
                    <a:pt x="147452" y="572242"/>
                  </a:cubicBezTo>
                  <a:cubicBezTo>
                    <a:pt x="148857" y="532893"/>
                    <a:pt x="147452" y="493544"/>
                    <a:pt x="148154" y="454897"/>
                  </a:cubicBezTo>
                  <a:cubicBezTo>
                    <a:pt x="148154" y="443655"/>
                    <a:pt x="147452" y="433115"/>
                    <a:pt x="139020" y="424683"/>
                  </a:cubicBezTo>
                  <a:cubicBezTo>
                    <a:pt x="128480" y="414143"/>
                    <a:pt x="119345" y="410629"/>
                    <a:pt x="108805" y="425385"/>
                  </a:cubicBezTo>
                  <a:cubicBezTo>
                    <a:pt x="96157" y="442249"/>
                    <a:pt x="81401" y="459113"/>
                    <a:pt x="56808" y="451384"/>
                  </a:cubicBezTo>
                  <a:cubicBezTo>
                    <a:pt x="30810" y="443655"/>
                    <a:pt x="12540" y="426790"/>
                    <a:pt x="4811" y="400089"/>
                  </a:cubicBezTo>
                  <a:cubicBezTo>
                    <a:pt x="-7837" y="357929"/>
                    <a:pt x="4811" y="317878"/>
                    <a:pt x="38539" y="296798"/>
                  </a:cubicBezTo>
                  <a:cubicBezTo>
                    <a:pt x="64537" y="279934"/>
                    <a:pt x="81401" y="284150"/>
                    <a:pt x="105292" y="309446"/>
                  </a:cubicBezTo>
                  <a:cubicBezTo>
                    <a:pt x="110913" y="315770"/>
                    <a:pt x="113724" y="330526"/>
                    <a:pt x="127074" y="324904"/>
                  </a:cubicBezTo>
                  <a:cubicBezTo>
                    <a:pt x="140425" y="319283"/>
                    <a:pt x="148857" y="308743"/>
                    <a:pt x="148857" y="293284"/>
                  </a:cubicBezTo>
                  <a:cubicBezTo>
                    <a:pt x="148857" y="253935"/>
                    <a:pt x="150262" y="214586"/>
                    <a:pt x="148154" y="175940"/>
                  </a:cubicBezTo>
                  <a:cubicBezTo>
                    <a:pt x="147452" y="155562"/>
                    <a:pt x="150965" y="147130"/>
                    <a:pt x="174153" y="148536"/>
                  </a:cubicBezTo>
                  <a:cubicBezTo>
                    <a:pt x="211394" y="150644"/>
                    <a:pt x="248635" y="149238"/>
                    <a:pt x="286579" y="149238"/>
                  </a:cubicBezTo>
                  <a:cubicBezTo>
                    <a:pt x="294309" y="149238"/>
                    <a:pt x="302740" y="149941"/>
                    <a:pt x="310470" y="145022"/>
                  </a:cubicBezTo>
                  <a:cubicBezTo>
                    <a:pt x="328739" y="133077"/>
                    <a:pt x="330145" y="122537"/>
                    <a:pt x="313983" y="108484"/>
                  </a:cubicBezTo>
                  <a:cubicBezTo>
                    <a:pt x="280255" y="78972"/>
                    <a:pt x="280255" y="52271"/>
                    <a:pt x="312578" y="21354"/>
                  </a:cubicBezTo>
                  <a:cubicBezTo>
                    <a:pt x="353332" y="-16590"/>
                    <a:pt x="426409" y="-1835"/>
                    <a:pt x="449597" y="48757"/>
                  </a:cubicBezTo>
                  <a:cubicBezTo>
                    <a:pt x="460137" y="72648"/>
                    <a:pt x="449597" y="88107"/>
                    <a:pt x="433436" y="104268"/>
                  </a:cubicBezTo>
                  <a:cubicBezTo>
                    <a:pt x="426409" y="111295"/>
                    <a:pt x="410951" y="114808"/>
                    <a:pt x="417275" y="128861"/>
                  </a:cubicBezTo>
                  <a:cubicBezTo>
                    <a:pt x="423599" y="142914"/>
                    <a:pt x="435544" y="149941"/>
                    <a:pt x="452408" y="149941"/>
                  </a:cubicBezTo>
                  <a:cubicBezTo>
                    <a:pt x="492460" y="149238"/>
                    <a:pt x="532512" y="150644"/>
                    <a:pt x="572564" y="149238"/>
                  </a:cubicBezTo>
                  <a:cubicBezTo>
                    <a:pt x="587319" y="149238"/>
                    <a:pt x="592941" y="152049"/>
                    <a:pt x="592941" y="168210"/>
                  </a:cubicBezTo>
                  <a:cubicBezTo>
                    <a:pt x="591535" y="208965"/>
                    <a:pt x="592238" y="250422"/>
                    <a:pt x="592941" y="291176"/>
                  </a:cubicBezTo>
                  <a:cubicBezTo>
                    <a:pt x="592941" y="312256"/>
                    <a:pt x="582401" y="324904"/>
                    <a:pt x="566942" y="336147"/>
                  </a:cubicBezTo>
                  <a:cubicBezTo>
                    <a:pt x="556402" y="343174"/>
                    <a:pt x="547268" y="342471"/>
                    <a:pt x="538133" y="333336"/>
                  </a:cubicBezTo>
                  <a:cubicBezTo>
                    <a:pt x="500892" y="297501"/>
                    <a:pt x="494568" y="295393"/>
                    <a:pt x="472082" y="312256"/>
                  </a:cubicBezTo>
                  <a:cubicBezTo>
                    <a:pt x="444679" y="332634"/>
                    <a:pt x="435544" y="378307"/>
                    <a:pt x="452408" y="408521"/>
                  </a:cubicBezTo>
                  <a:cubicBezTo>
                    <a:pt x="472785" y="445762"/>
                    <a:pt x="503702" y="449979"/>
                    <a:pt x="530404" y="419764"/>
                  </a:cubicBezTo>
                  <a:cubicBezTo>
                    <a:pt x="538133" y="410629"/>
                    <a:pt x="544457" y="395874"/>
                    <a:pt x="560618" y="403603"/>
                  </a:cubicBezTo>
                  <a:cubicBezTo>
                    <a:pt x="576779" y="410629"/>
                    <a:pt x="592238" y="422575"/>
                    <a:pt x="592238" y="441547"/>
                  </a:cubicBezTo>
                  <a:cubicBezTo>
                    <a:pt x="593643" y="487922"/>
                    <a:pt x="592238" y="534298"/>
                    <a:pt x="592941" y="581377"/>
                  </a:cubicBezTo>
                  <a:cubicBezTo>
                    <a:pt x="592941" y="596835"/>
                    <a:pt x="582401" y="593322"/>
                    <a:pt x="574671" y="593322"/>
                  </a:cubicBezTo>
                  <a:cubicBezTo>
                    <a:pt x="505108" y="592619"/>
                    <a:pt x="437652" y="591917"/>
                    <a:pt x="370196" y="59191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A8661169-FABB-4AFC-9DBD-127CB5941ED0}"/>
                </a:ext>
              </a:extLst>
            </p:cNvPr>
            <p:cNvSpPr/>
            <p:nvPr/>
          </p:nvSpPr>
          <p:spPr>
            <a:xfrm flipH="1">
              <a:off x="10426018" y="1515407"/>
              <a:ext cx="1026185" cy="1026186"/>
            </a:xfrm>
            <a:custGeom>
              <a:avLst/>
              <a:gdLst>
                <a:gd name="connsiteX0" fmla="*/ 527 w 590237"/>
                <a:gd name="connsiteY0" fmla="*/ 78746 h 590237"/>
                <a:gd name="connsiteX1" fmla="*/ 527 w 590237"/>
                <a:gd name="connsiteY1" fmla="*/ 21128 h 590237"/>
                <a:gd name="connsiteX2" fmla="*/ 19499 w 590237"/>
                <a:gd name="connsiteY2" fmla="*/ 751 h 590237"/>
                <a:gd name="connsiteX3" fmla="*/ 139654 w 590237"/>
                <a:gd name="connsiteY3" fmla="*/ 751 h 590237"/>
                <a:gd name="connsiteX4" fmla="*/ 181814 w 590237"/>
                <a:gd name="connsiteY4" fmla="*/ 21128 h 590237"/>
                <a:gd name="connsiteX5" fmla="*/ 179004 w 590237"/>
                <a:gd name="connsiteY5" fmla="*/ 60477 h 590237"/>
                <a:gd name="connsiteX6" fmla="*/ 153708 w 590237"/>
                <a:gd name="connsiteY6" fmla="*/ 106150 h 590237"/>
                <a:gd name="connsiteX7" fmla="*/ 211326 w 590237"/>
                <a:gd name="connsiteY7" fmla="*/ 149013 h 590237"/>
                <a:gd name="connsiteX8" fmla="*/ 278079 w 590237"/>
                <a:gd name="connsiteY8" fmla="*/ 126528 h 590237"/>
                <a:gd name="connsiteX9" fmla="*/ 274566 w 590237"/>
                <a:gd name="connsiteY9" fmla="*/ 68206 h 590237"/>
                <a:gd name="connsiteX10" fmla="*/ 254188 w 590237"/>
                <a:gd name="connsiteY10" fmla="*/ 34479 h 590237"/>
                <a:gd name="connsiteX11" fmla="*/ 301970 w 590237"/>
                <a:gd name="connsiteY11" fmla="*/ 751 h 590237"/>
                <a:gd name="connsiteX12" fmla="*/ 424936 w 590237"/>
                <a:gd name="connsiteY12" fmla="*/ 48 h 590237"/>
                <a:gd name="connsiteX13" fmla="*/ 442503 w 590237"/>
                <a:gd name="connsiteY13" fmla="*/ 19723 h 590237"/>
                <a:gd name="connsiteX14" fmla="*/ 442503 w 590237"/>
                <a:gd name="connsiteY14" fmla="*/ 134959 h 590237"/>
                <a:gd name="connsiteX15" fmla="*/ 450934 w 590237"/>
                <a:gd name="connsiteY15" fmla="*/ 165877 h 590237"/>
                <a:gd name="connsiteX16" fmla="*/ 484663 w 590237"/>
                <a:gd name="connsiteY16" fmla="*/ 167282 h 590237"/>
                <a:gd name="connsiteX17" fmla="*/ 574603 w 590237"/>
                <a:gd name="connsiteY17" fmla="*/ 167985 h 590237"/>
                <a:gd name="connsiteX18" fmla="*/ 559145 w 590237"/>
                <a:gd name="connsiteY18" fmla="*/ 292356 h 590237"/>
                <a:gd name="connsiteX19" fmla="*/ 489581 w 590237"/>
                <a:gd name="connsiteY19" fmla="*/ 286032 h 590237"/>
                <a:gd name="connsiteX20" fmla="*/ 462880 w 590237"/>
                <a:gd name="connsiteY20" fmla="*/ 269168 h 590237"/>
                <a:gd name="connsiteX21" fmla="*/ 442503 w 590237"/>
                <a:gd name="connsiteY21" fmla="*/ 305004 h 590237"/>
                <a:gd name="connsiteX22" fmla="*/ 442503 w 590237"/>
                <a:gd name="connsiteY22" fmla="*/ 406188 h 590237"/>
                <a:gd name="connsiteX23" fmla="*/ 404559 w 590237"/>
                <a:gd name="connsiteY23" fmla="*/ 442726 h 590237"/>
                <a:gd name="connsiteX24" fmla="*/ 308997 w 590237"/>
                <a:gd name="connsiteY24" fmla="*/ 442726 h 590237"/>
                <a:gd name="connsiteX25" fmla="*/ 278079 w 590237"/>
                <a:gd name="connsiteY25" fmla="*/ 451158 h 590237"/>
                <a:gd name="connsiteX26" fmla="*/ 276674 w 590237"/>
                <a:gd name="connsiteY26" fmla="*/ 483481 h 590237"/>
                <a:gd name="connsiteX27" fmla="*/ 301267 w 590237"/>
                <a:gd name="connsiteY27" fmla="*/ 541099 h 590237"/>
                <a:gd name="connsiteX28" fmla="*/ 235919 w 590237"/>
                <a:gd name="connsiteY28" fmla="*/ 590988 h 590237"/>
                <a:gd name="connsiteX29" fmla="*/ 153005 w 590237"/>
                <a:gd name="connsiteY29" fmla="*/ 560774 h 590237"/>
                <a:gd name="connsiteX30" fmla="*/ 160032 w 590237"/>
                <a:gd name="connsiteY30" fmla="*/ 489102 h 590237"/>
                <a:gd name="connsiteX31" fmla="*/ 176193 w 590237"/>
                <a:gd name="connsiteY31" fmla="*/ 465211 h 590237"/>
                <a:gd name="connsiteX32" fmla="*/ 141060 w 590237"/>
                <a:gd name="connsiteY32" fmla="*/ 443429 h 590237"/>
                <a:gd name="connsiteX33" fmla="*/ 20904 w 590237"/>
                <a:gd name="connsiteY33" fmla="*/ 444132 h 590237"/>
                <a:gd name="connsiteX34" fmla="*/ 527 w 590237"/>
                <a:gd name="connsiteY34" fmla="*/ 423052 h 590237"/>
                <a:gd name="connsiteX35" fmla="*/ 527 w 590237"/>
                <a:gd name="connsiteY35" fmla="*/ 307815 h 590237"/>
                <a:gd name="connsiteX36" fmla="*/ 14580 w 590237"/>
                <a:gd name="connsiteY36" fmla="*/ 267763 h 590237"/>
                <a:gd name="connsiteX37" fmla="*/ 61659 w 590237"/>
                <a:gd name="connsiteY37" fmla="*/ 268466 h 590237"/>
                <a:gd name="connsiteX38" fmla="*/ 103819 w 590237"/>
                <a:gd name="connsiteY38" fmla="*/ 291654 h 590237"/>
                <a:gd name="connsiteX39" fmla="*/ 147384 w 590237"/>
                <a:gd name="connsiteY39" fmla="*/ 243872 h 590237"/>
                <a:gd name="connsiteX40" fmla="*/ 123493 w 590237"/>
                <a:gd name="connsiteY40" fmla="*/ 165174 h 590237"/>
                <a:gd name="connsiteX41" fmla="*/ 67280 w 590237"/>
                <a:gd name="connsiteY41" fmla="*/ 170795 h 590237"/>
                <a:gd name="connsiteX42" fmla="*/ 32849 w 590237"/>
                <a:gd name="connsiteY42" fmla="*/ 191173 h 590237"/>
                <a:gd name="connsiteX43" fmla="*/ 527 w 590237"/>
                <a:gd name="connsiteY43" fmla="*/ 147607 h 590237"/>
                <a:gd name="connsiteX44" fmla="*/ 527 w 590237"/>
                <a:gd name="connsiteY44" fmla="*/ 111772 h 590237"/>
                <a:gd name="connsiteX45" fmla="*/ 527 w 590237"/>
                <a:gd name="connsiteY45" fmla="*/ 7874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90237">
                  <a:moveTo>
                    <a:pt x="527" y="78746"/>
                  </a:moveTo>
                  <a:cubicBezTo>
                    <a:pt x="527" y="59774"/>
                    <a:pt x="1229" y="40100"/>
                    <a:pt x="527" y="21128"/>
                  </a:cubicBezTo>
                  <a:cubicBezTo>
                    <a:pt x="-176" y="7075"/>
                    <a:pt x="2635" y="48"/>
                    <a:pt x="19499" y="751"/>
                  </a:cubicBezTo>
                  <a:cubicBezTo>
                    <a:pt x="59551" y="2156"/>
                    <a:pt x="99602" y="1453"/>
                    <a:pt x="139654" y="751"/>
                  </a:cubicBezTo>
                  <a:cubicBezTo>
                    <a:pt x="157924" y="751"/>
                    <a:pt x="171274" y="7777"/>
                    <a:pt x="181814" y="21128"/>
                  </a:cubicBezTo>
                  <a:cubicBezTo>
                    <a:pt x="193057" y="35181"/>
                    <a:pt x="195165" y="47829"/>
                    <a:pt x="179004" y="60477"/>
                  </a:cubicBezTo>
                  <a:cubicBezTo>
                    <a:pt x="164247" y="71720"/>
                    <a:pt x="144573" y="82962"/>
                    <a:pt x="153708" y="106150"/>
                  </a:cubicBezTo>
                  <a:cubicBezTo>
                    <a:pt x="163545" y="131446"/>
                    <a:pt x="181814" y="147607"/>
                    <a:pt x="211326" y="149013"/>
                  </a:cubicBezTo>
                  <a:cubicBezTo>
                    <a:pt x="236622" y="149715"/>
                    <a:pt x="260513" y="148310"/>
                    <a:pt x="278079" y="126528"/>
                  </a:cubicBezTo>
                  <a:cubicBezTo>
                    <a:pt x="297051" y="102637"/>
                    <a:pt x="296348" y="88584"/>
                    <a:pt x="274566" y="68206"/>
                  </a:cubicBezTo>
                  <a:cubicBezTo>
                    <a:pt x="264728" y="59072"/>
                    <a:pt x="246459" y="54153"/>
                    <a:pt x="254188" y="34479"/>
                  </a:cubicBezTo>
                  <a:cubicBezTo>
                    <a:pt x="262620" y="13399"/>
                    <a:pt x="278079" y="751"/>
                    <a:pt x="301970" y="751"/>
                  </a:cubicBezTo>
                  <a:cubicBezTo>
                    <a:pt x="342724" y="751"/>
                    <a:pt x="384181" y="1453"/>
                    <a:pt x="424936" y="48"/>
                  </a:cubicBezTo>
                  <a:cubicBezTo>
                    <a:pt x="441097" y="-655"/>
                    <a:pt x="442503" y="6372"/>
                    <a:pt x="442503" y="19723"/>
                  </a:cubicBezTo>
                  <a:cubicBezTo>
                    <a:pt x="441800" y="58369"/>
                    <a:pt x="442503" y="96313"/>
                    <a:pt x="442503" y="134959"/>
                  </a:cubicBezTo>
                  <a:cubicBezTo>
                    <a:pt x="442503" y="146202"/>
                    <a:pt x="443205" y="156742"/>
                    <a:pt x="450934" y="165877"/>
                  </a:cubicBezTo>
                  <a:cubicBezTo>
                    <a:pt x="461474" y="179227"/>
                    <a:pt x="470609" y="184849"/>
                    <a:pt x="484663" y="167282"/>
                  </a:cubicBezTo>
                  <a:cubicBezTo>
                    <a:pt x="513472" y="131446"/>
                    <a:pt x="545091" y="132149"/>
                    <a:pt x="574603" y="167985"/>
                  </a:cubicBezTo>
                  <a:cubicBezTo>
                    <a:pt x="604115" y="203118"/>
                    <a:pt x="595683" y="265655"/>
                    <a:pt x="559145" y="292356"/>
                  </a:cubicBezTo>
                  <a:cubicBezTo>
                    <a:pt x="531741" y="312031"/>
                    <a:pt x="512769" y="309923"/>
                    <a:pt x="489581" y="286032"/>
                  </a:cubicBezTo>
                  <a:cubicBezTo>
                    <a:pt x="482554" y="278303"/>
                    <a:pt x="479041" y="260736"/>
                    <a:pt x="462880" y="269168"/>
                  </a:cubicBezTo>
                  <a:cubicBezTo>
                    <a:pt x="449529" y="276195"/>
                    <a:pt x="442503" y="288843"/>
                    <a:pt x="442503" y="305004"/>
                  </a:cubicBezTo>
                  <a:cubicBezTo>
                    <a:pt x="442503" y="338732"/>
                    <a:pt x="442503" y="372460"/>
                    <a:pt x="442503" y="406188"/>
                  </a:cubicBezTo>
                  <a:cubicBezTo>
                    <a:pt x="442503" y="442726"/>
                    <a:pt x="442503" y="442726"/>
                    <a:pt x="404559" y="442726"/>
                  </a:cubicBezTo>
                  <a:cubicBezTo>
                    <a:pt x="372939" y="442726"/>
                    <a:pt x="340616" y="442726"/>
                    <a:pt x="308997" y="442726"/>
                  </a:cubicBezTo>
                  <a:cubicBezTo>
                    <a:pt x="297754" y="442726"/>
                    <a:pt x="287214" y="443429"/>
                    <a:pt x="278079" y="451158"/>
                  </a:cubicBezTo>
                  <a:cubicBezTo>
                    <a:pt x="266837" y="460995"/>
                    <a:pt x="259107" y="470130"/>
                    <a:pt x="276674" y="483481"/>
                  </a:cubicBezTo>
                  <a:cubicBezTo>
                    <a:pt x="295646" y="497534"/>
                    <a:pt x="312510" y="514398"/>
                    <a:pt x="301267" y="541099"/>
                  </a:cubicBezTo>
                  <a:cubicBezTo>
                    <a:pt x="289322" y="569206"/>
                    <a:pt x="268945" y="588880"/>
                    <a:pt x="235919" y="590988"/>
                  </a:cubicBezTo>
                  <a:cubicBezTo>
                    <a:pt x="203597" y="593096"/>
                    <a:pt x="174085" y="588880"/>
                    <a:pt x="153005" y="560774"/>
                  </a:cubicBezTo>
                  <a:cubicBezTo>
                    <a:pt x="132628" y="533370"/>
                    <a:pt x="134736" y="512290"/>
                    <a:pt x="160032" y="489102"/>
                  </a:cubicBezTo>
                  <a:cubicBezTo>
                    <a:pt x="167058" y="482778"/>
                    <a:pt x="183219" y="479967"/>
                    <a:pt x="176193" y="465211"/>
                  </a:cubicBezTo>
                  <a:cubicBezTo>
                    <a:pt x="169869" y="451861"/>
                    <a:pt x="157924" y="443429"/>
                    <a:pt x="141060" y="443429"/>
                  </a:cubicBezTo>
                  <a:cubicBezTo>
                    <a:pt x="101008" y="443429"/>
                    <a:pt x="60956" y="442726"/>
                    <a:pt x="20904" y="444132"/>
                  </a:cubicBezTo>
                  <a:cubicBezTo>
                    <a:pt x="3338" y="444834"/>
                    <a:pt x="-176" y="439213"/>
                    <a:pt x="527" y="423052"/>
                  </a:cubicBezTo>
                  <a:cubicBezTo>
                    <a:pt x="1932" y="385108"/>
                    <a:pt x="1229" y="346461"/>
                    <a:pt x="527" y="307815"/>
                  </a:cubicBezTo>
                  <a:cubicBezTo>
                    <a:pt x="527" y="292356"/>
                    <a:pt x="3338" y="279006"/>
                    <a:pt x="14580" y="267763"/>
                  </a:cubicBezTo>
                  <a:cubicBezTo>
                    <a:pt x="33552" y="249494"/>
                    <a:pt x="44092" y="249494"/>
                    <a:pt x="61659" y="268466"/>
                  </a:cubicBezTo>
                  <a:cubicBezTo>
                    <a:pt x="72901" y="281114"/>
                    <a:pt x="82739" y="297978"/>
                    <a:pt x="103819" y="291654"/>
                  </a:cubicBezTo>
                  <a:cubicBezTo>
                    <a:pt x="126304" y="283924"/>
                    <a:pt x="143168" y="269168"/>
                    <a:pt x="147384" y="243872"/>
                  </a:cubicBezTo>
                  <a:cubicBezTo>
                    <a:pt x="153005" y="213658"/>
                    <a:pt x="150897" y="185551"/>
                    <a:pt x="123493" y="165174"/>
                  </a:cubicBezTo>
                  <a:cubicBezTo>
                    <a:pt x="101008" y="147607"/>
                    <a:pt x="86954" y="149013"/>
                    <a:pt x="67280" y="170795"/>
                  </a:cubicBezTo>
                  <a:cubicBezTo>
                    <a:pt x="58145" y="181335"/>
                    <a:pt x="51821" y="198902"/>
                    <a:pt x="32849" y="191173"/>
                  </a:cubicBezTo>
                  <a:cubicBezTo>
                    <a:pt x="13878" y="183443"/>
                    <a:pt x="1932" y="168687"/>
                    <a:pt x="527" y="147607"/>
                  </a:cubicBezTo>
                  <a:cubicBezTo>
                    <a:pt x="-176" y="135662"/>
                    <a:pt x="527" y="123717"/>
                    <a:pt x="527" y="111772"/>
                  </a:cubicBezTo>
                  <a:cubicBezTo>
                    <a:pt x="-176" y="100529"/>
                    <a:pt x="-176" y="89989"/>
                    <a:pt x="527" y="787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4B42DB3-6A5C-4682-8C8B-AE516759CCB2}"/>
                </a:ext>
              </a:extLst>
            </p:cNvPr>
            <p:cNvSpPr/>
            <p:nvPr/>
          </p:nvSpPr>
          <p:spPr>
            <a:xfrm>
              <a:off x="10677779" y="746522"/>
              <a:ext cx="769640" cy="1026186"/>
            </a:xfrm>
            <a:custGeom>
              <a:avLst/>
              <a:gdLst>
                <a:gd name="connsiteX0" fmla="*/ 1580 w 442678"/>
                <a:gd name="connsiteY0" fmla="*/ 362575 h 590237"/>
                <a:gd name="connsiteX1" fmla="*/ 1580 w 442678"/>
                <a:gd name="connsiteY1" fmla="*/ 299335 h 590237"/>
                <a:gd name="connsiteX2" fmla="*/ 27579 w 442678"/>
                <a:gd name="connsiteY2" fmla="*/ 257175 h 590237"/>
                <a:gd name="connsiteX3" fmla="*/ 56388 w 442678"/>
                <a:gd name="connsiteY3" fmla="*/ 259986 h 590237"/>
                <a:gd name="connsiteX4" fmla="*/ 130871 w 442678"/>
                <a:gd name="connsiteY4" fmla="*/ 274039 h 590237"/>
                <a:gd name="connsiteX5" fmla="*/ 132979 w 442678"/>
                <a:gd name="connsiteY5" fmla="*/ 171450 h 590237"/>
                <a:gd name="connsiteX6" fmla="*/ 64820 w 442678"/>
                <a:gd name="connsiteY6" fmla="*/ 172855 h 590237"/>
                <a:gd name="connsiteX7" fmla="*/ 34606 w 442678"/>
                <a:gd name="connsiteY7" fmla="*/ 189719 h 590237"/>
                <a:gd name="connsiteX8" fmla="*/ 2986 w 442678"/>
                <a:gd name="connsiteY8" fmla="*/ 152478 h 590237"/>
                <a:gd name="connsiteX9" fmla="*/ 2283 w 442678"/>
                <a:gd name="connsiteY9" fmla="*/ 12648 h 590237"/>
                <a:gd name="connsiteX10" fmla="*/ 17742 w 442678"/>
                <a:gd name="connsiteY10" fmla="*/ 0 h 590237"/>
                <a:gd name="connsiteX11" fmla="*/ 146329 w 442678"/>
                <a:gd name="connsiteY11" fmla="*/ 0 h 590237"/>
                <a:gd name="connsiteX12" fmla="*/ 184976 w 442678"/>
                <a:gd name="connsiteY12" fmla="*/ 22485 h 590237"/>
                <a:gd name="connsiteX13" fmla="*/ 180760 w 442678"/>
                <a:gd name="connsiteY13" fmla="*/ 59726 h 590237"/>
                <a:gd name="connsiteX14" fmla="*/ 155464 w 442678"/>
                <a:gd name="connsiteY14" fmla="*/ 105400 h 590237"/>
                <a:gd name="connsiteX15" fmla="*/ 212380 w 442678"/>
                <a:gd name="connsiteY15" fmla="*/ 148262 h 590237"/>
                <a:gd name="connsiteX16" fmla="*/ 281241 w 442678"/>
                <a:gd name="connsiteY16" fmla="*/ 123669 h 590237"/>
                <a:gd name="connsiteX17" fmla="*/ 276322 w 442678"/>
                <a:gd name="connsiteY17" fmla="*/ 67456 h 590237"/>
                <a:gd name="connsiteX18" fmla="*/ 256648 w 442678"/>
                <a:gd name="connsiteY18" fmla="*/ 30917 h 590237"/>
                <a:gd name="connsiteX19" fmla="*/ 300915 w 442678"/>
                <a:gd name="connsiteY19" fmla="*/ 0 h 590237"/>
                <a:gd name="connsiteX20" fmla="*/ 429503 w 442678"/>
                <a:gd name="connsiteY20" fmla="*/ 0 h 590237"/>
                <a:gd name="connsiteX21" fmla="*/ 445664 w 442678"/>
                <a:gd name="connsiteY21" fmla="*/ 15459 h 590237"/>
                <a:gd name="connsiteX22" fmla="*/ 444961 w 442678"/>
                <a:gd name="connsiteY22" fmla="*/ 144046 h 590237"/>
                <a:gd name="connsiteX23" fmla="*/ 425287 w 442678"/>
                <a:gd name="connsiteY23" fmla="*/ 181990 h 590237"/>
                <a:gd name="connsiteX24" fmla="*/ 383830 w 442678"/>
                <a:gd name="connsiteY24" fmla="*/ 177774 h 590237"/>
                <a:gd name="connsiteX25" fmla="*/ 339562 w 442678"/>
                <a:gd name="connsiteY25" fmla="*/ 153884 h 590237"/>
                <a:gd name="connsiteX26" fmla="*/ 296699 w 442678"/>
                <a:gd name="connsiteY26" fmla="*/ 205881 h 590237"/>
                <a:gd name="connsiteX27" fmla="*/ 319887 w 442678"/>
                <a:gd name="connsiteY27" fmla="*/ 279660 h 590237"/>
                <a:gd name="connsiteX28" fmla="*/ 376100 w 442678"/>
                <a:gd name="connsiteY28" fmla="*/ 276147 h 590237"/>
                <a:gd name="connsiteX29" fmla="*/ 409126 w 442678"/>
                <a:gd name="connsiteY29" fmla="*/ 254364 h 590237"/>
                <a:gd name="connsiteX30" fmla="*/ 443556 w 442678"/>
                <a:gd name="connsiteY30" fmla="*/ 298632 h 590237"/>
                <a:gd name="connsiteX31" fmla="*/ 444259 w 442678"/>
                <a:gd name="connsiteY31" fmla="*/ 430030 h 590237"/>
                <a:gd name="connsiteX32" fmla="*/ 425989 w 442678"/>
                <a:gd name="connsiteY32" fmla="*/ 442678 h 590237"/>
                <a:gd name="connsiteX33" fmla="*/ 307942 w 442678"/>
                <a:gd name="connsiteY33" fmla="*/ 442678 h 590237"/>
                <a:gd name="connsiteX34" fmla="*/ 279835 w 442678"/>
                <a:gd name="connsiteY34" fmla="*/ 450408 h 590237"/>
                <a:gd name="connsiteX35" fmla="*/ 278430 w 442678"/>
                <a:gd name="connsiteY35" fmla="*/ 486244 h 590237"/>
                <a:gd name="connsiteX36" fmla="*/ 281241 w 442678"/>
                <a:gd name="connsiteY36" fmla="*/ 571266 h 590237"/>
                <a:gd name="connsiteX37" fmla="*/ 150545 w 442678"/>
                <a:gd name="connsiteY37" fmla="*/ 558618 h 590237"/>
                <a:gd name="connsiteX38" fmla="*/ 157572 w 442678"/>
                <a:gd name="connsiteY38" fmla="*/ 491162 h 590237"/>
                <a:gd name="connsiteX39" fmla="*/ 175139 w 442678"/>
                <a:gd name="connsiteY39" fmla="*/ 464461 h 590237"/>
                <a:gd name="connsiteX40" fmla="*/ 137195 w 442678"/>
                <a:gd name="connsiteY40" fmla="*/ 443381 h 590237"/>
                <a:gd name="connsiteX41" fmla="*/ 21958 w 442678"/>
                <a:gd name="connsiteY41" fmla="*/ 444084 h 590237"/>
                <a:gd name="connsiteX42" fmla="*/ 175 w 442678"/>
                <a:gd name="connsiteY42" fmla="*/ 423706 h 590237"/>
                <a:gd name="connsiteX43" fmla="*/ 1580 w 442678"/>
                <a:gd name="connsiteY43" fmla="*/ 3625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2678" h="590237">
                  <a:moveTo>
                    <a:pt x="1580" y="362575"/>
                  </a:moveTo>
                  <a:cubicBezTo>
                    <a:pt x="1580" y="341495"/>
                    <a:pt x="2283" y="320415"/>
                    <a:pt x="1580" y="299335"/>
                  </a:cubicBezTo>
                  <a:cubicBezTo>
                    <a:pt x="878" y="279660"/>
                    <a:pt x="12823" y="267012"/>
                    <a:pt x="27579" y="257175"/>
                  </a:cubicBezTo>
                  <a:cubicBezTo>
                    <a:pt x="37416" y="250851"/>
                    <a:pt x="46551" y="250851"/>
                    <a:pt x="56388" y="259986"/>
                  </a:cubicBezTo>
                  <a:cubicBezTo>
                    <a:pt x="94332" y="297227"/>
                    <a:pt x="105575" y="298632"/>
                    <a:pt x="130871" y="274039"/>
                  </a:cubicBezTo>
                  <a:cubicBezTo>
                    <a:pt x="156869" y="248041"/>
                    <a:pt x="157572" y="198854"/>
                    <a:pt x="132979" y="171450"/>
                  </a:cubicBezTo>
                  <a:cubicBezTo>
                    <a:pt x="108385" y="144749"/>
                    <a:pt x="88711" y="144749"/>
                    <a:pt x="64820" y="172855"/>
                  </a:cubicBezTo>
                  <a:cubicBezTo>
                    <a:pt x="57091" y="181990"/>
                    <a:pt x="50767" y="196043"/>
                    <a:pt x="34606" y="189719"/>
                  </a:cubicBezTo>
                  <a:cubicBezTo>
                    <a:pt x="17742" y="183395"/>
                    <a:pt x="3689" y="170747"/>
                    <a:pt x="2986" y="152478"/>
                  </a:cubicBezTo>
                  <a:cubicBezTo>
                    <a:pt x="1580" y="106102"/>
                    <a:pt x="2283" y="59726"/>
                    <a:pt x="2283" y="12648"/>
                  </a:cubicBezTo>
                  <a:cubicBezTo>
                    <a:pt x="2283" y="703"/>
                    <a:pt x="8607" y="0"/>
                    <a:pt x="17742" y="0"/>
                  </a:cubicBezTo>
                  <a:cubicBezTo>
                    <a:pt x="60604" y="0"/>
                    <a:pt x="103467" y="0"/>
                    <a:pt x="146329" y="0"/>
                  </a:cubicBezTo>
                  <a:cubicBezTo>
                    <a:pt x="163193" y="0"/>
                    <a:pt x="175139" y="9135"/>
                    <a:pt x="184976" y="22485"/>
                  </a:cubicBezTo>
                  <a:cubicBezTo>
                    <a:pt x="195516" y="36539"/>
                    <a:pt x="195516" y="47781"/>
                    <a:pt x="180760" y="59726"/>
                  </a:cubicBezTo>
                  <a:cubicBezTo>
                    <a:pt x="166004" y="70969"/>
                    <a:pt x="147032" y="82212"/>
                    <a:pt x="155464" y="105400"/>
                  </a:cubicBezTo>
                  <a:cubicBezTo>
                    <a:pt x="165301" y="131398"/>
                    <a:pt x="183570" y="146857"/>
                    <a:pt x="212380" y="148262"/>
                  </a:cubicBezTo>
                  <a:cubicBezTo>
                    <a:pt x="239081" y="149668"/>
                    <a:pt x="262972" y="146857"/>
                    <a:pt x="281241" y="123669"/>
                  </a:cubicBezTo>
                  <a:cubicBezTo>
                    <a:pt x="298807" y="100481"/>
                    <a:pt x="298105" y="87131"/>
                    <a:pt x="276322" y="67456"/>
                  </a:cubicBezTo>
                  <a:cubicBezTo>
                    <a:pt x="265079" y="57619"/>
                    <a:pt x="246810" y="50592"/>
                    <a:pt x="256648" y="30917"/>
                  </a:cubicBezTo>
                  <a:cubicBezTo>
                    <a:pt x="265079" y="12648"/>
                    <a:pt x="279835" y="0"/>
                    <a:pt x="300915" y="0"/>
                  </a:cubicBezTo>
                  <a:cubicBezTo>
                    <a:pt x="343778" y="0"/>
                    <a:pt x="386640" y="0"/>
                    <a:pt x="429503" y="0"/>
                  </a:cubicBezTo>
                  <a:cubicBezTo>
                    <a:pt x="441448" y="0"/>
                    <a:pt x="445664" y="2811"/>
                    <a:pt x="445664" y="15459"/>
                  </a:cubicBezTo>
                  <a:cubicBezTo>
                    <a:pt x="444961" y="58321"/>
                    <a:pt x="445664" y="101184"/>
                    <a:pt x="444961" y="144046"/>
                  </a:cubicBezTo>
                  <a:cubicBezTo>
                    <a:pt x="444961" y="159505"/>
                    <a:pt x="437232" y="171450"/>
                    <a:pt x="425287" y="181990"/>
                  </a:cubicBezTo>
                  <a:cubicBezTo>
                    <a:pt x="409828" y="194638"/>
                    <a:pt x="397180" y="196043"/>
                    <a:pt x="383830" y="177774"/>
                  </a:cubicBezTo>
                  <a:cubicBezTo>
                    <a:pt x="373290" y="163018"/>
                    <a:pt x="361345" y="145452"/>
                    <a:pt x="339562" y="153884"/>
                  </a:cubicBezTo>
                  <a:cubicBezTo>
                    <a:pt x="316374" y="162315"/>
                    <a:pt x="299510" y="178477"/>
                    <a:pt x="296699" y="205881"/>
                  </a:cubicBezTo>
                  <a:cubicBezTo>
                    <a:pt x="293186" y="233987"/>
                    <a:pt x="295294" y="260688"/>
                    <a:pt x="319887" y="279660"/>
                  </a:cubicBezTo>
                  <a:cubicBezTo>
                    <a:pt x="343075" y="297930"/>
                    <a:pt x="355723" y="296524"/>
                    <a:pt x="376100" y="276147"/>
                  </a:cubicBezTo>
                  <a:cubicBezTo>
                    <a:pt x="385235" y="267012"/>
                    <a:pt x="390154" y="248041"/>
                    <a:pt x="409126" y="254364"/>
                  </a:cubicBezTo>
                  <a:cubicBezTo>
                    <a:pt x="429503" y="261391"/>
                    <a:pt x="442854" y="276850"/>
                    <a:pt x="443556" y="298632"/>
                  </a:cubicBezTo>
                  <a:cubicBezTo>
                    <a:pt x="444961" y="342197"/>
                    <a:pt x="443556" y="386465"/>
                    <a:pt x="444259" y="430030"/>
                  </a:cubicBezTo>
                  <a:cubicBezTo>
                    <a:pt x="444259" y="444786"/>
                    <a:pt x="435124" y="442678"/>
                    <a:pt x="425989" y="442678"/>
                  </a:cubicBezTo>
                  <a:cubicBezTo>
                    <a:pt x="386640" y="442678"/>
                    <a:pt x="347291" y="442678"/>
                    <a:pt x="307942" y="442678"/>
                  </a:cubicBezTo>
                  <a:cubicBezTo>
                    <a:pt x="297402" y="442678"/>
                    <a:pt x="288268" y="443381"/>
                    <a:pt x="279835" y="450408"/>
                  </a:cubicBezTo>
                  <a:cubicBezTo>
                    <a:pt x="265782" y="461650"/>
                    <a:pt x="259458" y="470785"/>
                    <a:pt x="278430" y="486244"/>
                  </a:cubicBezTo>
                  <a:cubicBezTo>
                    <a:pt x="312158" y="512945"/>
                    <a:pt x="312158" y="541051"/>
                    <a:pt x="281241" y="571266"/>
                  </a:cubicBezTo>
                  <a:cubicBezTo>
                    <a:pt x="245405" y="606399"/>
                    <a:pt x="180057" y="600075"/>
                    <a:pt x="150545" y="558618"/>
                  </a:cubicBezTo>
                  <a:cubicBezTo>
                    <a:pt x="132276" y="532619"/>
                    <a:pt x="134384" y="513647"/>
                    <a:pt x="157572" y="491162"/>
                  </a:cubicBezTo>
                  <a:cubicBezTo>
                    <a:pt x="165301" y="483433"/>
                    <a:pt x="182868" y="479920"/>
                    <a:pt x="175139" y="464461"/>
                  </a:cubicBezTo>
                  <a:cubicBezTo>
                    <a:pt x="168112" y="449705"/>
                    <a:pt x="154761" y="442678"/>
                    <a:pt x="137195" y="443381"/>
                  </a:cubicBezTo>
                  <a:cubicBezTo>
                    <a:pt x="98548" y="444084"/>
                    <a:pt x="60604" y="442678"/>
                    <a:pt x="21958" y="444084"/>
                  </a:cubicBezTo>
                  <a:cubicBezTo>
                    <a:pt x="5797" y="444786"/>
                    <a:pt x="-1230" y="441976"/>
                    <a:pt x="175" y="423706"/>
                  </a:cubicBezTo>
                  <a:cubicBezTo>
                    <a:pt x="2986" y="402627"/>
                    <a:pt x="1580" y="382249"/>
                    <a:pt x="1580" y="36257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F8E572E-C9C5-46FA-8944-0950D4558948}"/>
                </a:ext>
              </a:extLst>
            </p:cNvPr>
            <p:cNvSpPr/>
            <p:nvPr/>
          </p:nvSpPr>
          <p:spPr>
            <a:xfrm>
              <a:off x="9920023" y="-19923"/>
              <a:ext cx="757423" cy="769640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6C831D6-66A6-4B7B-B397-BDF351A9D382}"/>
                </a:ext>
              </a:extLst>
            </p:cNvPr>
            <p:cNvSpPr/>
            <p:nvPr/>
          </p:nvSpPr>
          <p:spPr>
            <a:xfrm flipH="1">
              <a:off x="9671317" y="1243216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32515A2-EF2C-456E-AE9C-DC334BFAE5E3}"/>
                </a:ext>
              </a:extLst>
            </p:cNvPr>
            <p:cNvSpPr/>
            <p:nvPr/>
          </p:nvSpPr>
          <p:spPr>
            <a:xfrm flipH="1">
              <a:off x="9673981" y="3039937"/>
              <a:ext cx="1026185" cy="1026186"/>
            </a:xfrm>
            <a:custGeom>
              <a:avLst/>
              <a:gdLst>
                <a:gd name="connsiteX0" fmla="*/ 527 w 590237"/>
                <a:gd name="connsiteY0" fmla="*/ 78746 h 590237"/>
                <a:gd name="connsiteX1" fmla="*/ 527 w 590237"/>
                <a:gd name="connsiteY1" fmla="*/ 21128 h 590237"/>
                <a:gd name="connsiteX2" fmla="*/ 19499 w 590237"/>
                <a:gd name="connsiteY2" fmla="*/ 751 h 590237"/>
                <a:gd name="connsiteX3" fmla="*/ 139654 w 590237"/>
                <a:gd name="connsiteY3" fmla="*/ 751 h 590237"/>
                <a:gd name="connsiteX4" fmla="*/ 181814 w 590237"/>
                <a:gd name="connsiteY4" fmla="*/ 21128 h 590237"/>
                <a:gd name="connsiteX5" fmla="*/ 179004 w 590237"/>
                <a:gd name="connsiteY5" fmla="*/ 60477 h 590237"/>
                <a:gd name="connsiteX6" fmla="*/ 153708 w 590237"/>
                <a:gd name="connsiteY6" fmla="*/ 106150 h 590237"/>
                <a:gd name="connsiteX7" fmla="*/ 211326 w 590237"/>
                <a:gd name="connsiteY7" fmla="*/ 149013 h 590237"/>
                <a:gd name="connsiteX8" fmla="*/ 278079 w 590237"/>
                <a:gd name="connsiteY8" fmla="*/ 126528 h 590237"/>
                <a:gd name="connsiteX9" fmla="*/ 274566 w 590237"/>
                <a:gd name="connsiteY9" fmla="*/ 68206 h 590237"/>
                <a:gd name="connsiteX10" fmla="*/ 254188 w 590237"/>
                <a:gd name="connsiteY10" fmla="*/ 34479 h 590237"/>
                <a:gd name="connsiteX11" fmla="*/ 301970 w 590237"/>
                <a:gd name="connsiteY11" fmla="*/ 751 h 590237"/>
                <a:gd name="connsiteX12" fmla="*/ 424936 w 590237"/>
                <a:gd name="connsiteY12" fmla="*/ 48 h 590237"/>
                <a:gd name="connsiteX13" fmla="*/ 442503 w 590237"/>
                <a:gd name="connsiteY13" fmla="*/ 19723 h 590237"/>
                <a:gd name="connsiteX14" fmla="*/ 442503 w 590237"/>
                <a:gd name="connsiteY14" fmla="*/ 134959 h 590237"/>
                <a:gd name="connsiteX15" fmla="*/ 450934 w 590237"/>
                <a:gd name="connsiteY15" fmla="*/ 165877 h 590237"/>
                <a:gd name="connsiteX16" fmla="*/ 484663 w 590237"/>
                <a:gd name="connsiteY16" fmla="*/ 167282 h 590237"/>
                <a:gd name="connsiteX17" fmla="*/ 574603 w 590237"/>
                <a:gd name="connsiteY17" fmla="*/ 167985 h 590237"/>
                <a:gd name="connsiteX18" fmla="*/ 559145 w 590237"/>
                <a:gd name="connsiteY18" fmla="*/ 292356 h 590237"/>
                <a:gd name="connsiteX19" fmla="*/ 489581 w 590237"/>
                <a:gd name="connsiteY19" fmla="*/ 286032 h 590237"/>
                <a:gd name="connsiteX20" fmla="*/ 462880 w 590237"/>
                <a:gd name="connsiteY20" fmla="*/ 269168 h 590237"/>
                <a:gd name="connsiteX21" fmla="*/ 442503 w 590237"/>
                <a:gd name="connsiteY21" fmla="*/ 305004 h 590237"/>
                <a:gd name="connsiteX22" fmla="*/ 442503 w 590237"/>
                <a:gd name="connsiteY22" fmla="*/ 406188 h 590237"/>
                <a:gd name="connsiteX23" fmla="*/ 404559 w 590237"/>
                <a:gd name="connsiteY23" fmla="*/ 442726 h 590237"/>
                <a:gd name="connsiteX24" fmla="*/ 308997 w 590237"/>
                <a:gd name="connsiteY24" fmla="*/ 442726 h 590237"/>
                <a:gd name="connsiteX25" fmla="*/ 278079 w 590237"/>
                <a:gd name="connsiteY25" fmla="*/ 451158 h 590237"/>
                <a:gd name="connsiteX26" fmla="*/ 276674 w 590237"/>
                <a:gd name="connsiteY26" fmla="*/ 483481 h 590237"/>
                <a:gd name="connsiteX27" fmla="*/ 301267 w 590237"/>
                <a:gd name="connsiteY27" fmla="*/ 541099 h 590237"/>
                <a:gd name="connsiteX28" fmla="*/ 235919 w 590237"/>
                <a:gd name="connsiteY28" fmla="*/ 590988 h 590237"/>
                <a:gd name="connsiteX29" fmla="*/ 153005 w 590237"/>
                <a:gd name="connsiteY29" fmla="*/ 560774 h 590237"/>
                <a:gd name="connsiteX30" fmla="*/ 160032 w 590237"/>
                <a:gd name="connsiteY30" fmla="*/ 489102 h 590237"/>
                <a:gd name="connsiteX31" fmla="*/ 176193 w 590237"/>
                <a:gd name="connsiteY31" fmla="*/ 465211 h 590237"/>
                <a:gd name="connsiteX32" fmla="*/ 141060 w 590237"/>
                <a:gd name="connsiteY32" fmla="*/ 443429 h 590237"/>
                <a:gd name="connsiteX33" fmla="*/ 20904 w 590237"/>
                <a:gd name="connsiteY33" fmla="*/ 444132 h 590237"/>
                <a:gd name="connsiteX34" fmla="*/ 527 w 590237"/>
                <a:gd name="connsiteY34" fmla="*/ 423052 h 590237"/>
                <a:gd name="connsiteX35" fmla="*/ 527 w 590237"/>
                <a:gd name="connsiteY35" fmla="*/ 307815 h 590237"/>
                <a:gd name="connsiteX36" fmla="*/ 14580 w 590237"/>
                <a:gd name="connsiteY36" fmla="*/ 267763 h 590237"/>
                <a:gd name="connsiteX37" fmla="*/ 61659 w 590237"/>
                <a:gd name="connsiteY37" fmla="*/ 268466 h 590237"/>
                <a:gd name="connsiteX38" fmla="*/ 103819 w 590237"/>
                <a:gd name="connsiteY38" fmla="*/ 291654 h 590237"/>
                <a:gd name="connsiteX39" fmla="*/ 147384 w 590237"/>
                <a:gd name="connsiteY39" fmla="*/ 243872 h 590237"/>
                <a:gd name="connsiteX40" fmla="*/ 123493 w 590237"/>
                <a:gd name="connsiteY40" fmla="*/ 165174 h 590237"/>
                <a:gd name="connsiteX41" fmla="*/ 67280 w 590237"/>
                <a:gd name="connsiteY41" fmla="*/ 170795 h 590237"/>
                <a:gd name="connsiteX42" fmla="*/ 32849 w 590237"/>
                <a:gd name="connsiteY42" fmla="*/ 191173 h 590237"/>
                <a:gd name="connsiteX43" fmla="*/ 527 w 590237"/>
                <a:gd name="connsiteY43" fmla="*/ 147607 h 590237"/>
                <a:gd name="connsiteX44" fmla="*/ 527 w 590237"/>
                <a:gd name="connsiteY44" fmla="*/ 111772 h 590237"/>
                <a:gd name="connsiteX45" fmla="*/ 527 w 590237"/>
                <a:gd name="connsiteY45" fmla="*/ 7874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90237">
                  <a:moveTo>
                    <a:pt x="527" y="78746"/>
                  </a:moveTo>
                  <a:cubicBezTo>
                    <a:pt x="527" y="59774"/>
                    <a:pt x="1229" y="40100"/>
                    <a:pt x="527" y="21128"/>
                  </a:cubicBezTo>
                  <a:cubicBezTo>
                    <a:pt x="-176" y="7075"/>
                    <a:pt x="2635" y="48"/>
                    <a:pt x="19499" y="751"/>
                  </a:cubicBezTo>
                  <a:cubicBezTo>
                    <a:pt x="59551" y="2156"/>
                    <a:pt x="99602" y="1453"/>
                    <a:pt x="139654" y="751"/>
                  </a:cubicBezTo>
                  <a:cubicBezTo>
                    <a:pt x="157924" y="751"/>
                    <a:pt x="171274" y="7777"/>
                    <a:pt x="181814" y="21128"/>
                  </a:cubicBezTo>
                  <a:cubicBezTo>
                    <a:pt x="193057" y="35181"/>
                    <a:pt x="195165" y="47829"/>
                    <a:pt x="179004" y="60477"/>
                  </a:cubicBezTo>
                  <a:cubicBezTo>
                    <a:pt x="164247" y="71720"/>
                    <a:pt x="144573" y="82962"/>
                    <a:pt x="153708" y="106150"/>
                  </a:cubicBezTo>
                  <a:cubicBezTo>
                    <a:pt x="163545" y="131446"/>
                    <a:pt x="181814" y="147607"/>
                    <a:pt x="211326" y="149013"/>
                  </a:cubicBezTo>
                  <a:cubicBezTo>
                    <a:pt x="236622" y="149715"/>
                    <a:pt x="260513" y="148310"/>
                    <a:pt x="278079" y="126528"/>
                  </a:cubicBezTo>
                  <a:cubicBezTo>
                    <a:pt x="297051" y="102637"/>
                    <a:pt x="296348" y="88584"/>
                    <a:pt x="274566" y="68206"/>
                  </a:cubicBezTo>
                  <a:cubicBezTo>
                    <a:pt x="264728" y="59072"/>
                    <a:pt x="246459" y="54153"/>
                    <a:pt x="254188" y="34479"/>
                  </a:cubicBezTo>
                  <a:cubicBezTo>
                    <a:pt x="262620" y="13399"/>
                    <a:pt x="278079" y="751"/>
                    <a:pt x="301970" y="751"/>
                  </a:cubicBezTo>
                  <a:cubicBezTo>
                    <a:pt x="342724" y="751"/>
                    <a:pt x="384181" y="1453"/>
                    <a:pt x="424936" y="48"/>
                  </a:cubicBezTo>
                  <a:cubicBezTo>
                    <a:pt x="441097" y="-655"/>
                    <a:pt x="442503" y="6372"/>
                    <a:pt x="442503" y="19723"/>
                  </a:cubicBezTo>
                  <a:cubicBezTo>
                    <a:pt x="441800" y="58369"/>
                    <a:pt x="442503" y="96313"/>
                    <a:pt x="442503" y="134959"/>
                  </a:cubicBezTo>
                  <a:cubicBezTo>
                    <a:pt x="442503" y="146202"/>
                    <a:pt x="443205" y="156742"/>
                    <a:pt x="450934" y="165877"/>
                  </a:cubicBezTo>
                  <a:cubicBezTo>
                    <a:pt x="461474" y="179227"/>
                    <a:pt x="470609" y="184849"/>
                    <a:pt x="484663" y="167282"/>
                  </a:cubicBezTo>
                  <a:cubicBezTo>
                    <a:pt x="513472" y="131446"/>
                    <a:pt x="545091" y="132149"/>
                    <a:pt x="574603" y="167985"/>
                  </a:cubicBezTo>
                  <a:cubicBezTo>
                    <a:pt x="604115" y="203118"/>
                    <a:pt x="595683" y="265655"/>
                    <a:pt x="559145" y="292356"/>
                  </a:cubicBezTo>
                  <a:cubicBezTo>
                    <a:pt x="531741" y="312031"/>
                    <a:pt x="512769" y="309923"/>
                    <a:pt x="489581" y="286032"/>
                  </a:cubicBezTo>
                  <a:cubicBezTo>
                    <a:pt x="482554" y="278303"/>
                    <a:pt x="479041" y="260736"/>
                    <a:pt x="462880" y="269168"/>
                  </a:cubicBezTo>
                  <a:cubicBezTo>
                    <a:pt x="449529" y="276195"/>
                    <a:pt x="442503" y="288843"/>
                    <a:pt x="442503" y="305004"/>
                  </a:cubicBezTo>
                  <a:cubicBezTo>
                    <a:pt x="442503" y="338732"/>
                    <a:pt x="442503" y="372460"/>
                    <a:pt x="442503" y="406188"/>
                  </a:cubicBezTo>
                  <a:cubicBezTo>
                    <a:pt x="442503" y="442726"/>
                    <a:pt x="442503" y="442726"/>
                    <a:pt x="404559" y="442726"/>
                  </a:cubicBezTo>
                  <a:cubicBezTo>
                    <a:pt x="372939" y="442726"/>
                    <a:pt x="340616" y="442726"/>
                    <a:pt x="308997" y="442726"/>
                  </a:cubicBezTo>
                  <a:cubicBezTo>
                    <a:pt x="297754" y="442726"/>
                    <a:pt x="287214" y="443429"/>
                    <a:pt x="278079" y="451158"/>
                  </a:cubicBezTo>
                  <a:cubicBezTo>
                    <a:pt x="266837" y="460995"/>
                    <a:pt x="259107" y="470130"/>
                    <a:pt x="276674" y="483481"/>
                  </a:cubicBezTo>
                  <a:cubicBezTo>
                    <a:pt x="295646" y="497534"/>
                    <a:pt x="312510" y="514398"/>
                    <a:pt x="301267" y="541099"/>
                  </a:cubicBezTo>
                  <a:cubicBezTo>
                    <a:pt x="289322" y="569206"/>
                    <a:pt x="268945" y="588880"/>
                    <a:pt x="235919" y="590988"/>
                  </a:cubicBezTo>
                  <a:cubicBezTo>
                    <a:pt x="203597" y="593096"/>
                    <a:pt x="174085" y="588880"/>
                    <a:pt x="153005" y="560774"/>
                  </a:cubicBezTo>
                  <a:cubicBezTo>
                    <a:pt x="132628" y="533370"/>
                    <a:pt x="134736" y="512290"/>
                    <a:pt x="160032" y="489102"/>
                  </a:cubicBezTo>
                  <a:cubicBezTo>
                    <a:pt x="167058" y="482778"/>
                    <a:pt x="183219" y="479967"/>
                    <a:pt x="176193" y="465211"/>
                  </a:cubicBezTo>
                  <a:cubicBezTo>
                    <a:pt x="169869" y="451861"/>
                    <a:pt x="157924" y="443429"/>
                    <a:pt x="141060" y="443429"/>
                  </a:cubicBezTo>
                  <a:cubicBezTo>
                    <a:pt x="101008" y="443429"/>
                    <a:pt x="60956" y="442726"/>
                    <a:pt x="20904" y="444132"/>
                  </a:cubicBezTo>
                  <a:cubicBezTo>
                    <a:pt x="3338" y="444834"/>
                    <a:pt x="-176" y="439213"/>
                    <a:pt x="527" y="423052"/>
                  </a:cubicBezTo>
                  <a:cubicBezTo>
                    <a:pt x="1932" y="385108"/>
                    <a:pt x="1229" y="346461"/>
                    <a:pt x="527" y="307815"/>
                  </a:cubicBezTo>
                  <a:cubicBezTo>
                    <a:pt x="527" y="292356"/>
                    <a:pt x="3338" y="279006"/>
                    <a:pt x="14580" y="267763"/>
                  </a:cubicBezTo>
                  <a:cubicBezTo>
                    <a:pt x="33552" y="249494"/>
                    <a:pt x="44092" y="249494"/>
                    <a:pt x="61659" y="268466"/>
                  </a:cubicBezTo>
                  <a:cubicBezTo>
                    <a:pt x="72901" y="281114"/>
                    <a:pt x="82739" y="297978"/>
                    <a:pt x="103819" y="291654"/>
                  </a:cubicBezTo>
                  <a:cubicBezTo>
                    <a:pt x="126304" y="283924"/>
                    <a:pt x="143168" y="269168"/>
                    <a:pt x="147384" y="243872"/>
                  </a:cubicBezTo>
                  <a:cubicBezTo>
                    <a:pt x="153005" y="213658"/>
                    <a:pt x="150897" y="185551"/>
                    <a:pt x="123493" y="165174"/>
                  </a:cubicBezTo>
                  <a:cubicBezTo>
                    <a:pt x="101008" y="147607"/>
                    <a:pt x="86954" y="149013"/>
                    <a:pt x="67280" y="170795"/>
                  </a:cubicBezTo>
                  <a:cubicBezTo>
                    <a:pt x="58145" y="181335"/>
                    <a:pt x="51821" y="198902"/>
                    <a:pt x="32849" y="191173"/>
                  </a:cubicBezTo>
                  <a:cubicBezTo>
                    <a:pt x="13878" y="183443"/>
                    <a:pt x="1932" y="168687"/>
                    <a:pt x="527" y="147607"/>
                  </a:cubicBezTo>
                  <a:cubicBezTo>
                    <a:pt x="-176" y="135662"/>
                    <a:pt x="527" y="123717"/>
                    <a:pt x="527" y="111772"/>
                  </a:cubicBezTo>
                  <a:cubicBezTo>
                    <a:pt x="-176" y="100529"/>
                    <a:pt x="-176" y="89989"/>
                    <a:pt x="527" y="787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E912811-4CB3-4620-8F37-DC7F4E08D83F}"/>
                </a:ext>
              </a:extLst>
            </p:cNvPr>
            <p:cNvSpPr/>
            <p:nvPr/>
          </p:nvSpPr>
          <p:spPr>
            <a:xfrm flipH="1">
              <a:off x="9674739" y="5080001"/>
              <a:ext cx="1026185" cy="1013970"/>
            </a:xfrm>
            <a:custGeom>
              <a:avLst/>
              <a:gdLst>
                <a:gd name="connsiteX0" fmla="*/ 710 w 590237"/>
                <a:gd name="connsiteY0" fmla="*/ 508487 h 583211"/>
                <a:gd name="connsiteX1" fmla="*/ 710 w 590237"/>
                <a:gd name="connsiteY1" fmla="*/ 448058 h 583211"/>
                <a:gd name="connsiteX2" fmla="*/ 16168 w 590237"/>
                <a:gd name="connsiteY2" fmla="*/ 411520 h 583211"/>
                <a:gd name="connsiteX3" fmla="*/ 61841 w 590237"/>
                <a:gd name="connsiteY3" fmla="*/ 413628 h 583211"/>
                <a:gd name="connsiteX4" fmla="*/ 103298 w 590237"/>
                <a:gd name="connsiteY4" fmla="*/ 437518 h 583211"/>
                <a:gd name="connsiteX5" fmla="*/ 146864 w 590237"/>
                <a:gd name="connsiteY5" fmla="*/ 389737 h 583211"/>
                <a:gd name="connsiteX6" fmla="*/ 125081 w 590237"/>
                <a:gd name="connsiteY6" fmla="*/ 312444 h 583211"/>
                <a:gd name="connsiteX7" fmla="*/ 66760 w 590237"/>
                <a:gd name="connsiteY7" fmla="*/ 316660 h 583211"/>
                <a:gd name="connsiteX8" fmla="*/ 33032 w 590237"/>
                <a:gd name="connsiteY8" fmla="*/ 336335 h 583211"/>
                <a:gd name="connsiteX9" fmla="*/ 710 w 590237"/>
                <a:gd name="connsiteY9" fmla="*/ 290661 h 583211"/>
                <a:gd name="connsiteX10" fmla="*/ 710 w 590237"/>
                <a:gd name="connsiteY10" fmla="*/ 164884 h 583211"/>
                <a:gd name="connsiteX11" fmla="*/ 17574 w 590237"/>
                <a:gd name="connsiteY11" fmla="*/ 148021 h 583211"/>
                <a:gd name="connsiteX12" fmla="*/ 135621 w 590237"/>
                <a:gd name="connsiteY12" fmla="*/ 148723 h 583211"/>
                <a:gd name="connsiteX13" fmla="*/ 165836 w 590237"/>
                <a:gd name="connsiteY13" fmla="*/ 139589 h 583211"/>
                <a:gd name="connsiteX14" fmla="*/ 167241 w 590237"/>
                <a:gd name="connsiteY14" fmla="*/ 107969 h 583211"/>
                <a:gd name="connsiteX15" fmla="*/ 141242 w 590237"/>
                <a:gd name="connsiteY15" fmla="*/ 52458 h 583211"/>
                <a:gd name="connsiteX16" fmla="*/ 203077 w 590237"/>
                <a:gd name="connsiteY16" fmla="*/ 1164 h 583211"/>
                <a:gd name="connsiteX17" fmla="*/ 293018 w 590237"/>
                <a:gd name="connsiteY17" fmla="*/ 32784 h 583211"/>
                <a:gd name="connsiteX18" fmla="*/ 286694 w 590237"/>
                <a:gd name="connsiteY18" fmla="*/ 100239 h 583211"/>
                <a:gd name="connsiteX19" fmla="*/ 268424 w 590237"/>
                <a:gd name="connsiteY19" fmla="*/ 126238 h 583211"/>
                <a:gd name="connsiteX20" fmla="*/ 306368 w 590237"/>
                <a:gd name="connsiteY20" fmla="*/ 148021 h 583211"/>
                <a:gd name="connsiteX21" fmla="*/ 421605 w 590237"/>
                <a:gd name="connsiteY21" fmla="*/ 147318 h 583211"/>
                <a:gd name="connsiteX22" fmla="*/ 443388 w 590237"/>
                <a:gd name="connsiteY22" fmla="*/ 169803 h 583211"/>
                <a:gd name="connsiteX23" fmla="*/ 442685 w 590237"/>
                <a:gd name="connsiteY23" fmla="*/ 282229 h 583211"/>
                <a:gd name="connsiteX24" fmla="*/ 453928 w 590237"/>
                <a:gd name="connsiteY24" fmla="*/ 314552 h 583211"/>
                <a:gd name="connsiteX25" fmla="*/ 482737 w 590237"/>
                <a:gd name="connsiteY25" fmla="*/ 314552 h 583211"/>
                <a:gd name="connsiteX26" fmla="*/ 539653 w 590237"/>
                <a:gd name="connsiteY26" fmla="*/ 288554 h 583211"/>
                <a:gd name="connsiteX27" fmla="*/ 590947 w 590237"/>
                <a:gd name="connsiteY27" fmla="*/ 353198 h 583211"/>
                <a:gd name="connsiteX28" fmla="*/ 560030 w 590237"/>
                <a:gd name="connsiteY28" fmla="*/ 438221 h 583211"/>
                <a:gd name="connsiteX29" fmla="*/ 489763 w 590237"/>
                <a:gd name="connsiteY29" fmla="*/ 431897 h 583211"/>
                <a:gd name="connsiteX30" fmla="*/ 465873 w 590237"/>
                <a:gd name="connsiteY30" fmla="*/ 414330 h 583211"/>
                <a:gd name="connsiteX31" fmla="*/ 441982 w 590237"/>
                <a:gd name="connsiteY31" fmla="*/ 450869 h 583211"/>
                <a:gd name="connsiteX32" fmla="*/ 442685 w 590237"/>
                <a:gd name="connsiteY32" fmla="*/ 568214 h 583211"/>
                <a:gd name="connsiteX33" fmla="*/ 419497 w 590237"/>
                <a:gd name="connsiteY33" fmla="*/ 589996 h 583211"/>
                <a:gd name="connsiteX34" fmla="*/ 307071 w 590237"/>
                <a:gd name="connsiteY34" fmla="*/ 589996 h 583211"/>
                <a:gd name="connsiteX35" fmla="*/ 263506 w 590237"/>
                <a:gd name="connsiteY35" fmla="*/ 572430 h 583211"/>
                <a:gd name="connsiteX36" fmla="*/ 266316 w 590237"/>
                <a:gd name="connsiteY36" fmla="*/ 528864 h 583211"/>
                <a:gd name="connsiteX37" fmla="*/ 289504 w 590237"/>
                <a:gd name="connsiteY37" fmla="*/ 485299 h 583211"/>
                <a:gd name="connsiteX38" fmla="*/ 237507 w 590237"/>
                <a:gd name="connsiteY38" fmla="*/ 442437 h 583211"/>
                <a:gd name="connsiteX39" fmla="*/ 167241 w 590237"/>
                <a:gd name="connsiteY39" fmla="*/ 462111 h 583211"/>
                <a:gd name="connsiteX40" fmla="*/ 170051 w 590237"/>
                <a:gd name="connsiteY40" fmla="*/ 523946 h 583211"/>
                <a:gd name="connsiteX41" fmla="*/ 189023 w 590237"/>
                <a:gd name="connsiteY41" fmla="*/ 555566 h 583211"/>
                <a:gd name="connsiteX42" fmla="*/ 148971 w 590237"/>
                <a:gd name="connsiteY42" fmla="*/ 587888 h 583211"/>
                <a:gd name="connsiteX43" fmla="*/ 11952 w 590237"/>
                <a:gd name="connsiteY43" fmla="*/ 589294 h 583211"/>
                <a:gd name="connsiteX44" fmla="*/ 7 w 590237"/>
                <a:gd name="connsiteY44" fmla="*/ 573132 h 583211"/>
                <a:gd name="connsiteX45" fmla="*/ 710 w 590237"/>
                <a:gd name="connsiteY45" fmla="*/ 508487 h 5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83211">
                  <a:moveTo>
                    <a:pt x="710" y="508487"/>
                  </a:moveTo>
                  <a:cubicBezTo>
                    <a:pt x="710" y="488110"/>
                    <a:pt x="1412" y="468435"/>
                    <a:pt x="710" y="448058"/>
                  </a:cubicBezTo>
                  <a:cubicBezTo>
                    <a:pt x="7" y="433302"/>
                    <a:pt x="5628" y="421357"/>
                    <a:pt x="16168" y="411520"/>
                  </a:cubicBezTo>
                  <a:cubicBezTo>
                    <a:pt x="32329" y="396764"/>
                    <a:pt x="47085" y="393250"/>
                    <a:pt x="61841" y="413628"/>
                  </a:cubicBezTo>
                  <a:cubicBezTo>
                    <a:pt x="71678" y="427681"/>
                    <a:pt x="83624" y="444545"/>
                    <a:pt x="103298" y="437518"/>
                  </a:cubicBezTo>
                  <a:cubicBezTo>
                    <a:pt x="125081" y="429789"/>
                    <a:pt x="142648" y="415033"/>
                    <a:pt x="146864" y="389737"/>
                  </a:cubicBezTo>
                  <a:cubicBezTo>
                    <a:pt x="151782" y="360928"/>
                    <a:pt x="150377" y="333524"/>
                    <a:pt x="125081" y="312444"/>
                  </a:cubicBezTo>
                  <a:cubicBezTo>
                    <a:pt x="101893" y="293472"/>
                    <a:pt x="87840" y="294877"/>
                    <a:pt x="66760" y="316660"/>
                  </a:cubicBezTo>
                  <a:cubicBezTo>
                    <a:pt x="57625" y="325795"/>
                    <a:pt x="53409" y="345469"/>
                    <a:pt x="33032" y="336335"/>
                  </a:cubicBezTo>
                  <a:cubicBezTo>
                    <a:pt x="13357" y="327903"/>
                    <a:pt x="710" y="313849"/>
                    <a:pt x="710" y="290661"/>
                  </a:cubicBezTo>
                  <a:cubicBezTo>
                    <a:pt x="710" y="248502"/>
                    <a:pt x="1412" y="207044"/>
                    <a:pt x="710" y="164884"/>
                  </a:cubicBezTo>
                  <a:cubicBezTo>
                    <a:pt x="710" y="151534"/>
                    <a:pt x="4223" y="148021"/>
                    <a:pt x="17574" y="148021"/>
                  </a:cubicBezTo>
                  <a:cubicBezTo>
                    <a:pt x="56923" y="148723"/>
                    <a:pt x="96272" y="148021"/>
                    <a:pt x="135621" y="148723"/>
                  </a:cubicBezTo>
                  <a:cubicBezTo>
                    <a:pt x="146864" y="148723"/>
                    <a:pt x="157404" y="147318"/>
                    <a:pt x="165836" y="139589"/>
                  </a:cubicBezTo>
                  <a:cubicBezTo>
                    <a:pt x="177781" y="129049"/>
                    <a:pt x="184808" y="119914"/>
                    <a:pt x="167241" y="107969"/>
                  </a:cubicBezTo>
                  <a:cubicBezTo>
                    <a:pt x="148269" y="95321"/>
                    <a:pt x="134216" y="77754"/>
                    <a:pt x="141242" y="52458"/>
                  </a:cubicBezTo>
                  <a:cubicBezTo>
                    <a:pt x="147566" y="27865"/>
                    <a:pt x="177078" y="3974"/>
                    <a:pt x="203077" y="1164"/>
                  </a:cubicBezTo>
                  <a:cubicBezTo>
                    <a:pt x="238210" y="-2349"/>
                    <a:pt x="270533" y="461"/>
                    <a:pt x="293018" y="32784"/>
                  </a:cubicBezTo>
                  <a:cubicBezTo>
                    <a:pt x="311287" y="58782"/>
                    <a:pt x="308476" y="78457"/>
                    <a:pt x="286694" y="100239"/>
                  </a:cubicBezTo>
                  <a:cubicBezTo>
                    <a:pt x="279667" y="107969"/>
                    <a:pt x="261398" y="110779"/>
                    <a:pt x="268424" y="126238"/>
                  </a:cubicBezTo>
                  <a:cubicBezTo>
                    <a:pt x="275451" y="140994"/>
                    <a:pt x="288802" y="148021"/>
                    <a:pt x="306368" y="148021"/>
                  </a:cubicBezTo>
                  <a:cubicBezTo>
                    <a:pt x="345015" y="147318"/>
                    <a:pt x="382959" y="148723"/>
                    <a:pt x="421605" y="147318"/>
                  </a:cubicBezTo>
                  <a:cubicBezTo>
                    <a:pt x="440577" y="146615"/>
                    <a:pt x="444090" y="152939"/>
                    <a:pt x="443388" y="169803"/>
                  </a:cubicBezTo>
                  <a:cubicBezTo>
                    <a:pt x="441982" y="207044"/>
                    <a:pt x="443388" y="244285"/>
                    <a:pt x="442685" y="282229"/>
                  </a:cubicBezTo>
                  <a:cubicBezTo>
                    <a:pt x="442685" y="294877"/>
                    <a:pt x="445496" y="305417"/>
                    <a:pt x="453928" y="314552"/>
                  </a:cubicBezTo>
                  <a:cubicBezTo>
                    <a:pt x="463765" y="324389"/>
                    <a:pt x="472197" y="328605"/>
                    <a:pt x="482737" y="314552"/>
                  </a:cubicBezTo>
                  <a:cubicBezTo>
                    <a:pt x="496790" y="295580"/>
                    <a:pt x="512952" y="278014"/>
                    <a:pt x="539653" y="288554"/>
                  </a:cubicBezTo>
                  <a:cubicBezTo>
                    <a:pt x="568462" y="299796"/>
                    <a:pt x="588136" y="320173"/>
                    <a:pt x="590947" y="353198"/>
                  </a:cubicBezTo>
                  <a:cubicBezTo>
                    <a:pt x="593758" y="386927"/>
                    <a:pt x="589542" y="416438"/>
                    <a:pt x="560030" y="438221"/>
                  </a:cubicBezTo>
                  <a:cubicBezTo>
                    <a:pt x="534032" y="457193"/>
                    <a:pt x="512952" y="455085"/>
                    <a:pt x="489763" y="431897"/>
                  </a:cubicBezTo>
                  <a:cubicBezTo>
                    <a:pt x="482737" y="424870"/>
                    <a:pt x="479224" y="408709"/>
                    <a:pt x="465873" y="414330"/>
                  </a:cubicBezTo>
                  <a:cubicBezTo>
                    <a:pt x="451117" y="420654"/>
                    <a:pt x="441982" y="433302"/>
                    <a:pt x="441982" y="450869"/>
                  </a:cubicBezTo>
                  <a:cubicBezTo>
                    <a:pt x="441982" y="490218"/>
                    <a:pt x="440577" y="529567"/>
                    <a:pt x="442685" y="568214"/>
                  </a:cubicBezTo>
                  <a:cubicBezTo>
                    <a:pt x="443388" y="587186"/>
                    <a:pt x="437064" y="590699"/>
                    <a:pt x="419497" y="589996"/>
                  </a:cubicBezTo>
                  <a:cubicBezTo>
                    <a:pt x="382256" y="588591"/>
                    <a:pt x="345015" y="589294"/>
                    <a:pt x="307071" y="589996"/>
                  </a:cubicBezTo>
                  <a:cubicBezTo>
                    <a:pt x="289504" y="589996"/>
                    <a:pt x="274748" y="586483"/>
                    <a:pt x="263506" y="572430"/>
                  </a:cubicBezTo>
                  <a:cubicBezTo>
                    <a:pt x="250155" y="556971"/>
                    <a:pt x="247344" y="543621"/>
                    <a:pt x="266316" y="528864"/>
                  </a:cubicBezTo>
                  <a:cubicBezTo>
                    <a:pt x="280370" y="518324"/>
                    <a:pt x="297936" y="507082"/>
                    <a:pt x="289504" y="485299"/>
                  </a:cubicBezTo>
                  <a:cubicBezTo>
                    <a:pt x="280370" y="462111"/>
                    <a:pt x="264911" y="445248"/>
                    <a:pt x="237507" y="442437"/>
                  </a:cubicBezTo>
                  <a:cubicBezTo>
                    <a:pt x="211509" y="439626"/>
                    <a:pt x="186915" y="440329"/>
                    <a:pt x="167241" y="462111"/>
                  </a:cubicBezTo>
                  <a:cubicBezTo>
                    <a:pt x="144756" y="487407"/>
                    <a:pt x="145458" y="502163"/>
                    <a:pt x="170051" y="523946"/>
                  </a:cubicBezTo>
                  <a:cubicBezTo>
                    <a:pt x="179186" y="532378"/>
                    <a:pt x="196050" y="537296"/>
                    <a:pt x="189023" y="555566"/>
                  </a:cubicBezTo>
                  <a:cubicBezTo>
                    <a:pt x="181997" y="573835"/>
                    <a:pt x="168646" y="587186"/>
                    <a:pt x="148971" y="587888"/>
                  </a:cubicBezTo>
                  <a:cubicBezTo>
                    <a:pt x="103298" y="589294"/>
                    <a:pt x="57625" y="588591"/>
                    <a:pt x="11952" y="589294"/>
                  </a:cubicBezTo>
                  <a:cubicBezTo>
                    <a:pt x="-696" y="589294"/>
                    <a:pt x="7" y="581564"/>
                    <a:pt x="7" y="573132"/>
                  </a:cubicBezTo>
                  <a:cubicBezTo>
                    <a:pt x="1412" y="552053"/>
                    <a:pt x="1412" y="530270"/>
                    <a:pt x="710" y="50848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E7C7B9BF-6CFF-41FA-8E7D-6ED653C12E49}"/>
                </a:ext>
              </a:extLst>
            </p:cNvPr>
            <p:cNvSpPr/>
            <p:nvPr/>
          </p:nvSpPr>
          <p:spPr>
            <a:xfrm>
              <a:off x="10440107" y="4570484"/>
              <a:ext cx="1282731" cy="769640"/>
            </a:xfrm>
            <a:custGeom>
              <a:avLst/>
              <a:gdLst>
                <a:gd name="connsiteX0" fmla="*/ 220814 w 737797"/>
                <a:gd name="connsiteY0" fmla="*/ 442759 h 442678"/>
                <a:gd name="connsiteX1" fmla="*/ 153359 w 737797"/>
                <a:gd name="connsiteY1" fmla="*/ 437841 h 442678"/>
                <a:gd name="connsiteX2" fmla="*/ 149143 w 737797"/>
                <a:gd name="connsiteY2" fmla="*/ 366169 h 442678"/>
                <a:gd name="connsiteX3" fmla="*/ 149143 w 737797"/>
                <a:gd name="connsiteY3" fmla="*/ 302929 h 442678"/>
                <a:gd name="connsiteX4" fmla="*/ 127360 w 737797"/>
                <a:gd name="connsiteY4" fmla="*/ 267796 h 442678"/>
                <a:gd name="connsiteX5" fmla="*/ 103470 w 737797"/>
                <a:gd name="connsiteY5" fmla="*/ 283957 h 442678"/>
                <a:gd name="connsiteX6" fmla="*/ 31095 w 737797"/>
                <a:gd name="connsiteY6" fmla="*/ 290984 h 442678"/>
                <a:gd name="connsiteX7" fmla="*/ 28987 w 737797"/>
                <a:gd name="connsiteY7" fmla="*/ 153965 h 442678"/>
                <a:gd name="connsiteX8" fmla="*/ 102767 w 737797"/>
                <a:gd name="connsiteY8" fmla="*/ 160288 h 442678"/>
                <a:gd name="connsiteX9" fmla="*/ 127360 w 737797"/>
                <a:gd name="connsiteY9" fmla="*/ 175747 h 442678"/>
                <a:gd name="connsiteX10" fmla="*/ 148440 w 737797"/>
                <a:gd name="connsiteY10" fmla="*/ 142722 h 442678"/>
                <a:gd name="connsiteX11" fmla="*/ 147738 w 737797"/>
                <a:gd name="connsiteY11" fmla="*/ 24674 h 442678"/>
                <a:gd name="connsiteX12" fmla="*/ 173736 w 737797"/>
                <a:gd name="connsiteY12" fmla="*/ 81 h 442678"/>
                <a:gd name="connsiteX13" fmla="*/ 288973 w 737797"/>
                <a:gd name="connsiteY13" fmla="*/ 81 h 442678"/>
                <a:gd name="connsiteX14" fmla="*/ 325511 w 737797"/>
                <a:gd name="connsiteY14" fmla="*/ 14134 h 442678"/>
                <a:gd name="connsiteX15" fmla="*/ 323404 w 737797"/>
                <a:gd name="connsiteY15" fmla="*/ 60510 h 442678"/>
                <a:gd name="connsiteX16" fmla="*/ 300918 w 737797"/>
                <a:gd name="connsiteY16" fmla="*/ 100562 h 442678"/>
                <a:gd name="connsiteX17" fmla="*/ 342376 w 737797"/>
                <a:gd name="connsiteY17" fmla="*/ 144127 h 442678"/>
                <a:gd name="connsiteX18" fmla="*/ 425290 w 737797"/>
                <a:gd name="connsiteY18" fmla="*/ 125155 h 442678"/>
                <a:gd name="connsiteX19" fmla="*/ 421074 w 737797"/>
                <a:gd name="connsiteY19" fmla="*/ 64726 h 442678"/>
                <a:gd name="connsiteX20" fmla="*/ 401399 w 737797"/>
                <a:gd name="connsiteY20" fmla="*/ 33106 h 442678"/>
                <a:gd name="connsiteX21" fmla="*/ 441451 w 737797"/>
                <a:gd name="connsiteY21" fmla="*/ 783 h 442678"/>
                <a:gd name="connsiteX22" fmla="*/ 578470 w 737797"/>
                <a:gd name="connsiteY22" fmla="*/ 81 h 442678"/>
                <a:gd name="connsiteX23" fmla="*/ 591821 w 737797"/>
                <a:gd name="connsiteY23" fmla="*/ 17648 h 442678"/>
                <a:gd name="connsiteX24" fmla="*/ 591821 w 737797"/>
                <a:gd name="connsiteY24" fmla="*/ 135695 h 442678"/>
                <a:gd name="connsiteX25" fmla="*/ 602361 w 737797"/>
                <a:gd name="connsiteY25" fmla="*/ 168018 h 442678"/>
                <a:gd name="connsiteX26" fmla="*/ 631170 w 737797"/>
                <a:gd name="connsiteY26" fmla="*/ 166612 h 442678"/>
                <a:gd name="connsiteX27" fmla="*/ 683168 w 737797"/>
                <a:gd name="connsiteY27" fmla="*/ 139208 h 442678"/>
                <a:gd name="connsiteX28" fmla="*/ 737975 w 737797"/>
                <a:gd name="connsiteY28" fmla="*/ 194719 h 442678"/>
                <a:gd name="connsiteX29" fmla="*/ 711977 w 737797"/>
                <a:gd name="connsiteY29" fmla="*/ 286768 h 442678"/>
                <a:gd name="connsiteX30" fmla="*/ 636089 w 737797"/>
                <a:gd name="connsiteY30" fmla="*/ 281849 h 442678"/>
                <a:gd name="connsiteX31" fmla="*/ 614306 w 737797"/>
                <a:gd name="connsiteY31" fmla="*/ 266391 h 442678"/>
                <a:gd name="connsiteX32" fmla="*/ 592524 w 737797"/>
                <a:gd name="connsiteY32" fmla="*/ 298011 h 442678"/>
                <a:gd name="connsiteX33" fmla="*/ 593226 w 737797"/>
                <a:gd name="connsiteY33" fmla="*/ 418166 h 442678"/>
                <a:gd name="connsiteX34" fmla="*/ 571444 w 737797"/>
                <a:gd name="connsiteY34" fmla="*/ 441354 h 442678"/>
                <a:gd name="connsiteX35" fmla="*/ 453396 w 737797"/>
                <a:gd name="connsiteY35" fmla="*/ 441354 h 442678"/>
                <a:gd name="connsiteX36" fmla="*/ 411939 w 737797"/>
                <a:gd name="connsiteY36" fmla="*/ 424490 h 442678"/>
                <a:gd name="connsiteX37" fmla="*/ 415452 w 737797"/>
                <a:gd name="connsiteY37" fmla="*/ 380925 h 442678"/>
                <a:gd name="connsiteX38" fmla="*/ 439343 w 737797"/>
                <a:gd name="connsiteY38" fmla="*/ 338765 h 442678"/>
                <a:gd name="connsiteX39" fmla="*/ 394372 w 737797"/>
                <a:gd name="connsiteY39" fmla="*/ 295902 h 442678"/>
                <a:gd name="connsiteX40" fmla="*/ 318485 w 737797"/>
                <a:gd name="connsiteY40" fmla="*/ 312766 h 442678"/>
                <a:gd name="connsiteX41" fmla="*/ 320593 w 737797"/>
                <a:gd name="connsiteY41" fmla="*/ 377412 h 442678"/>
                <a:gd name="connsiteX42" fmla="*/ 338862 w 737797"/>
                <a:gd name="connsiteY42" fmla="*/ 409032 h 442678"/>
                <a:gd name="connsiteX43" fmla="*/ 298107 w 737797"/>
                <a:gd name="connsiteY43" fmla="*/ 440651 h 442678"/>
                <a:gd name="connsiteX44" fmla="*/ 220814 w 737797"/>
                <a:gd name="connsiteY44" fmla="*/ 44275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37797" h="442678">
                  <a:moveTo>
                    <a:pt x="220814" y="442759"/>
                  </a:moveTo>
                  <a:cubicBezTo>
                    <a:pt x="201140" y="440651"/>
                    <a:pt x="167412" y="454002"/>
                    <a:pt x="153359" y="437841"/>
                  </a:cubicBezTo>
                  <a:cubicBezTo>
                    <a:pt x="140711" y="423787"/>
                    <a:pt x="149845" y="390762"/>
                    <a:pt x="149143" y="366169"/>
                  </a:cubicBezTo>
                  <a:cubicBezTo>
                    <a:pt x="149143" y="345089"/>
                    <a:pt x="148440" y="324009"/>
                    <a:pt x="149143" y="302929"/>
                  </a:cubicBezTo>
                  <a:cubicBezTo>
                    <a:pt x="149845" y="286065"/>
                    <a:pt x="141413" y="274120"/>
                    <a:pt x="127360" y="267796"/>
                  </a:cubicBezTo>
                  <a:cubicBezTo>
                    <a:pt x="112604" y="260769"/>
                    <a:pt x="109794" y="276931"/>
                    <a:pt x="103470" y="283957"/>
                  </a:cubicBezTo>
                  <a:cubicBezTo>
                    <a:pt x="79579" y="309253"/>
                    <a:pt x="59905" y="309956"/>
                    <a:pt x="31095" y="290984"/>
                  </a:cubicBezTo>
                  <a:cubicBezTo>
                    <a:pt x="-10362" y="263580"/>
                    <a:pt x="-9659" y="181368"/>
                    <a:pt x="28987" y="153965"/>
                  </a:cubicBezTo>
                  <a:cubicBezTo>
                    <a:pt x="58499" y="133587"/>
                    <a:pt x="78174" y="133587"/>
                    <a:pt x="102767" y="160288"/>
                  </a:cubicBezTo>
                  <a:cubicBezTo>
                    <a:pt x="109091" y="167315"/>
                    <a:pt x="112604" y="183476"/>
                    <a:pt x="127360" y="175747"/>
                  </a:cubicBezTo>
                  <a:cubicBezTo>
                    <a:pt x="140008" y="169423"/>
                    <a:pt x="148440" y="158883"/>
                    <a:pt x="148440" y="142722"/>
                  </a:cubicBezTo>
                  <a:cubicBezTo>
                    <a:pt x="148440" y="103373"/>
                    <a:pt x="149845" y="64023"/>
                    <a:pt x="147738" y="24674"/>
                  </a:cubicBezTo>
                  <a:cubicBezTo>
                    <a:pt x="146332" y="2892"/>
                    <a:pt x="154061" y="-621"/>
                    <a:pt x="173736" y="81"/>
                  </a:cubicBezTo>
                  <a:cubicBezTo>
                    <a:pt x="211680" y="1486"/>
                    <a:pt x="250326" y="783"/>
                    <a:pt x="288973" y="81"/>
                  </a:cubicBezTo>
                  <a:cubicBezTo>
                    <a:pt x="303729" y="81"/>
                    <a:pt x="315674" y="3594"/>
                    <a:pt x="325511" y="14134"/>
                  </a:cubicBezTo>
                  <a:cubicBezTo>
                    <a:pt x="343781" y="33106"/>
                    <a:pt x="343781" y="42943"/>
                    <a:pt x="323404" y="60510"/>
                  </a:cubicBezTo>
                  <a:cubicBezTo>
                    <a:pt x="310756" y="71050"/>
                    <a:pt x="295999" y="80887"/>
                    <a:pt x="300918" y="100562"/>
                  </a:cubicBezTo>
                  <a:cubicBezTo>
                    <a:pt x="306539" y="122345"/>
                    <a:pt x="320593" y="137803"/>
                    <a:pt x="342376" y="144127"/>
                  </a:cubicBezTo>
                  <a:cubicBezTo>
                    <a:pt x="373292" y="152559"/>
                    <a:pt x="402102" y="151154"/>
                    <a:pt x="425290" y="125155"/>
                  </a:cubicBezTo>
                  <a:cubicBezTo>
                    <a:pt x="446370" y="101967"/>
                    <a:pt x="444964" y="85103"/>
                    <a:pt x="421074" y="64726"/>
                  </a:cubicBezTo>
                  <a:cubicBezTo>
                    <a:pt x="411237" y="56294"/>
                    <a:pt x="395075" y="49970"/>
                    <a:pt x="401399" y="33106"/>
                  </a:cubicBezTo>
                  <a:cubicBezTo>
                    <a:pt x="408426" y="14837"/>
                    <a:pt x="421074" y="783"/>
                    <a:pt x="441451" y="783"/>
                  </a:cubicBezTo>
                  <a:cubicBezTo>
                    <a:pt x="487124" y="81"/>
                    <a:pt x="532797" y="783"/>
                    <a:pt x="578470" y="81"/>
                  </a:cubicBezTo>
                  <a:cubicBezTo>
                    <a:pt x="592524" y="81"/>
                    <a:pt x="591821" y="8513"/>
                    <a:pt x="591821" y="17648"/>
                  </a:cubicBezTo>
                  <a:cubicBezTo>
                    <a:pt x="591821" y="56997"/>
                    <a:pt x="591821" y="96346"/>
                    <a:pt x="591821" y="135695"/>
                  </a:cubicBezTo>
                  <a:cubicBezTo>
                    <a:pt x="591821" y="147640"/>
                    <a:pt x="592524" y="158883"/>
                    <a:pt x="602361" y="168018"/>
                  </a:cubicBezTo>
                  <a:cubicBezTo>
                    <a:pt x="612901" y="177855"/>
                    <a:pt x="621333" y="180666"/>
                    <a:pt x="631170" y="166612"/>
                  </a:cubicBezTo>
                  <a:cubicBezTo>
                    <a:pt x="643818" y="149046"/>
                    <a:pt x="659277" y="132182"/>
                    <a:pt x="683168" y="139208"/>
                  </a:cubicBezTo>
                  <a:cubicBezTo>
                    <a:pt x="710571" y="146938"/>
                    <a:pt x="731651" y="165207"/>
                    <a:pt x="737975" y="194719"/>
                  </a:cubicBezTo>
                  <a:cubicBezTo>
                    <a:pt x="745002" y="229149"/>
                    <a:pt x="742191" y="261472"/>
                    <a:pt x="711977" y="286768"/>
                  </a:cubicBezTo>
                  <a:cubicBezTo>
                    <a:pt x="683168" y="309956"/>
                    <a:pt x="660682" y="308551"/>
                    <a:pt x="636089" y="281849"/>
                  </a:cubicBezTo>
                  <a:cubicBezTo>
                    <a:pt x="629765" y="275525"/>
                    <a:pt x="626954" y="260769"/>
                    <a:pt x="614306" y="266391"/>
                  </a:cubicBezTo>
                  <a:cubicBezTo>
                    <a:pt x="601658" y="272012"/>
                    <a:pt x="592524" y="282552"/>
                    <a:pt x="592524" y="298011"/>
                  </a:cubicBezTo>
                  <a:cubicBezTo>
                    <a:pt x="592524" y="338062"/>
                    <a:pt x="591821" y="378114"/>
                    <a:pt x="593226" y="418166"/>
                  </a:cubicBezTo>
                  <a:cubicBezTo>
                    <a:pt x="593929" y="435030"/>
                    <a:pt x="590416" y="442057"/>
                    <a:pt x="571444" y="441354"/>
                  </a:cubicBezTo>
                  <a:cubicBezTo>
                    <a:pt x="532095" y="439948"/>
                    <a:pt x="492745" y="440651"/>
                    <a:pt x="453396" y="441354"/>
                  </a:cubicBezTo>
                  <a:cubicBezTo>
                    <a:pt x="436532" y="441354"/>
                    <a:pt x="423182" y="437138"/>
                    <a:pt x="411939" y="424490"/>
                  </a:cubicBezTo>
                  <a:cubicBezTo>
                    <a:pt x="397886" y="408329"/>
                    <a:pt x="396480" y="394275"/>
                    <a:pt x="415452" y="380925"/>
                  </a:cubicBezTo>
                  <a:cubicBezTo>
                    <a:pt x="429506" y="371087"/>
                    <a:pt x="445667" y="359142"/>
                    <a:pt x="439343" y="338765"/>
                  </a:cubicBezTo>
                  <a:cubicBezTo>
                    <a:pt x="432316" y="316982"/>
                    <a:pt x="417560" y="301524"/>
                    <a:pt x="394372" y="295902"/>
                  </a:cubicBezTo>
                  <a:cubicBezTo>
                    <a:pt x="366266" y="289579"/>
                    <a:pt x="340267" y="290984"/>
                    <a:pt x="318485" y="312766"/>
                  </a:cubicBezTo>
                  <a:cubicBezTo>
                    <a:pt x="294594" y="336657"/>
                    <a:pt x="295999" y="354224"/>
                    <a:pt x="320593" y="377412"/>
                  </a:cubicBezTo>
                  <a:cubicBezTo>
                    <a:pt x="329727" y="385844"/>
                    <a:pt x="347294" y="390060"/>
                    <a:pt x="338862" y="409032"/>
                  </a:cubicBezTo>
                  <a:cubicBezTo>
                    <a:pt x="330430" y="426598"/>
                    <a:pt x="319187" y="439948"/>
                    <a:pt x="298107" y="440651"/>
                  </a:cubicBezTo>
                  <a:cubicBezTo>
                    <a:pt x="274217" y="443462"/>
                    <a:pt x="250326" y="442759"/>
                    <a:pt x="220814" y="4427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1FF22CC-B2DB-4B19-A81C-84D27F98610D}"/>
                </a:ext>
              </a:extLst>
            </p:cNvPr>
            <p:cNvSpPr/>
            <p:nvPr/>
          </p:nvSpPr>
          <p:spPr>
            <a:xfrm flipH="1">
              <a:off x="10427883" y="2789016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CE60E31D-301D-4C5D-8387-3E930DE301FA}"/>
                </a:ext>
              </a:extLst>
            </p:cNvPr>
            <p:cNvSpPr/>
            <p:nvPr/>
          </p:nvSpPr>
          <p:spPr>
            <a:xfrm flipH="1">
              <a:off x="10431450" y="5073577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7E49B9F9-F13C-475F-B7FF-C0DAAC18E4D9}"/>
                </a:ext>
              </a:extLst>
            </p:cNvPr>
            <p:cNvSpPr/>
            <p:nvPr/>
          </p:nvSpPr>
          <p:spPr>
            <a:xfrm>
              <a:off x="9929601" y="4307338"/>
              <a:ext cx="769640" cy="1026186"/>
            </a:xfrm>
            <a:custGeom>
              <a:avLst/>
              <a:gdLst>
                <a:gd name="connsiteX0" fmla="*/ 363277 w 442678"/>
                <a:gd name="connsiteY0" fmla="*/ 590663 h 590237"/>
                <a:gd name="connsiteX1" fmla="*/ 300037 w 442678"/>
                <a:gd name="connsiteY1" fmla="*/ 590663 h 590237"/>
                <a:gd name="connsiteX2" fmla="*/ 262094 w 442678"/>
                <a:gd name="connsiteY2" fmla="*/ 572393 h 590237"/>
                <a:gd name="connsiteX3" fmla="*/ 266310 w 442678"/>
                <a:gd name="connsiteY3" fmla="*/ 530937 h 590237"/>
                <a:gd name="connsiteX4" fmla="*/ 290200 w 442678"/>
                <a:gd name="connsiteY4" fmla="*/ 486669 h 590237"/>
                <a:gd name="connsiteX5" fmla="*/ 241014 w 442678"/>
                <a:gd name="connsiteY5" fmla="*/ 444509 h 590237"/>
                <a:gd name="connsiteX6" fmla="*/ 167937 w 442678"/>
                <a:gd name="connsiteY6" fmla="*/ 464183 h 590237"/>
                <a:gd name="connsiteX7" fmla="*/ 170747 w 442678"/>
                <a:gd name="connsiteY7" fmla="*/ 526720 h 590237"/>
                <a:gd name="connsiteX8" fmla="*/ 189719 w 442678"/>
                <a:gd name="connsiteY8" fmla="*/ 558340 h 590237"/>
                <a:gd name="connsiteX9" fmla="*/ 146857 w 442678"/>
                <a:gd name="connsiteY9" fmla="*/ 591365 h 590237"/>
                <a:gd name="connsiteX10" fmla="*/ 15458 w 442678"/>
                <a:gd name="connsiteY10" fmla="*/ 592068 h 590237"/>
                <a:gd name="connsiteX11" fmla="*/ 702 w 442678"/>
                <a:gd name="connsiteY11" fmla="*/ 576610 h 590237"/>
                <a:gd name="connsiteX12" fmla="*/ 702 w 442678"/>
                <a:gd name="connsiteY12" fmla="*/ 448022 h 590237"/>
                <a:gd name="connsiteX13" fmla="*/ 26701 w 442678"/>
                <a:gd name="connsiteY13" fmla="*/ 405862 h 590237"/>
                <a:gd name="connsiteX14" fmla="*/ 55510 w 442678"/>
                <a:gd name="connsiteY14" fmla="*/ 410078 h 590237"/>
                <a:gd name="connsiteX15" fmla="*/ 127885 w 442678"/>
                <a:gd name="connsiteY15" fmla="*/ 424834 h 590237"/>
                <a:gd name="connsiteX16" fmla="*/ 132803 w 442678"/>
                <a:gd name="connsiteY16" fmla="*/ 322948 h 590237"/>
                <a:gd name="connsiteX17" fmla="*/ 63240 w 442678"/>
                <a:gd name="connsiteY17" fmla="*/ 322245 h 590237"/>
                <a:gd name="connsiteX18" fmla="*/ 33025 w 442678"/>
                <a:gd name="connsiteY18" fmla="*/ 338406 h 590237"/>
                <a:gd name="connsiteX19" fmla="*/ 1405 w 442678"/>
                <a:gd name="connsiteY19" fmla="*/ 301165 h 590237"/>
                <a:gd name="connsiteX20" fmla="*/ 0 w 442678"/>
                <a:gd name="connsiteY20" fmla="*/ 161335 h 590237"/>
                <a:gd name="connsiteX21" fmla="*/ 16161 w 442678"/>
                <a:gd name="connsiteY21" fmla="*/ 150093 h 590237"/>
                <a:gd name="connsiteX22" fmla="*/ 131398 w 442678"/>
                <a:gd name="connsiteY22" fmla="*/ 150093 h 590237"/>
                <a:gd name="connsiteX23" fmla="*/ 158099 w 442678"/>
                <a:gd name="connsiteY23" fmla="*/ 145877 h 590237"/>
                <a:gd name="connsiteX24" fmla="*/ 163018 w 442678"/>
                <a:gd name="connsiteY24" fmla="*/ 107230 h 590237"/>
                <a:gd name="connsiteX25" fmla="*/ 160910 w 442678"/>
                <a:gd name="connsiteY25" fmla="*/ 22208 h 590237"/>
                <a:gd name="connsiteX26" fmla="*/ 289497 w 442678"/>
                <a:gd name="connsiteY26" fmla="*/ 32748 h 590237"/>
                <a:gd name="connsiteX27" fmla="*/ 283876 w 442678"/>
                <a:gd name="connsiteY27" fmla="*/ 103014 h 590237"/>
                <a:gd name="connsiteX28" fmla="*/ 267012 w 442678"/>
                <a:gd name="connsiteY28" fmla="*/ 129013 h 590237"/>
                <a:gd name="connsiteX29" fmla="*/ 304956 w 442678"/>
                <a:gd name="connsiteY29" fmla="*/ 150795 h 590237"/>
                <a:gd name="connsiteX30" fmla="*/ 420193 w 442678"/>
                <a:gd name="connsiteY30" fmla="*/ 150093 h 590237"/>
                <a:gd name="connsiteX31" fmla="*/ 443381 w 442678"/>
                <a:gd name="connsiteY31" fmla="*/ 172578 h 590237"/>
                <a:gd name="connsiteX32" fmla="*/ 442678 w 442678"/>
                <a:gd name="connsiteY32" fmla="*/ 285004 h 590237"/>
                <a:gd name="connsiteX33" fmla="*/ 427220 w 442678"/>
                <a:gd name="connsiteY33" fmla="*/ 327164 h 590237"/>
                <a:gd name="connsiteX34" fmla="*/ 380844 w 442678"/>
                <a:gd name="connsiteY34" fmla="*/ 325056 h 590237"/>
                <a:gd name="connsiteX35" fmla="*/ 338684 w 442678"/>
                <a:gd name="connsiteY35" fmla="*/ 302571 h 590237"/>
                <a:gd name="connsiteX36" fmla="*/ 295821 w 442678"/>
                <a:gd name="connsiteY36" fmla="*/ 351054 h 590237"/>
                <a:gd name="connsiteX37" fmla="*/ 320415 w 442678"/>
                <a:gd name="connsiteY37" fmla="*/ 429753 h 590237"/>
                <a:gd name="connsiteX38" fmla="*/ 374520 w 442678"/>
                <a:gd name="connsiteY38" fmla="*/ 424834 h 590237"/>
                <a:gd name="connsiteX39" fmla="*/ 410356 w 442678"/>
                <a:gd name="connsiteY39" fmla="*/ 403754 h 590237"/>
                <a:gd name="connsiteX40" fmla="*/ 442678 w 442678"/>
                <a:gd name="connsiteY40" fmla="*/ 450130 h 590237"/>
                <a:gd name="connsiteX41" fmla="*/ 443381 w 442678"/>
                <a:gd name="connsiteY41" fmla="*/ 575907 h 590237"/>
                <a:gd name="connsiteX42" fmla="*/ 427922 w 442678"/>
                <a:gd name="connsiteY42" fmla="*/ 591365 h 590237"/>
                <a:gd name="connsiteX43" fmla="*/ 363277 w 442678"/>
                <a:gd name="connsiteY43" fmla="*/ 590663 h 590237"/>
                <a:gd name="connsiteX44" fmla="*/ 363277 w 442678"/>
                <a:gd name="connsiteY44" fmla="*/ 59066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2678" h="590237">
                  <a:moveTo>
                    <a:pt x="363277" y="590663"/>
                  </a:moveTo>
                  <a:cubicBezTo>
                    <a:pt x="342197" y="590663"/>
                    <a:pt x="321117" y="590663"/>
                    <a:pt x="300037" y="590663"/>
                  </a:cubicBezTo>
                  <a:cubicBezTo>
                    <a:pt x="283876" y="590663"/>
                    <a:pt x="271931" y="583636"/>
                    <a:pt x="262094" y="572393"/>
                  </a:cubicBezTo>
                  <a:cubicBezTo>
                    <a:pt x="249446" y="556935"/>
                    <a:pt x="248743" y="543584"/>
                    <a:pt x="266310" y="530937"/>
                  </a:cubicBezTo>
                  <a:cubicBezTo>
                    <a:pt x="281066" y="520397"/>
                    <a:pt x="298632" y="508451"/>
                    <a:pt x="290200" y="486669"/>
                  </a:cubicBezTo>
                  <a:cubicBezTo>
                    <a:pt x="281768" y="464886"/>
                    <a:pt x="266310" y="448022"/>
                    <a:pt x="241014" y="444509"/>
                  </a:cubicBezTo>
                  <a:cubicBezTo>
                    <a:pt x="214313" y="440996"/>
                    <a:pt x="188314" y="440996"/>
                    <a:pt x="167937" y="464183"/>
                  </a:cubicBezTo>
                  <a:cubicBezTo>
                    <a:pt x="146154" y="488777"/>
                    <a:pt x="146857" y="504235"/>
                    <a:pt x="170747" y="526720"/>
                  </a:cubicBezTo>
                  <a:cubicBezTo>
                    <a:pt x="179882" y="535152"/>
                    <a:pt x="197448" y="540071"/>
                    <a:pt x="189719" y="558340"/>
                  </a:cubicBezTo>
                  <a:cubicBezTo>
                    <a:pt x="181990" y="577312"/>
                    <a:pt x="169342" y="591365"/>
                    <a:pt x="146857" y="591365"/>
                  </a:cubicBezTo>
                  <a:cubicBezTo>
                    <a:pt x="103291" y="592068"/>
                    <a:pt x="59024" y="591365"/>
                    <a:pt x="15458" y="592068"/>
                  </a:cubicBezTo>
                  <a:cubicBezTo>
                    <a:pt x="2811" y="592068"/>
                    <a:pt x="0" y="587852"/>
                    <a:pt x="702" y="576610"/>
                  </a:cubicBezTo>
                  <a:cubicBezTo>
                    <a:pt x="1405" y="533747"/>
                    <a:pt x="1405" y="490885"/>
                    <a:pt x="702" y="448022"/>
                  </a:cubicBezTo>
                  <a:cubicBezTo>
                    <a:pt x="702" y="428347"/>
                    <a:pt x="11945" y="415699"/>
                    <a:pt x="26701" y="405862"/>
                  </a:cubicBezTo>
                  <a:cubicBezTo>
                    <a:pt x="36538" y="399538"/>
                    <a:pt x="45673" y="400241"/>
                    <a:pt x="55510" y="410078"/>
                  </a:cubicBezTo>
                  <a:cubicBezTo>
                    <a:pt x="93454" y="448022"/>
                    <a:pt x="101886" y="449427"/>
                    <a:pt x="127885" y="424834"/>
                  </a:cubicBezTo>
                  <a:cubicBezTo>
                    <a:pt x="154586" y="399538"/>
                    <a:pt x="157397" y="350352"/>
                    <a:pt x="132803" y="322948"/>
                  </a:cubicBezTo>
                  <a:cubicBezTo>
                    <a:pt x="106805" y="293436"/>
                    <a:pt x="89238" y="293436"/>
                    <a:pt x="63240" y="322245"/>
                  </a:cubicBezTo>
                  <a:cubicBezTo>
                    <a:pt x="55510" y="330677"/>
                    <a:pt x="50592" y="345433"/>
                    <a:pt x="33025" y="338406"/>
                  </a:cubicBezTo>
                  <a:cubicBezTo>
                    <a:pt x="15458" y="331380"/>
                    <a:pt x="2108" y="320137"/>
                    <a:pt x="1405" y="301165"/>
                  </a:cubicBezTo>
                  <a:cubicBezTo>
                    <a:pt x="0" y="254790"/>
                    <a:pt x="702" y="208414"/>
                    <a:pt x="0" y="161335"/>
                  </a:cubicBezTo>
                  <a:cubicBezTo>
                    <a:pt x="0" y="147985"/>
                    <a:pt x="8432" y="150093"/>
                    <a:pt x="16161" y="150093"/>
                  </a:cubicBezTo>
                  <a:cubicBezTo>
                    <a:pt x="54808" y="150093"/>
                    <a:pt x="92752" y="150093"/>
                    <a:pt x="131398" y="150093"/>
                  </a:cubicBezTo>
                  <a:cubicBezTo>
                    <a:pt x="140533" y="150093"/>
                    <a:pt x="149667" y="150795"/>
                    <a:pt x="158099" y="145877"/>
                  </a:cubicBezTo>
                  <a:cubicBezTo>
                    <a:pt x="179179" y="133931"/>
                    <a:pt x="180585" y="122689"/>
                    <a:pt x="163018" y="107230"/>
                  </a:cubicBezTo>
                  <a:cubicBezTo>
                    <a:pt x="129993" y="77718"/>
                    <a:pt x="129290" y="52422"/>
                    <a:pt x="160910" y="22208"/>
                  </a:cubicBezTo>
                  <a:cubicBezTo>
                    <a:pt x="196043" y="-11520"/>
                    <a:pt x="260688" y="-5899"/>
                    <a:pt x="289497" y="32748"/>
                  </a:cubicBezTo>
                  <a:cubicBezTo>
                    <a:pt x="309172" y="58746"/>
                    <a:pt x="306361" y="80529"/>
                    <a:pt x="283876" y="103014"/>
                  </a:cubicBezTo>
                  <a:cubicBezTo>
                    <a:pt x="276850" y="110041"/>
                    <a:pt x="257878" y="112149"/>
                    <a:pt x="267012" y="129013"/>
                  </a:cubicBezTo>
                  <a:cubicBezTo>
                    <a:pt x="274741" y="143769"/>
                    <a:pt x="287390" y="150795"/>
                    <a:pt x="304956" y="150795"/>
                  </a:cubicBezTo>
                  <a:cubicBezTo>
                    <a:pt x="343603" y="150093"/>
                    <a:pt x="381546" y="151498"/>
                    <a:pt x="420193" y="150093"/>
                  </a:cubicBezTo>
                  <a:cubicBezTo>
                    <a:pt x="437760" y="149390"/>
                    <a:pt x="444083" y="153606"/>
                    <a:pt x="443381" y="172578"/>
                  </a:cubicBezTo>
                  <a:cubicBezTo>
                    <a:pt x="441976" y="209819"/>
                    <a:pt x="442678" y="247763"/>
                    <a:pt x="442678" y="285004"/>
                  </a:cubicBezTo>
                  <a:cubicBezTo>
                    <a:pt x="442678" y="301165"/>
                    <a:pt x="439165" y="315219"/>
                    <a:pt x="427220" y="327164"/>
                  </a:cubicBezTo>
                  <a:cubicBezTo>
                    <a:pt x="408950" y="345433"/>
                    <a:pt x="397708" y="344731"/>
                    <a:pt x="380844" y="325056"/>
                  </a:cubicBezTo>
                  <a:cubicBezTo>
                    <a:pt x="369601" y="312408"/>
                    <a:pt x="359061" y="294841"/>
                    <a:pt x="338684" y="302571"/>
                  </a:cubicBezTo>
                  <a:cubicBezTo>
                    <a:pt x="316199" y="311003"/>
                    <a:pt x="299335" y="325759"/>
                    <a:pt x="295821" y="351054"/>
                  </a:cubicBezTo>
                  <a:cubicBezTo>
                    <a:pt x="291606" y="381269"/>
                    <a:pt x="293011" y="409376"/>
                    <a:pt x="320415" y="429753"/>
                  </a:cubicBezTo>
                  <a:cubicBezTo>
                    <a:pt x="342900" y="446617"/>
                    <a:pt x="355548" y="445211"/>
                    <a:pt x="374520" y="424834"/>
                  </a:cubicBezTo>
                  <a:cubicBezTo>
                    <a:pt x="384357" y="414294"/>
                    <a:pt x="389978" y="394620"/>
                    <a:pt x="410356" y="403754"/>
                  </a:cubicBezTo>
                  <a:cubicBezTo>
                    <a:pt x="430030" y="412186"/>
                    <a:pt x="441976" y="428347"/>
                    <a:pt x="442678" y="450130"/>
                  </a:cubicBezTo>
                  <a:cubicBezTo>
                    <a:pt x="443381" y="492290"/>
                    <a:pt x="442678" y="534450"/>
                    <a:pt x="443381" y="575907"/>
                  </a:cubicBezTo>
                  <a:cubicBezTo>
                    <a:pt x="443381" y="587852"/>
                    <a:pt x="439867" y="592068"/>
                    <a:pt x="427922" y="591365"/>
                  </a:cubicBezTo>
                  <a:cubicBezTo>
                    <a:pt x="406842" y="589960"/>
                    <a:pt x="385060" y="590663"/>
                    <a:pt x="363277" y="590663"/>
                  </a:cubicBezTo>
                  <a:cubicBezTo>
                    <a:pt x="363277" y="590663"/>
                    <a:pt x="363277" y="590663"/>
                    <a:pt x="363277" y="59066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BBBD8E2A-7561-4966-BD45-AC92CBC5F97C}"/>
                </a:ext>
              </a:extLst>
            </p:cNvPr>
            <p:cNvSpPr/>
            <p:nvPr/>
          </p:nvSpPr>
          <p:spPr>
            <a:xfrm>
              <a:off x="10684355" y="2274241"/>
              <a:ext cx="769640" cy="769640"/>
            </a:xfrm>
            <a:custGeom>
              <a:avLst/>
              <a:gdLst>
                <a:gd name="connsiteX0" fmla="*/ 441372 w 442678"/>
                <a:gd name="connsiteY0" fmla="*/ 81509 h 442678"/>
                <a:gd name="connsiteX1" fmla="*/ 441372 w 442678"/>
                <a:gd name="connsiteY1" fmla="*/ 144749 h 442678"/>
                <a:gd name="connsiteX2" fmla="*/ 422400 w 442678"/>
                <a:gd name="connsiteY2" fmla="*/ 181990 h 442678"/>
                <a:gd name="connsiteX3" fmla="*/ 380943 w 442678"/>
                <a:gd name="connsiteY3" fmla="*/ 179179 h 442678"/>
                <a:gd name="connsiteX4" fmla="*/ 334567 w 442678"/>
                <a:gd name="connsiteY4" fmla="*/ 155289 h 442678"/>
                <a:gd name="connsiteX5" fmla="*/ 293110 w 442678"/>
                <a:gd name="connsiteY5" fmla="*/ 211502 h 442678"/>
                <a:gd name="connsiteX6" fmla="*/ 315595 w 442678"/>
                <a:gd name="connsiteY6" fmla="*/ 278255 h 442678"/>
                <a:gd name="connsiteX7" fmla="*/ 376024 w 442678"/>
                <a:gd name="connsiteY7" fmla="*/ 274741 h 442678"/>
                <a:gd name="connsiteX8" fmla="*/ 409752 w 442678"/>
                <a:gd name="connsiteY8" fmla="*/ 255770 h 442678"/>
                <a:gd name="connsiteX9" fmla="*/ 441372 w 442678"/>
                <a:gd name="connsiteY9" fmla="*/ 299335 h 442678"/>
                <a:gd name="connsiteX10" fmla="*/ 442074 w 442678"/>
                <a:gd name="connsiteY10" fmla="*/ 427922 h 442678"/>
                <a:gd name="connsiteX11" fmla="*/ 424508 w 442678"/>
                <a:gd name="connsiteY11" fmla="*/ 444083 h 442678"/>
                <a:gd name="connsiteX12" fmla="*/ 298731 w 442678"/>
                <a:gd name="connsiteY12" fmla="*/ 444083 h 442678"/>
                <a:gd name="connsiteX13" fmla="*/ 261490 w 442678"/>
                <a:gd name="connsiteY13" fmla="*/ 425112 h 442678"/>
                <a:gd name="connsiteX14" fmla="*/ 265003 w 442678"/>
                <a:gd name="connsiteY14" fmla="*/ 384357 h 442678"/>
                <a:gd name="connsiteX15" fmla="*/ 288191 w 442678"/>
                <a:gd name="connsiteY15" fmla="*/ 337981 h 442678"/>
                <a:gd name="connsiteX16" fmla="*/ 235491 w 442678"/>
                <a:gd name="connsiteY16" fmla="*/ 296524 h 442678"/>
                <a:gd name="connsiteX17" fmla="*/ 165927 w 442678"/>
                <a:gd name="connsiteY17" fmla="*/ 318307 h 442678"/>
                <a:gd name="connsiteX18" fmla="*/ 170143 w 442678"/>
                <a:gd name="connsiteY18" fmla="*/ 378736 h 442678"/>
                <a:gd name="connsiteX19" fmla="*/ 189115 w 442678"/>
                <a:gd name="connsiteY19" fmla="*/ 413166 h 442678"/>
                <a:gd name="connsiteX20" fmla="*/ 144848 w 442678"/>
                <a:gd name="connsiteY20" fmla="*/ 444083 h 442678"/>
                <a:gd name="connsiteX21" fmla="*/ 16260 w 442678"/>
                <a:gd name="connsiteY21" fmla="*/ 444083 h 442678"/>
                <a:gd name="connsiteX22" fmla="*/ 99 w 442678"/>
                <a:gd name="connsiteY22" fmla="*/ 426517 h 442678"/>
                <a:gd name="connsiteX23" fmla="*/ 99 w 442678"/>
                <a:gd name="connsiteY23" fmla="*/ 303551 h 442678"/>
                <a:gd name="connsiteX24" fmla="*/ 19773 w 442678"/>
                <a:gd name="connsiteY24" fmla="*/ 263499 h 442678"/>
                <a:gd name="connsiteX25" fmla="*/ 61231 w 442678"/>
                <a:gd name="connsiteY25" fmla="*/ 267012 h 442678"/>
                <a:gd name="connsiteX26" fmla="*/ 107606 w 442678"/>
                <a:gd name="connsiteY26" fmla="*/ 290200 h 442678"/>
                <a:gd name="connsiteX27" fmla="*/ 148361 w 442678"/>
                <a:gd name="connsiteY27" fmla="*/ 234690 h 442678"/>
                <a:gd name="connsiteX28" fmla="*/ 127281 w 442678"/>
                <a:gd name="connsiteY28" fmla="*/ 167234 h 442678"/>
                <a:gd name="connsiteX29" fmla="*/ 66852 w 442678"/>
                <a:gd name="connsiteY29" fmla="*/ 171450 h 442678"/>
                <a:gd name="connsiteX30" fmla="*/ 31719 w 442678"/>
                <a:gd name="connsiteY30" fmla="*/ 189719 h 442678"/>
                <a:gd name="connsiteX31" fmla="*/ 801 w 442678"/>
                <a:gd name="connsiteY31" fmla="*/ 148262 h 442678"/>
                <a:gd name="connsiteX32" fmla="*/ 99 w 442678"/>
                <a:gd name="connsiteY32" fmla="*/ 14053 h 442678"/>
                <a:gd name="connsiteX33" fmla="*/ 14855 w 442678"/>
                <a:gd name="connsiteY33" fmla="*/ 702 h 442678"/>
                <a:gd name="connsiteX34" fmla="*/ 143442 w 442678"/>
                <a:gd name="connsiteY34" fmla="*/ 702 h 442678"/>
                <a:gd name="connsiteX35" fmla="*/ 181386 w 442678"/>
                <a:gd name="connsiteY35" fmla="*/ 19675 h 442678"/>
                <a:gd name="connsiteX36" fmla="*/ 177873 w 442678"/>
                <a:gd name="connsiteY36" fmla="*/ 61132 h 442678"/>
                <a:gd name="connsiteX37" fmla="*/ 153982 w 442678"/>
                <a:gd name="connsiteY37" fmla="*/ 107508 h 442678"/>
                <a:gd name="connsiteX38" fmla="*/ 207385 w 442678"/>
                <a:gd name="connsiteY38" fmla="*/ 148262 h 442678"/>
                <a:gd name="connsiteX39" fmla="*/ 280462 w 442678"/>
                <a:gd name="connsiteY39" fmla="*/ 122966 h 442678"/>
                <a:gd name="connsiteX40" fmla="*/ 275543 w 442678"/>
                <a:gd name="connsiteY40" fmla="*/ 68158 h 442678"/>
                <a:gd name="connsiteX41" fmla="*/ 253760 w 442678"/>
                <a:gd name="connsiteY41" fmla="*/ 35133 h 442678"/>
                <a:gd name="connsiteX42" fmla="*/ 298028 w 442678"/>
                <a:gd name="connsiteY42" fmla="*/ 702 h 442678"/>
                <a:gd name="connsiteX43" fmla="*/ 429426 w 442678"/>
                <a:gd name="connsiteY43" fmla="*/ 0 h 442678"/>
                <a:gd name="connsiteX44" fmla="*/ 442777 w 442678"/>
                <a:gd name="connsiteY44" fmla="*/ 14756 h 442678"/>
                <a:gd name="connsiteX45" fmla="*/ 441372 w 442678"/>
                <a:gd name="connsiteY45" fmla="*/ 8150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42678" h="442678">
                  <a:moveTo>
                    <a:pt x="441372" y="81509"/>
                  </a:moveTo>
                  <a:cubicBezTo>
                    <a:pt x="441372" y="102589"/>
                    <a:pt x="440669" y="123669"/>
                    <a:pt x="441372" y="144749"/>
                  </a:cubicBezTo>
                  <a:cubicBezTo>
                    <a:pt x="442074" y="160910"/>
                    <a:pt x="434345" y="172153"/>
                    <a:pt x="422400" y="181990"/>
                  </a:cubicBezTo>
                  <a:cubicBezTo>
                    <a:pt x="407644" y="194638"/>
                    <a:pt x="394293" y="196746"/>
                    <a:pt x="380943" y="179179"/>
                  </a:cubicBezTo>
                  <a:cubicBezTo>
                    <a:pt x="369700" y="164423"/>
                    <a:pt x="357755" y="145451"/>
                    <a:pt x="334567" y="155289"/>
                  </a:cubicBezTo>
                  <a:cubicBezTo>
                    <a:pt x="310676" y="165829"/>
                    <a:pt x="294515" y="183395"/>
                    <a:pt x="293110" y="211502"/>
                  </a:cubicBezTo>
                  <a:cubicBezTo>
                    <a:pt x="291704" y="236798"/>
                    <a:pt x="293812" y="260688"/>
                    <a:pt x="315595" y="278255"/>
                  </a:cubicBezTo>
                  <a:cubicBezTo>
                    <a:pt x="339485" y="298632"/>
                    <a:pt x="354944" y="297227"/>
                    <a:pt x="376024" y="274741"/>
                  </a:cubicBezTo>
                  <a:cubicBezTo>
                    <a:pt x="385158" y="264904"/>
                    <a:pt x="390077" y="245932"/>
                    <a:pt x="409752" y="255770"/>
                  </a:cubicBezTo>
                  <a:cubicBezTo>
                    <a:pt x="428021" y="264904"/>
                    <a:pt x="441372" y="277552"/>
                    <a:pt x="441372" y="299335"/>
                  </a:cubicBezTo>
                  <a:cubicBezTo>
                    <a:pt x="441372" y="342197"/>
                    <a:pt x="440669" y="385060"/>
                    <a:pt x="442074" y="427922"/>
                  </a:cubicBezTo>
                  <a:cubicBezTo>
                    <a:pt x="442074" y="441976"/>
                    <a:pt x="436453" y="444083"/>
                    <a:pt x="424508" y="444083"/>
                  </a:cubicBezTo>
                  <a:cubicBezTo>
                    <a:pt x="382348" y="443381"/>
                    <a:pt x="340891" y="443381"/>
                    <a:pt x="298731" y="444083"/>
                  </a:cubicBezTo>
                  <a:cubicBezTo>
                    <a:pt x="282570" y="444083"/>
                    <a:pt x="270624" y="437057"/>
                    <a:pt x="261490" y="425112"/>
                  </a:cubicBezTo>
                  <a:cubicBezTo>
                    <a:pt x="249544" y="410356"/>
                    <a:pt x="246734" y="397005"/>
                    <a:pt x="265003" y="384357"/>
                  </a:cubicBezTo>
                  <a:cubicBezTo>
                    <a:pt x="280462" y="373114"/>
                    <a:pt x="298028" y="361169"/>
                    <a:pt x="288191" y="337981"/>
                  </a:cubicBezTo>
                  <a:cubicBezTo>
                    <a:pt x="279056" y="314793"/>
                    <a:pt x="261490" y="299335"/>
                    <a:pt x="235491" y="296524"/>
                  </a:cubicBezTo>
                  <a:cubicBezTo>
                    <a:pt x="209493" y="294416"/>
                    <a:pt x="184197" y="295821"/>
                    <a:pt x="165927" y="318307"/>
                  </a:cubicBezTo>
                  <a:cubicBezTo>
                    <a:pt x="145550" y="342197"/>
                    <a:pt x="146955" y="357656"/>
                    <a:pt x="170143" y="378736"/>
                  </a:cubicBezTo>
                  <a:cubicBezTo>
                    <a:pt x="180683" y="387870"/>
                    <a:pt x="197547" y="394897"/>
                    <a:pt x="189115" y="413166"/>
                  </a:cubicBezTo>
                  <a:cubicBezTo>
                    <a:pt x="180683" y="430733"/>
                    <a:pt x="166630" y="444083"/>
                    <a:pt x="144848" y="444083"/>
                  </a:cubicBezTo>
                  <a:cubicBezTo>
                    <a:pt x="101985" y="444083"/>
                    <a:pt x="59122" y="443381"/>
                    <a:pt x="16260" y="444083"/>
                  </a:cubicBezTo>
                  <a:cubicBezTo>
                    <a:pt x="2207" y="444083"/>
                    <a:pt x="-604" y="439165"/>
                    <a:pt x="99" y="426517"/>
                  </a:cubicBezTo>
                  <a:cubicBezTo>
                    <a:pt x="801" y="385762"/>
                    <a:pt x="801" y="344305"/>
                    <a:pt x="99" y="303551"/>
                  </a:cubicBezTo>
                  <a:cubicBezTo>
                    <a:pt x="99" y="286687"/>
                    <a:pt x="7125" y="274039"/>
                    <a:pt x="19773" y="263499"/>
                  </a:cubicBezTo>
                  <a:cubicBezTo>
                    <a:pt x="34529" y="251554"/>
                    <a:pt x="47880" y="248743"/>
                    <a:pt x="61231" y="267012"/>
                  </a:cubicBezTo>
                  <a:cubicBezTo>
                    <a:pt x="72473" y="282471"/>
                    <a:pt x="84418" y="300740"/>
                    <a:pt x="107606" y="290200"/>
                  </a:cubicBezTo>
                  <a:cubicBezTo>
                    <a:pt x="131497" y="279660"/>
                    <a:pt x="147658" y="262796"/>
                    <a:pt x="148361" y="234690"/>
                  </a:cubicBezTo>
                  <a:cubicBezTo>
                    <a:pt x="149064" y="209394"/>
                    <a:pt x="149064" y="185503"/>
                    <a:pt x="127281" y="167234"/>
                  </a:cubicBezTo>
                  <a:cubicBezTo>
                    <a:pt x="103390" y="147559"/>
                    <a:pt x="87932" y="147559"/>
                    <a:pt x="66852" y="171450"/>
                  </a:cubicBezTo>
                  <a:cubicBezTo>
                    <a:pt x="57717" y="181990"/>
                    <a:pt x="50691" y="198854"/>
                    <a:pt x="31719" y="189719"/>
                  </a:cubicBezTo>
                  <a:cubicBezTo>
                    <a:pt x="14855" y="181990"/>
                    <a:pt x="801" y="167937"/>
                    <a:pt x="801" y="148262"/>
                  </a:cubicBezTo>
                  <a:cubicBezTo>
                    <a:pt x="99" y="103291"/>
                    <a:pt x="801" y="59024"/>
                    <a:pt x="99" y="14053"/>
                  </a:cubicBezTo>
                  <a:cubicBezTo>
                    <a:pt x="99" y="2811"/>
                    <a:pt x="5017" y="702"/>
                    <a:pt x="14855" y="702"/>
                  </a:cubicBezTo>
                  <a:cubicBezTo>
                    <a:pt x="57717" y="1405"/>
                    <a:pt x="100580" y="702"/>
                    <a:pt x="143442" y="702"/>
                  </a:cubicBezTo>
                  <a:cubicBezTo>
                    <a:pt x="158901" y="702"/>
                    <a:pt x="170846" y="7729"/>
                    <a:pt x="181386" y="19675"/>
                  </a:cubicBezTo>
                  <a:cubicBezTo>
                    <a:pt x="194034" y="34430"/>
                    <a:pt x="196142" y="47781"/>
                    <a:pt x="177873" y="61132"/>
                  </a:cubicBezTo>
                  <a:cubicBezTo>
                    <a:pt x="162414" y="72374"/>
                    <a:pt x="144145" y="85022"/>
                    <a:pt x="153982" y="107508"/>
                  </a:cubicBezTo>
                  <a:cubicBezTo>
                    <a:pt x="163819" y="129993"/>
                    <a:pt x="179981" y="146154"/>
                    <a:pt x="207385" y="148262"/>
                  </a:cubicBezTo>
                  <a:cubicBezTo>
                    <a:pt x="236194" y="150370"/>
                    <a:pt x="262192" y="148262"/>
                    <a:pt x="280462" y="122966"/>
                  </a:cubicBezTo>
                  <a:cubicBezTo>
                    <a:pt x="295218" y="102589"/>
                    <a:pt x="295218" y="85725"/>
                    <a:pt x="275543" y="68158"/>
                  </a:cubicBezTo>
                  <a:cubicBezTo>
                    <a:pt x="265706" y="59726"/>
                    <a:pt x="246734" y="54808"/>
                    <a:pt x="253760" y="35133"/>
                  </a:cubicBezTo>
                  <a:cubicBezTo>
                    <a:pt x="260787" y="14053"/>
                    <a:pt x="276246" y="1405"/>
                    <a:pt x="298028" y="702"/>
                  </a:cubicBezTo>
                  <a:cubicBezTo>
                    <a:pt x="341593" y="-703"/>
                    <a:pt x="385861" y="702"/>
                    <a:pt x="429426" y="0"/>
                  </a:cubicBezTo>
                  <a:cubicBezTo>
                    <a:pt x="441372" y="0"/>
                    <a:pt x="442777" y="5621"/>
                    <a:pt x="442777" y="14756"/>
                  </a:cubicBezTo>
                  <a:cubicBezTo>
                    <a:pt x="441372" y="37241"/>
                    <a:pt x="441372" y="59024"/>
                    <a:pt x="441372" y="8150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75F71ED6-09B6-4EBD-A374-FBEF8BA702A3}"/>
                </a:ext>
              </a:extLst>
            </p:cNvPr>
            <p:cNvSpPr/>
            <p:nvPr/>
          </p:nvSpPr>
          <p:spPr>
            <a:xfrm>
              <a:off x="10435621" y="3804605"/>
              <a:ext cx="1282731" cy="1026186"/>
            </a:xfrm>
            <a:custGeom>
              <a:avLst/>
              <a:gdLst>
                <a:gd name="connsiteX0" fmla="*/ 230901 w 737797"/>
                <a:gd name="connsiteY0" fmla="*/ 1565 h 590237"/>
                <a:gd name="connsiteX1" fmla="*/ 291330 w 737797"/>
                <a:gd name="connsiteY1" fmla="*/ 1565 h 590237"/>
                <a:gd name="connsiteX2" fmla="*/ 336300 w 737797"/>
                <a:gd name="connsiteY2" fmla="*/ 31077 h 590237"/>
                <a:gd name="connsiteX3" fmla="*/ 317328 w 737797"/>
                <a:gd name="connsiteY3" fmla="*/ 68318 h 590237"/>
                <a:gd name="connsiteX4" fmla="*/ 313815 w 737797"/>
                <a:gd name="connsiteY4" fmla="*/ 126639 h 590237"/>
                <a:gd name="connsiteX5" fmla="*/ 417107 w 737797"/>
                <a:gd name="connsiteY5" fmla="*/ 135071 h 590237"/>
                <a:gd name="connsiteX6" fmla="*/ 417809 w 737797"/>
                <a:gd name="connsiteY6" fmla="*/ 64102 h 590237"/>
                <a:gd name="connsiteX7" fmla="*/ 401648 w 737797"/>
                <a:gd name="connsiteY7" fmla="*/ 36698 h 590237"/>
                <a:gd name="connsiteX8" fmla="*/ 437484 w 737797"/>
                <a:gd name="connsiteY8" fmla="*/ 3673 h 590237"/>
                <a:gd name="connsiteX9" fmla="*/ 579422 w 737797"/>
                <a:gd name="connsiteY9" fmla="*/ 2268 h 590237"/>
                <a:gd name="connsiteX10" fmla="*/ 589962 w 737797"/>
                <a:gd name="connsiteY10" fmla="*/ 19132 h 590237"/>
                <a:gd name="connsiteX11" fmla="*/ 589962 w 737797"/>
                <a:gd name="connsiteY11" fmla="*/ 134369 h 590237"/>
                <a:gd name="connsiteX12" fmla="*/ 599799 w 737797"/>
                <a:gd name="connsiteY12" fmla="*/ 167394 h 590237"/>
                <a:gd name="connsiteX13" fmla="*/ 632122 w 737797"/>
                <a:gd name="connsiteY13" fmla="*/ 167394 h 590237"/>
                <a:gd name="connsiteX14" fmla="*/ 729089 w 737797"/>
                <a:gd name="connsiteY14" fmla="*/ 176528 h 590237"/>
                <a:gd name="connsiteX15" fmla="*/ 708009 w 737797"/>
                <a:gd name="connsiteY15" fmla="*/ 292468 h 590237"/>
                <a:gd name="connsiteX16" fmla="*/ 638446 w 737797"/>
                <a:gd name="connsiteY16" fmla="*/ 286144 h 590237"/>
                <a:gd name="connsiteX17" fmla="*/ 612447 w 737797"/>
                <a:gd name="connsiteY17" fmla="*/ 269280 h 590237"/>
                <a:gd name="connsiteX18" fmla="*/ 591367 w 737797"/>
                <a:gd name="connsiteY18" fmla="*/ 305116 h 590237"/>
                <a:gd name="connsiteX19" fmla="*/ 592070 w 737797"/>
                <a:gd name="connsiteY19" fmla="*/ 420353 h 590237"/>
                <a:gd name="connsiteX20" fmla="*/ 568882 w 737797"/>
                <a:gd name="connsiteY20" fmla="*/ 444243 h 590237"/>
                <a:gd name="connsiteX21" fmla="*/ 459267 w 737797"/>
                <a:gd name="connsiteY21" fmla="*/ 443541 h 590237"/>
                <a:gd name="connsiteX22" fmla="*/ 428349 w 737797"/>
                <a:gd name="connsiteY22" fmla="*/ 451270 h 590237"/>
                <a:gd name="connsiteX23" fmla="*/ 426944 w 737797"/>
                <a:gd name="connsiteY23" fmla="*/ 484998 h 590237"/>
                <a:gd name="connsiteX24" fmla="*/ 425539 w 737797"/>
                <a:gd name="connsiteY24" fmla="*/ 574939 h 590237"/>
                <a:gd name="connsiteX25" fmla="*/ 302573 w 737797"/>
                <a:gd name="connsiteY25" fmla="*/ 561588 h 590237"/>
                <a:gd name="connsiteX26" fmla="*/ 308194 w 737797"/>
                <a:gd name="connsiteY26" fmla="*/ 489214 h 590237"/>
                <a:gd name="connsiteX27" fmla="*/ 325760 w 737797"/>
                <a:gd name="connsiteY27" fmla="*/ 465323 h 590237"/>
                <a:gd name="connsiteX28" fmla="*/ 288519 w 737797"/>
                <a:gd name="connsiteY28" fmla="*/ 442838 h 590237"/>
                <a:gd name="connsiteX29" fmla="*/ 173282 w 737797"/>
                <a:gd name="connsiteY29" fmla="*/ 443541 h 590237"/>
                <a:gd name="connsiteX30" fmla="*/ 150094 w 737797"/>
                <a:gd name="connsiteY30" fmla="*/ 418947 h 590237"/>
                <a:gd name="connsiteX31" fmla="*/ 150797 w 737797"/>
                <a:gd name="connsiteY31" fmla="*/ 309332 h 590237"/>
                <a:gd name="connsiteX32" fmla="*/ 143770 w 737797"/>
                <a:gd name="connsiteY32" fmla="*/ 280523 h 590237"/>
                <a:gd name="connsiteX33" fmla="*/ 107935 w 737797"/>
                <a:gd name="connsiteY33" fmla="*/ 278415 h 590237"/>
                <a:gd name="connsiteX34" fmla="*/ 10967 w 737797"/>
                <a:gd name="connsiteY34" fmla="*/ 267172 h 590237"/>
                <a:gd name="connsiteX35" fmla="*/ 32047 w 737797"/>
                <a:gd name="connsiteY35" fmla="*/ 153341 h 590237"/>
                <a:gd name="connsiteX36" fmla="*/ 103718 w 737797"/>
                <a:gd name="connsiteY36" fmla="*/ 159664 h 590237"/>
                <a:gd name="connsiteX37" fmla="*/ 127609 w 737797"/>
                <a:gd name="connsiteY37" fmla="*/ 176528 h 590237"/>
                <a:gd name="connsiteX38" fmla="*/ 149391 w 737797"/>
                <a:gd name="connsiteY38" fmla="*/ 141395 h 590237"/>
                <a:gd name="connsiteX39" fmla="*/ 148689 w 737797"/>
                <a:gd name="connsiteY39" fmla="*/ 34590 h 590237"/>
                <a:gd name="connsiteX40" fmla="*/ 181714 w 737797"/>
                <a:gd name="connsiteY40" fmla="*/ 862 h 590237"/>
                <a:gd name="connsiteX41" fmla="*/ 230901 w 737797"/>
                <a:gd name="connsiteY41" fmla="*/ 156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37797" h="590237">
                  <a:moveTo>
                    <a:pt x="230901" y="1565"/>
                  </a:moveTo>
                  <a:cubicBezTo>
                    <a:pt x="251278" y="1565"/>
                    <a:pt x="270953" y="2268"/>
                    <a:pt x="291330" y="1565"/>
                  </a:cubicBezTo>
                  <a:cubicBezTo>
                    <a:pt x="313113" y="862"/>
                    <a:pt x="327868" y="12808"/>
                    <a:pt x="336300" y="31077"/>
                  </a:cubicBezTo>
                  <a:cubicBezTo>
                    <a:pt x="346137" y="50751"/>
                    <a:pt x="327868" y="57778"/>
                    <a:pt x="317328" y="68318"/>
                  </a:cubicBezTo>
                  <a:cubicBezTo>
                    <a:pt x="294843" y="89398"/>
                    <a:pt x="293438" y="102749"/>
                    <a:pt x="313815" y="126639"/>
                  </a:cubicBezTo>
                  <a:cubicBezTo>
                    <a:pt x="338408" y="155449"/>
                    <a:pt x="389703" y="159664"/>
                    <a:pt x="417107" y="135071"/>
                  </a:cubicBezTo>
                  <a:cubicBezTo>
                    <a:pt x="448024" y="108370"/>
                    <a:pt x="448024" y="90803"/>
                    <a:pt x="417809" y="64102"/>
                  </a:cubicBezTo>
                  <a:cubicBezTo>
                    <a:pt x="410080" y="57076"/>
                    <a:pt x="396027" y="52157"/>
                    <a:pt x="401648" y="36698"/>
                  </a:cubicBezTo>
                  <a:cubicBezTo>
                    <a:pt x="407972" y="19132"/>
                    <a:pt x="419215" y="4376"/>
                    <a:pt x="437484" y="3673"/>
                  </a:cubicBezTo>
                  <a:cubicBezTo>
                    <a:pt x="484562" y="1565"/>
                    <a:pt x="532343" y="2970"/>
                    <a:pt x="579422" y="2268"/>
                  </a:cubicBezTo>
                  <a:cubicBezTo>
                    <a:pt x="593475" y="2268"/>
                    <a:pt x="589962" y="12105"/>
                    <a:pt x="589962" y="19132"/>
                  </a:cubicBezTo>
                  <a:cubicBezTo>
                    <a:pt x="589962" y="57778"/>
                    <a:pt x="589962" y="95722"/>
                    <a:pt x="589962" y="134369"/>
                  </a:cubicBezTo>
                  <a:cubicBezTo>
                    <a:pt x="589962" y="146314"/>
                    <a:pt x="591367" y="157556"/>
                    <a:pt x="599799" y="167394"/>
                  </a:cubicBezTo>
                  <a:cubicBezTo>
                    <a:pt x="611042" y="180042"/>
                    <a:pt x="619474" y="182852"/>
                    <a:pt x="632122" y="167394"/>
                  </a:cubicBezTo>
                  <a:cubicBezTo>
                    <a:pt x="665147" y="128747"/>
                    <a:pt x="700983" y="132261"/>
                    <a:pt x="729089" y="176528"/>
                  </a:cubicBezTo>
                  <a:cubicBezTo>
                    <a:pt x="750872" y="210959"/>
                    <a:pt x="740332" y="268577"/>
                    <a:pt x="708009" y="292468"/>
                  </a:cubicBezTo>
                  <a:cubicBezTo>
                    <a:pt x="681308" y="312142"/>
                    <a:pt x="661634" y="309332"/>
                    <a:pt x="638446" y="286144"/>
                  </a:cubicBezTo>
                  <a:cubicBezTo>
                    <a:pt x="631419" y="279117"/>
                    <a:pt x="628608" y="260848"/>
                    <a:pt x="612447" y="269280"/>
                  </a:cubicBezTo>
                  <a:cubicBezTo>
                    <a:pt x="599096" y="276307"/>
                    <a:pt x="591367" y="288252"/>
                    <a:pt x="591367" y="305116"/>
                  </a:cubicBezTo>
                  <a:cubicBezTo>
                    <a:pt x="592070" y="343762"/>
                    <a:pt x="590665" y="381706"/>
                    <a:pt x="592070" y="420353"/>
                  </a:cubicBezTo>
                  <a:cubicBezTo>
                    <a:pt x="592773" y="438622"/>
                    <a:pt x="589259" y="445649"/>
                    <a:pt x="568882" y="444243"/>
                  </a:cubicBezTo>
                  <a:cubicBezTo>
                    <a:pt x="532343" y="442135"/>
                    <a:pt x="495805" y="443541"/>
                    <a:pt x="459267" y="443541"/>
                  </a:cubicBezTo>
                  <a:cubicBezTo>
                    <a:pt x="448024" y="443541"/>
                    <a:pt x="437484" y="444243"/>
                    <a:pt x="428349" y="451270"/>
                  </a:cubicBezTo>
                  <a:cubicBezTo>
                    <a:pt x="414999" y="462513"/>
                    <a:pt x="410080" y="470944"/>
                    <a:pt x="426944" y="484998"/>
                  </a:cubicBezTo>
                  <a:cubicBezTo>
                    <a:pt x="463482" y="515213"/>
                    <a:pt x="462077" y="544724"/>
                    <a:pt x="425539" y="574939"/>
                  </a:cubicBezTo>
                  <a:cubicBezTo>
                    <a:pt x="391811" y="602343"/>
                    <a:pt x="329274" y="596019"/>
                    <a:pt x="302573" y="561588"/>
                  </a:cubicBezTo>
                  <a:cubicBezTo>
                    <a:pt x="281493" y="534887"/>
                    <a:pt x="283601" y="513104"/>
                    <a:pt x="308194" y="489214"/>
                  </a:cubicBezTo>
                  <a:cubicBezTo>
                    <a:pt x="315220" y="482187"/>
                    <a:pt x="331382" y="479376"/>
                    <a:pt x="325760" y="465323"/>
                  </a:cubicBezTo>
                  <a:cubicBezTo>
                    <a:pt x="319436" y="450567"/>
                    <a:pt x="306086" y="442135"/>
                    <a:pt x="288519" y="442838"/>
                  </a:cubicBezTo>
                  <a:cubicBezTo>
                    <a:pt x="249873" y="443541"/>
                    <a:pt x="211929" y="441433"/>
                    <a:pt x="173282" y="443541"/>
                  </a:cubicBezTo>
                  <a:cubicBezTo>
                    <a:pt x="153608" y="444243"/>
                    <a:pt x="149391" y="437920"/>
                    <a:pt x="150094" y="418947"/>
                  </a:cubicBezTo>
                  <a:cubicBezTo>
                    <a:pt x="151500" y="382409"/>
                    <a:pt x="150797" y="345870"/>
                    <a:pt x="150797" y="309332"/>
                  </a:cubicBezTo>
                  <a:cubicBezTo>
                    <a:pt x="150797" y="299495"/>
                    <a:pt x="150797" y="288955"/>
                    <a:pt x="143770" y="280523"/>
                  </a:cubicBezTo>
                  <a:cubicBezTo>
                    <a:pt x="133230" y="267172"/>
                    <a:pt x="124096" y="258740"/>
                    <a:pt x="107935" y="278415"/>
                  </a:cubicBezTo>
                  <a:cubicBezTo>
                    <a:pt x="76315" y="317061"/>
                    <a:pt x="37668" y="311440"/>
                    <a:pt x="10967" y="267172"/>
                  </a:cubicBezTo>
                  <a:cubicBezTo>
                    <a:pt x="-10113" y="232742"/>
                    <a:pt x="427" y="177934"/>
                    <a:pt x="32047" y="153341"/>
                  </a:cubicBezTo>
                  <a:cubicBezTo>
                    <a:pt x="59451" y="132261"/>
                    <a:pt x="79828" y="135071"/>
                    <a:pt x="103718" y="159664"/>
                  </a:cubicBezTo>
                  <a:cubicBezTo>
                    <a:pt x="110745" y="166691"/>
                    <a:pt x="113556" y="182852"/>
                    <a:pt x="127609" y="176528"/>
                  </a:cubicBezTo>
                  <a:cubicBezTo>
                    <a:pt x="141662" y="170204"/>
                    <a:pt x="149391" y="157556"/>
                    <a:pt x="149391" y="141395"/>
                  </a:cubicBezTo>
                  <a:cubicBezTo>
                    <a:pt x="149391" y="105559"/>
                    <a:pt x="151500" y="70426"/>
                    <a:pt x="148689" y="34590"/>
                  </a:cubicBezTo>
                  <a:cubicBezTo>
                    <a:pt x="146581" y="7889"/>
                    <a:pt x="153608" y="-3354"/>
                    <a:pt x="181714" y="862"/>
                  </a:cubicBezTo>
                  <a:cubicBezTo>
                    <a:pt x="197875" y="3673"/>
                    <a:pt x="214037" y="1565"/>
                    <a:pt x="230901" y="156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6FE053D-80DC-4015-A105-7BA00747B58D}"/>
                </a:ext>
              </a:extLst>
            </p:cNvPr>
            <p:cNvSpPr/>
            <p:nvPr/>
          </p:nvSpPr>
          <p:spPr>
            <a:xfrm>
              <a:off x="10438687" y="6088874"/>
              <a:ext cx="1026185" cy="757423"/>
            </a:xfrm>
            <a:custGeom>
              <a:avLst/>
              <a:gdLst>
                <a:gd name="connsiteX0" fmla="*/ 368817 w 590237"/>
                <a:gd name="connsiteY0" fmla="*/ 441448 h 435651"/>
                <a:gd name="connsiteX1" fmla="*/ 166450 w 590237"/>
                <a:gd name="connsiteY1" fmla="*/ 441448 h 435651"/>
                <a:gd name="connsiteX2" fmla="*/ 148180 w 590237"/>
                <a:gd name="connsiteY2" fmla="*/ 423882 h 435651"/>
                <a:gd name="connsiteX3" fmla="*/ 148883 w 590237"/>
                <a:gd name="connsiteY3" fmla="*/ 308645 h 435651"/>
                <a:gd name="connsiteX4" fmla="*/ 140451 w 590237"/>
                <a:gd name="connsiteY4" fmla="*/ 277728 h 435651"/>
                <a:gd name="connsiteX5" fmla="*/ 106723 w 590237"/>
                <a:gd name="connsiteY5" fmla="*/ 276322 h 435651"/>
                <a:gd name="connsiteX6" fmla="*/ 16782 w 590237"/>
                <a:gd name="connsiteY6" fmla="*/ 274917 h 435651"/>
                <a:gd name="connsiteX7" fmla="*/ 26619 w 590237"/>
                <a:gd name="connsiteY7" fmla="*/ 155465 h 435651"/>
                <a:gd name="connsiteX8" fmla="*/ 102507 w 590237"/>
                <a:gd name="connsiteY8" fmla="*/ 157572 h 435651"/>
                <a:gd name="connsiteX9" fmla="*/ 126398 w 590237"/>
                <a:gd name="connsiteY9" fmla="*/ 175139 h 435651"/>
                <a:gd name="connsiteX10" fmla="*/ 148883 w 590237"/>
                <a:gd name="connsiteY10" fmla="*/ 137898 h 435651"/>
                <a:gd name="connsiteX11" fmla="*/ 148180 w 590237"/>
                <a:gd name="connsiteY11" fmla="*/ 25472 h 435651"/>
                <a:gd name="connsiteX12" fmla="*/ 172773 w 590237"/>
                <a:gd name="connsiteY12" fmla="*/ 176 h 435651"/>
                <a:gd name="connsiteX13" fmla="*/ 290821 w 590237"/>
                <a:gd name="connsiteY13" fmla="*/ 176 h 435651"/>
                <a:gd name="connsiteX14" fmla="*/ 332278 w 590237"/>
                <a:gd name="connsiteY14" fmla="*/ 22661 h 435651"/>
                <a:gd name="connsiteX15" fmla="*/ 328062 w 590237"/>
                <a:gd name="connsiteY15" fmla="*/ 57794 h 435651"/>
                <a:gd name="connsiteX16" fmla="*/ 303469 w 590237"/>
                <a:gd name="connsiteY16" fmla="*/ 111196 h 435651"/>
                <a:gd name="connsiteX17" fmla="*/ 381465 w 590237"/>
                <a:gd name="connsiteY17" fmla="*/ 148438 h 435651"/>
                <a:gd name="connsiteX18" fmla="*/ 439083 w 590237"/>
                <a:gd name="connsiteY18" fmla="*/ 100656 h 435651"/>
                <a:gd name="connsiteX19" fmla="*/ 418706 w 590237"/>
                <a:gd name="connsiteY19" fmla="*/ 64118 h 435651"/>
                <a:gd name="connsiteX20" fmla="*/ 401842 w 590237"/>
                <a:gd name="connsiteY20" fmla="*/ 31093 h 435651"/>
                <a:gd name="connsiteX21" fmla="*/ 437678 w 590237"/>
                <a:gd name="connsiteY21" fmla="*/ 878 h 435651"/>
                <a:gd name="connsiteX22" fmla="*/ 580319 w 590237"/>
                <a:gd name="connsiteY22" fmla="*/ 176 h 435651"/>
                <a:gd name="connsiteX23" fmla="*/ 590859 w 590237"/>
                <a:gd name="connsiteY23" fmla="*/ 14229 h 435651"/>
                <a:gd name="connsiteX24" fmla="*/ 590859 w 590237"/>
                <a:gd name="connsiteY24" fmla="*/ 142816 h 435651"/>
                <a:gd name="connsiteX25" fmla="*/ 569779 w 590237"/>
                <a:gd name="connsiteY25" fmla="*/ 182166 h 435651"/>
                <a:gd name="connsiteX26" fmla="*/ 532537 w 590237"/>
                <a:gd name="connsiteY26" fmla="*/ 178652 h 435651"/>
                <a:gd name="connsiteX27" fmla="*/ 486864 w 590237"/>
                <a:gd name="connsiteY27" fmla="*/ 152654 h 435651"/>
                <a:gd name="connsiteX28" fmla="*/ 442596 w 590237"/>
                <a:gd name="connsiteY28" fmla="*/ 209569 h 435651"/>
                <a:gd name="connsiteX29" fmla="*/ 462271 w 590237"/>
                <a:gd name="connsiteY29" fmla="*/ 274917 h 435651"/>
                <a:gd name="connsiteX30" fmla="*/ 526213 w 590237"/>
                <a:gd name="connsiteY30" fmla="*/ 270701 h 435651"/>
                <a:gd name="connsiteX31" fmla="*/ 556428 w 590237"/>
                <a:gd name="connsiteY31" fmla="*/ 253135 h 435651"/>
                <a:gd name="connsiteX32" fmla="*/ 588048 w 590237"/>
                <a:gd name="connsiteY32" fmla="*/ 287565 h 435651"/>
                <a:gd name="connsiteX33" fmla="*/ 590156 w 590237"/>
                <a:gd name="connsiteY33" fmla="*/ 432314 h 435651"/>
                <a:gd name="connsiteX34" fmla="*/ 569076 w 590237"/>
                <a:gd name="connsiteY34" fmla="*/ 441448 h 435651"/>
                <a:gd name="connsiteX35" fmla="*/ 368817 w 590237"/>
                <a:gd name="connsiteY35" fmla="*/ 441448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435651">
                  <a:moveTo>
                    <a:pt x="368817" y="441448"/>
                  </a:moveTo>
                  <a:cubicBezTo>
                    <a:pt x="301361" y="441448"/>
                    <a:pt x="233905" y="440746"/>
                    <a:pt x="166450" y="441448"/>
                  </a:cubicBezTo>
                  <a:cubicBezTo>
                    <a:pt x="152396" y="441448"/>
                    <a:pt x="147478" y="438638"/>
                    <a:pt x="148180" y="423882"/>
                  </a:cubicBezTo>
                  <a:cubicBezTo>
                    <a:pt x="149586" y="385235"/>
                    <a:pt x="148180" y="347292"/>
                    <a:pt x="148883" y="308645"/>
                  </a:cubicBezTo>
                  <a:cubicBezTo>
                    <a:pt x="148883" y="297402"/>
                    <a:pt x="148180" y="286862"/>
                    <a:pt x="140451" y="277728"/>
                  </a:cubicBezTo>
                  <a:cubicBezTo>
                    <a:pt x="129208" y="264377"/>
                    <a:pt x="120776" y="258756"/>
                    <a:pt x="106723" y="276322"/>
                  </a:cubicBezTo>
                  <a:cubicBezTo>
                    <a:pt x="77211" y="312159"/>
                    <a:pt x="46294" y="310753"/>
                    <a:pt x="16782" y="274917"/>
                  </a:cubicBezTo>
                  <a:cubicBezTo>
                    <a:pt x="-9216" y="243298"/>
                    <a:pt x="-4298" y="182868"/>
                    <a:pt x="26619" y="155465"/>
                  </a:cubicBezTo>
                  <a:cubicBezTo>
                    <a:pt x="54726" y="130871"/>
                    <a:pt x="77914" y="131574"/>
                    <a:pt x="102507" y="157572"/>
                  </a:cubicBezTo>
                  <a:cubicBezTo>
                    <a:pt x="109534" y="164599"/>
                    <a:pt x="112344" y="180760"/>
                    <a:pt x="126398" y="175139"/>
                  </a:cubicBezTo>
                  <a:cubicBezTo>
                    <a:pt x="141154" y="168815"/>
                    <a:pt x="148883" y="155465"/>
                    <a:pt x="148883" y="137898"/>
                  </a:cubicBezTo>
                  <a:cubicBezTo>
                    <a:pt x="148883" y="100656"/>
                    <a:pt x="150288" y="62713"/>
                    <a:pt x="148180" y="25472"/>
                  </a:cubicBezTo>
                  <a:cubicBezTo>
                    <a:pt x="147478" y="5797"/>
                    <a:pt x="151694" y="-1230"/>
                    <a:pt x="172773" y="176"/>
                  </a:cubicBezTo>
                  <a:cubicBezTo>
                    <a:pt x="212123" y="2283"/>
                    <a:pt x="251472" y="1581"/>
                    <a:pt x="290821" y="176"/>
                  </a:cubicBezTo>
                  <a:cubicBezTo>
                    <a:pt x="309793" y="-527"/>
                    <a:pt x="321738" y="8608"/>
                    <a:pt x="332278" y="22661"/>
                  </a:cubicBezTo>
                  <a:cubicBezTo>
                    <a:pt x="341413" y="35309"/>
                    <a:pt x="342116" y="46552"/>
                    <a:pt x="328062" y="57794"/>
                  </a:cubicBezTo>
                  <a:cubicBezTo>
                    <a:pt x="311901" y="71145"/>
                    <a:pt x="289416" y="83090"/>
                    <a:pt x="303469" y="111196"/>
                  </a:cubicBezTo>
                  <a:cubicBezTo>
                    <a:pt x="317522" y="139303"/>
                    <a:pt x="346332" y="152654"/>
                    <a:pt x="381465" y="148438"/>
                  </a:cubicBezTo>
                  <a:cubicBezTo>
                    <a:pt x="408166" y="144925"/>
                    <a:pt x="435570" y="123142"/>
                    <a:pt x="439083" y="100656"/>
                  </a:cubicBezTo>
                  <a:cubicBezTo>
                    <a:pt x="441894" y="83793"/>
                    <a:pt x="429949" y="73955"/>
                    <a:pt x="418706" y="64118"/>
                  </a:cubicBezTo>
                  <a:cubicBezTo>
                    <a:pt x="408869" y="55686"/>
                    <a:pt x="394113" y="48660"/>
                    <a:pt x="401842" y="31093"/>
                  </a:cubicBezTo>
                  <a:cubicBezTo>
                    <a:pt x="408869" y="15634"/>
                    <a:pt x="419409" y="1581"/>
                    <a:pt x="437678" y="878"/>
                  </a:cubicBezTo>
                  <a:cubicBezTo>
                    <a:pt x="485459" y="-527"/>
                    <a:pt x="532537" y="176"/>
                    <a:pt x="580319" y="176"/>
                  </a:cubicBezTo>
                  <a:cubicBezTo>
                    <a:pt x="591561" y="176"/>
                    <a:pt x="590859" y="6500"/>
                    <a:pt x="590859" y="14229"/>
                  </a:cubicBezTo>
                  <a:cubicBezTo>
                    <a:pt x="590859" y="57092"/>
                    <a:pt x="590859" y="99954"/>
                    <a:pt x="590859" y="142816"/>
                  </a:cubicBezTo>
                  <a:cubicBezTo>
                    <a:pt x="590859" y="159680"/>
                    <a:pt x="582427" y="172328"/>
                    <a:pt x="569779" y="182166"/>
                  </a:cubicBezTo>
                  <a:cubicBezTo>
                    <a:pt x="556428" y="192706"/>
                    <a:pt x="544483" y="193408"/>
                    <a:pt x="532537" y="178652"/>
                  </a:cubicBezTo>
                  <a:cubicBezTo>
                    <a:pt x="521295" y="163896"/>
                    <a:pt x="510052" y="144222"/>
                    <a:pt x="486864" y="152654"/>
                  </a:cubicBezTo>
                  <a:cubicBezTo>
                    <a:pt x="460866" y="161788"/>
                    <a:pt x="444704" y="180760"/>
                    <a:pt x="442596" y="209569"/>
                  </a:cubicBezTo>
                  <a:cubicBezTo>
                    <a:pt x="441191" y="234163"/>
                    <a:pt x="442596" y="256648"/>
                    <a:pt x="462271" y="274917"/>
                  </a:cubicBezTo>
                  <a:cubicBezTo>
                    <a:pt x="488270" y="298105"/>
                    <a:pt x="503026" y="297402"/>
                    <a:pt x="526213" y="270701"/>
                  </a:cubicBezTo>
                  <a:cubicBezTo>
                    <a:pt x="533943" y="261567"/>
                    <a:pt x="539564" y="247513"/>
                    <a:pt x="556428" y="253135"/>
                  </a:cubicBezTo>
                  <a:cubicBezTo>
                    <a:pt x="572589" y="258756"/>
                    <a:pt x="587345" y="269999"/>
                    <a:pt x="588048" y="287565"/>
                  </a:cubicBezTo>
                  <a:cubicBezTo>
                    <a:pt x="590156" y="336049"/>
                    <a:pt x="590156" y="384533"/>
                    <a:pt x="590156" y="432314"/>
                  </a:cubicBezTo>
                  <a:cubicBezTo>
                    <a:pt x="590156" y="447773"/>
                    <a:pt x="576805" y="440746"/>
                    <a:pt x="569076" y="441448"/>
                  </a:cubicBezTo>
                  <a:cubicBezTo>
                    <a:pt x="502323" y="441448"/>
                    <a:pt x="435570" y="441448"/>
                    <a:pt x="368817" y="441448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E11C7575-C5AC-415E-8FF9-4FF1E1E8BF6A}"/>
                </a:ext>
              </a:extLst>
            </p:cNvPr>
            <p:cNvSpPr/>
            <p:nvPr/>
          </p:nvSpPr>
          <p:spPr>
            <a:xfrm>
              <a:off x="-8381" y="2284436"/>
              <a:ext cx="769640" cy="769640"/>
            </a:xfrm>
            <a:custGeom>
              <a:avLst/>
              <a:gdLst>
                <a:gd name="connsiteX0" fmla="*/ 703 w 442678"/>
                <a:gd name="connsiteY0" fmla="*/ 221404 h 442678"/>
                <a:gd name="connsiteX1" fmla="*/ 0 w 442678"/>
                <a:gd name="connsiteY1" fmla="*/ 21144 h 442678"/>
                <a:gd name="connsiteX2" fmla="*/ 21080 w 442678"/>
                <a:gd name="connsiteY2" fmla="*/ 64 h 442678"/>
                <a:gd name="connsiteX3" fmla="*/ 139127 w 442678"/>
                <a:gd name="connsiteY3" fmla="*/ 64 h 442678"/>
                <a:gd name="connsiteX4" fmla="*/ 179882 w 442678"/>
                <a:gd name="connsiteY4" fmla="*/ 17631 h 442678"/>
                <a:gd name="connsiteX5" fmla="*/ 177071 w 442678"/>
                <a:gd name="connsiteY5" fmla="*/ 60494 h 442678"/>
                <a:gd name="connsiteX6" fmla="*/ 153181 w 442678"/>
                <a:gd name="connsiteY6" fmla="*/ 104761 h 442678"/>
                <a:gd name="connsiteX7" fmla="*/ 205178 w 442678"/>
                <a:gd name="connsiteY7" fmla="*/ 147624 h 442678"/>
                <a:gd name="connsiteX8" fmla="*/ 275444 w 442678"/>
                <a:gd name="connsiteY8" fmla="*/ 127949 h 442678"/>
                <a:gd name="connsiteX9" fmla="*/ 271931 w 442678"/>
                <a:gd name="connsiteY9" fmla="*/ 65412 h 442678"/>
                <a:gd name="connsiteX10" fmla="*/ 252959 w 442678"/>
                <a:gd name="connsiteY10" fmla="*/ 33090 h 442678"/>
                <a:gd name="connsiteX11" fmla="*/ 293713 w 442678"/>
                <a:gd name="connsiteY11" fmla="*/ 767 h 442678"/>
                <a:gd name="connsiteX12" fmla="*/ 430733 w 442678"/>
                <a:gd name="connsiteY12" fmla="*/ 64 h 442678"/>
                <a:gd name="connsiteX13" fmla="*/ 443381 w 442678"/>
                <a:gd name="connsiteY13" fmla="*/ 16226 h 442678"/>
                <a:gd name="connsiteX14" fmla="*/ 443381 w 442678"/>
                <a:gd name="connsiteY14" fmla="*/ 144813 h 442678"/>
                <a:gd name="connsiteX15" fmla="*/ 423004 w 442678"/>
                <a:gd name="connsiteY15" fmla="*/ 182054 h 442678"/>
                <a:gd name="connsiteX16" fmla="*/ 383655 w 442678"/>
                <a:gd name="connsiteY16" fmla="*/ 178541 h 442678"/>
                <a:gd name="connsiteX17" fmla="*/ 335171 w 442678"/>
                <a:gd name="connsiteY17" fmla="*/ 153948 h 442678"/>
                <a:gd name="connsiteX18" fmla="*/ 295119 w 442678"/>
                <a:gd name="connsiteY18" fmla="*/ 213674 h 442678"/>
                <a:gd name="connsiteX19" fmla="*/ 318307 w 442678"/>
                <a:gd name="connsiteY19" fmla="*/ 277617 h 442678"/>
                <a:gd name="connsiteX20" fmla="*/ 376628 w 442678"/>
                <a:gd name="connsiteY20" fmla="*/ 273401 h 442678"/>
                <a:gd name="connsiteX21" fmla="*/ 411058 w 442678"/>
                <a:gd name="connsiteY21" fmla="*/ 253726 h 442678"/>
                <a:gd name="connsiteX22" fmla="*/ 443381 w 442678"/>
                <a:gd name="connsiteY22" fmla="*/ 300102 h 442678"/>
                <a:gd name="connsiteX23" fmla="*/ 443381 w 442678"/>
                <a:gd name="connsiteY23" fmla="*/ 425879 h 442678"/>
                <a:gd name="connsiteX24" fmla="*/ 423706 w 442678"/>
                <a:gd name="connsiteY24" fmla="*/ 443445 h 442678"/>
                <a:gd name="connsiteX25" fmla="*/ 303551 w 442678"/>
                <a:gd name="connsiteY25" fmla="*/ 443445 h 442678"/>
                <a:gd name="connsiteX26" fmla="*/ 260689 w 442678"/>
                <a:gd name="connsiteY26" fmla="*/ 423068 h 442678"/>
                <a:gd name="connsiteX27" fmla="*/ 264202 w 442678"/>
                <a:gd name="connsiteY27" fmla="*/ 383719 h 442678"/>
                <a:gd name="connsiteX28" fmla="*/ 289498 w 442678"/>
                <a:gd name="connsiteY28" fmla="*/ 337343 h 442678"/>
                <a:gd name="connsiteX29" fmla="*/ 231879 w 442678"/>
                <a:gd name="connsiteY29" fmla="*/ 295183 h 442678"/>
                <a:gd name="connsiteX30" fmla="*/ 165126 w 442678"/>
                <a:gd name="connsiteY30" fmla="*/ 317669 h 442678"/>
                <a:gd name="connsiteX31" fmla="*/ 169342 w 442678"/>
                <a:gd name="connsiteY31" fmla="*/ 376692 h 442678"/>
                <a:gd name="connsiteX32" fmla="*/ 189017 w 442678"/>
                <a:gd name="connsiteY32" fmla="*/ 410420 h 442678"/>
                <a:gd name="connsiteX33" fmla="*/ 146154 w 442678"/>
                <a:gd name="connsiteY33" fmla="*/ 443445 h 442678"/>
                <a:gd name="connsiteX34" fmla="*/ 14756 w 442678"/>
                <a:gd name="connsiteY34" fmla="*/ 444148 h 442678"/>
                <a:gd name="connsiteX35" fmla="*/ 703 w 442678"/>
                <a:gd name="connsiteY35" fmla="*/ 424473 h 442678"/>
                <a:gd name="connsiteX36" fmla="*/ 703 w 442678"/>
                <a:gd name="connsiteY36" fmla="*/ 221404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42678" h="442678">
                  <a:moveTo>
                    <a:pt x="703" y="221404"/>
                  </a:moveTo>
                  <a:cubicBezTo>
                    <a:pt x="703" y="154650"/>
                    <a:pt x="1405" y="87897"/>
                    <a:pt x="0" y="21144"/>
                  </a:cubicBezTo>
                  <a:cubicBezTo>
                    <a:pt x="0" y="4280"/>
                    <a:pt x="3513" y="-638"/>
                    <a:pt x="21080" y="64"/>
                  </a:cubicBezTo>
                  <a:cubicBezTo>
                    <a:pt x="60429" y="1470"/>
                    <a:pt x="99778" y="767"/>
                    <a:pt x="139127" y="64"/>
                  </a:cubicBezTo>
                  <a:cubicBezTo>
                    <a:pt x="155991" y="64"/>
                    <a:pt x="169342" y="4983"/>
                    <a:pt x="179882" y="17631"/>
                  </a:cubicBezTo>
                  <a:cubicBezTo>
                    <a:pt x="193233" y="32387"/>
                    <a:pt x="197449" y="46440"/>
                    <a:pt x="177071" y="60494"/>
                  </a:cubicBezTo>
                  <a:cubicBezTo>
                    <a:pt x="162316" y="71033"/>
                    <a:pt x="145452" y="82276"/>
                    <a:pt x="153181" y="104761"/>
                  </a:cubicBezTo>
                  <a:cubicBezTo>
                    <a:pt x="161613" y="128652"/>
                    <a:pt x="178477" y="144813"/>
                    <a:pt x="205178" y="147624"/>
                  </a:cubicBezTo>
                  <a:cubicBezTo>
                    <a:pt x="231177" y="150434"/>
                    <a:pt x="256472" y="149732"/>
                    <a:pt x="275444" y="127949"/>
                  </a:cubicBezTo>
                  <a:cubicBezTo>
                    <a:pt x="297227" y="103356"/>
                    <a:pt x="296524" y="87897"/>
                    <a:pt x="271931" y="65412"/>
                  </a:cubicBezTo>
                  <a:cubicBezTo>
                    <a:pt x="262094" y="56980"/>
                    <a:pt x="245932" y="50656"/>
                    <a:pt x="252959" y="33090"/>
                  </a:cubicBezTo>
                  <a:cubicBezTo>
                    <a:pt x="259986" y="15523"/>
                    <a:pt x="273336" y="1470"/>
                    <a:pt x="293713" y="767"/>
                  </a:cubicBezTo>
                  <a:cubicBezTo>
                    <a:pt x="339387" y="-638"/>
                    <a:pt x="385060" y="767"/>
                    <a:pt x="430733" y="64"/>
                  </a:cubicBezTo>
                  <a:cubicBezTo>
                    <a:pt x="443381" y="64"/>
                    <a:pt x="443381" y="7091"/>
                    <a:pt x="443381" y="16226"/>
                  </a:cubicBezTo>
                  <a:cubicBezTo>
                    <a:pt x="443381" y="59088"/>
                    <a:pt x="443381" y="101951"/>
                    <a:pt x="443381" y="144813"/>
                  </a:cubicBezTo>
                  <a:cubicBezTo>
                    <a:pt x="443381" y="160272"/>
                    <a:pt x="434949" y="172217"/>
                    <a:pt x="423004" y="182054"/>
                  </a:cubicBezTo>
                  <a:cubicBezTo>
                    <a:pt x="408951" y="193297"/>
                    <a:pt x="396303" y="195405"/>
                    <a:pt x="383655" y="178541"/>
                  </a:cubicBezTo>
                  <a:cubicBezTo>
                    <a:pt x="371709" y="163082"/>
                    <a:pt x="359764" y="143408"/>
                    <a:pt x="335171" y="153948"/>
                  </a:cubicBezTo>
                  <a:cubicBezTo>
                    <a:pt x="310578" y="165190"/>
                    <a:pt x="295119" y="183460"/>
                    <a:pt x="295119" y="213674"/>
                  </a:cubicBezTo>
                  <a:cubicBezTo>
                    <a:pt x="295119" y="238267"/>
                    <a:pt x="297227" y="260753"/>
                    <a:pt x="318307" y="277617"/>
                  </a:cubicBezTo>
                  <a:cubicBezTo>
                    <a:pt x="341495" y="296589"/>
                    <a:pt x="356251" y="295183"/>
                    <a:pt x="376628" y="273401"/>
                  </a:cubicBezTo>
                  <a:cubicBezTo>
                    <a:pt x="385763" y="263563"/>
                    <a:pt x="392789" y="245294"/>
                    <a:pt x="411058" y="253726"/>
                  </a:cubicBezTo>
                  <a:cubicBezTo>
                    <a:pt x="430030" y="262158"/>
                    <a:pt x="443381" y="276914"/>
                    <a:pt x="443381" y="300102"/>
                  </a:cubicBezTo>
                  <a:cubicBezTo>
                    <a:pt x="443381" y="342262"/>
                    <a:pt x="442678" y="384422"/>
                    <a:pt x="443381" y="425879"/>
                  </a:cubicBezTo>
                  <a:cubicBezTo>
                    <a:pt x="444084" y="441337"/>
                    <a:pt x="437057" y="443445"/>
                    <a:pt x="423706" y="443445"/>
                  </a:cubicBezTo>
                  <a:cubicBezTo>
                    <a:pt x="383655" y="442743"/>
                    <a:pt x="343603" y="442743"/>
                    <a:pt x="303551" y="443445"/>
                  </a:cubicBezTo>
                  <a:cubicBezTo>
                    <a:pt x="285984" y="443445"/>
                    <a:pt x="271931" y="436419"/>
                    <a:pt x="260689" y="423068"/>
                  </a:cubicBezTo>
                  <a:cubicBezTo>
                    <a:pt x="248743" y="409015"/>
                    <a:pt x="247338" y="396367"/>
                    <a:pt x="264202" y="383719"/>
                  </a:cubicBezTo>
                  <a:cubicBezTo>
                    <a:pt x="279660" y="372476"/>
                    <a:pt x="298632" y="359828"/>
                    <a:pt x="289498" y="337343"/>
                  </a:cubicBezTo>
                  <a:cubicBezTo>
                    <a:pt x="279660" y="312750"/>
                    <a:pt x="261391" y="295886"/>
                    <a:pt x="231879" y="295183"/>
                  </a:cubicBezTo>
                  <a:cubicBezTo>
                    <a:pt x="206583" y="294481"/>
                    <a:pt x="182693" y="295886"/>
                    <a:pt x="165126" y="317669"/>
                  </a:cubicBezTo>
                  <a:cubicBezTo>
                    <a:pt x="146154" y="340856"/>
                    <a:pt x="147559" y="355612"/>
                    <a:pt x="169342" y="376692"/>
                  </a:cubicBezTo>
                  <a:cubicBezTo>
                    <a:pt x="178477" y="385827"/>
                    <a:pt x="197449" y="390043"/>
                    <a:pt x="189017" y="410420"/>
                  </a:cubicBezTo>
                  <a:cubicBezTo>
                    <a:pt x="180585" y="430095"/>
                    <a:pt x="166531" y="442743"/>
                    <a:pt x="146154" y="443445"/>
                  </a:cubicBezTo>
                  <a:cubicBezTo>
                    <a:pt x="102589" y="444851"/>
                    <a:pt x="58321" y="443445"/>
                    <a:pt x="14756" y="444148"/>
                  </a:cubicBezTo>
                  <a:cubicBezTo>
                    <a:pt x="-2108" y="444148"/>
                    <a:pt x="703" y="434311"/>
                    <a:pt x="703" y="424473"/>
                  </a:cubicBezTo>
                  <a:cubicBezTo>
                    <a:pt x="703" y="356315"/>
                    <a:pt x="703" y="288859"/>
                    <a:pt x="703" y="221404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8416AE5B-A1E2-4D57-BA23-8BAAD746C575}"/>
                </a:ext>
              </a:extLst>
            </p:cNvPr>
            <p:cNvSpPr/>
            <p:nvPr/>
          </p:nvSpPr>
          <p:spPr>
            <a:xfrm>
              <a:off x="1505534" y="1527776"/>
              <a:ext cx="1026185" cy="1026186"/>
            </a:xfrm>
            <a:custGeom>
              <a:avLst/>
              <a:gdLst>
                <a:gd name="connsiteX0" fmla="*/ 527 w 590237"/>
                <a:gd name="connsiteY0" fmla="*/ 78746 h 590237"/>
                <a:gd name="connsiteX1" fmla="*/ 527 w 590237"/>
                <a:gd name="connsiteY1" fmla="*/ 21128 h 590237"/>
                <a:gd name="connsiteX2" fmla="*/ 19499 w 590237"/>
                <a:gd name="connsiteY2" fmla="*/ 751 h 590237"/>
                <a:gd name="connsiteX3" fmla="*/ 139654 w 590237"/>
                <a:gd name="connsiteY3" fmla="*/ 751 h 590237"/>
                <a:gd name="connsiteX4" fmla="*/ 181814 w 590237"/>
                <a:gd name="connsiteY4" fmla="*/ 21128 h 590237"/>
                <a:gd name="connsiteX5" fmla="*/ 179004 w 590237"/>
                <a:gd name="connsiteY5" fmla="*/ 60477 h 590237"/>
                <a:gd name="connsiteX6" fmla="*/ 153708 w 590237"/>
                <a:gd name="connsiteY6" fmla="*/ 106150 h 590237"/>
                <a:gd name="connsiteX7" fmla="*/ 211326 w 590237"/>
                <a:gd name="connsiteY7" fmla="*/ 149013 h 590237"/>
                <a:gd name="connsiteX8" fmla="*/ 278079 w 590237"/>
                <a:gd name="connsiteY8" fmla="*/ 126528 h 590237"/>
                <a:gd name="connsiteX9" fmla="*/ 274566 w 590237"/>
                <a:gd name="connsiteY9" fmla="*/ 68206 h 590237"/>
                <a:gd name="connsiteX10" fmla="*/ 254188 w 590237"/>
                <a:gd name="connsiteY10" fmla="*/ 34479 h 590237"/>
                <a:gd name="connsiteX11" fmla="*/ 301970 w 590237"/>
                <a:gd name="connsiteY11" fmla="*/ 751 h 590237"/>
                <a:gd name="connsiteX12" fmla="*/ 424936 w 590237"/>
                <a:gd name="connsiteY12" fmla="*/ 48 h 590237"/>
                <a:gd name="connsiteX13" fmla="*/ 442503 w 590237"/>
                <a:gd name="connsiteY13" fmla="*/ 19723 h 590237"/>
                <a:gd name="connsiteX14" fmla="*/ 442503 w 590237"/>
                <a:gd name="connsiteY14" fmla="*/ 134959 h 590237"/>
                <a:gd name="connsiteX15" fmla="*/ 450934 w 590237"/>
                <a:gd name="connsiteY15" fmla="*/ 165877 h 590237"/>
                <a:gd name="connsiteX16" fmla="*/ 484663 w 590237"/>
                <a:gd name="connsiteY16" fmla="*/ 167282 h 590237"/>
                <a:gd name="connsiteX17" fmla="*/ 574603 w 590237"/>
                <a:gd name="connsiteY17" fmla="*/ 167985 h 590237"/>
                <a:gd name="connsiteX18" fmla="*/ 559145 w 590237"/>
                <a:gd name="connsiteY18" fmla="*/ 292356 h 590237"/>
                <a:gd name="connsiteX19" fmla="*/ 489581 w 590237"/>
                <a:gd name="connsiteY19" fmla="*/ 286032 h 590237"/>
                <a:gd name="connsiteX20" fmla="*/ 462880 w 590237"/>
                <a:gd name="connsiteY20" fmla="*/ 269168 h 590237"/>
                <a:gd name="connsiteX21" fmla="*/ 442503 w 590237"/>
                <a:gd name="connsiteY21" fmla="*/ 305004 h 590237"/>
                <a:gd name="connsiteX22" fmla="*/ 442503 w 590237"/>
                <a:gd name="connsiteY22" fmla="*/ 406188 h 590237"/>
                <a:gd name="connsiteX23" fmla="*/ 404559 w 590237"/>
                <a:gd name="connsiteY23" fmla="*/ 442726 h 590237"/>
                <a:gd name="connsiteX24" fmla="*/ 308997 w 590237"/>
                <a:gd name="connsiteY24" fmla="*/ 442726 h 590237"/>
                <a:gd name="connsiteX25" fmla="*/ 278079 w 590237"/>
                <a:gd name="connsiteY25" fmla="*/ 451158 h 590237"/>
                <a:gd name="connsiteX26" fmla="*/ 276674 w 590237"/>
                <a:gd name="connsiteY26" fmla="*/ 483481 h 590237"/>
                <a:gd name="connsiteX27" fmla="*/ 301267 w 590237"/>
                <a:gd name="connsiteY27" fmla="*/ 541099 h 590237"/>
                <a:gd name="connsiteX28" fmla="*/ 235919 w 590237"/>
                <a:gd name="connsiteY28" fmla="*/ 590988 h 590237"/>
                <a:gd name="connsiteX29" fmla="*/ 153005 w 590237"/>
                <a:gd name="connsiteY29" fmla="*/ 560774 h 590237"/>
                <a:gd name="connsiteX30" fmla="*/ 160032 w 590237"/>
                <a:gd name="connsiteY30" fmla="*/ 489102 h 590237"/>
                <a:gd name="connsiteX31" fmla="*/ 176193 w 590237"/>
                <a:gd name="connsiteY31" fmla="*/ 465211 h 590237"/>
                <a:gd name="connsiteX32" fmla="*/ 141060 w 590237"/>
                <a:gd name="connsiteY32" fmla="*/ 443429 h 590237"/>
                <a:gd name="connsiteX33" fmla="*/ 20904 w 590237"/>
                <a:gd name="connsiteY33" fmla="*/ 444132 h 590237"/>
                <a:gd name="connsiteX34" fmla="*/ 527 w 590237"/>
                <a:gd name="connsiteY34" fmla="*/ 423052 h 590237"/>
                <a:gd name="connsiteX35" fmla="*/ 527 w 590237"/>
                <a:gd name="connsiteY35" fmla="*/ 307815 h 590237"/>
                <a:gd name="connsiteX36" fmla="*/ 14580 w 590237"/>
                <a:gd name="connsiteY36" fmla="*/ 267763 h 590237"/>
                <a:gd name="connsiteX37" fmla="*/ 61659 w 590237"/>
                <a:gd name="connsiteY37" fmla="*/ 268466 h 590237"/>
                <a:gd name="connsiteX38" fmla="*/ 103819 w 590237"/>
                <a:gd name="connsiteY38" fmla="*/ 291654 h 590237"/>
                <a:gd name="connsiteX39" fmla="*/ 147384 w 590237"/>
                <a:gd name="connsiteY39" fmla="*/ 243872 h 590237"/>
                <a:gd name="connsiteX40" fmla="*/ 123493 w 590237"/>
                <a:gd name="connsiteY40" fmla="*/ 165174 h 590237"/>
                <a:gd name="connsiteX41" fmla="*/ 67280 w 590237"/>
                <a:gd name="connsiteY41" fmla="*/ 170795 h 590237"/>
                <a:gd name="connsiteX42" fmla="*/ 32849 w 590237"/>
                <a:gd name="connsiteY42" fmla="*/ 191173 h 590237"/>
                <a:gd name="connsiteX43" fmla="*/ 527 w 590237"/>
                <a:gd name="connsiteY43" fmla="*/ 147607 h 590237"/>
                <a:gd name="connsiteX44" fmla="*/ 527 w 590237"/>
                <a:gd name="connsiteY44" fmla="*/ 111772 h 590237"/>
                <a:gd name="connsiteX45" fmla="*/ 527 w 590237"/>
                <a:gd name="connsiteY45" fmla="*/ 7874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90237">
                  <a:moveTo>
                    <a:pt x="527" y="78746"/>
                  </a:moveTo>
                  <a:cubicBezTo>
                    <a:pt x="527" y="59774"/>
                    <a:pt x="1229" y="40100"/>
                    <a:pt x="527" y="21128"/>
                  </a:cubicBezTo>
                  <a:cubicBezTo>
                    <a:pt x="-176" y="7075"/>
                    <a:pt x="2635" y="48"/>
                    <a:pt x="19499" y="751"/>
                  </a:cubicBezTo>
                  <a:cubicBezTo>
                    <a:pt x="59551" y="2156"/>
                    <a:pt x="99602" y="1453"/>
                    <a:pt x="139654" y="751"/>
                  </a:cubicBezTo>
                  <a:cubicBezTo>
                    <a:pt x="157924" y="751"/>
                    <a:pt x="171274" y="7777"/>
                    <a:pt x="181814" y="21128"/>
                  </a:cubicBezTo>
                  <a:cubicBezTo>
                    <a:pt x="193057" y="35181"/>
                    <a:pt x="195165" y="47829"/>
                    <a:pt x="179004" y="60477"/>
                  </a:cubicBezTo>
                  <a:cubicBezTo>
                    <a:pt x="164247" y="71720"/>
                    <a:pt x="144573" y="82962"/>
                    <a:pt x="153708" y="106150"/>
                  </a:cubicBezTo>
                  <a:cubicBezTo>
                    <a:pt x="163545" y="131446"/>
                    <a:pt x="181814" y="147607"/>
                    <a:pt x="211326" y="149013"/>
                  </a:cubicBezTo>
                  <a:cubicBezTo>
                    <a:pt x="236622" y="149715"/>
                    <a:pt x="260513" y="148310"/>
                    <a:pt x="278079" y="126528"/>
                  </a:cubicBezTo>
                  <a:cubicBezTo>
                    <a:pt x="297051" y="102637"/>
                    <a:pt x="296348" y="88584"/>
                    <a:pt x="274566" y="68206"/>
                  </a:cubicBezTo>
                  <a:cubicBezTo>
                    <a:pt x="264728" y="59072"/>
                    <a:pt x="246459" y="54153"/>
                    <a:pt x="254188" y="34479"/>
                  </a:cubicBezTo>
                  <a:cubicBezTo>
                    <a:pt x="262620" y="13399"/>
                    <a:pt x="278079" y="751"/>
                    <a:pt x="301970" y="751"/>
                  </a:cubicBezTo>
                  <a:cubicBezTo>
                    <a:pt x="342724" y="751"/>
                    <a:pt x="384181" y="1453"/>
                    <a:pt x="424936" y="48"/>
                  </a:cubicBezTo>
                  <a:cubicBezTo>
                    <a:pt x="441097" y="-655"/>
                    <a:pt x="442503" y="6372"/>
                    <a:pt x="442503" y="19723"/>
                  </a:cubicBezTo>
                  <a:cubicBezTo>
                    <a:pt x="441800" y="58369"/>
                    <a:pt x="442503" y="96313"/>
                    <a:pt x="442503" y="134959"/>
                  </a:cubicBezTo>
                  <a:cubicBezTo>
                    <a:pt x="442503" y="146202"/>
                    <a:pt x="443205" y="156742"/>
                    <a:pt x="450934" y="165877"/>
                  </a:cubicBezTo>
                  <a:cubicBezTo>
                    <a:pt x="461474" y="179227"/>
                    <a:pt x="470609" y="184849"/>
                    <a:pt x="484663" y="167282"/>
                  </a:cubicBezTo>
                  <a:cubicBezTo>
                    <a:pt x="513472" y="131446"/>
                    <a:pt x="545091" y="132149"/>
                    <a:pt x="574603" y="167985"/>
                  </a:cubicBezTo>
                  <a:cubicBezTo>
                    <a:pt x="604115" y="203118"/>
                    <a:pt x="595683" y="265655"/>
                    <a:pt x="559145" y="292356"/>
                  </a:cubicBezTo>
                  <a:cubicBezTo>
                    <a:pt x="531741" y="312031"/>
                    <a:pt x="512769" y="309923"/>
                    <a:pt x="489581" y="286032"/>
                  </a:cubicBezTo>
                  <a:cubicBezTo>
                    <a:pt x="482554" y="278303"/>
                    <a:pt x="479041" y="260736"/>
                    <a:pt x="462880" y="269168"/>
                  </a:cubicBezTo>
                  <a:cubicBezTo>
                    <a:pt x="449529" y="276195"/>
                    <a:pt x="442503" y="288843"/>
                    <a:pt x="442503" y="305004"/>
                  </a:cubicBezTo>
                  <a:cubicBezTo>
                    <a:pt x="442503" y="338732"/>
                    <a:pt x="442503" y="372460"/>
                    <a:pt x="442503" y="406188"/>
                  </a:cubicBezTo>
                  <a:cubicBezTo>
                    <a:pt x="442503" y="442726"/>
                    <a:pt x="442503" y="442726"/>
                    <a:pt x="404559" y="442726"/>
                  </a:cubicBezTo>
                  <a:cubicBezTo>
                    <a:pt x="372939" y="442726"/>
                    <a:pt x="340616" y="442726"/>
                    <a:pt x="308997" y="442726"/>
                  </a:cubicBezTo>
                  <a:cubicBezTo>
                    <a:pt x="297754" y="442726"/>
                    <a:pt x="287214" y="443429"/>
                    <a:pt x="278079" y="451158"/>
                  </a:cubicBezTo>
                  <a:cubicBezTo>
                    <a:pt x="266837" y="460995"/>
                    <a:pt x="259107" y="470130"/>
                    <a:pt x="276674" y="483481"/>
                  </a:cubicBezTo>
                  <a:cubicBezTo>
                    <a:pt x="295646" y="497534"/>
                    <a:pt x="312510" y="514398"/>
                    <a:pt x="301267" y="541099"/>
                  </a:cubicBezTo>
                  <a:cubicBezTo>
                    <a:pt x="289322" y="569206"/>
                    <a:pt x="268945" y="588880"/>
                    <a:pt x="235919" y="590988"/>
                  </a:cubicBezTo>
                  <a:cubicBezTo>
                    <a:pt x="203597" y="593096"/>
                    <a:pt x="174085" y="588880"/>
                    <a:pt x="153005" y="560774"/>
                  </a:cubicBezTo>
                  <a:cubicBezTo>
                    <a:pt x="132628" y="533370"/>
                    <a:pt x="134736" y="512290"/>
                    <a:pt x="160032" y="489102"/>
                  </a:cubicBezTo>
                  <a:cubicBezTo>
                    <a:pt x="167058" y="482778"/>
                    <a:pt x="183219" y="479967"/>
                    <a:pt x="176193" y="465211"/>
                  </a:cubicBezTo>
                  <a:cubicBezTo>
                    <a:pt x="169869" y="451861"/>
                    <a:pt x="157924" y="443429"/>
                    <a:pt x="141060" y="443429"/>
                  </a:cubicBezTo>
                  <a:cubicBezTo>
                    <a:pt x="101008" y="443429"/>
                    <a:pt x="60956" y="442726"/>
                    <a:pt x="20904" y="444132"/>
                  </a:cubicBezTo>
                  <a:cubicBezTo>
                    <a:pt x="3338" y="444834"/>
                    <a:pt x="-176" y="439213"/>
                    <a:pt x="527" y="423052"/>
                  </a:cubicBezTo>
                  <a:cubicBezTo>
                    <a:pt x="1932" y="385108"/>
                    <a:pt x="1229" y="346461"/>
                    <a:pt x="527" y="307815"/>
                  </a:cubicBezTo>
                  <a:cubicBezTo>
                    <a:pt x="527" y="292356"/>
                    <a:pt x="3338" y="279006"/>
                    <a:pt x="14580" y="267763"/>
                  </a:cubicBezTo>
                  <a:cubicBezTo>
                    <a:pt x="33552" y="249494"/>
                    <a:pt x="44092" y="249494"/>
                    <a:pt x="61659" y="268466"/>
                  </a:cubicBezTo>
                  <a:cubicBezTo>
                    <a:pt x="72901" y="281114"/>
                    <a:pt x="82739" y="297978"/>
                    <a:pt x="103819" y="291654"/>
                  </a:cubicBezTo>
                  <a:cubicBezTo>
                    <a:pt x="126304" y="283924"/>
                    <a:pt x="143168" y="269168"/>
                    <a:pt x="147384" y="243872"/>
                  </a:cubicBezTo>
                  <a:cubicBezTo>
                    <a:pt x="153005" y="213658"/>
                    <a:pt x="150897" y="185551"/>
                    <a:pt x="123493" y="165174"/>
                  </a:cubicBezTo>
                  <a:cubicBezTo>
                    <a:pt x="101008" y="147607"/>
                    <a:pt x="86954" y="149013"/>
                    <a:pt x="67280" y="170795"/>
                  </a:cubicBezTo>
                  <a:cubicBezTo>
                    <a:pt x="58145" y="181335"/>
                    <a:pt x="51821" y="198902"/>
                    <a:pt x="32849" y="191173"/>
                  </a:cubicBezTo>
                  <a:cubicBezTo>
                    <a:pt x="13878" y="183443"/>
                    <a:pt x="1932" y="168687"/>
                    <a:pt x="527" y="147607"/>
                  </a:cubicBezTo>
                  <a:cubicBezTo>
                    <a:pt x="-176" y="135662"/>
                    <a:pt x="527" y="123717"/>
                    <a:pt x="527" y="111772"/>
                  </a:cubicBezTo>
                  <a:cubicBezTo>
                    <a:pt x="-176" y="100529"/>
                    <a:pt x="-176" y="89989"/>
                    <a:pt x="527" y="787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760CE0E9-4721-49E6-BB16-B05E56C0FFB7}"/>
                </a:ext>
              </a:extLst>
            </p:cNvPr>
            <p:cNvSpPr/>
            <p:nvPr/>
          </p:nvSpPr>
          <p:spPr>
            <a:xfrm>
              <a:off x="3040699" y="1250243"/>
              <a:ext cx="769640" cy="1282732"/>
            </a:xfrm>
            <a:custGeom>
              <a:avLst/>
              <a:gdLst>
                <a:gd name="connsiteX0" fmla="*/ 443445 w 442678"/>
                <a:gd name="connsiteY0" fmla="*/ 516659 h 737797"/>
                <a:gd name="connsiteX1" fmla="*/ 438526 w 442678"/>
                <a:gd name="connsiteY1" fmla="*/ 588331 h 737797"/>
                <a:gd name="connsiteX2" fmla="*/ 364746 w 442678"/>
                <a:gd name="connsiteY2" fmla="*/ 591844 h 737797"/>
                <a:gd name="connsiteX3" fmla="*/ 301506 w 442678"/>
                <a:gd name="connsiteY3" fmla="*/ 591844 h 737797"/>
                <a:gd name="connsiteX4" fmla="*/ 269184 w 442678"/>
                <a:gd name="connsiteY4" fmla="*/ 612924 h 737797"/>
                <a:gd name="connsiteX5" fmla="*/ 285345 w 442678"/>
                <a:gd name="connsiteY5" fmla="*/ 637517 h 737797"/>
                <a:gd name="connsiteX6" fmla="*/ 264968 w 442678"/>
                <a:gd name="connsiteY6" fmla="*/ 732377 h 737797"/>
                <a:gd name="connsiteX7" fmla="*/ 153947 w 442678"/>
                <a:gd name="connsiteY7" fmla="*/ 708486 h 737797"/>
                <a:gd name="connsiteX8" fmla="*/ 159569 w 442678"/>
                <a:gd name="connsiteY8" fmla="*/ 638220 h 737797"/>
                <a:gd name="connsiteX9" fmla="*/ 177135 w 442678"/>
                <a:gd name="connsiteY9" fmla="*/ 612221 h 737797"/>
                <a:gd name="connsiteX10" fmla="*/ 139191 w 442678"/>
                <a:gd name="connsiteY10" fmla="*/ 591141 h 737797"/>
                <a:gd name="connsiteX11" fmla="*/ 23954 w 442678"/>
                <a:gd name="connsiteY11" fmla="*/ 591844 h 737797"/>
                <a:gd name="connsiteX12" fmla="*/ 64 w 442678"/>
                <a:gd name="connsiteY12" fmla="*/ 567251 h 737797"/>
                <a:gd name="connsiteX13" fmla="*/ 64 w 442678"/>
                <a:gd name="connsiteY13" fmla="*/ 454824 h 737797"/>
                <a:gd name="connsiteX14" fmla="*/ 20441 w 442678"/>
                <a:gd name="connsiteY14" fmla="*/ 409151 h 737797"/>
                <a:gd name="connsiteX15" fmla="*/ 59790 w 442678"/>
                <a:gd name="connsiteY15" fmla="*/ 412665 h 737797"/>
                <a:gd name="connsiteX16" fmla="*/ 106166 w 442678"/>
                <a:gd name="connsiteY16" fmla="*/ 437258 h 737797"/>
                <a:gd name="connsiteX17" fmla="*/ 149029 w 442678"/>
                <a:gd name="connsiteY17" fmla="*/ 382450 h 737797"/>
                <a:gd name="connsiteX18" fmla="*/ 125840 w 442678"/>
                <a:gd name="connsiteY18" fmla="*/ 313589 h 737797"/>
                <a:gd name="connsiteX19" fmla="*/ 67519 w 442678"/>
                <a:gd name="connsiteY19" fmla="*/ 317102 h 737797"/>
                <a:gd name="connsiteX20" fmla="*/ 34494 w 442678"/>
                <a:gd name="connsiteY20" fmla="*/ 337480 h 737797"/>
                <a:gd name="connsiteX21" fmla="*/ 766 w 442678"/>
                <a:gd name="connsiteY21" fmla="*/ 292509 h 737797"/>
                <a:gd name="connsiteX22" fmla="*/ 64 w 442678"/>
                <a:gd name="connsiteY22" fmla="*/ 163921 h 737797"/>
                <a:gd name="connsiteX23" fmla="*/ 19036 w 442678"/>
                <a:gd name="connsiteY23" fmla="*/ 149166 h 737797"/>
                <a:gd name="connsiteX24" fmla="*/ 137083 w 442678"/>
                <a:gd name="connsiteY24" fmla="*/ 149166 h 737797"/>
                <a:gd name="connsiteX25" fmla="*/ 167298 w 442678"/>
                <a:gd name="connsiteY25" fmla="*/ 139328 h 737797"/>
                <a:gd name="connsiteX26" fmla="*/ 167298 w 442678"/>
                <a:gd name="connsiteY26" fmla="*/ 107708 h 737797"/>
                <a:gd name="connsiteX27" fmla="*/ 142705 w 442678"/>
                <a:gd name="connsiteY27" fmla="*/ 52198 h 737797"/>
                <a:gd name="connsiteX28" fmla="*/ 201728 w 442678"/>
                <a:gd name="connsiteY28" fmla="*/ 1606 h 737797"/>
                <a:gd name="connsiteX29" fmla="*/ 292372 w 442678"/>
                <a:gd name="connsiteY29" fmla="*/ 32523 h 737797"/>
                <a:gd name="connsiteX30" fmla="*/ 286048 w 442678"/>
                <a:gd name="connsiteY30" fmla="*/ 102087 h 737797"/>
                <a:gd name="connsiteX31" fmla="*/ 269887 w 442678"/>
                <a:gd name="connsiteY31" fmla="*/ 128788 h 737797"/>
                <a:gd name="connsiteX32" fmla="*/ 305723 w 442678"/>
                <a:gd name="connsiteY32" fmla="*/ 149166 h 737797"/>
                <a:gd name="connsiteX33" fmla="*/ 420959 w 442678"/>
                <a:gd name="connsiteY33" fmla="*/ 148463 h 737797"/>
                <a:gd name="connsiteX34" fmla="*/ 444148 w 442678"/>
                <a:gd name="connsiteY34" fmla="*/ 173056 h 737797"/>
                <a:gd name="connsiteX35" fmla="*/ 444148 w 442678"/>
                <a:gd name="connsiteY35" fmla="*/ 291104 h 737797"/>
                <a:gd name="connsiteX36" fmla="*/ 424473 w 442678"/>
                <a:gd name="connsiteY36" fmla="*/ 331155 h 737797"/>
                <a:gd name="connsiteX37" fmla="*/ 385826 w 442678"/>
                <a:gd name="connsiteY37" fmla="*/ 327642 h 737797"/>
                <a:gd name="connsiteX38" fmla="*/ 340153 w 442678"/>
                <a:gd name="connsiteY38" fmla="*/ 302346 h 737797"/>
                <a:gd name="connsiteX39" fmla="*/ 296588 w 442678"/>
                <a:gd name="connsiteY39" fmla="*/ 359965 h 737797"/>
                <a:gd name="connsiteX40" fmla="*/ 321884 w 442678"/>
                <a:gd name="connsiteY40" fmla="*/ 428123 h 737797"/>
                <a:gd name="connsiteX41" fmla="*/ 378097 w 442678"/>
                <a:gd name="connsiteY41" fmla="*/ 423205 h 737797"/>
                <a:gd name="connsiteX42" fmla="*/ 414636 w 442678"/>
                <a:gd name="connsiteY42" fmla="*/ 403530 h 737797"/>
                <a:gd name="connsiteX43" fmla="*/ 444850 w 442678"/>
                <a:gd name="connsiteY43" fmla="*/ 451311 h 737797"/>
                <a:gd name="connsiteX44" fmla="*/ 443445 w 442678"/>
                <a:gd name="connsiteY44" fmla="*/ 516659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2678" h="737797">
                  <a:moveTo>
                    <a:pt x="443445" y="516659"/>
                  </a:moveTo>
                  <a:cubicBezTo>
                    <a:pt x="441337" y="538441"/>
                    <a:pt x="454688" y="573574"/>
                    <a:pt x="438526" y="588331"/>
                  </a:cubicBezTo>
                  <a:cubicBezTo>
                    <a:pt x="424473" y="600979"/>
                    <a:pt x="390042" y="591844"/>
                    <a:pt x="364746" y="591844"/>
                  </a:cubicBezTo>
                  <a:cubicBezTo>
                    <a:pt x="343666" y="591844"/>
                    <a:pt x="322586" y="591844"/>
                    <a:pt x="301506" y="591844"/>
                  </a:cubicBezTo>
                  <a:cubicBezTo>
                    <a:pt x="286751" y="591844"/>
                    <a:pt x="274805" y="599573"/>
                    <a:pt x="269184" y="612924"/>
                  </a:cubicBezTo>
                  <a:cubicBezTo>
                    <a:pt x="262860" y="627680"/>
                    <a:pt x="278319" y="630490"/>
                    <a:pt x="285345" y="637517"/>
                  </a:cubicBezTo>
                  <a:cubicBezTo>
                    <a:pt x="317668" y="667732"/>
                    <a:pt x="309236" y="708486"/>
                    <a:pt x="264968" y="732377"/>
                  </a:cubicBezTo>
                  <a:cubicBezTo>
                    <a:pt x="229835" y="751349"/>
                    <a:pt x="177838" y="740106"/>
                    <a:pt x="153947" y="708486"/>
                  </a:cubicBezTo>
                  <a:cubicBezTo>
                    <a:pt x="134272" y="683190"/>
                    <a:pt x="137083" y="661407"/>
                    <a:pt x="159569" y="638220"/>
                  </a:cubicBezTo>
                  <a:cubicBezTo>
                    <a:pt x="166595" y="631193"/>
                    <a:pt x="184864" y="629085"/>
                    <a:pt x="177135" y="612221"/>
                  </a:cubicBezTo>
                  <a:cubicBezTo>
                    <a:pt x="170109" y="596763"/>
                    <a:pt x="156055" y="590439"/>
                    <a:pt x="139191" y="591141"/>
                  </a:cubicBezTo>
                  <a:cubicBezTo>
                    <a:pt x="100545" y="591844"/>
                    <a:pt x="62601" y="589736"/>
                    <a:pt x="23954" y="591844"/>
                  </a:cubicBezTo>
                  <a:cubicBezTo>
                    <a:pt x="4280" y="592546"/>
                    <a:pt x="-639" y="586223"/>
                    <a:pt x="64" y="567251"/>
                  </a:cubicBezTo>
                  <a:cubicBezTo>
                    <a:pt x="1469" y="530010"/>
                    <a:pt x="766" y="492768"/>
                    <a:pt x="64" y="454824"/>
                  </a:cubicBezTo>
                  <a:cubicBezTo>
                    <a:pt x="64" y="435852"/>
                    <a:pt x="6388" y="421097"/>
                    <a:pt x="20441" y="409151"/>
                  </a:cubicBezTo>
                  <a:cubicBezTo>
                    <a:pt x="34494" y="397908"/>
                    <a:pt x="47142" y="396503"/>
                    <a:pt x="59790" y="412665"/>
                  </a:cubicBezTo>
                  <a:cubicBezTo>
                    <a:pt x="71033" y="427420"/>
                    <a:pt x="82978" y="447095"/>
                    <a:pt x="106166" y="437258"/>
                  </a:cubicBezTo>
                  <a:cubicBezTo>
                    <a:pt x="130057" y="427420"/>
                    <a:pt x="146920" y="410557"/>
                    <a:pt x="149029" y="382450"/>
                  </a:cubicBezTo>
                  <a:cubicBezTo>
                    <a:pt x="151137" y="355749"/>
                    <a:pt x="148326" y="331858"/>
                    <a:pt x="125840" y="313589"/>
                  </a:cubicBezTo>
                  <a:cubicBezTo>
                    <a:pt x="101950" y="293914"/>
                    <a:pt x="88599" y="295320"/>
                    <a:pt x="67519" y="317102"/>
                  </a:cubicBezTo>
                  <a:cubicBezTo>
                    <a:pt x="58385" y="326237"/>
                    <a:pt x="54169" y="345209"/>
                    <a:pt x="34494" y="337480"/>
                  </a:cubicBezTo>
                  <a:cubicBezTo>
                    <a:pt x="14117" y="329750"/>
                    <a:pt x="1469" y="314292"/>
                    <a:pt x="766" y="292509"/>
                  </a:cubicBezTo>
                  <a:cubicBezTo>
                    <a:pt x="-639" y="249647"/>
                    <a:pt x="766" y="206784"/>
                    <a:pt x="64" y="163921"/>
                  </a:cubicBezTo>
                  <a:cubicBezTo>
                    <a:pt x="-639" y="147760"/>
                    <a:pt x="8496" y="149166"/>
                    <a:pt x="19036" y="149166"/>
                  </a:cubicBezTo>
                  <a:cubicBezTo>
                    <a:pt x="58385" y="149166"/>
                    <a:pt x="97734" y="149166"/>
                    <a:pt x="137083" y="149166"/>
                  </a:cubicBezTo>
                  <a:cubicBezTo>
                    <a:pt x="148326" y="149166"/>
                    <a:pt x="158163" y="147760"/>
                    <a:pt x="167298" y="139328"/>
                  </a:cubicBezTo>
                  <a:cubicBezTo>
                    <a:pt x="179243" y="128086"/>
                    <a:pt x="184162" y="118951"/>
                    <a:pt x="167298" y="107708"/>
                  </a:cubicBezTo>
                  <a:cubicBezTo>
                    <a:pt x="148326" y="94358"/>
                    <a:pt x="133570" y="76791"/>
                    <a:pt x="142705" y="52198"/>
                  </a:cubicBezTo>
                  <a:cubicBezTo>
                    <a:pt x="152542" y="25497"/>
                    <a:pt x="171514" y="5120"/>
                    <a:pt x="201728" y="1606"/>
                  </a:cubicBezTo>
                  <a:cubicBezTo>
                    <a:pt x="236159" y="-2610"/>
                    <a:pt x="269184" y="-502"/>
                    <a:pt x="292372" y="32523"/>
                  </a:cubicBezTo>
                  <a:cubicBezTo>
                    <a:pt x="312046" y="59927"/>
                    <a:pt x="309938" y="78899"/>
                    <a:pt x="286048" y="102087"/>
                  </a:cubicBezTo>
                  <a:cubicBezTo>
                    <a:pt x="278319" y="109114"/>
                    <a:pt x="261455" y="113330"/>
                    <a:pt x="269887" y="128788"/>
                  </a:cubicBezTo>
                  <a:cubicBezTo>
                    <a:pt x="276913" y="142139"/>
                    <a:pt x="289561" y="149166"/>
                    <a:pt x="305723" y="149166"/>
                  </a:cubicBezTo>
                  <a:cubicBezTo>
                    <a:pt x="344369" y="148463"/>
                    <a:pt x="382313" y="150571"/>
                    <a:pt x="420959" y="148463"/>
                  </a:cubicBezTo>
                  <a:cubicBezTo>
                    <a:pt x="441337" y="147760"/>
                    <a:pt x="444850" y="154084"/>
                    <a:pt x="444148" y="173056"/>
                  </a:cubicBezTo>
                  <a:cubicBezTo>
                    <a:pt x="442742" y="212405"/>
                    <a:pt x="443445" y="251754"/>
                    <a:pt x="444148" y="291104"/>
                  </a:cubicBezTo>
                  <a:cubicBezTo>
                    <a:pt x="444148" y="308670"/>
                    <a:pt x="437121" y="320615"/>
                    <a:pt x="424473" y="331155"/>
                  </a:cubicBezTo>
                  <a:cubicBezTo>
                    <a:pt x="410419" y="342398"/>
                    <a:pt x="397771" y="344506"/>
                    <a:pt x="385826" y="327642"/>
                  </a:cubicBezTo>
                  <a:cubicBezTo>
                    <a:pt x="374584" y="312886"/>
                    <a:pt x="363341" y="293212"/>
                    <a:pt x="340153" y="302346"/>
                  </a:cubicBezTo>
                  <a:cubicBezTo>
                    <a:pt x="314857" y="312184"/>
                    <a:pt x="298696" y="331155"/>
                    <a:pt x="296588" y="359965"/>
                  </a:cubicBezTo>
                  <a:cubicBezTo>
                    <a:pt x="294480" y="386666"/>
                    <a:pt x="298696" y="410557"/>
                    <a:pt x="321884" y="428123"/>
                  </a:cubicBezTo>
                  <a:cubicBezTo>
                    <a:pt x="345072" y="445690"/>
                    <a:pt x="357720" y="444987"/>
                    <a:pt x="378097" y="423205"/>
                  </a:cubicBezTo>
                  <a:cubicBezTo>
                    <a:pt x="387934" y="412665"/>
                    <a:pt x="394961" y="393693"/>
                    <a:pt x="414636" y="403530"/>
                  </a:cubicBezTo>
                  <a:cubicBezTo>
                    <a:pt x="433608" y="412665"/>
                    <a:pt x="445553" y="428123"/>
                    <a:pt x="444850" y="451311"/>
                  </a:cubicBezTo>
                  <a:cubicBezTo>
                    <a:pt x="442742" y="472391"/>
                    <a:pt x="443445" y="492066"/>
                    <a:pt x="443445" y="5166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C0AFA55-D2A0-45B6-AED2-A98E52EA9C03}"/>
                </a:ext>
              </a:extLst>
            </p:cNvPr>
            <p:cNvSpPr/>
            <p:nvPr/>
          </p:nvSpPr>
          <p:spPr>
            <a:xfrm>
              <a:off x="3556371" y="4307329"/>
              <a:ext cx="1026185" cy="1026186"/>
            </a:xfrm>
            <a:custGeom>
              <a:avLst/>
              <a:gdLst>
                <a:gd name="connsiteX0" fmla="*/ 228795 w 590237"/>
                <a:gd name="connsiteY0" fmla="*/ 149140 h 590237"/>
                <a:gd name="connsiteX1" fmla="*/ 292034 w 590237"/>
                <a:gd name="connsiteY1" fmla="*/ 149140 h 590237"/>
                <a:gd name="connsiteX2" fmla="*/ 323654 w 590237"/>
                <a:gd name="connsiteY2" fmla="*/ 127358 h 590237"/>
                <a:gd name="connsiteX3" fmla="*/ 308898 w 590237"/>
                <a:gd name="connsiteY3" fmla="*/ 104872 h 590237"/>
                <a:gd name="connsiteX4" fmla="*/ 322952 w 590237"/>
                <a:gd name="connsiteY4" fmla="*/ 11418 h 590237"/>
                <a:gd name="connsiteX5" fmla="*/ 438891 w 590237"/>
                <a:gd name="connsiteY5" fmla="*/ 33201 h 590237"/>
                <a:gd name="connsiteX6" fmla="*/ 432567 w 590237"/>
                <a:gd name="connsiteY6" fmla="*/ 103467 h 590237"/>
                <a:gd name="connsiteX7" fmla="*/ 415703 w 590237"/>
                <a:gd name="connsiteY7" fmla="*/ 128763 h 590237"/>
                <a:gd name="connsiteX8" fmla="*/ 451539 w 590237"/>
                <a:gd name="connsiteY8" fmla="*/ 149140 h 590237"/>
                <a:gd name="connsiteX9" fmla="*/ 571695 w 590237"/>
                <a:gd name="connsiteY9" fmla="*/ 148438 h 590237"/>
                <a:gd name="connsiteX10" fmla="*/ 592072 w 590237"/>
                <a:gd name="connsiteY10" fmla="*/ 168112 h 590237"/>
                <a:gd name="connsiteX11" fmla="*/ 591369 w 590237"/>
                <a:gd name="connsiteY11" fmla="*/ 288268 h 590237"/>
                <a:gd name="connsiteX12" fmla="*/ 570289 w 590237"/>
                <a:gd name="connsiteY12" fmla="*/ 330428 h 590237"/>
                <a:gd name="connsiteX13" fmla="*/ 530940 w 590237"/>
                <a:gd name="connsiteY13" fmla="*/ 326915 h 590237"/>
                <a:gd name="connsiteX14" fmla="*/ 484564 w 590237"/>
                <a:gd name="connsiteY14" fmla="*/ 302321 h 590237"/>
                <a:gd name="connsiteX15" fmla="*/ 442405 w 590237"/>
                <a:gd name="connsiteY15" fmla="*/ 357831 h 590237"/>
                <a:gd name="connsiteX16" fmla="*/ 463485 w 590237"/>
                <a:gd name="connsiteY16" fmla="*/ 425287 h 590237"/>
                <a:gd name="connsiteX17" fmla="*/ 523913 w 590237"/>
                <a:gd name="connsiteY17" fmla="*/ 422477 h 590237"/>
                <a:gd name="connsiteX18" fmla="*/ 558344 w 590237"/>
                <a:gd name="connsiteY18" fmla="*/ 402802 h 590237"/>
                <a:gd name="connsiteX19" fmla="*/ 590667 w 590237"/>
                <a:gd name="connsiteY19" fmla="*/ 446367 h 590237"/>
                <a:gd name="connsiteX20" fmla="*/ 591369 w 590237"/>
                <a:gd name="connsiteY20" fmla="*/ 577765 h 590237"/>
                <a:gd name="connsiteX21" fmla="*/ 574505 w 590237"/>
                <a:gd name="connsiteY21" fmla="*/ 592521 h 590237"/>
                <a:gd name="connsiteX22" fmla="*/ 445918 w 590237"/>
                <a:gd name="connsiteY22" fmla="*/ 592521 h 590237"/>
                <a:gd name="connsiteX23" fmla="*/ 410785 w 590237"/>
                <a:gd name="connsiteY23" fmla="*/ 574955 h 590237"/>
                <a:gd name="connsiteX24" fmla="*/ 413595 w 590237"/>
                <a:gd name="connsiteY24" fmla="*/ 531390 h 590237"/>
                <a:gd name="connsiteX25" fmla="*/ 436783 w 590237"/>
                <a:gd name="connsiteY25" fmla="*/ 487122 h 590237"/>
                <a:gd name="connsiteX26" fmla="*/ 381975 w 590237"/>
                <a:gd name="connsiteY26" fmla="*/ 444962 h 590237"/>
                <a:gd name="connsiteX27" fmla="*/ 311006 w 590237"/>
                <a:gd name="connsiteY27" fmla="*/ 469555 h 590237"/>
                <a:gd name="connsiteX28" fmla="*/ 316628 w 590237"/>
                <a:gd name="connsiteY28" fmla="*/ 525768 h 590237"/>
                <a:gd name="connsiteX29" fmla="*/ 337005 w 590237"/>
                <a:gd name="connsiteY29" fmla="*/ 558794 h 590237"/>
                <a:gd name="connsiteX30" fmla="*/ 289224 w 590237"/>
                <a:gd name="connsiteY30" fmla="*/ 592521 h 590237"/>
                <a:gd name="connsiteX31" fmla="*/ 166258 w 590237"/>
                <a:gd name="connsiteY31" fmla="*/ 592521 h 590237"/>
                <a:gd name="connsiteX32" fmla="*/ 148691 w 590237"/>
                <a:gd name="connsiteY32" fmla="*/ 573549 h 590237"/>
                <a:gd name="connsiteX33" fmla="*/ 149394 w 590237"/>
                <a:gd name="connsiteY33" fmla="*/ 458312 h 590237"/>
                <a:gd name="connsiteX34" fmla="*/ 137448 w 590237"/>
                <a:gd name="connsiteY34" fmla="*/ 423179 h 590237"/>
                <a:gd name="connsiteX35" fmla="*/ 109342 w 590237"/>
                <a:gd name="connsiteY35" fmla="*/ 423882 h 590237"/>
                <a:gd name="connsiteX36" fmla="*/ 49615 w 590237"/>
                <a:gd name="connsiteY36" fmla="*/ 449178 h 590237"/>
                <a:gd name="connsiteX37" fmla="*/ 429 w 590237"/>
                <a:gd name="connsiteY37" fmla="*/ 382425 h 590237"/>
                <a:gd name="connsiteX38" fmla="*/ 32049 w 590237"/>
                <a:gd name="connsiteY38" fmla="*/ 300213 h 590237"/>
                <a:gd name="connsiteX39" fmla="*/ 101613 w 590237"/>
                <a:gd name="connsiteY39" fmla="*/ 305835 h 590237"/>
                <a:gd name="connsiteX40" fmla="*/ 128314 w 590237"/>
                <a:gd name="connsiteY40" fmla="*/ 322698 h 590237"/>
                <a:gd name="connsiteX41" fmla="*/ 148691 w 590237"/>
                <a:gd name="connsiteY41" fmla="*/ 286863 h 590237"/>
                <a:gd name="connsiteX42" fmla="*/ 147988 w 590237"/>
                <a:gd name="connsiteY42" fmla="*/ 168815 h 590237"/>
                <a:gd name="connsiteX43" fmla="*/ 168366 w 590237"/>
                <a:gd name="connsiteY43" fmla="*/ 147032 h 590237"/>
                <a:gd name="connsiteX44" fmla="*/ 228795 w 590237"/>
                <a:gd name="connsiteY44" fmla="*/ 14914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0237" h="590237">
                  <a:moveTo>
                    <a:pt x="228795" y="149140"/>
                  </a:moveTo>
                  <a:cubicBezTo>
                    <a:pt x="249874" y="149140"/>
                    <a:pt x="270954" y="148438"/>
                    <a:pt x="292034" y="149140"/>
                  </a:cubicBezTo>
                  <a:cubicBezTo>
                    <a:pt x="308196" y="149843"/>
                    <a:pt x="318033" y="140006"/>
                    <a:pt x="323654" y="127358"/>
                  </a:cubicBezTo>
                  <a:cubicBezTo>
                    <a:pt x="329276" y="114710"/>
                    <a:pt x="315222" y="110494"/>
                    <a:pt x="308898" y="104872"/>
                  </a:cubicBezTo>
                  <a:cubicBezTo>
                    <a:pt x="275873" y="73956"/>
                    <a:pt x="280792" y="38119"/>
                    <a:pt x="322952" y="11418"/>
                  </a:cubicBezTo>
                  <a:cubicBezTo>
                    <a:pt x="358085" y="-10364"/>
                    <a:pt x="413595" y="176"/>
                    <a:pt x="438891" y="33201"/>
                  </a:cubicBezTo>
                  <a:cubicBezTo>
                    <a:pt x="457863" y="59199"/>
                    <a:pt x="455755" y="80982"/>
                    <a:pt x="432567" y="103467"/>
                  </a:cubicBezTo>
                  <a:cubicBezTo>
                    <a:pt x="425540" y="110494"/>
                    <a:pt x="406569" y="111899"/>
                    <a:pt x="415703" y="128763"/>
                  </a:cubicBezTo>
                  <a:cubicBezTo>
                    <a:pt x="422730" y="142816"/>
                    <a:pt x="434675" y="149140"/>
                    <a:pt x="451539" y="149140"/>
                  </a:cubicBezTo>
                  <a:cubicBezTo>
                    <a:pt x="491591" y="148438"/>
                    <a:pt x="531643" y="149843"/>
                    <a:pt x="571695" y="148438"/>
                  </a:cubicBezTo>
                  <a:cubicBezTo>
                    <a:pt x="587153" y="147735"/>
                    <a:pt x="592072" y="151951"/>
                    <a:pt x="592072" y="168112"/>
                  </a:cubicBezTo>
                  <a:cubicBezTo>
                    <a:pt x="590667" y="208164"/>
                    <a:pt x="591369" y="248216"/>
                    <a:pt x="591369" y="288268"/>
                  </a:cubicBezTo>
                  <a:cubicBezTo>
                    <a:pt x="591369" y="305835"/>
                    <a:pt x="584343" y="319888"/>
                    <a:pt x="570289" y="330428"/>
                  </a:cubicBezTo>
                  <a:cubicBezTo>
                    <a:pt x="555533" y="341670"/>
                    <a:pt x="543588" y="343076"/>
                    <a:pt x="530940" y="326915"/>
                  </a:cubicBezTo>
                  <a:cubicBezTo>
                    <a:pt x="519698" y="312158"/>
                    <a:pt x="507752" y="293186"/>
                    <a:pt x="484564" y="302321"/>
                  </a:cubicBezTo>
                  <a:cubicBezTo>
                    <a:pt x="459971" y="312158"/>
                    <a:pt x="444512" y="329725"/>
                    <a:pt x="442405" y="357831"/>
                  </a:cubicBezTo>
                  <a:cubicBezTo>
                    <a:pt x="440296" y="383128"/>
                    <a:pt x="442405" y="407018"/>
                    <a:pt x="463485" y="425287"/>
                  </a:cubicBezTo>
                  <a:cubicBezTo>
                    <a:pt x="486672" y="445664"/>
                    <a:pt x="502834" y="444962"/>
                    <a:pt x="523913" y="422477"/>
                  </a:cubicBezTo>
                  <a:cubicBezTo>
                    <a:pt x="533048" y="412639"/>
                    <a:pt x="539372" y="394370"/>
                    <a:pt x="558344" y="402802"/>
                  </a:cubicBezTo>
                  <a:cubicBezTo>
                    <a:pt x="577316" y="410531"/>
                    <a:pt x="589964" y="425990"/>
                    <a:pt x="590667" y="446367"/>
                  </a:cubicBezTo>
                  <a:cubicBezTo>
                    <a:pt x="592072" y="489932"/>
                    <a:pt x="590667" y="534200"/>
                    <a:pt x="591369" y="577765"/>
                  </a:cubicBezTo>
                  <a:cubicBezTo>
                    <a:pt x="591369" y="591116"/>
                    <a:pt x="585748" y="592521"/>
                    <a:pt x="574505" y="592521"/>
                  </a:cubicBezTo>
                  <a:cubicBezTo>
                    <a:pt x="531643" y="591819"/>
                    <a:pt x="488780" y="592521"/>
                    <a:pt x="445918" y="592521"/>
                  </a:cubicBezTo>
                  <a:cubicBezTo>
                    <a:pt x="431162" y="592521"/>
                    <a:pt x="419919" y="584792"/>
                    <a:pt x="410785" y="574955"/>
                  </a:cubicBezTo>
                  <a:cubicBezTo>
                    <a:pt x="396731" y="559496"/>
                    <a:pt x="394623" y="545443"/>
                    <a:pt x="413595" y="531390"/>
                  </a:cubicBezTo>
                  <a:cubicBezTo>
                    <a:pt x="428351" y="520850"/>
                    <a:pt x="445918" y="508904"/>
                    <a:pt x="436783" y="487122"/>
                  </a:cubicBezTo>
                  <a:cubicBezTo>
                    <a:pt x="426946" y="463231"/>
                    <a:pt x="410082" y="446367"/>
                    <a:pt x="381975" y="444962"/>
                  </a:cubicBezTo>
                  <a:cubicBezTo>
                    <a:pt x="354572" y="443557"/>
                    <a:pt x="329276" y="444962"/>
                    <a:pt x="311006" y="469555"/>
                  </a:cubicBezTo>
                  <a:cubicBezTo>
                    <a:pt x="294142" y="492743"/>
                    <a:pt x="294845" y="506094"/>
                    <a:pt x="316628" y="525768"/>
                  </a:cubicBezTo>
                  <a:cubicBezTo>
                    <a:pt x="326465" y="534903"/>
                    <a:pt x="345437" y="539119"/>
                    <a:pt x="337005" y="558794"/>
                  </a:cubicBezTo>
                  <a:cubicBezTo>
                    <a:pt x="328573" y="579874"/>
                    <a:pt x="313114" y="592521"/>
                    <a:pt x="289224" y="592521"/>
                  </a:cubicBezTo>
                  <a:cubicBezTo>
                    <a:pt x="248469" y="592521"/>
                    <a:pt x="207012" y="591819"/>
                    <a:pt x="166258" y="592521"/>
                  </a:cubicBezTo>
                  <a:cubicBezTo>
                    <a:pt x="150799" y="593224"/>
                    <a:pt x="148691" y="586900"/>
                    <a:pt x="148691" y="573549"/>
                  </a:cubicBezTo>
                  <a:cubicBezTo>
                    <a:pt x="149394" y="534903"/>
                    <a:pt x="148691" y="496959"/>
                    <a:pt x="149394" y="458312"/>
                  </a:cubicBezTo>
                  <a:cubicBezTo>
                    <a:pt x="149394" y="444962"/>
                    <a:pt x="147286" y="433017"/>
                    <a:pt x="137448" y="423179"/>
                  </a:cubicBezTo>
                  <a:cubicBezTo>
                    <a:pt x="127611" y="413342"/>
                    <a:pt x="119179" y="409126"/>
                    <a:pt x="109342" y="423882"/>
                  </a:cubicBezTo>
                  <a:cubicBezTo>
                    <a:pt x="95288" y="444259"/>
                    <a:pt x="77019" y="461123"/>
                    <a:pt x="49615" y="449178"/>
                  </a:cubicBezTo>
                  <a:cubicBezTo>
                    <a:pt x="21509" y="436530"/>
                    <a:pt x="2537" y="416153"/>
                    <a:pt x="429" y="382425"/>
                  </a:cubicBezTo>
                  <a:cubicBezTo>
                    <a:pt x="-1679" y="350102"/>
                    <a:pt x="3240" y="320590"/>
                    <a:pt x="32049" y="300213"/>
                  </a:cubicBezTo>
                  <a:cubicBezTo>
                    <a:pt x="59453" y="280538"/>
                    <a:pt x="78425" y="281944"/>
                    <a:pt x="101613" y="305835"/>
                  </a:cubicBezTo>
                  <a:cubicBezTo>
                    <a:pt x="108639" y="313564"/>
                    <a:pt x="112153" y="330428"/>
                    <a:pt x="128314" y="322698"/>
                  </a:cubicBezTo>
                  <a:cubicBezTo>
                    <a:pt x="142367" y="315672"/>
                    <a:pt x="148691" y="303024"/>
                    <a:pt x="148691" y="286863"/>
                  </a:cubicBezTo>
                  <a:cubicBezTo>
                    <a:pt x="148691" y="247513"/>
                    <a:pt x="149394" y="208164"/>
                    <a:pt x="147988" y="168815"/>
                  </a:cubicBezTo>
                  <a:cubicBezTo>
                    <a:pt x="147286" y="152654"/>
                    <a:pt x="150096" y="145627"/>
                    <a:pt x="168366" y="147032"/>
                  </a:cubicBezTo>
                  <a:cubicBezTo>
                    <a:pt x="188743" y="150546"/>
                    <a:pt x="209120" y="149140"/>
                    <a:pt x="228795" y="14914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F76804A-4CCE-4457-A425-13320A5D15D9}"/>
                </a:ext>
              </a:extLst>
            </p:cNvPr>
            <p:cNvSpPr/>
            <p:nvPr/>
          </p:nvSpPr>
          <p:spPr>
            <a:xfrm>
              <a:off x="2271731" y="1258111"/>
              <a:ext cx="1026185" cy="1013970"/>
            </a:xfrm>
            <a:custGeom>
              <a:avLst/>
              <a:gdLst>
                <a:gd name="connsiteX0" fmla="*/ 710 w 590237"/>
                <a:gd name="connsiteY0" fmla="*/ 508487 h 583211"/>
                <a:gd name="connsiteX1" fmla="*/ 710 w 590237"/>
                <a:gd name="connsiteY1" fmla="*/ 448058 h 583211"/>
                <a:gd name="connsiteX2" fmla="*/ 16168 w 590237"/>
                <a:gd name="connsiteY2" fmla="*/ 411520 h 583211"/>
                <a:gd name="connsiteX3" fmla="*/ 61841 w 590237"/>
                <a:gd name="connsiteY3" fmla="*/ 413628 h 583211"/>
                <a:gd name="connsiteX4" fmla="*/ 103298 w 590237"/>
                <a:gd name="connsiteY4" fmla="*/ 437518 h 583211"/>
                <a:gd name="connsiteX5" fmla="*/ 146864 w 590237"/>
                <a:gd name="connsiteY5" fmla="*/ 389737 h 583211"/>
                <a:gd name="connsiteX6" fmla="*/ 125081 w 590237"/>
                <a:gd name="connsiteY6" fmla="*/ 312444 h 583211"/>
                <a:gd name="connsiteX7" fmla="*/ 66760 w 590237"/>
                <a:gd name="connsiteY7" fmla="*/ 316660 h 583211"/>
                <a:gd name="connsiteX8" fmla="*/ 33032 w 590237"/>
                <a:gd name="connsiteY8" fmla="*/ 336335 h 583211"/>
                <a:gd name="connsiteX9" fmla="*/ 710 w 590237"/>
                <a:gd name="connsiteY9" fmla="*/ 290661 h 583211"/>
                <a:gd name="connsiteX10" fmla="*/ 710 w 590237"/>
                <a:gd name="connsiteY10" fmla="*/ 164884 h 583211"/>
                <a:gd name="connsiteX11" fmla="*/ 17574 w 590237"/>
                <a:gd name="connsiteY11" fmla="*/ 148021 h 583211"/>
                <a:gd name="connsiteX12" fmla="*/ 135621 w 590237"/>
                <a:gd name="connsiteY12" fmla="*/ 148723 h 583211"/>
                <a:gd name="connsiteX13" fmla="*/ 165836 w 590237"/>
                <a:gd name="connsiteY13" fmla="*/ 139589 h 583211"/>
                <a:gd name="connsiteX14" fmla="*/ 167241 w 590237"/>
                <a:gd name="connsiteY14" fmla="*/ 107969 h 583211"/>
                <a:gd name="connsiteX15" fmla="*/ 141242 w 590237"/>
                <a:gd name="connsiteY15" fmla="*/ 52458 h 583211"/>
                <a:gd name="connsiteX16" fmla="*/ 203077 w 590237"/>
                <a:gd name="connsiteY16" fmla="*/ 1164 h 583211"/>
                <a:gd name="connsiteX17" fmla="*/ 293018 w 590237"/>
                <a:gd name="connsiteY17" fmla="*/ 32784 h 583211"/>
                <a:gd name="connsiteX18" fmla="*/ 286694 w 590237"/>
                <a:gd name="connsiteY18" fmla="*/ 100239 h 583211"/>
                <a:gd name="connsiteX19" fmla="*/ 268424 w 590237"/>
                <a:gd name="connsiteY19" fmla="*/ 126238 h 583211"/>
                <a:gd name="connsiteX20" fmla="*/ 306368 w 590237"/>
                <a:gd name="connsiteY20" fmla="*/ 148021 h 583211"/>
                <a:gd name="connsiteX21" fmla="*/ 421605 w 590237"/>
                <a:gd name="connsiteY21" fmla="*/ 147318 h 583211"/>
                <a:gd name="connsiteX22" fmla="*/ 443388 w 590237"/>
                <a:gd name="connsiteY22" fmla="*/ 169803 h 583211"/>
                <a:gd name="connsiteX23" fmla="*/ 442685 w 590237"/>
                <a:gd name="connsiteY23" fmla="*/ 282229 h 583211"/>
                <a:gd name="connsiteX24" fmla="*/ 453928 w 590237"/>
                <a:gd name="connsiteY24" fmla="*/ 314552 h 583211"/>
                <a:gd name="connsiteX25" fmla="*/ 482737 w 590237"/>
                <a:gd name="connsiteY25" fmla="*/ 314552 h 583211"/>
                <a:gd name="connsiteX26" fmla="*/ 539653 w 590237"/>
                <a:gd name="connsiteY26" fmla="*/ 288554 h 583211"/>
                <a:gd name="connsiteX27" fmla="*/ 590947 w 590237"/>
                <a:gd name="connsiteY27" fmla="*/ 353198 h 583211"/>
                <a:gd name="connsiteX28" fmla="*/ 560030 w 590237"/>
                <a:gd name="connsiteY28" fmla="*/ 438221 h 583211"/>
                <a:gd name="connsiteX29" fmla="*/ 489763 w 590237"/>
                <a:gd name="connsiteY29" fmla="*/ 431897 h 583211"/>
                <a:gd name="connsiteX30" fmla="*/ 465873 w 590237"/>
                <a:gd name="connsiteY30" fmla="*/ 414330 h 583211"/>
                <a:gd name="connsiteX31" fmla="*/ 441982 w 590237"/>
                <a:gd name="connsiteY31" fmla="*/ 450869 h 583211"/>
                <a:gd name="connsiteX32" fmla="*/ 442685 w 590237"/>
                <a:gd name="connsiteY32" fmla="*/ 568214 h 583211"/>
                <a:gd name="connsiteX33" fmla="*/ 419497 w 590237"/>
                <a:gd name="connsiteY33" fmla="*/ 589996 h 583211"/>
                <a:gd name="connsiteX34" fmla="*/ 307071 w 590237"/>
                <a:gd name="connsiteY34" fmla="*/ 589996 h 583211"/>
                <a:gd name="connsiteX35" fmla="*/ 263506 w 590237"/>
                <a:gd name="connsiteY35" fmla="*/ 572430 h 583211"/>
                <a:gd name="connsiteX36" fmla="*/ 266316 w 590237"/>
                <a:gd name="connsiteY36" fmla="*/ 528864 h 583211"/>
                <a:gd name="connsiteX37" fmla="*/ 289504 w 590237"/>
                <a:gd name="connsiteY37" fmla="*/ 485299 h 583211"/>
                <a:gd name="connsiteX38" fmla="*/ 237507 w 590237"/>
                <a:gd name="connsiteY38" fmla="*/ 442437 h 583211"/>
                <a:gd name="connsiteX39" fmla="*/ 167241 w 590237"/>
                <a:gd name="connsiteY39" fmla="*/ 462111 h 583211"/>
                <a:gd name="connsiteX40" fmla="*/ 170051 w 590237"/>
                <a:gd name="connsiteY40" fmla="*/ 523946 h 583211"/>
                <a:gd name="connsiteX41" fmla="*/ 189023 w 590237"/>
                <a:gd name="connsiteY41" fmla="*/ 555566 h 583211"/>
                <a:gd name="connsiteX42" fmla="*/ 148971 w 590237"/>
                <a:gd name="connsiteY42" fmla="*/ 587888 h 583211"/>
                <a:gd name="connsiteX43" fmla="*/ 11952 w 590237"/>
                <a:gd name="connsiteY43" fmla="*/ 589294 h 583211"/>
                <a:gd name="connsiteX44" fmla="*/ 7 w 590237"/>
                <a:gd name="connsiteY44" fmla="*/ 573132 h 583211"/>
                <a:gd name="connsiteX45" fmla="*/ 710 w 590237"/>
                <a:gd name="connsiteY45" fmla="*/ 508487 h 5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83211">
                  <a:moveTo>
                    <a:pt x="710" y="508487"/>
                  </a:moveTo>
                  <a:cubicBezTo>
                    <a:pt x="710" y="488110"/>
                    <a:pt x="1412" y="468435"/>
                    <a:pt x="710" y="448058"/>
                  </a:cubicBezTo>
                  <a:cubicBezTo>
                    <a:pt x="7" y="433302"/>
                    <a:pt x="5628" y="421357"/>
                    <a:pt x="16168" y="411520"/>
                  </a:cubicBezTo>
                  <a:cubicBezTo>
                    <a:pt x="32329" y="396764"/>
                    <a:pt x="47085" y="393250"/>
                    <a:pt x="61841" y="413628"/>
                  </a:cubicBezTo>
                  <a:cubicBezTo>
                    <a:pt x="71678" y="427681"/>
                    <a:pt x="83624" y="444545"/>
                    <a:pt x="103298" y="437518"/>
                  </a:cubicBezTo>
                  <a:cubicBezTo>
                    <a:pt x="125081" y="429789"/>
                    <a:pt x="142648" y="415033"/>
                    <a:pt x="146864" y="389737"/>
                  </a:cubicBezTo>
                  <a:cubicBezTo>
                    <a:pt x="151782" y="360928"/>
                    <a:pt x="150377" y="333524"/>
                    <a:pt x="125081" y="312444"/>
                  </a:cubicBezTo>
                  <a:cubicBezTo>
                    <a:pt x="101893" y="293472"/>
                    <a:pt x="87840" y="294877"/>
                    <a:pt x="66760" y="316660"/>
                  </a:cubicBezTo>
                  <a:cubicBezTo>
                    <a:pt x="57625" y="325795"/>
                    <a:pt x="53409" y="345469"/>
                    <a:pt x="33032" y="336335"/>
                  </a:cubicBezTo>
                  <a:cubicBezTo>
                    <a:pt x="13357" y="327903"/>
                    <a:pt x="710" y="313849"/>
                    <a:pt x="710" y="290661"/>
                  </a:cubicBezTo>
                  <a:cubicBezTo>
                    <a:pt x="710" y="248502"/>
                    <a:pt x="1412" y="207044"/>
                    <a:pt x="710" y="164884"/>
                  </a:cubicBezTo>
                  <a:cubicBezTo>
                    <a:pt x="710" y="151534"/>
                    <a:pt x="4223" y="148021"/>
                    <a:pt x="17574" y="148021"/>
                  </a:cubicBezTo>
                  <a:cubicBezTo>
                    <a:pt x="56923" y="148723"/>
                    <a:pt x="96272" y="148021"/>
                    <a:pt x="135621" y="148723"/>
                  </a:cubicBezTo>
                  <a:cubicBezTo>
                    <a:pt x="146864" y="148723"/>
                    <a:pt x="157404" y="147318"/>
                    <a:pt x="165836" y="139589"/>
                  </a:cubicBezTo>
                  <a:cubicBezTo>
                    <a:pt x="177781" y="129049"/>
                    <a:pt x="184808" y="119914"/>
                    <a:pt x="167241" y="107969"/>
                  </a:cubicBezTo>
                  <a:cubicBezTo>
                    <a:pt x="148269" y="95321"/>
                    <a:pt x="134216" y="77754"/>
                    <a:pt x="141242" y="52458"/>
                  </a:cubicBezTo>
                  <a:cubicBezTo>
                    <a:pt x="147566" y="27865"/>
                    <a:pt x="177078" y="3974"/>
                    <a:pt x="203077" y="1164"/>
                  </a:cubicBezTo>
                  <a:cubicBezTo>
                    <a:pt x="238210" y="-2349"/>
                    <a:pt x="270533" y="461"/>
                    <a:pt x="293018" y="32784"/>
                  </a:cubicBezTo>
                  <a:cubicBezTo>
                    <a:pt x="311287" y="58782"/>
                    <a:pt x="308476" y="78457"/>
                    <a:pt x="286694" y="100239"/>
                  </a:cubicBezTo>
                  <a:cubicBezTo>
                    <a:pt x="279667" y="107969"/>
                    <a:pt x="261398" y="110779"/>
                    <a:pt x="268424" y="126238"/>
                  </a:cubicBezTo>
                  <a:cubicBezTo>
                    <a:pt x="275451" y="140994"/>
                    <a:pt x="288802" y="148021"/>
                    <a:pt x="306368" y="148021"/>
                  </a:cubicBezTo>
                  <a:cubicBezTo>
                    <a:pt x="345015" y="147318"/>
                    <a:pt x="382959" y="148723"/>
                    <a:pt x="421605" y="147318"/>
                  </a:cubicBezTo>
                  <a:cubicBezTo>
                    <a:pt x="440577" y="146615"/>
                    <a:pt x="444090" y="152939"/>
                    <a:pt x="443388" y="169803"/>
                  </a:cubicBezTo>
                  <a:cubicBezTo>
                    <a:pt x="441982" y="207044"/>
                    <a:pt x="443388" y="244285"/>
                    <a:pt x="442685" y="282229"/>
                  </a:cubicBezTo>
                  <a:cubicBezTo>
                    <a:pt x="442685" y="294877"/>
                    <a:pt x="445496" y="305417"/>
                    <a:pt x="453928" y="314552"/>
                  </a:cubicBezTo>
                  <a:cubicBezTo>
                    <a:pt x="463765" y="324389"/>
                    <a:pt x="472197" y="328605"/>
                    <a:pt x="482737" y="314552"/>
                  </a:cubicBezTo>
                  <a:cubicBezTo>
                    <a:pt x="496790" y="295580"/>
                    <a:pt x="512952" y="278014"/>
                    <a:pt x="539653" y="288554"/>
                  </a:cubicBezTo>
                  <a:cubicBezTo>
                    <a:pt x="568462" y="299796"/>
                    <a:pt x="588136" y="320173"/>
                    <a:pt x="590947" y="353198"/>
                  </a:cubicBezTo>
                  <a:cubicBezTo>
                    <a:pt x="593758" y="386927"/>
                    <a:pt x="589542" y="416438"/>
                    <a:pt x="560030" y="438221"/>
                  </a:cubicBezTo>
                  <a:cubicBezTo>
                    <a:pt x="534032" y="457193"/>
                    <a:pt x="512952" y="455085"/>
                    <a:pt x="489763" y="431897"/>
                  </a:cubicBezTo>
                  <a:cubicBezTo>
                    <a:pt x="482737" y="424870"/>
                    <a:pt x="479224" y="408709"/>
                    <a:pt x="465873" y="414330"/>
                  </a:cubicBezTo>
                  <a:cubicBezTo>
                    <a:pt x="451117" y="420654"/>
                    <a:pt x="441982" y="433302"/>
                    <a:pt x="441982" y="450869"/>
                  </a:cubicBezTo>
                  <a:cubicBezTo>
                    <a:pt x="441982" y="490218"/>
                    <a:pt x="440577" y="529567"/>
                    <a:pt x="442685" y="568214"/>
                  </a:cubicBezTo>
                  <a:cubicBezTo>
                    <a:pt x="443388" y="587186"/>
                    <a:pt x="437064" y="590699"/>
                    <a:pt x="419497" y="589996"/>
                  </a:cubicBezTo>
                  <a:cubicBezTo>
                    <a:pt x="382256" y="588591"/>
                    <a:pt x="345015" y="589294"/>
                    <a:pt x="307071" y="589996"/>
                  </a:cubicBezTo>
                  <a:cubicBezTo>
                    <a:pt x="289504" y="589996"/>
                    <a:pt x="274748" y="586483"/>
                    <a:pt x="263506" y="572430"/>
                  </a:cubicBezTo>
                  <a:cubicBezTo>
                    <a:pt x="250155" y="556971"/>
                    <a:pt x="247344" y="543621"/>
                    <a:pt x="266316" y="528864"/>
                  </a:cubicBezTo>
                  <a:cubicBezTo>
                    <a:pt x="280370" y="518324"/>
                    <a:pt x="297936" y="507082"/>
                    <a:pt x="289504" y="485299"/>
                  </a:cubicBezTo>
                  <a:cubicBezTo>
                    <a:pt x="280370" y="462111"/>
                    <a:pt x="264911" y="445248"/>
                    <a:pt x="237507" y="442437"/>
                  </a:cubicBezTo>
                  <a:cubicBezTo>
                    <a:pt x="211509" y="439626"/>
                    <a:pt x="186915" y="440329"/>
                    <a:pt x="167241" y="462111"/>
                  </a:cubicBezTo>
                  <a:cubicBezTo>
                    <a:pt x="144756" y="487407"/>
                    <a:pt x="145458" y="502163"/>
                    <a:pt x="170051" y="523946"/>
                  </a:cubicBezTo>
                  <a:cubicBezTo>
                    <a:pt x="179186" y="532378"/>
                    <a:pt x="196050" y="537296"/>
                    <a:pt x="189023" y="555566"/>
                  </a:cubicBezTo>
                  <a:cubicBezTo>
                    <a:pt x="181997" y="573835"/>
                    <a:pt x="168646" y="587186"/>
                    <a:pt x="148971" y="587888"/>
                  </a:cubicBezTo>
                  <a:cubicBezTo>
                    <a:pt x="103298" y="589294"/>
                    <a:pt x="57625" y="588591"/>
                    <a:pt x="11952" y="589294"/>
                  </a:cubicBezTo>
                  <a:cubicBezTo>
                    <a:pt x="-696" y="589294"/>
                    <a:pt x="7" y="581564"/>
                    <a:pt x="7" y="573132"/>
                  </a:cubicBezTo>
                  <a:cubicBezTo>
                    <a:pt x="1412" y="552053"/>
                    <a:pt x="1412" y="530270"/>
                    <a:pt x="710" y="50848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78517EF-84DD-41FD-AC84-D1332ECBB3FA}"/>
                </a:ext>
              </a:extLst>
            </p:cNvPr>
            <p:cNvSpPr/>
            <p:nvPr/>
          </p:nvSpPr>
          <p:spPr>
            <a:xfrm flipH="1">
              <a:off x="5077663" y="1250751"/>
              <a:ext cx="1026185" cy="1013970"/>
            </a:xfrm>
            <a:custGeom>
              <a:avLst/>
              <a:gdLst>
                <a:gd name="connsiteX0" fmla="*/ 710 w 590237"/>
                <a:gd name="connsiteY0" fmla="*/ 508487 h 583211"/>
                <a:gd name="connsiteX1" fmla="*/ 710 w 590237"/>
                <a:gd name="connsiteY1" fmla="*/ 448058 h 583211"/>
                <a:gd name="connsiteX2" fmla="*/ 16168 w 590237"/>
                <a:gd name="connsiteY2" fmla="*/ 411520 h 583211"/>
                <a:gd name="connsiteX3" fmla="*/ 61841 w 590237"/>
                <a:gd name="connsiteY3" fmla="*/ 413628 h 583211"/>
                <a:gd name="connsiteX4" fmla="*/ 103298 w 590237"/>
                <a:gd name="connsiteY4" fmla="*/ 437518 h 583211"/>
                <a:gd name="connsiteX5" fmla="*/ 146864 w 590237"/>
                <a:gd name="connsiteY5" fmla="*/ 389737 h 583211"/>
                <a:gd name="connsiteX6" fmla="*/ 125081 w 590237"/>
                <a:gd name="connsiteY6" fmla="*/ 312444 h 583211"/>
                <a:gd name="connsiteX7" fmla="*/ 66760 w 590237"/>
                <a:gd name="connsiteY7" fmla="*/ 316660 h 583211"/>
                <a:gd name="connsiteX8" fmla="*/ 33032 w 590237"/>
                <a:gd name="connsiteY8" fmla="*/ 336335 h 583211"/>
                <a:gd name="connsiteX9" fmla="*/ 710 w 590237"/>
                <a:gd name="connsiteY9" fmla="*/ 290661 h 583211"/>
                <a:gd name="connsiteX10" fmla="*/ 710 w 590237"/>
                <a:gd name="connsiteY10" fmla="*/ 164884 h 583211"/>
                <a:gd name="connsiteX11" fmla="*/ 17574 w 590237"/>
                <a:gd name="connsiteY11" fmla="*/ 148021 h 583211"/>
                <a:gd name="connsiteX12" fmla="*/ 135621 w 590237"/>
                <a:gd name="connsiteY12" fmla="*/ 148723 h 583211"/>
                <a:gd name="connsiteX13" fmla="*/ 165836 w 590237"/>
                <a:gd name="connsiteY13" fmla="*/ 139589 h 583211"/>
                <a:gd name="connsiteX14" fmla="*/ 167241 w 590237"/>
                <a:gd name="connsiteY14" fmla="*/ 107969 h 583211"/>
                <a:gd name="connsiteX15" fmla="*/ 141242 w 590237"/>
                <a:gd name="connsiteY15" fmla="*/ 52458 h 583211"/>
                <a:gd name="connsiteX16" fmla="*/ 203077 w 590237"/>
                <a:gd name="connsiteY16" fmla="*/ 1164 h 583211"/>
                <a:gd name="connsiteX17" fmla="*/ 293018 w 590237"/>
                <a:gd name="connsiteY17" fmla="*/ 32784 h 583211"/>
                <a:gd name="connsiteX18" fmla="*/ 286694 w 590237"/>
                <a:gd name="connsiteY18" fmla="*/ 100239 h 583211"/>
                <a:gd name="connsiteX19" fmla="*/ 268424 w 590237"/>
                <a:gd name="connsiteY19" fmla="*/ 126238 h 583211"/>
                <a:gd name="connsiteX20" fmla="*/ 306368 w 590237"/>
                <a:gd name="connsiteY20" fmla="*/ 148021 h 583211"/>
                <a:gd name="connsiteX21" fmla="*/ 421605 w 590237"/>
                <a:gd name="connsiteY21" fmla="*/ 147318 h 583211"/>
                <a:gd name="connsiteX22" fmla="*/ 443388 w 590237"/>
                <a:gd name="connsiteY22" fmla="*/ 169803 h 583211"/>
                <a:gd name="connsiteX23" fmla="*/ 442685 w 590237"/>
                <a:gd name="connsiteY23" fmla="*/ 282229 h 583211"/>
                <a:gd name="connsiteX24" fmla="*/ 453928 w 590237"/>
                <a:gd name="connsiteY24" fmla="*/ 314552 h 583211"/>
                <a:gd name="connsiteX25" fmla="*/ 482737 w 590237"/>
                <a:gd name="connsiteY25" fmla="*/ 314552 h 583211"/>
                <a:gd name="connsiteX26" fmla="*/ 539653 w 590237"/>
                <a:gd name="connsiteY26" fmla="*/ 288554 h 583211"/>
                <a:gd name="connsiteX27" fmla="*/ 590947 w 590237"/>
                <a:gd name="connsiteY27" fmla="*/ 353198 h 583211"/>
                <a:gd name="connsiteX28" fmla="*/ 560030 w 590237"/>
                <a:gd name="connsiteY28" fmla="*/ 438221 h 583211"/>
                <a:gd name="connsiteX29" fmla="*/ 489763 w 590237"/>
                <a:gd name="connsiteY29" fmla="*/ 431897 h 583211"/>
                <a:gd name="connsiteX30" fmla="*/ 465873 w 590237"/>
                <a:gd name="connsiteY30" fmla="*/ 414330 h 583211"/>
                <a:gd name="connsiteX31" fmla="*/ 441982 w 590237"/>
                <a:gd name="connsiteY31" fmla="*/ 450869 h 583211"/>
                <a:gd name="connsiteX32" fmla="*/ 442685 w 590237"/>
                <a:gd name="connsiteY32" fmla="*/ 568214 h 583211"/>
                <a:gd name="connsiteX33" fmla="*/ 419497 w 590237"/>
                <a:gd name="connsiteY33" fmla="*/ 589996 h 583211"/>
                <a:gd name="connsiteX34" fmla="*/ 307071 w 590237"/>
                <a:gd name="connsiteY34" fmla="*/ 589996 h 583211"/>
                <a:gd name="connsiteX35" fmla="*/ 263506 w 590237"/>
                <a:gd name="connsiteY35" fmla="*/ 572430 h 583211"/>
                <a:gd name="connsiteX36" fmla="*/ 266316 w 590237"/>
                <a:gd name="connsiteY36" fmla="*/ 528864 h 583211"/>
                <a:gd name="connsiteX37" fmla="*/ 289504 w 590237"/>
                <a:gd name="connsiteY37" fmla="*/ 485299 h 583211"/>
                <a:gd name="connsiteX38" fmla="*/ 237507 w 590237"/>
                <a:gd name="connsiteY38" fmla="*/ 442437 h 583211"/>
                <a:gd name="connsiteX39" fmla="*/ 167241 w 590237"/>
                <a:gd name="connsiteY39" fmla="*/ 462111 h 583211"/>
                <a:gd name="connsiteX40" fmla="*/ 170051 w 590237"/>
                <a:gd name="connsiteY40" fmla="*/ 523946 h 583211"/>
                <a:gd name="connsiteX41" fmla="*/ 189023 w 590237"/>
                <a:gd name="connsiteY41" fmla="*/ 555566 h 583211"/>
                <a:gd name="connsiteX42" fmla="*/ 148971 w 590237"/>
                <a:gd name="connsiteY42" fmla="*/ 587888 h 583211"/>
                <a:gd name="connsiteX43" fmla="*/ 11952 w 590237"/>
                <a:gd name="connsiteY43" fmla="*/ 589294 h 583211"/>
                <a:gd name="connsiteX44" fmla="*/ 7 w 590237"/>
                <a:gd name="connsiteY44" fmla="*/ 573132 h 583211"/>
                <a:gd name="connsiteX45" fmla="*/ 710 w 590237"/>
                <a:gd name="connsiteY45" fmla="*/ 508487 h 5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83211">
                  <a:moveTo>
                    <a:pt x="710" y="508487"/>
                  </a:moveTo>
                  <a:cubicBezTo>
                    <a:pt x="710" y="488110"/>
                    <a:pt x="1412" y="468435"/>
                    <a:pt x="710" y="448058"/>
                  </a:cubicBezTo>
                  <a:cubicBezTo>
                    <a:pt x="7" y="433302"/>
                    <a:pt x="5628" y="421357"/>
                    <a:pt x="16168" y="411520"/>
                  </a:cubicBezTo>
                  <a:cubicBezTo>
                    <a:pt x="32329" y="396764"/>
                    <a:pt x="47085" y="393250"/>
                    <a:pt x="61841" y="413628"/>
                  </a:cubicBezTo>
                  <a:cubicBezTo>
                    <a:pt x="71678" y="427681"/>
                    <a:pt x="83624" y="444545"/>
                    <a:pt x="103298" y="437518"/>
                  </a:cubicBezTo>
                  <a:cubicBezTo>
                    <a:pt x="125081" y="429789"/>
                    <a:pt x="142648" y="415033"/>
                    <a:pt x="146864" y="389737"/>
                  </a:cubicBezTo>
                  <a:cubicBezTo>
                    <a:pt x="151782" y="360928"/>
                    <a:pt x="150377" y="333524"/>
                    <a:pt x="125081" y="312444"/>
                  </a:cubicBezTo>
                  <a:cubicBezTo>
                    <a:pt x="101893" y="293472"/>
                    <a:pt x="87840" y="294877"/>
                    <a:pt x="66760" y="316660"/>
                  </a:cubicBezTo>
                  <a:cubicBezTo>
                    <a:pt x="57625" y="325795"/>
                    <a:pt x="53409" y="345469"/>
                    <a:pt x="33032" y="336335"/>
                  </a:cubicBezTo>
                  <a:cubicBezTo>
                    <a:pt x="13357" y="327903"/>
                    <a:pt x="710" y="313849"/>
                    <a:pt x="710" y="290661"/>
                  </a:cubicBezTo>
                  <a:cubicBezTo>
                    <a:pt x="710" y="248502"/>
                    <a:pt x="1412" y="207044"/>
                    <a:pt x="710" y="164884"/>
                  </a:cubicBezTo>
                  <a:cubicBezTo>
                    <a:pt x="710" y="151534"/>
                    <a:pt x="4223" y="148021"/>
                    <a:pt x="17574" y="148021"/>
                  </a:cubicBezTo>
                  <a:cubicBezTo>
                    <a:pt x="56923" y="148723"/>
                    <a:pt x="96272" y="148021"/>
                    <a:pt x="135621" y="148723"/>
                  </a:cubicBezTo>
                  <a:cubicBezTo>
                    <a:pt x="146864" y="148723"/>
                    <a:pt x="157404" y="147318"/>
                    <a:pt x="165836" y="139589"/>
                  </a:cubicBezTo>
                  <a:cubicBezTo>
                    <a:pt x="177781" y="129049"/>
                    <a:pt x="184808" y="119914"/>
                    <a:pt x="167241" y="107969"/>
                  </a:cubicBezTo>
                  <a:cubicBezTo>
                    <a:pt x="148269" y="95321"/>
                    <a:pt x="134216" y="77754"/>
                    <a:pt x="141242" y="52458"/>
                  </a:cubicBezTo>
                  <a:cubicBezTo>
                    <a:pt x="147566" y="27865"/>
                    <a:pt x="177078" y="3974"/>
                    <a:pt x="203077" y="1164"/>
                  </a:cubicBezTo>
                  <a:cubicBezTo>
                    <a:pt x="238210" y="-2349"/>
                    <a:pt x="270533" y="461"/>
                    <a:pt x="293018" y="32784"/>
                  </a:cubicBezTo>
                  <a:cubicBezTo>
                    <a:pt x="311287" y="58782"/>
                    <a:pt x="308476" y="78457"/>
                    <a:pt x="286694" y="100239"/>
                  </a:cubicBezTo>
                  <a:cubicBezTo>
                    <a:pt x="279667" y="107969"/>
                    <a:pt x="261398" y="110779"/>
                    <a:pt x="268424" y="126238"/>
                  </a:cubicBezTo>
                  <a:cubicBezTo>
                    <a:pt x="275451" y="140994"/>
                    <a:pt x="288802" y="148021"/>
                    <a:pt x="306368" y="148021"/>
                  </a:cubicBezTo>
                  <a:cubicBezTo>
                    <a:pt x="345015" y="147318"/>
                    <a:pt x="382959" y="148723"/>
                    <a:pt x="421605" y="147318"/>
                  </a:cubicBezTo>
                  <a:cubicBezTo>
                    <a:pt x="440577" y="146615"/>
                    <a:pt x="444090" y="152939"/>
                    <a:pt x="443388" y="169803"/>
                  </a:cubicBezTo>
                  <a:cubicBezTo>
                    <a:pt x="441982" y="207044"/>
                    <a:pt x="443388" y="244285"/>
                    <a:pt x="442685" y="282229"/>
                  </a:cubicBezTo>
                  <a:cubicBezTo>
                    <a:pt x="442685" y="294877"/>
                    <a:pt x="445496" y="305417"/>
                    <a:pt x="453928" y="314552"/>
                  </a:cubicBezTo>
                  <a:cubicBezTo>
                    <a:pt x="463765" y="324389"/>
                    <a:pt x="472197" y="328605"/>
                    <a:pt x="482737" y="314552"/>
                  </a:cubicBezTo>
                  <a:cubicBezTo>
                    <a:pt x="496790" y="295580"/>
                    <a:pt x="512952" y="278014"/>
                    <a:pt x="539653" y="288554"/>
                  </a:cubicBezTo>
                  <a:cubicBezTo>
                    <a:pt x="568462" y="299796"/>
                    <a:pt x="588136" y="320173"/>
                    <a:pt x="590947" y="353198"/>
                  </a:cubicBezTo>
                  <a:cubicBezTo>
                    <a:pt x="593758" y="386927"/>
                    <a:pt x="589542" y="416438"/>
                    <a:pt x="560030" y="438221"/>
                  </a:cubicBezTo>
                  <a:cubicBezTo>
                    <a:pt x="534032" y="457193"/>
                    <a:pt x="512952" y="455085"/>
                    <a:pt x="489763" y="431897"/>
                  </a:cubicBezTo>
                  <a:cubicBezTo>
                    <a:pt x="482737" y="424870"/>
                    <a:pt x="479224" y="408709"/>
                    <a:pt x="465873" y="414330"/>
                  </a:cubicBezTo>
                  <a:cubicBezTo>
                    <a:pt x="451117" y="420654"/>
                    <a:pt x="441982" y="433302"/>
                    <a:pt x="441982" y="450869"/>
                  </a:cubicBezTo>
                  <a:cubicBezTo>
                    <a:pt x="441982" y="490218"/>
                    <a:pt x="440577" y="529567"/>
                    <a:pt x="442685" y="568214"/>
                  </a:cubicBezTo>
                  <a:cubicBezTo>
                    <a:pt x="443388" y="587186"/>
                    <a:pt x="437064" y="590699"/>
                    <a:pt x="419497" y="589996"/>
                  </a:cubicBezTo>
                  <a:cubicBezTo>
                    <a:pt x="382256" y="588591"/>
                    <a:pt x="345015" y="589294"/>
                    <a:pt x="307071" y="589996"/>
                  </a:cubicBezTo>
                  <a:cubicBezTo>
                    <a:pt x="289504" y="589996"/>
                    <a:pt x="274748" y="586483"/>
                    <a:pt x="263506" y="572430"/>
                  </a:cubicBezTo>
                  <a:cubicBezTo>
                    <a:pt x="250155" y="556971"/>
                    <a:pt x="247344" y="543621"/>
                    <a:pt x="266316" y="528864"/>
                  </a:cubicBezTo>
                  <a:cubicBezTo>
                    <a:pt x="280370" y="518324"/>
                    <a:pt x="297936" y="507082"/>
                    <a:pt x="289504" y="485299"/>
                  </a:cubicBezTo>
                  <a:cubicBezTo>
                    <a:pt x="280370" y="462111"/>
                    <a:pt x="264911" y="445248"/>
                    <a:pt x="237507" y="442437"/>
                  </a:cubicBezTo>
                  <a:cubicBezTo>
                    <a:pt x="211509" y="439626"/>
                    <a:pt x="186915" y="440329"/>
                    <a:pt x="167241" y="462111"/>
                  </a:cubicBezTo>
                  <a:cubicBezTo>
                    <a:pt x="144756" y="487407"/>
                    <a:pt x="145458" y="502163"/>
                    <a:pt x="170051" y="523946"/>
                  </a:cubicBezTo>
                  <a:cubicBezTo>
                    <a:pt x="179186" y="532378"/>
                    <a:pt x="196050" y="537296"/>
                    <a:pt x="189023" y="555566"/>
                  </a:cubicBezTo>
                  <a:cubicBezTo>
                    <a:pt x="181997" y="573835"/>
                    <a:pt x="168646" y="587186"/>
                    <a:pt x="148971" y="587888"/>
                  </a:cubicBezTo>
                  <a:cubicBezTo>
                    <a:pt x="103298" y="589294"/>
                    <a:pt x="57625" y="588591"/>
                    <a:pt x="11952" y="589294"/>
                  </a:cubicBezTo>
                  <a:cubicBezTo>
                    <a:pt x="-696" y="589294"/>
                    <a:pt x="7" y="581564"/>
                    <a:pt x="7" y="573132"/>
                  </a:cubicBezTo>
                  <a:cubicBezTo>
                    <a:pt x="1412" y="552053"/>
                    <a:pt x="1412" y="530270"/>
                    <a:pt x="710" y="50848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AEE9E791-AE70-460F-9CFB-8197DBAEF166}"/>
                </a:ext>
              </a:extLst>
            </p:cNvPr>
            <p:cNvSpPr/>
            <p:nvPr/>
          </p:nvSpPr>
          <p:spPr>
            <a:xfrm>
              <a:off x="2282771" y="4315263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CBA8B06-078B-4837-9A77-E8658390EB78}"/>
                </a:ext>
              </a:extLst>
            </p:cNvPr>
            <p:cNvSpPr/>
            <p:nvPr/>
          </p:nvSpPr>
          <p:spPr>
            <a:xfrm>
              <a:off x="6106161" y="4568763"/>
              <a:ext cx="1026185" cy="769640"/>
            </a:xfrm>
            <a:custGeom>
              <a:avLst/>
              <a:gdLst>
                <a:gd name="connsiteX0" fmla="*/ 362604 w 590237"/>
                <a:gd name="connsiteY0" fmla="*/ 443446 h 442678"/>
                <a:gd name="connsiteX1" fmla="*/ 302175 w 590237"/>
                <a:gd name="connsiteY1" fmla="*/ 443446 h 442678"/>
                <a:gd name="connsiteX2" fmla="*/ 261420 w 590237"/>
                <a:gd name="connsiteY2" fmla="*/ 424474 h 442678"/>
                <a:gd name="connsiteX3" fmla="*/ 264934 w 590237"/>
                <a:gd name="connsiteY3" fmla="*/ 383017 h 442678"/>
                <a:gd name="connsiteX4" fmla="*/ 288122 w 590237"/>
                <a:gd name="connsiteY4" fmla="*/ 335938 h 442678"/>
                <a:gd name="connsiteX5" fmla="*/ 234719 w 590237"/>
                <a:gd name="connsiteY5" fmla="*/ 295184 h 442678"/>
                <a:gd name="connsiteX6" fmla="*/ 165155 w 590237"/>
                <a:gd name="connsiteY6" fmla="*/ 316966 h 442678"/>
                <a:gd name="connsiteX7" fmla="*/ 170074 w 590237"/>
                <a:gd name="connsiteY7" fmla="*/ 377395 h 442678"/>
                <a:gd name="connsiteX8" fmla="*/ 189749 w 590237"/>
                <a:gd name="connsiteY8" fmla="*/ 409015 h 442678"/>
                <a:gd name="connsiteX9" fmla="*/ 149697 w 590237"/>
                <a:gd name="connsiteY9" fmla="*/ 442041 h 442678"/>
                <a:gd name="connsiteX10" fmla="*/ 12677 w 590237"/>
                <a:gd name="connsiteY10" fmla="*/ 442743 h 442678"/>
                <a:gd name="connsiteX11" fmla="*/ 29 w 590237"/>
                <a:gd name="connsiteY11" fmla="*/ 427285 h 442678"/>
                <a:gd name="connsiteX12" fmla="*/ 29 w 590237"/>
                <a:gd name="connsiteY12" fmla="*/ 298697 h 442678"/>
                <a:gd name="connsiteX13" fmla="*/ 17596 w 590237"/>
                <a:gd name="connsiteY13" fmla="*/ 263564 h 442678"/>
                <a:gd name="connsiteX14" fmla="*/ 60458 w 590237"/>
                <a:gd name="connsiteY14" fmla="*/ 266375 h 442678"/>
                <a:gd name="connsiteX15" fmla="*/ 104024 w 590237"/>
                <a:gd name="connsiteY15" fmla="*/ 290265 h 442678"/>
                <a:gd name="connsiteX16" fmla="*/ 147589 w 590237"/>
                <a:gd name="connsiteY16" fmla="*/ 236160 h 442678"/>
                <a:gd name="connsiteX17" fmla="*/ 122996 w 590237"/>
                <a:gd name="connsiteY17" fmla="*/ 164488 h 442678"/>
                <a:gd name="connsiteX18" fmla="*/ 66782 w 590237"/>
                <a:gd name="connsiteY18" fmla="*/ 169407 h 442678"/>
                <a:gd name="connsiteX19" fmla="*/ 30244 w 590237"/>
                <a:gd name="connsiteY19" fmla="*/ 189082 h 442678"/>
                <a:gd name="connsiteX20" fmla="*/ 29 w 590237"/>
                <a:gd name="connsiteY20" fmla="*/ 141300 h 442678"/>
                <a:gd name="connsiteX21" fmla="*/ 29 w 590237"/>
                <a:gd name="connsiteY21" fmla="*/ 18334 h 442678"/>
                <a:gd name="connsiteX22" fmla="*/ 18298 w 590237"/>
                <a:gd name="connsiteY22" fmla="*/ 65 h 442678"/>
                <a:gd name="connsiteX23" fmla="*/ 138454 w 590237"/>
                <a:gd name="connsiteY23" fmla="*/ 65 h 442678"/>
                <a:gd name="connsiteX24" fmla="*/ 179209 w 590237"/>
                <a:gd name="connsiteY24" fmla="*/ 18334 h 442678"/>
                <a:gd name="connsiteX25" fmla="*/ 176398 w 590237"/>
                <a:gd name="connsiteY25" fmla="*/ 61197 h 442678"/>
                <a:gd name="connsiteX26" fmla="*/ 153913 w 590237"/>
                <a:gd name="connsiteY26" fmla="*/ 108275 h 442678"/>
                <a:gd name="connsiteX27" fmla="*/ 208018 w 590237"/>
                <a:gd name="connsiteY27" fmla="*/ 148327 h 442678"/>
                <a:gd name="connsiteX28" fmla="*/ 277582 w 590237"/>
                <a:gd name="connsiteY28" fmla="*/ 126545 h 442678"/>
                <a:gd name="connsiteX29" fmla="*/ 274068 w 590237"/>
                <a:gd name="connsiteY29" fmla="*/ 67521 h 442678"/>
                <a:gd name="connsiteX30" fmla="*/ 253691 w 590237"/>
                <a:gd name="connsiteY30" fmla="*/ 33793 h 442678"/>
                <a:gd name="connsiteX31" fmla="*/ 299364 w 590237"/>
                <a:gd name="connsiteY31" fmla="*/ 768 h 442678"/>
                <a:gd name="connsiteX32" fmla="*/ 427952 w 590237"/>
                <a:gd name="connsiteY32" fmla="*/ 65 h 442678"/>
                <a:gd name="connsiteX33" fmla="*/ 442708 w 590237"/>
                <a:gd name="connsiteY33" fmla="*/ 19037 h 442678"/>
                <a:gd name="connsiteX34" fmla="*/ 442708 w 590237"/>
                <a:gd name="connsiteY34" fmla="*/ 139192 h 442678"/>
                <a:gd name="connsiteX35" fmla="*/ 453248 w 590237"/>
                <a:gd name="connsiteY35" fmla="*/ 168704 h 442678"/>
                <a:gd name="connsiteX36" fmla="*/ 481354 w 590237"/>
                <a:gd name="connsiteY36" fmla="*/ 168002 h 442678"/>
                <a:gd name="connsiteX37" fmla="*/ 538973 w 590237"/>
                <a:gd name="connsiteY37" fmla="*/ 142003 h 442678"/>
                <a:gd name="connsiteX38" fmla="*/ 589565 w 590237"/>
                <a:gd name="connsiteY38" fmla="*/ 198216 h 442678"/>
                <a:gd name="connsiteX39" fmla="*/ 559350 w 590237"/>
                <a:gd name="connsiteY39" fmla="*/ 290968 h 442678"/>
                <a:gd name="connsiteX40" fmla="*/ 487678 w 590237"/>
                <a:gd name="connsiteY40" fmla="*/ 283239 h 442678"/>
                <a:gd name="connsiteX41" fmla="*/ 463085 w 590237"/>
                <a:gd name="connsiteY41" fmla="*/ 267780 h 442678"/>
                <a:gd name="connsiteX42" fmla="*/ 442708 w 590237"/>
                <a:gd name="connsiteY42" fmla="*/ 300805 h 442678"/>
                <a:gd name="connsiteX43" fmla="*/ 443410 w 590237"/>
                <a:gd name="connsiteY43" fmla="*/ 423771 h 442678"/>
                <a:gd name="connsiteX44" fmla="*/ 425844 w 590237"/>
                <a:gd name="connsiteY44" fmla="*/ 442743 h 442678"/>
                <a:gd name="connsiteX45" fmla="*/ 362604 w 590237"/>
                <a:gd name="connsiteY45" fmla="*/ 443446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442678">
                  <a:moveTo>
                    <a:pt x="362604" y="443446"/>
                  </a:moveTo>
                  <a:cubicBezTo>
                    <a:pt x="342227" y="443446"/>
                    <a:pt x="322552" y="442743"/>
                    <a:pt x="302175" y="443446"/>
                  </a:cubicBezTo>
                  <a:cubicBezTo>
                    <a:pt x="285311" y="444149"/>
                    <a:pt x="272663" y="437122"/>
                    <a:pt x="261420" y="424474"/>
                  </a:cubicBezTo>
                  <a:cubicBezTo>
                    <a:pt x="248070" y="409718"/>
                    <a:pt x="247367" y="396367"/>
                    <a:pt x="264934" y="383017"/>
                  </a:cubicBezTo>
                  <a:cubicBezTo>
                    <a:pt x="280392" y="371774"/>
                    <a:pt x="297959" y="359126"/>
                    <a:pt x="288122" y="335938"/>
                  </a:cubicBezTo>
                  <a:cubicBezTo>
                    <a:pt x="278284" y="312751"/>
                    <a:pt x="261420" y="297292"/>
                    <a:pt x="234719" y="295184"/>
                  </a:cubicBezTo>
                  <a:cubicBezTo>
                    <a:pt x="208721" y="293076"/>
                    <a:pt x="184127" y="295184"/>
                    <a:pt x="165155" y="316966"/>
                  </a:cubicBezTo>
                  <a:cubicBezTo>
                    <a:pt x="145481" y="340154"/>
                    <a:pt x="146886" y="357018"/>
                    <a:pt x="170074" y="377395"/>
                  </a:cubicBezTo>
                  <a:cubicBezTo>
                    <a:pt x="179209" y="385828"/>
                    <a:pt x="196775" y="390746"/>
                    <a:pt x="189749" y="409015"/>
                  </a:cubicBezTo>
                  <a:cubicBezTo>
                    <a:pt x="182722" y="426582"/>
                    <a:pt x="169371" y="441338"/>
                    <a:pt x="149697" y="442041"/>
                  </a:cubicBezTo>
                  <a:cubicBezTo>
                    <a:pt x="104024" y="443446"/>
                    <a:pt x="58350" y="442041"/>
                    <a:pt x="12677" y="442743"/>
                  </a:cubicBezTo>
                  <a:cubicBezTo>
                    <a:pt x="732" y="442743"/>
                    <a:pt x="29" y="437122"/>
                    <a:pt x="29" y="427285"/>
                  </a:cubicBezTo>
                  <a:cubicBezTo>
                    <a:pt x="29" y="384422"/>
                    <a:pt x="732" y="341560"/>
                    <a:pt x="29" y="298697"/>
                  </a:cubicBezTo>
                  <a:cubicBezTo>
                    <a:pt x="29" y="283239"/>
                    <a:pt x="7056" y="272699"/>
                    <a:pt x="17596" y="263564"/>
                  </a:cubicBezTo>
                  <a:cubicBezTo>
                    <a:pt x="32352" y="250213"/>
                    <a:pt x="46405" y="245997"/>
                    <a:pt x="60458" y="266375"/>
                  </a:cubicBezTo>
                  <a:cubicBezTo>
                    <a:pt x="70998" y="281131"/>
                    <a:pt x="82241" y="297995"/>
                    <a:pt x="104024" y="290265"/>
                  </a:cubicBezTo>
                  <a:cubicBezTo>
                    <a:pt x="128617" y="281131"/>
                    <a:pt x="145481" y="263564"/>
                    <a:pt x="147589" y="236160"/>
                  </a:cubicBezTo>
                  <a:cubicBezTo>
                    <a:pt x="149697" y="208756"/>
                    <a:pt x="147589" y="183460"/>
                    <a:pt x="122996" y="164488"/>
                  </a:cubicBezTo>
                  <a:cubicBezTo>
                    <a:pt x="99808" y="146922"/>
                    <a:pt x="86457" y="147624"/>
                    <a:pt x="66782" y="169407"/>
                  </a:cubicBezTo>
                  <a:cubicBezTo>
                    <a:pt x="56945" y="179947"/>
                    <a:pt x="49918" y="198919"/>
                    <a:pt x="30244" y="189082"/>
                  </a:cubicBezTo>
                  <a:cubicBezTo>
                    <a:pt x="11272" y="179947"/>
                    <a:pt x="-673" y="165191"/>
                    <a:pt x="29" y="141300"/>
                  </a:cubicBezTo>
                  <a:cubicBezTo>
                    <a:pt x="732" y="100546"/>
                    <a:pt x="732" y="59089"/>
                    <a:pt x="29" y="18334"/>
                  </a:cubicBezTo>
                  <a:cubicBezTo>
                    <a:pt x="29" y="4281"/>
                    <a:pt x="4245" y="-638"/>
                    <a:pt x="18298" y="65"/>
                  </a:cubicBezTo>
                  <a:cubicBezTo>
                    <a:pt x="58350" y="768"/>
                    <a:pt x="98402" y="768"/>
                    <a:pt x="138454" y="65"/>
                  </a:cubicBezTo>
                  <a:cubicBezTo>
                    <a:pt x="155318" y="65"/>
                    <a:pt x="168669" y="5686"/>
                    <a:pt x="179209" y="18334"/>
                  </a:cubicBezTo>
                  <a:cubicBezTo>
                    <a:pt x="192559" y="33090"/>
                    <a:pt x="196073" y="47143"/>
                    <a:pt x="176398" y="61197"/>
                  </a:cubicBezTo>
                  <a:cubicBezTo>
                    <a:pt x="160940" y="72439"/>
                    <a:pt x="143373" y="85790"/>
                    <a:pt x="153913" y="108275"/>
                  </a:cubicBezTo>
                  <a:cubicBezTo>
                    <a:pt x="163750" y="130760"/>
                    <a:pt x="180614" y="146922"/>
                    <a:pt x="208018" y="148327"/>
                  </a:cubicBezTo>
                  <a:cubicBezTo>
                    <a:pt x="234016" y="149732"/>
                    <a:pt x="258610" y="149030"/>
                    <a:pt x="277582" y="126545"/>
                  </a:cubicBezTo>
                  <a:cubicBezTo>
                    <a:pt x="296554" y="103357"/>
                    <a:pt x="295851" y="88601"/>
                    <a:pt x="274068" y="67521"/>
                  </a:cubicBezTo>
                  <a:cubicBezTo>
                    <a:pt x="264231" y="58386"/>
                    <a:pt x="245962" y="52765"/>
                    <a:pt x="253691" y="33793"/>
                  </a:cubicBezTo>
                  <a:cubicBezTo>
                    <a:pt x="262123" y="14118"/>
                    <a:pt x="277582" y="768"/>
                    <a:pt x="299364" y="768"/>
                  </a:cubicBezTo>
                  <a:cubicBezTo>
                    <a:pt x="342227" y="65"/>
                    <a:pt x="385089" y="768"/>
                    <a:pt x="427952" y="65"/>
                  </a:cubicBezTo>
                  <a:cubicBezTo>
                    <a:pt x="443410" y="65"/>
                    <a:pt x="443410" y="7794"/>
                    <a:pt x="442708" y="19037"/>
                  </a:cubicBezTo>
                  <a:cubicBezTo>
                    <a:pt x="442708" y="59089"/>
                    <a:pt x="442708" y="99140"/>
                    <a:pt x="442708" y="139192"/>
                  </a:cubicBezTo>
                  <a:cubicBezTo>
                    <a:pt x="442708" y="150435"/>
                    <a:pt x="444113" y="160975"/>
                    <a:pt x="453248" y="168704"/>
                  </a:cubicBezTo>
                  <a:cubicBezTo>
                    <a:pt x="463085" y="177839"/>
                    <a:pt x="471517" y="182758"/>
                    <a:pt x="481354" y="168002"/>
                  </a:cubicBezTo>
                  <a:cubicBezTo>
                    <a:pt x="494705" y="148327"/>
                    <a:pt x="512272" y="132868"/>
                    <a:pt x="538973" y="142003"/>
                  </a:cubicBezTo>
                  <a:cubicBezTo>
                    <a:pt x="564971" y="151138"/>
                    <a:pt x="584646" y="170110"/>
                    <a:pt x="589565" y="198216"/>
                  </a:cubicBezTo>
                  <a:cubicBezTo>
                    <a:pt x="595888" y="234052"/>
                    <a:pt x="591673" y="267077"/>
                    <a:pt x="559350" y="290968"/>
                  </a:cubicBezTo>
                  <a:cubicBezTo>
                    <a:pt x="531243" y="311345"/>
                    <a:pt x="512272" y="309237"/>
                    <a:pt x="487678" y="283239"/>
                  </a:cubicBezTo>
                  <a:cubicBezTo>
                    <a:pt x="481354" y="276212"/>
                    <a:pt x="477841" y="260753"/>
                    <a:pt x="463085" y="267780"/>
                  </a:cubicBezTo>
                  <a:cubicBezTo>
                    <a:pt x="450437" y="274104"/>
                    <a:pt x="442708" y="284644"/>
                    <a:pt x="442708" y="300805"/>
                  </a:cubicBezTo>
                  <a:cubicBezTo>
                    <a:pt x="443410" y="341560"/>
                    <a:pt x="442005" y="383017"/>
                    <a:pt x="443410" y="423771"/>
                  </a:cubicBezTo>
                  <a:cubicBezTo>
                    <a:pt x="443410" y="437825"/>
                    <a:pt x="440600" y="443446"/>
                    <a:pt x="425844" y="442743"/>
                  </a:cubicBezTo>
                  <a:cubicBezTo>
                    <a:pt x="404764" y="442041"/>
                    <a:pt x="383684" y="443446"/>
                    <a:pt x="362604" y="4434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2095B7-FC9F-4F33-A74C-B63173A38B6E}"/>
                </a:ext>
              </a:extLst>
            </p:cNvPr>
            <p:cNvSpPr/>
            <p:nvPr/>
          </p:nvSpPr>
          <p:spPr>
            <a:xfrm>
              <a:off x="3037922" y="2274242"/>
              <a:ext cx="769640" cy="769640"/>
            </a:xfrm>
            <a:custGeom>
              <a:avLst/>
              <a:gdLst>
                <a:gd name="connsiteX0" fmla="*/ 441372 w 442678"/>
                <a:gd name="connsiteY0" fmla="*/ 81509 h 442678"/>
                <a:gd name="connsiteX1" fmla="*/ 441372 w 442678"/>
                <a:gd name="connsiteY1" fmla="*/ 144749 h 442678"/>
                <a:gd name="connsiteX2" fmla="*/ 422400 w 442678"/>
                <a:gd name="connsiteY2" fmla="*/ 181990 h 442678"/>
                <a:gd name="connsiteX3" fmla="*/ 380943 w 442678"/>
                <a:gd name="connsiteY3" fmla="*/ 179179 h 442678"/>
                <a:gd name="connsiteX4" fmla="*/ 334567 w 442678"/>
                <a:gd name="connsiteY4" fmla="*/ 155289 h 442678"/>
                <a:gd name="connsiteX5" fmla="*/ 293110 w 442678"/>
                <a:gd name="connsiteY5" fmla="*/ 211502 h 442678"/>
                <a:gd name="connsiteX6" fmla="*/ 315595 w 442678"/>
                <a:gd name="connsiteY6" fmla="*/ 278255 h 442678"/>
                <a:gd name="connsiteX7" fmla="*/ 376024 w 442678"/>
                <a:gd name="connsiteY7" fmla="*/ 274741 h 442678"/>
                <a:gd name="connsiteX8" fmla="*/ 409752 w 442678"/>
                <a:gd name="connsiteY8" fmla="*/ 255770 h 442678"/>
                <a:gd name="connsiteX9" fmla="*/ 441372 w 442678"/>
                <a:gd name="connsiteY9" fmla="*/ 299335 h 442678"/>
                <a:gd name="connsiteX10" fmla="*/ 442074 w 442678"/>
                <a:gd name="connsiteY10" fmla="*/ 427922 h 442678"/>
                <a:gd name="connsiteX11" fmla="*/ 424508 w 442678"/>
                <a:gd name="connsiteY11" fmla="*/ 444083 h 442678"/>
                <a:gd name="connsiteX12" fmla="*/ 298731 w 442678"/>
                <a:gd name="connsiteY12" fmla="*/ 444083 h 442678"/>
                <a:gd name="connsiteX13" fmla="*/ 261490 w 442678"/>
                <a:gd name="connsiteY13" fmla="*/ 425112 h 442678"/>
                <a:gd name="connsiteX14" fmla="*/ 265003 w 442678"/>
                <a:gd name="connsiteY14" fmla="*/ 384357 h 442678"/>
                <a:gd name="connsiteX15" fmla="*/ 288191 w 442678"/>
                <a:gd name="connsiteY15" fmla="*/ 337981 h 442678"/>
                <a:gd name="connsiteX16" fmla="*/ 235491 w 442678"/>
                <a:gd name="connsiteY16" fmla="*/ 296524 h 442678"/>
                <a:gd name="connsiteX17" fmla="*/ 165927 w 442678"/>
                <a:gd name="connsiteY17" fmla="*/ 318307 h 442678"/>
                <a:gd name="connsiteX18" fmla="*/ 170143 w 442678"/>
                <a:gd name="connsiteY18" fmla="*/ 378736 h 442678"/>
                <a:gd name="connsiteX19" fmla="*/ 189115 w 442678"/>
                <a:gd name="connsiteY19" fmla="*/ 413166 h 442678"/>
                <a:gd name="connsiteX20" fmla="*/ 144848 w 442678"/>
                <a:gd name="connsiteY20" fmla="*/ 444083 h 442678"/>
                <a:gd name="connsiteX21" fmla="*/ 16260 w 442678"/>
                <a:gd name="connsiteY21" fmla="*/ 444083 h 442678"/>
                <a:gd name="connsiteX22" fmla="*/ 99 w 442678"/>
                <a:gd name="connsiteY22" fmla="*/ 426517 h 442678"/>
                <a:gd name="connsiteX23" fmla="*/ 99 w 442678"/>
                <a:gd name="connsiteY23" fmla="*/ 303551 h 442678"/>
                <a:gd name="connsiteX24" fmla="*/ 19773 w 442678"/>
                <a:gd name="connsiteY24" fmla="*/ 263499 h 442678"/>
                <a:gd name="connsiteX25" fmla="*/ 61231 w 442678"/>
                <a:gd name="connsiteY25" fmla="*/ 267012 h 442678"/>
                <a:gd name="connsiteX26" fmla="*/ 107606 w 442678"/>
                <a:gd name="connsiteY26" fmla="*/ 290200 h 442678"/>
                <a:gd name="connsiteX27" fmla="*/ 148361 w 442678"/>
                <a:gd name="connsiteY27" fmla="*/ 234690 h 442678"/>
                <a:gd name="connsiteX28" fmla="*/ 127281 w 442678"/>
                <a:gd name="connsiteY28" fmla="*/ 167234 h 442678"/>
                <a:gd name="connsiteX29" fmla="*/ 66852 w 442678"/>
                <a:gd name="connsiteY29" fmla="*/ 171450 h 442678"/>
                <a:gd name="connsiteX30" fmla="*/ 31719 w 442678"/>
                <a:gd name="connsiteY30" fmla="*/ 189719 h 442678"/>
                <a:gd name="connsiteX31" fmla="*/ 801 w 442678"/>
                <a:gd name="connsiteY31" fmla="*/ 148262 h 442678"/>
                <a:gd name="connsiteX32" fmla="*/ 99 w 442678"/>
                <a:gd name="connsiteY32" fmla="*/ 14053 h 442678"/>
                <a:gd name="connsiteX33" fmla="*/ 14855 w 442678"/>
                <a:gd name="connsiteY33" fmla="*/ 702 h 442678"/>
                <a:gd name="connsiteX34" fmla="*/ 143442 w 442678"/>
                <a:gd name="connsiteY34" fmla="*/ 702 h 442678"/>
                <a:gd name="connsiteX35" fmla="*/ 181386 w 442678"/>
                <a:gd name="connsiteY35" fmla="*/ 19675 h 442678"/>
                <a:gd name="connsiteX36" fmla="*/ 177873 w 442678"/>
                <a:gd name="connsiteY36" fmla="*/ 61132 h 442678"/>
                <a:gd name="connsiteX37" fmla="*/ 153982 w 442678"/>
                <a:gd name="connsiteY37" fmla="*/ 107508 h 442678"/>
                <a:gd name="connsiteX38" fmla="*/ 207385 w 442678"/>
                <a:gd name="connsiteY38" fmla="*/ 148262 h 442678"/>
                <a:gd name="connsiteX39" fmla="*/ 280462 w 442678"/>
                <a:gd name="connsiteY39" fmla="*/ 122966 h 442678"/>
                <a:gd name="connsiteX40" fmla="*/ 275543 w 442678"/>
                <a:gd name="connsiteY40" fmla="*/ 68158 h 442678"/>
                <a:gd name="connsiteX41" fmla="*/ 253760 w 442678"/>
                <a:gd name="connsiteY41" fmla="*/ 35133 h 442678"/>
                <a:gd name="connsiteX42" fmla="*/ 298028 w 442678"/>
                <a:gd name="connsiteY42" fmla="*/ 702 h 442678"/>
                <a:gd name="connsiteX43" fmla="*/ 429426 w 442678"/>
                <a:gd name="connsiteY43" fmla="*/ 0 h 442678"/>
                <a:gd name="connsiteX44" fmla="*/ 442777 w 442678"/>
                <a:gd name="connsiteY44" fmla="*/ 14756 h 442678"/>
                <a:gd name="connsiteX45" fmla="*/ 441372 w 442678"/>
                <a:gd name="connsiteY45" fmla="*/ 8150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42678" h="442678">
                  <a:moveTo>
                    <a:pt x="441372" y="81509"/>
                  </a:moveTo>
                  <a:cubicBezTo>
                    <a:pt x="441372" y="102589"/>
                    <a:pt x="440669" y="123669"/>
                    <a:pt x="441372" y="144749"/>
                  </a:cubicBezTo>
                  <a:cubicBezTo>
                    <a:pt x="442074" y="160910"/>
                    <a:pt x="434345" y="172153"/>
                    <a:pt x="422400" y="181990"/>
                  </a:cubicBezTo>
                  <a:cubicBezTo>
                    <a:pt x="407644" y="194638"/>
                    <a:pt x="394293" y="196746"/>
                    <a:pt x="380943" y="179179"/>
                  </a:cubicBezTo>
                  <a:cubicBezTo>
                    <a:pt x="369700" y="164423"/>
                    <a:pt x="357755" y="145451"/>
                    <a:pt x="334567" y="155289"/>
                  </a:cubicBezTo>
                  <a:cubicBezTo>
                    <a:pt x="310676" y="165829"/>
                    <a:pt x="294515" y="183395"/>
                    <a:pt x="293110" y="211502"/>
                  </a:cubicBezTo>
                  <a:cubicBezTo>
                    <a:pt x="291704" y="236798"/>
                    <a:pt x="293812" y="260688"/>
                    <a:pt x="315595" y="278255"/>
                  </a:cubicBezTo>
                  <a:cubicBezTo>
                    <a:pt x="339485" y="298632"/>
                    <a:pt x="354944" y="297227"/>
                    <a:pt x="376024" y="274741"/>
                  </a:cubicBezTo>
                  <a:cubicBezTo>
                    <a:pt x="385158" y="264904"/>
                    <a:pt x="390077" y="245932"/>
                    <a:pt x="409752" y="255770"/>
                  </a:cubicBezTo>
                  <a:cubicBezTo>
                    <a:pt x="428021" y="264904"/>
                    <a:pt x="441372" y="277552"/>
                    <a:pt x="441372" y="299335"/>
                  </a:cubicBezTo>
                  <a:cubicBezTo>
                    <a:pt x="441372" y="342197"/>
                    <a:pt x="440669" y="385060"/>
                    <a:pt x="442074" y="427922"/>
                  </a:cubicBezTo>
                  <a:cubicBezTo>
                    <a:pt x="442074" y="441976"/>
                    <a:pt x="436453" y="444083"/>
                    <a:pt x="424508" y="444083"/>
                  </a:cubicBezTo>
                  <a:cubicBezTo>
                    <a:pt x="382348" y="443381"/>
                    <a:pt x="340891" y="443381"/>
                    <a:pt x="298731" y="444083"/>
                  </a:cubicBezTo>
                  <a:cubicBezTo>
                    <a:pt x="282570" y="444083"/>
                    <a:pt x="270624" y="437057"/>
                    <a:pt x="261490" y="425112"/>
                  </a:cubicBezTo>
                  <a:cubicBezTo>
                    <a:pt x="249544" y="410356"/>
                    <a:pt x="246734" y="397005"/>
                    <a:pt x="265003" y="384357"/>
                  </a:cubicBezTo>
                  <a:cubicBezTo>
                    <a:pt x="280462" y="373114"/>
                    <a:pt x="298028" y="361169"/>
                    <a:pt x="288191" y="337981"/>
                  </a:cubicBezTo>
                  <a:cubicBezTo>
                    <a:pt x="279056" y="314793"/>
                    <a:pt x="261490" y="299335"/>
                    <a:pt x="235491" y="296524"/>
                  </a:cubicBezTo>
                  <a:cubicBezTo>
                    <a:pt x="209493" y="294416"/>
                    <a:pt x="184197" y="295821"/>
                    <a:pt x="165927" y="318307"/>
                  </a:cubicBezTo>
                  <a:cubicBezTo>
                    <a:pt x="145550" y="342197"/>
                    <a:pt x="146955" y="357656"/>
                    <a:pt x="170143" y="378736"/>
                  </a:cubicBezTo>
                  <a:cubicBezTo>
                    <a:pt x="180683" y="387870"/>
                    <a:pt x="197547" y="394897"/>
                    <a:pt x="189115" y="413166"/>
                  </a:cubicBezTo>
                  <a:cubicBezTo>
                    <a:pt x="180683" y="430733"/>
                    <a:pt x="166630" y="444083"/>
                    <a:pt x="144848" y="444083"/>
                  </a:cubicBezTo>
                  <a:cubicBezTo>
                    <a:pt x="101985" y="444083"/>
                    <a:pt x="59122" y="443381"/>
                    <a:pt x="16260" y="444083"/>
                  </a:cubicBezTo>
                  <a:cubicBezTo>
                    <a:pt x="2207" y="444083"/>
                    <a:pt x="-604" y="439165"/>
                    <a:pt x="99" y="426517"/>
                  </a:cubicBezTo>
                  <a:cubicBezTo>
                    <a:pt x="801" y="385762"/>
                    <a:pt x="801" y="344305"/>
                    <a:pt x="99" y="303551"/>
                  </a:cubicBezTo>
                  <a:cubicBezTo>
                    <a:pt x="99" y="286687"/>
                    <a:pt x="7125" y="274039"/>
                    <a:pt x="19773" y="263499"/>
                  </a:cubicBezTo>
                  <a:cubicBezTo>
                    <a:pt x="34529" y="251554"/>
                    <a:pt x="47880" y="248743"/>
                    <a:pt x="61231" y="267012"/>
                  </a:cubicBezTo>
                  <a:cubicBezTo>
                    <a:pt x="72473" y="282471"/>
                    <a:pt x="84418" y="300740"/>
                    <a:pt x="107606" y="290200"/>
                  </a:cubicBezTo>
                  <a:cubicBezTo>
                    <a:pt x="131497" y="279660"/>
                    <a:pt x="147658" y="262796"/>
                    <a:pt x="148361" y="234690"/>
                  </a:cubicBezTo>
                  <a:cubicBezTo>
                    <a:pt x="149064" y="209394"/>
                    <a:pt x="149064" y="185503"/>
                    <a:pt x="127281" y="167234"/>
                  </a:cubicBezTo>
                  <a:cubicBezTo>
                    <a:pt x="103390" y="147559"/>
                    <a:pt x="87932" y="147559"/>
                    <a:pt x="66852" y="171450"/>
                  </a:cubicBezTo>
                  <a:cubicBezTo>
                    <a:pt x="57717" y="181990"/>
                    <a:pt x="50691" y="198854"/>
                    <a:pt x="31719" y="189719"/>
                  </a:cubicBezTo>
                  <a:cubicBezTo>
                    <a:pt x="14855" y="181990"/>
                    <a:pt x="801" y="167937"/>
                    <a:pt x="801" y="148262"/>
                  </a:cubicBezTo>
                  <a:cubicBezTo>
                    <a:pt x="99" y="103291"/>
                    <a:pt x="801" y="59024"/>
                    <a:pt x="99" y="14053"/>
                  </a:cubicBezTo>
                  <a:cubicBezTo>
                    <a:pt x="99" y="2811"/>
                    <a:pt x="5017" y="702"/>
                    <a:pt x="14855" y="702"/>
                  </a:cubicBezTo>
                  <a:cubicBezTo>
                    <a:pt x="57717" y="1405"/>
                    <a:pt x="100580" y="702"/>
                    <a:pt x="143442" y="702"/>
                  </a:cubicBezTo>
                  <a:cubicBezTo>
                    <a:pt x="158901" y="702"/>
                    <a:pt x="170846" y="7729"/>
                    <a:pt x="181386" y="19675"/>
                  </a:cubicBezTo>
                  <a:cubicBezTo>
                    <a:pt x="194034" y="34430"/>
                    <a:pt x="196142" y="47781"/>
                    <a:pt x="177873" y="61132"/>
                  </a:cubicBezTo>
                  <a:cubicBezTo>
                    <a:pt x="162414" y="72374"/>
                    <a:pt x="144145" y="85022"/>
                    <a:pt x="153982" y="107508"/>
                  </a:cubicBezTo>
                  <a:cubicBezTo>
                    <a:pt x="163819" y="129993"/>
                    <a:pt x="179981" y="146154"/>
                    <a:pt x="207385" y="148262"/>
                  </a:cubicBezTo>
                  <a:cubicBezTo>
                    <a:pt x="236194" y="150370"/>
                    <a:pt x="262192" y="148262"/>
                    <a:pt x="280462" y="122966"/>
                  </a:cubicBezTo>
                  <a:cubicBezTo>
                    <a:pt x="295218" y="102589"/>
                    <a:pt x="295218" y="85725"/>
                    <a:pt x="275543" y="68158"/>
                  </a:cubicBezTo>
                  <a:cubicBezTo>
                    <a:pt x="265706" y="59726"/>
                    <a:pt x="246734" y="54808"/>
                    <a:pt x="253760" y="35133"/>
                  </a:cubicBezTo>
                  <a:cubicBezTo>
                    <a:pt x="260787" y="14053"/>
                    <a:pt x="276246" y="1405"/>
                    <a:pt x="298028" y="702"/>
                  </a:cubicBezTo>
                  <a:cubicBezTo>
                    <a:pt x="341593" y="-703"/>
                    <a:pt x="385861" y="702"/>
                    <a:pt x="429426" y="0"/>
                  </a:cubicBezTo>
                  <a:cubicBezTo>
                    <a:pt x="441372" y="0"/>
                    <a:pt x="442777" y="5621"/>
                    <a:pt x="442777" y="14756"/>
                  </a:cubicBezTo>
                  <a:cubicBezTo>
                    <a:pt x="441372" y="37241"/>
                    <a:pt x="441372" y="59024"/>
                    <a:pt x="441372" y="8150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CBAAE9FA-24A8-41F6-9461-CA614936FEA1}"/>
                </a:ext>
              </a:extLst>
            </p:cNvPr>
            <p:cNvSpPr/>
            <p:nvPr/>
          </p:nvSpPr>
          <p:spPr>
            <a:xfrm>
              <a:off x="4562215" y="2285221"/>
              <a:ext cx="1026185" cy="769640"/>
            </a:xfrm>
            <a:custGeom>
              <a:avLst/>
              <a:gdLst>
                <a:gd name="connsiteX0" fmla="*/ 362604 w 590237"/>
                <a:gd name="connsiteY0" fmla="*/ 443446 h 442678"/>
                <a:gd name="connsiteX1" fmla="*/ 302175 w 590237"/>
                <a:gd name="connsiteY1" fmla="*/ 443446 h 442678"/>
                <a:gd name="connsiteX2" fmla="*/ 261420 w 590237"/>
                <a:gd name="connsiteY2" fmla="*/ 424474 h 442678"/>
                <a:gd name="connsiteX3" fmla="*/ 264934 w 590237"/>
                <a:gd name="connsiteY3" fmla="*/ 383017 h 442678"/>
                <a:gd name="connsiteX4" fmla="*/ 288122 w 590237"/>
                <a:gd name="connsiteY4" fmla="*/ 335938 h 442678"/>
                <a:gd name="connsiteX5" fmla="*/ 234719 w 590237"/>
                <a:gd name="connsiteY5" fmla="*/ 295184 h 442678"/>
                <a:gd name="connsiteX6" fmla="*/ 165155 w 590237"/>
                <a:gd name="connsiteY6" fmla="*/ 316966 h 442678"/>
                <a:gd name="connsiteX7" fmla="*/ 170074 w 590237"/>
                <a:gd name="connsiteY7" fmla="*/ 377395 h 442678"/>
                <a:gd name="connsiteX8" fmla="*/ 189749 w 590237"/>
                <a:gd name="connsiteY8" fmla="*/ 409015 h 442678"/>
                <a:gd name="connsiteX9" fmla="*/ 149697 w 590237"/>
                <a:gd name="connsiteY9" fmla="*/ 442041 h 442678"/>
                <a:gd name="connsiteX10" fmla="*/ 12677 w 590237"/>
                <a:gd name="connsiteY10" fmla="*/ 442743 h 442678"/>
                <a:gd name="connsiteX11" fmla="*/ 29 w 590237"/>
                <a:gd name="connsiteY11" fmla="*/ 427285 h 442678"/>
                <a:gd name="connsiteX12" fmla="*/ 29 w 590237"/>
                <a:gd name="connsiteY12" fmla="*/ 298697 h 442678"/>
                <a:gd name="connsiteX13" fmla="*/ 17596 w 590237"/>
                <a:gd name="connsiteY13" fmla="*/ 263564 h 442678"/>
                <a:gd name="connsiteX14" fmla="*/ 60458 w 590237"/>
                <a:gd name="connsiteY14" fmla="*/ 266375 h 442678"/>
                <a:gd name="connsiteX15" fmla="*/ 104024 w 590237"/>
                <a:gd name="connsiteY15" fmla="*/ 290265 h 442678"/>
                <a:gd name="connsiteX16" fmla="*/ 147589 w 590237"/>
                <a:gd name="connsiteY16" fmla="*/ 236160 h 442678"/>
                <a:gd name="connsiteX17" fmla="*/ 122996 w 590237"/>
                <a:gd name="connsiteY17" fmla="*/ 164488 h 442678"/>
                <a:gd name="connsiteX18" fmla="*/ 66782 w 590237"/>
                <a:gd name="connsiteY18" fmla="*/ 169407 h 442678"/>
                <a:gd name="connsiteX19" fmla="*/ 30244 w 590237"/>
                <a:gd name="connsiteY19" fmla="*/ 189082 h 442678"/>
                <a:gd name="connsiteX20" fmla="*/ 29 w 590237"/>
                <a:gd name="connsiteY20" fmla="*/ 141300 h 442678"/>
                <a:gd name="connsiteX21" fmla="*/ 29 w 590237"/>
                <a:gd name="connsiteY21" fmla="*/ 18334 h 442678"/>
                <a:gd name="connsiteX22" fmla="*/ 18298 w 590237"/>
                <a:gd name="connsiteY22" fmla="*/ 65 h 442678"/>
                <a:gd name="connsiteX23" fmla="*/ 138454 w 590237"/>
                <a:gd name="connsiteY23" fmla="*/ 65 h 442678"/>
                <a:gd name="connsiteX24" fmla="*/ 179209 w 590237"/>
                <a:gd name="connsiteY24" fmla="*/ 18334 h 442678"/>
                <a:gd name="connsiteX25" fmla="*/ 176398 w 590237"/>
                <a:gd name="connsiteY25" fmla="*/ 61197 h 442678"/>
                <a:gd name="connsiteX26" fmla="*/ 153913 w 590237"/>
                <a:gd name="connsiteY26" fmla="*/ 108275 h 442678"/>
                <a:gd name="connsiteX27" fmla="*/ 208018 w 590237"/>
                <a:gd name="connsiteY27" fmla="*/ 148327 h 442678"/>
                <a:gd name="connsiteX28" fmla="*/ 277582 w 590237"/>
                <a:gd name="connsiteY28" fmla="*/ 126545 h 442678"/>
                <a:gd name="connsiteX29" fmla="*/ 274068 w 590237"/>
                <a:gd name="connsiteY29" fmla="*/ 67521 h 442678"/>
                <a:gd name="connsiteX30" fmla="*/ 253691 w 590237"/>
                <a:gd name="connsiteY30" fmla="*/ 33793 h 442678"/>
                <a:gd name="connsiteX31" fmla="*/ 299364 w 590237"/>
                <a:gd name="connsiteY31" fmla="*/ 768 h 442678"/>
                <a:gd name="connsiteX32" fmla="*/ 427952 w 590237"/>
                <a:gd name="connsiteY32" fmla="*/ 65 h 442678"/>
                <a:gd name="connsiteX33" fmla="*/ 442708 w 590237"/>
                <a:gd name="connsiteY33" fmla="*/ 19037 h 442678"/>
                <a:gd name="connsiteX34" fmla="*/ 442708 w 590237"/>
                <a:gd name="connsiteY34" fmla="*/ 139192 h 442678"/>
                <a:gd name="connsiteX35" fmla="*/ 453248 w 590237"/>
                <a:gd name="connsiteY35" fmla="*/ 168704 h 442678"/>
                <a:gd name="connsiteX36" fmla="*/ 481354 w 590237"/>
                <a:gd name="connsiteY36" fmla="*/ 168002 h 442678"/>
                <a:gd name="connsiteX37" fmla="*/ 538973 w 590237"/>
                <a:gd name="connsiteY37" fmla="*/ 142003 h 442678"/>
                <a:gd name="connsiteX38" fmla="*/ 589565 w 590237"/>
                <a:gd name="connsiteY38" fmla="*/ 198216 h 442678"/>
                <a:gd name="connsiteX39" fmla="*/ 559350 w 590237"/>
                <a:gd name="connsiteY39" fmla="*/ 290968 h 442678"/>
                <a:gd name="connsiteX40" fmla="*/ 487678 w 590237"/>
                <a:gd name="connsiteY40" fmla="*/ 283239 h 442678"/>
                <a:gd name="connsiteX41" fmla="*/ 463085 w 590237"/>
                <a:gd name="connsiteY41" fmla="*/ 267780 h 442678"/>
                <a:gd name="connsiteX42" fmla="*/ 442708 w 590237"/>
                <a:gd name="connsiteY42" fmla="*/ 300805 h 442678"/>
                <a:gd name="connsiteX43" fmla="*/ 443410 w 590237"/>
                <a:gd name="connsiteY43" fmla="*/ 423771 h 442678"/>
                <a:gd name="connsiteX44" fmla="*/ 425844 w 590237"/>
                <a:gd name="connsiteY44" fmla="*/ 442743 h 442678"/>
                <a:gd name="connsiteX45" fmla="*/ 362604 w 590237"/>
                <a:gd name="connsiteY45" fmla="*/ 443446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442678">
                  <a:moveTo>
                    <a:pt x="362604" y="443446"/>
                  </a:moveTo>
                  <a:cubicBezTo>
                    <a:pt x="342227" y="443446"/>
                    <a:pt x="322552" y="442743"/>
                    <a:pt x="302175" y="443446"/>
                  </a:cubicBezTo>
                  <a:cubicBezTo>
                    <a:pt x="285311" y="444149"/>
                    <a:pt x="272663" y="437122"/>
                    <a:pt x="261420" y="424474"/>
                  </a:cubicBezTo>
                  <a:cubicBezTo>
                    <a:pt x="248070" y="409718"/>
                    <a:pt x="247367" y="396367"/>
                    <a:pt x="264934" y="383017"/>
                  </a:cubicBezTo>
                  <a:cubicBezTo>
                    <a:pt x="280392" y="371774"/>
                    <a:pt x="297959" y="359126"/>
                    <a:pt x="288122" y="335938"/>
                  </a:cubicBezTo>
                  <a:cubicBezTo>
                    <a:pt x="278284" y="312751"/>
                    <a:pt x="261420" y="297292"/>
                    <a:pt x="234719" y="295184"/>
                  </a:cubicBezTo>
                  <a:cubicBezTo>
                    <a:pt x="208721" y="293076"/>
                    <a:pt x="184127" y="295184"/>
                    <a:pt x="165155" y="316966"/>
                  </a:cubicBezTo>
                  <a:cubicBezTo>
                    <a:pt x="145481" y="340154"/>
                    <a:pt x="146886" y="357018"/>
                    <a:pt x="170074" y="377395"/>
                  </a:cubicBezTo>
                  <a:cubicBezTo>
                    <a:pt x="179209" y="385828"/>
                    <a:pt x="196775" y="390746"/>
                    <a:pt x="189749" y="409015"/>
                  </a:cubicBezTo>
                  <a:cubicBezTo>
                    <a:pt x="182722" y="426582"/>
                    <a:pt x="169371" y="441338"/>
                    <a:pt x="149697" y="442041"/>
                  </a:cubicBezTo>
                  <a:cubicBezTo>
                    <a:pt x="104024" y="443446"/>
                    <a:pt x="58350" y="442041"/>
                    <a:pt x="12677" y="442743"/>
                  </a:cubicBezTo>
                  <a:cubicBezTo>
                    <a:pt x="732" y="442743"/>
                    <a:pt x="29" y="437122"/>
                    <a:pt x="29" y="427285"/>
                  </a:cubicBezTo>
                  <a:cubicBezTo>
                    <a:pt x="29" y="384422"/>
                    <a:pt x="732" y="341560"/>
                    <a:pt x="29" y="298697"/>
                  </a:cubicBezTo>
                  <a:cubicBezTo>
                    <a:pt x="29" y="283239"/>
                    <a:pt x="7056" y="272699"/>
                    <a:pt x="17596" y="263564"/>
                  </a:cubicBezTo>
                  <a:cubicBezTo>
                    <a:pt x="32352" y="250213"/>
                    <a:pt x="46405" y="245997"/>
                    <a:pt x="60458" y="266375"/>
                  </a:cubicBezTo>
                  <a:cubicBezTo>
                    <a:pt x="70998" y="281131"/>
                    <a:pt x="82241" y="297995"/>
                    <a:pt x="104024" y="290265"/>
                  </a:cubicBezTo>
                  <a:cubicBezTo>
                    <a:pt x="128617" y="281131"/>
                    <a:pt x="145481" y="263564"/>
                    <a:pt x="147589" y="236160"/>
                  </a:cubicBezTo>
                  <a:cubicBezTo>
                    <a:pt x="149697" y="208756"/>
                    <a:pt x="147589" y="183460"/>
                    <a:pt x="122996" y="164488"/>
                  </a:cubicBezTo>
                  <a:cubicBezTo>
                    <a:pt x="99808" y="146922"/>
                    <a:pt x="86457" y="147624"/>
                    <a:pt x="66782" y="169407"/>
                  </a:cubicBezTo>
                  <a:cubicBezTo>
                    <a:pt x="56945" y="179947"/>
                    <a:pt x="49918" y="198919"/>
                    <a:pt x="30244" y="189082"/>
                  </a:cubicBezTo>
                  <a:cubicBezTo>
                    <a:pt x="11272" y="179947"/>
                    <a:pt x="-673" y="165191"/>
                    <a:pt x="29" y="141300"/>
                  </a:cubicBezTo>
                  <a:cubicBezTo>
                    <a:pt x="732" y="100546"/>
                    <a:pt x="732" y="59089"/>
                    <a:pt x="29" y="18334"/>
                  </a:cubicBezTo>
                  <a:cubicBezTo>
                    <a:pt x="29" y="4281"/>
                    <a:pt x="4245" y="-638"/>
                    <a:pt x="18298" y="65"/>
                  </a:cubicBezTo>
                  <a:cubicBezTo>
                    <a:pt x="58350" y="768"/>
                    <a:pt x="98402" y="768"/>
                    <a:pt x="138454" y="65"/>
                  </a:cubicBezTo>
                  <a:cubicBezTo>
                    <a:pt x="155318" y="65"/>
                    <a:pt x="168669" y="5686"/>
                    <a:pt x="179209" y="18334"/>
                  </a:cubicBezTo>
                  <a:cubicBezTo>
                    <a:pt x="192559" y="33090"/>
                    <a:pt x="196073" y="47143"/>
                    <a:pt x="176398" y="61197"/>
                  </a:cubicBezTo>
                  <a:cubicBezTo>
                    <a:pt x="160940" y="72439"/>
                    <a:pt x="143373" y="85790"/>
                    <a:pt x="153913" y="108275"/>
                  </a:cubicBezTo>
                  <a:cubicBezTo>
                    <a:pt x="163750" y="130760"/>
                    <a:pt x="180614" y="146922"/>
                    <a:pt x="208018" y="148327"/>
                  </a:cubicBezTo>
                  <a:cubicBezTo>
                    <a:pt x="234016" y="149732"/>
                    <a:pt x="258610" y="149030"/>
                    <a:pt x="277582" y="126545"/>
                  </a:cubicBezTo>
                  <a:cubicBezTo>
                    <a:pt x="296554" y="103357"/>
                    <a:pt x="295851" y="88601"/>
                    <a:pt x="274068" y="67521"/>
                  </a:cubicBezTo>
                  <a:cubicBezTo>
                    <a:pt x="264231" y="58386"/>
                    <a:pt x="245962" y="52765"/>
                    <a:pt x="253691" y="33793"/>
                  </a:cubicBezTo>
                  <a:cubicBezTo>
                    <a:pt x="262123" y="14118"/>
                    <a:pt x="277582" y="768"/>
                    <a:pt x="299364" y="768"/>
                  </a:cubicBezTo>
                  <a:cubicBezTo>
                    <a:pt x="342227" y="65"/>
                    <a:pt x="385089" y="768"/>
                    <a:pt x="427952" y="65"/>
                  </a:cubicBezTo>
                  <a:cubicBezTo>
                    <a:pt x="443410" y="65"/>
                    <a:pt x="443410" y="7794"/>
                    <a:pt x="442708" y="19037"/>
                  </a:cubicBezTo>
                  <a:cubicBezTo>
                    <a:pt x="442708" y="59089"/>
                    <a:pt x="442708" y="99140"/>
                    <a:pt x="442708" y="139192"/>
                  </a:cubicBezTo>
                  <a:cubicBezTo>
                    <a:pt x="442708" y="150435"/>
                    <a:pt x="444113" y="160975"/>
                    <a:pt x="453248" y="168704"/>
                  </a:cubicBezTo>
                  <a:cubicBezTo>
                    <a:pt x="463085" y="177839"/>
                    <a:pt x="471517" y="182758"/>
                    <a:pt x="481354" y="168002"/>
                  </a:cubicBezTo>
                  <a:cubicBezTo>
                    <a:pt x="494705" y="148327"/>
                    <a:pt x="512272" y="132868"/>
                    <a:pt x="538973" y="142003"/>
                  </a:cubicBezTo>
                  <a:cubicBezTo>
                    <a:pt x="564971" y="151138"/>
                    <a:pt x="584646" y="170110"/>
                    <a:pt x="589565" y="198216"/>
                  </a:cubicBezTo>
                  <a:cubicBezTo>
                    <a:pt x="595888" y="234052"/>
                    <a:pt x="591673" y="267077"/>
                    <a:pt x="559350" y="290968"/>
                  </a:cubicBezTo>
                  <a:cubicBezTo>
                    <a:pt x="531243" y="311345"/>
                    <a:pt x="512272" y="309237"/>
                    <a:pt x="487678" y="283239"/>
                  </a:cubicBezTo>
                  <a:cubicBezTo>
                    <a:pt x="481354" y="276212"/>
                    <a:pt x="477841" y="260753"/>
                    <a:pt x="463085" y="267780"/>
                  </a:cubicBezTo>
                  <a:cubicBezTo>
                    <a:pt x="450437" y="274104"/>
                    <a:pt x="442708" y="284644"/>
                    <a:pt x="442708" y="300805"/>
                  </a:cubicBezTo>
                  <a:cubicBezTo>
                    <a:pt x="443410" y="341560"/>
                    <a:pt x="442005" y="383017"/>
                    <a:pt x="443410" y="423771"/>
                  </a:cubicBezTo>
                  <a:cubicBezTo>
                    <a:pt x="443410" y="437825"/>
                    <a:pt x="440600" y="443446"/>
                    <a:pt x="425844" y="442743"/>
                  </a:cubicBezTo>
                  <a:cubicBezTo>
                    <a:pt x="404764" y="442041"/>
                    <a:pt x="383684" y="443446"/>
                    <a:pt x="362604" y="4434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0E9856A9-485E-41E0-A983-7E97E486A7E7}"/>
                </a:ext>
              </a:extLst>
            </p:cNvPr>
            <p:cNvSpPr/>
            <p:nvPr/>
          </p:nvSpPr>
          <p:spPr>
            <a:xfrm>
              <a:off x="6877469" y="3812476"/>
              <a:ext cx="769640" cy="769640"/>
            </a:xfrm>
            <a:custGeom>
              <a:avLst/>
              <a:gdLst>
                <a:gd name="connsiteX0" fmla="*/ 441372 w 442678"/>
                <a:gd name="connsiteY0" fmla="*/ 81509 h 442678"/>
                <a:gd name="connsiteX1" fmla="*/ 441372 w 442678"/>
                <a:gd name="connsiteY1" fmla="*/ 144749 h 442678"/>
                <a:gd name="connsiteX2" fmla="*/ 422400 w 442678"/>
                <a:gd name="connsiteY2" fmla="*/ 181990 h 442678"/>
                <a:gd name="connsiteX3" fmla="*/ 380943 w 442678"/>
                <a:gd name="connsiteY3" fmla="*/ 179179 h 442678"/>
                <a:gd name="connsiteX4" fmla="*/ 334567 w 442678"/>
                <a:gd name="connsiteY4" fmla="*/ 155289 h 442678"/>
                <a:gd name="connsiteX5" fmla="*/ 293110 w 442678"/>
                <a:gd name="connsiteY5" fmla="*/ 211502 h 442678"/>
                <a:gd name="connsiteX6" fmla="*/ 315595 w 442678"/>
                <a:gd name="connsiteY6" fmla="*/ 278255 h 442678"/>
                <a:gd name="connsiteX7" fmla="*/ 376024 w 442678"/>
                <a:gd name="connsiteY7" fmla="*/ 274741 h 442678"/>
                <a:gd name="connsiteX8" fmla="*/ 409752 w 442678"/>
                <a:gd name="connsiteY8" fmla="*/ 255770 h 442678"/>
                <a:gd name="connsiteX9" fmla="*/ 441372 w 442678"/>
                <a:gd name="connsiteY9" fmla="*/ 299335 h 442678"/>
                <a:gd name="connsiteX10" fmla="*/ 442074 w 442678"/>
                <a:gd name="connsiteY10" fmla="*/ 427922 h 442678"/>
                <a:gd name="connsiteX11" fmla="*/ 424508 w 442678"/>
                <a:gd name="connsiteY11" fmla="*/ 444083 h 442678"/>
                <a:gd name="connsiteX12" fmla="*/ 298731 w 442678"/>
                <a:gd name="connsiteY12" fmla="*/ 444083 h 442678"/>
                <a:gd name="connsiteX13" fmla="*/ 261490 w 442678"/>
                <a:gd name="connsiteY13" fmla="*/ 425112 h 442678"/>
                <a:gd name="connsiteX14" fmla="*/ 265003 w 442678"/>
                <a:gd name="connsiteY14" fmla="*/ 384357 h 442678"/>
                <a:gd name="connsiteX15" fmla="*/ 288191 w 442678"/>
                <a:gd name="connsiteY15" fmla="*/ 337981 h 442678"/>
                <a:gd name="connsiteX16" fmla="*/ 235491 w 442678"/>
                <a:gd name="connsiteY16" fmla="*/ 296524 h 442678"/>
                <a:gd name="connsiteX17" fmla="*/ 165927 w 442678"/>
                <a:gd name="connsiteY17" fmla="*/ 318307 h 442678"/>
                <a:gd name="connsiteX18" fmla="*/ 170143 w 442678"/>
                <a:gd name="connsiteY18" fmla="*/ 378736 h 442678"/>
                <a:gd name="connsiteX19" fmla="*/ 189115 w 442678"/>
                <a:gd name="connsiteY19" fmla="*/ 413166 h 442678"/>
                <a:gd name="connsiteX20" fmla="*/ 144848 w 442678"/>
                <a:gd name="connsiteY20" fmla="*/ 444083 h 442678"/>
                <a:gd name="connsiteX21" fmla="*/ 16260 w 442678"/>
                <a:gd name="connsiteY21" fmla="*/ 444083 h 442678"/>
                <a:gd name="connsiteX22" fmla="*/ 99 w 442678"/>
                <a:gd name="connsiteY22" fmla="*/ 426517 h 442678"/>
                <a:gd name="connsiteX23" fmla="*/ 99 w 442678"/>
                <a:gd name="connsiteY23" fmla="*/ 303551 h 442678"/>
                <a:gd name="connsiteX24" fmla="*/ 19773 w 442678"/>
                <a:gd name="connsiteY24" fmla="*/ 263499 h 442678"/>
                <a:gd name="connsiteX25" fmla="*/ 61231 w 442678"/>
                <a:gd name="connsiteY25" fmla="*/ 267012 h 442678"/>
                <a:gd name="connsiteX26" fmla="*/ 107606 w 442678"/>
                <a:gd name="connsiteY26" fmla="*/ 290200 h 442678"/>
                <a:gd name="connsiteX27" fmla="*/ 148361 w 442678"/>
                <a:gd name="connsiteY27" fmla="*/ 234690 h 442678"/>
                <a:gd name="connsiteX28" fmla="*/ 127281 w 442678"/>
                <a:gd name="connsiteY28" fmla="*/ 167234 h 442678"/>
                <a:gd name="connsiteX29" fmla="*/ 66852 w 442678"/>
                <a:gd name="connsiteY29" fmla="*/ 171450 h 442678"/>
                <a:gd name="connsiteX30" fmla="*/ 31719 w 442678"/>
                <a:gd name="connsiteY30" fmla="*/ 189719 h 442678"/>
                <a:gd name="connsiteX31" fmla="*/ 801 w 442678"/>
                <a:gd name="connsiteY31" fmla="*/ 148262 h 442678"/>
                <a:gd name="connsiteX32" fmla="*/ 99 w 442678"/>
                <a:gd name="connsiteY32" fmla="*/ 14053 h 442678"/>
                <a:gd name="connsiteX33" fmla="*/ 14855 w 442678"/>
                <a:gd name="connsiteY33" fmla="*/ 702 h 442678"/>
                <a:gd name="connsiteX34" fmla="*/ 143442 w 442678"/>
                <a:gd name="connsiteY34" fmla="*/ 702 h 442678"/>
                <a:gd name="connsiteX35" fmla="*/ 181386 w 442678"/>
                <a:gd name="connsiteY35" fmla="*/ 19675 h 442678"/>
                <a:gd name="connsiteX36" fmla="*/ 177873 w 442678"/>
                <a:gd name="connsiteY36" fmla="*/ 61132 h 442678"/>
                <a:gd name="connsiteX37" fmla="*/ 153982 w 442678"/>
                <a:gd name="connsiteY37" fmla="*/ 107508 h 442678"/>
                <a:gd name="connsiteX38" fmla="*/ 207385 w 442678"/>
                <a:gd name="connsiteY38" fmla="*/ 148262 h 442678"/>
                <a:gd name="connsiteX39" fmla="*/ 280462 w 442678"/>
                <a:gd name="connsiteY39" fmla="*/ 122966 h 442678"/>
                <a:gd name="connsiteX40" fmla="*/ 275543 w 442678"/>
                <a:gd name="connsiteY40" fmla="*/ 68158 h 442678"/>
                <a:gd name="connsiteX41" fmla="*/ 253760 w 442678"/>
                <a:gd name="connsiteY41" fmla="*/ 35133 h 442678"/>
                <a:gd name="connsiteX42" fmla="*/ 298028 w 442678"/>
                <a:gd name="connsiteY42" fmla="*/ 702 h 442678"/>
                <a:gd name="connsiteX43" fmla="*/ 429426 w 442678"/>
                <a:gd name="connsiteY43" fmla="*/ 0 h 442678"/>
                <a:gd name="connsiteX44" fmla="*/ 442777 w 442678"/>
                <a:gd name="connsiteY44" fmla="*/ 14756 h 442678"/>
                <a:gd name="connsiteX45" fmla="*/ 441372 w 442678"/>
                <a:gd name="connsiteY45" fmla="*/ 8150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42678" h="442678">
                  <a:moveTo>
                    <a:pt x="441372" y="81509"/>
                  </a:moveTo>
                  <a:cubicBezTo>
                    <a:pt x="441372" y="102589"/>
                    <a:pt x="440669" y="123669"/>
                    <a:pt x="441372" y="144749"/>
                  </a:cubicBezTo>
                  <a:cubicBezTo>
                    <a:pt x="442074" y="160910"/>
                    <a:pt x="434345" y="172153"/>
                    <a:pt x="422400" y="181990"/>
                  </a:cubicBezTo>
                  <a:cubicBezTo>
                    <a:pt x="407644" y="194638"/>
                    <a:pt x="394293" y="196746"/>
                    <a:pt x="380943" y="179179"/>
                  </a:cubicBezTo>
                  <a:cubicBezTo>
                    <a:pt x="369700" y="164423"/>
                    <a:pt x="357755" y="145451"/>
                    <a:pt x="334567" y="155289"/>
                  </a:cubicBezTo>
                  <a:cubicBezTo>
                    <a:pt x="310676" y="165829"/>
                    <a:pt x="294515" y="183395"/>
                    <a:pt x="293110" y="211502"/>
                  </a:cubicBezTo>
                  <a:cubicBezTo>
                    <a:pt x="291704" y="236798"/>
                    <a:pt x="293812" y="260688"/>
                    <a:pt x="315595" y="278255"/>
                  </a:cubicBezTo>
                  <a:cubicBezTo>
                    <a:pt x="339485" y="298632"/>
                    <a:pt x="354944" y="297227"/>
                    <a:pt x="376024" y="274741"/>
                  </a:cubicBezTo>
                  <a:cubicBezTo>
                    <a:pt x="385158" y="264904"/>
                    <a:pt x="390077" y="245932"/>
                    <a:pt x="409752" y="255770"/>
                  </a:cubicBezTo>
                  <a:cubicBezTo>
                    <a:pt x="428021" y="264904"/>
                    <a:pt x="441372" y="277552"/>
                    <a:pt x="441372" y="299335"/>
                  </a:cubicBezTo>
                  <a:cubicBezTo>
                    <a:pt x="441372" y="342197"/>
                    <a:pt x="440669" y="385060"/>
                    <a:pt x="442074" y="427922"/>
                  </a:cubicBezTo>
                  <a:cubicBezTo>
                    <a:pt x="442074" y="441976"/>
                    <a:pt x="436453" y="444083"/>
                    <a:pt x="424508" y="444083"/>
                  </a:cubicBezTo>
                  <a:cubicBezTo>
                    <a:pt x="382348" y="443381"/>
                    <a:pt x="340891" y="443381"/>
                    <a:pt x="298731" y="444083"/>
                  </a:cubicBezTo>
                  <a:cubicBezTo>
                    <a:pt x="282570" y="444083"/>
                    <a:pt x="270624" y="437057"/>
                    <a:pt x="261490" y="425112"/>
                  </a:cubicBezTo>
                  <a:cubicBezTo>
                    <a:pt x="249544" y="410356"/>
                    <a:pt x="246734" y="397005"/>
                    <a:pt x="265003" y="384357"/>
                  </a:cubicBezTo>
                  <a:cubicBezTo>
                    <a:pt x="280462" y="373114"/>
                    <a:pt x="298028" y="361169"/>
                    <a:pt x="288191" y="337981"/>
                  </a:cubicBezTo>
                  <a:cubicBezTo>
                    <a:pt x="279056" y="314793"/>
                    <a:pt x="261490" y="299335"/>
                    <a:pt x="235491" y="296524"/>
                  </a:cubicBezTo>
                  <a:cubicBezTo>
                    <a:pt x="209493" y="294416"/>
                    <a:pt x="184197" y="295821"/>
                    <a:pt x="165927" y="318307"/>
                  </a:cubicBezTo>
                  <a:cubicBezTo>
                    <a:pt x="145550" y="342197"/>
                    <a:pt x="146955" y="357656"/>
                    <a:pt x="170143" y="378736"/>
                  </a:cubicBezTo>
                  <a:cubicBezTo>
                    <a:pt x="180683" y="387870"/>
                    <a:pt x="197547" y="394897"/>
                    <a:pt x="189115" y="413166"/>
                  </a:cubicBezTo>
                  <a:cubicBezTo>
                    <a:pt x="180683" y="430733"/>
                    <a:pt x="166630" y="444083"/>
                    <a:pt x="144848" y="444083"/>
                  </a:cubicBezTo>
                  <a:cubicBezTo>
                    <a:pt x="101985" y="444083"/>
                    <a:pt x="59122" y="443381"/>
                    <a:pt x="16260" y="444083"/>
                  </a:cubicBezTo>
                  <a:cubicBezTo>
                    <a:pt x="2207" y="444083"/>
                    <a:pt x="-604" y="439165"/>
                    <a:pt x="99" y="426517"/>
                  </a:cubicBezTo>
                  <a:cubicBezTo>
                    <a:pt x="801" y="385762"/>
                    <a:pt x="801" y="344305"/>
                    <a:pt x="99" y="303551"/>
                  </a:cubicBezTo>
                  <a:cubicBezTo>
                    <a:pt x="99" y="286687"/>
                    <a:pt x="7125" y="274039"/>
                    <a:pt x="19773" y="263499"/>
                  </a:cubicBezTo>
                  <a:cubicBezTo>
                    <a:pt x="34529" y="251554"/>
                    <a:pt x="47880" y="248743"/>
                    <a:pt x="61231" y="267012"/>
                  </a:cubicBezTo>
                  <a:cubicBezTo>
                    <a:pt x="72473" y="282471"/>
                    <a:pt x="84418" y="300740"/>
                    <a:pt x="107606" y="290200"/>
                  </a:cubicBezTo>
                  <a:cubicBezTo>
                    <a:pt x="131497" y="279660"/>
                    <a:pt x="147658" y="262796"/>
                    <a:pt x="148361" y="234690"/>
                  </a:cubicBezTo>
                  <a:cubicBezTo>
                    <a:pt x="149064" y="209394"/>
                    <a:pt x="149064" y="185503"/>
                    <a:pt x="127281" y="167234"/>
                  </a:cubicBezTo>
                  <a:cubicBezTo>
                    <a:pt x="103390" y="147559"/>
                    <a:pt x="87932" y="147559"/>
                    <a:pt x="66852" y="171450"/>
                  </a:cubicBezTo>
                  <a:cubicBezTo>
                    <a:pt x="57717" y="181990"/>
                    <a:pt x="50691" y="198854"/>
                    <a:pt x="31719" y="189719"/>
                  </a:cubicBezTo>
                  <a:cubicBezTo>
                    <a:pt x="14855" y="181990"/>
                    <a:pt x="801" y="167937"/>
                    <a:pt x="801" y="148262"/>
                  </a:cubicBezTo>
                  <a:cubicBezTo>
                    <a:pt x="99" y="103291"/>
                    <a:pt x="801" y="59024"/>
                    <a:pt x="99" y="14053"/>
                  </a:cubicBezTo>
                  <a:cubicBezTo>
                    <a:pt x="99" y="2811"/>
                    <a:pt x="5017" y="702"/>
                    <a:pt x="14855" y="702"/>
                  </a:cubicBezTo>
                  <a:cubicBezTo>
                    <a:pt x="57717" y="1405"/>
                    <a:pt x="100580" y="702"/>
                    <a:pt x="143442" y="702"/>
                  </a:cubicBezTo>
                  <a:cubicBezTo>
                    <a:pt x="158901" y="702"/>
                    <a:pt x="170846" y="7729"/>
                    <a:pt x="181386" y="19675"/>
                  </a:cubicBezTo>
                  <a:cubicBezTo>
                    <a:pt x="194034" y="34430"/>
                    <a:pt x="196142" y="47781"/>
                    <a:pt x="177873" y="61132"/>
                  </a:cubicBezTo>
                  <a:cubicBezTo>
                    <a:pt x="162414" y="72374"/>
                    <a:pt x="144145" y="85022"/>
                    <a:pt x="153982" y="107508"/>
                  </a:cubicBezTo>
                  <a:cubicBezTo>
                    <a:pt x="163819" y="129993"/>
                    <a:pt x="179981" y="146154"/>
                    <a:pt x="207385" y="148262"/>
                  </a:cubicBezTo>
                  <a:cubicBezTo>
                    <a:pt x="236194" y="150370"/>
                    <a:pt x="262192" y="148262"/>
                    <a:pt x="280462" y="122966"/>
                  </a:cubicBezTo>
                  <a:cubicBezTo>
                    <a:pt x="295218" y="102589"/>
                    <a:pt x="295218" y="85725"/>
                    <a:pt x="275543" y="68158"/>
                  </a:cubicBezTo>
                  <a:cubicBezTo>
                    <a:pt x="265706" y="59726"/>
                    <a:pt x="246734" y="54808"/>
                    <a:pt x="253760" y="35133"/>
                  </a:cubicBezTo>
                  <a:cubicBezTo>
                    <a:pt x="260787" y="14053"/>
                    <a:pt x="276246" y="1405"/>
                    <a:pt x="298028" y="702"/>
                  </a:cubicBezTo>
                  <a:cubicBezTo>
                    <a:pt x="341593" y="-703"/>
                    <a:pt x="385861" y="702"/>
                    <a:pt x="429426" y="0"/>
                  </a:cubicBezTo>
                  <a:cubicBezTo>
                    <a:pt x="441372" y="0"/>
                    <a:pt x="442777" y="5621"/>
                    <a:pt x="442777" y="14756"/>
                  </a:cubicBezTo>
                  <a:cubicBezTo>
                    <a:pt x="441372" y="37241"/>
                    <a:pt x="441372" y="59024"/>
                    <a:pt x="441372" y="8150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0845B681-0BCF-4C7D-9833-26D79414F030}"/>
                </a:ext>
              </a:extLst>
            </p:cNvPr>
            <p:cNvSpPr/>
            <p:nvPr/>
          </p:nvSpPr>
          <p:spPr>
            <a:xfrm>
              <a:off x="2788503" y="2782828"/>
              <a:ext cx="1026185" cy="1282732"/>
            </a:xfrm>
            <a:custGeom>
              <a:avLst/>
              <a:gdLst>
                <a:gd name="connsiteX0" fmla="*/ 343415 w 590237"/>
                <a:gd name="connsiteY0" fmla="*/ 741252 h 737797"/>
                <a:gd name="connsiteX1" fmla="*/ 301958 w 590237"/>
                <a:gd name="connsiteY1" fmla="*/ 711740 h 737797"/>
                <a:gd name="connsiteX2" fmla="*/ 307579 w 590237"/>
                <a:gd name="connsiteY2" fmla="*/ 637258 h 737797"/>
                <a:gd name="connsiteX3" fmla="*/ 323038 w 590237"/>
                <a:gd name="connsiteY3" fmla="*/ 613367 h 737797"/>
                <a:gd name="connsiteX4" fmla="*/ 290715 w 590237"/>
                <a:gd name="connsiteY4" fmla="*/ 592287 h 737797"/>
                <a:gd name="connsiteX5" fmla="*/ 172668 w 590237"/>
                <a:gd name="connsiteY5" fmla="*/ 592990 h 737797"/>
                <a:gd name="connsiteX6" fmla="*/ 146669 w 590237"/>
                <a:gd name="connsiteY6" fmla="*/ 565586 h 737797"/>
                <a:gd name="connsiteX7" fmla="*/ 147372 w 590237"/>
                <a:gd name="connsiteY7" fmla="*/ 453160 h 737797"/>
                <a:gd name="connsiteX8" fmla="*/ 138940 w 590237"/>
                <a:gd name="connsiteY8" fmla="*/ 425053 h 737797"/>
                <a:gd name="connsiteX9" fmla="*/ 108725 w 590237"/>
                <a:gd name="connsiteY9" fmla="*/ 425053 h 737797"/>
                <a:gd name="connsiteX10" fmla="*/ 54620 w 590237"/>
                <a:gd name="connsiteY10" fmla="*/ 451052 h 737797"/>
                <a:gd name="connsiteX11" fmla="*/ 2623 w 590237"/>
                <a:gd name="connsiteY11" fmla="*/ 393433 h 737797"/>
                <a:gd name="connsiteX12" fmla="*/ 37756 w 590237"/>
                <a:gd name="connsiteY12" fmla="*/ 297871 h 737797"/>
                <a:gd name="connsiteX13" fmla="*/ 104509 w 590237"/>
                <a:gd name="connsiteY13" fmla="*/ 309817 h 737797"/>
                <a:gd name="connsiteX14" fmla="*/ 126292 w 590237"/>
                <a:gd name="connsiteY14" fmla="*/ 325275 h 737797"/>
                <a:gd name="connsiteX15" fmla="*/ 148075 w 590237"/>
                <a:gd name="connsiteY15" fmla="*/ 293655 h 737797"/>
                <a:gd name="connsiteX16" fmla="*/ 147372 w 590237"/>
                <a:gd name="connsiteY16" fmla="*/ 170689 h 737797"/>
                <a:gd name="connsiteX17" fmla="*/ 168452 w 590237"/>
                <a:gd name="connsiteY17" fmla="*/ 148906 h 737797"/>
                <a:gd name="connsiteX18" fmla="*/ 286499 w 590237"/>
                <a:gd name="connsiteY18" fmla="*/ 149609 h 737797"/>
                <a:gd name="connsiteX19" fmla="*/ 316714 w 590237"/>
                <a:gd name="connsiteY19" fmla="*/ 139772 h 737797"/>
                <a:gd name="connsiteX20" fmla="*/ 316011 w 590237"/>
                <a:gd name="connsiteY20" fmla="*/ 109557 h 737797"/>
                <a:gd name="connsiteX21" fmla="*/ 323741 w 590237"/>
                <a:gd name="connsiteY21" fmla="*/ 12589 h 737797"/>
                <a:gd name="connsiteX22" fmla="*/ 443896 w 590237"/>
                <a:gd name="connsiteY22" fmla="*/ 39993 h 737797"/>
                <a:gd name="connsiteX23" fmla="*/ 434761 w 590237"/>
                <a:gd name="connsiteY23" fmla="*/ 103233 h 737797"/>
                <a:gd name="connsiteX24" fmla="*/ 416492 w 590237"/>
                <a:gd name="connsiteY24" fmla="*/ 129934 h 737797"/>
                <a:gd name="connsiteX25" fmla="*/ 454436 w 590237"/>
                <a:gd name="connsiteY25" fmla="*/ 150312 h 737797"/>
                <a:gd name="connsiteX26" fmla="*/ 569673 w 590237"/>
                <a:gd name="connsiteY26" fmla="*/ 149609 h 737797"/>
                <a:gd name="connsiteX27" fmla="*/ 591455 w 590237"/>
                <a:gd name="connsiteY27" fmla="*/ 172797 h 737797"/>
                <a:gd name="connsiteX28" fmla="*/ 591455 w 590237"/>
                <a:gd name="connsiteY28" fmla="*/ 292952 h 737797"/>
                <a:gd name="connsiteX29" fmla="*/ 571078 w 590237"/>
                <a:gd name="connsiteY29" fmla="*/ 332301 h 737797"/>
                <a:gd name="connsiteX30" fmla="*/ 531729 w 590237"/>
                <a:gd name="connsiteY30" fmla="*/ 328086 h 737797"/>
                <a:gd name="connsiteX31" fmla="*/ 485353 w 590237"/>
                <a:gd name="connsiteY31" fmla="*/ 304195 h 737797"/>
                <a:gd name="connsiteX32" fmla="*/ 443193 w 590237"/>
                <a:gd name="connsiteY32" fmla="*/ 359706 h 737797"/>
                <a:gd name="connsiteX33" fmla="*/ 461463 w 590237"/>
                <a:gd name="connsiteY33" fmla="*/ 422945 h 737797"/>
                <a:gd name="connsiteX34" fmla="*/ 527513 w 590237"/>
                <a:gd name="connsiteY34" fmla="*/ 420837 h 737797"/>
                <a:gd name="connsiteX35" fmla="*/ 557728 w 590237"/>
                <a:gd name="connsiteY35" fmla="*/ 402568 h 737797"/>
                <a:gd name="connsiteX36" fmla="*/ 590753 w 590237"/>
                <a:gd name="connsiteY36" fmla="*/ 441917 h 737797"/>
                <a:gd name="connsiteX37" fmla="*/ 591455 w 590237"/>
                <a:gd name="connsiteY37" fmla="*/ 578937 h 737797"/>
                <a:gd name="connsiteX38" fmla="*/ 574591 w 590237"/>
                <a:gd name="connsiteY38" fmla="*/ 592287 h 737797"/>
                <a:gd name="connsiteX39" fmla="*/ 453733 w 590237"/>
                <a:gd name="connsiteY39" fmla="*/ 591585 h 737797"/>
                <a:gd name="connsiteX40" fmla="*/ 418600 w 590237"/>
                <a:gd name="connsiteY40" fmla="*/ 608449 h 737797"/>
                <a:gd name="connsiteX41" fmla="*/ 420005 w 590237"/>
                <a:gd name="connsiteY41" fmla="*/ 627420 h 737797"/>
                <a:gd name="connsiteX42" fmla="*/ 449517 w 590237"/>
                <a:gd name="connsiteY42" fmla="*/ 690660 h 737797"/>
                <a:gd name="connsiteX43" fmla="*/ 398925 w 590237"/>
                <a:gd name="connsiteY43" fmla="*/ 740549 h 737797"/>
                <a:gd name="connsiteX44" fmla="*/ 343415 w 590237"/>
                <a:gd name="connsiteY44" fmla="*/ 741252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0237" h="737797">
                  <a:moveTo>
                    <a:pt x="343415" y="741252"/>
                  </a:moveTo>
                  <a:cubicBezTo>
                    <a:pt x="328659" y="732820"/>
                    <a:pt x="313201" y="725793"/>
                    <a:pt x="301958" y="711740"/>
                  </a:cubicBezTo>
                  <a:cubicBezTo>
                    <a:pt x="280175" y="683633"/>
                    <a:pt x="282283" y="661851"/>
                    <a:pt x="307579" y="637258"/>
                  </a:cubicBezTo>
                  <a:cubicBezTo>
                    <a:pt x="314606" y="630934"/>
                    <a:pt x="331470" y="628826"/>
                    <a:pt x="323038" y="613367"/>
                  </a:cubicBezTo>
                  <a:cubicBezTo>
                    <a:pt x="316714" y="600719"/>
                    <a:pt x="306174" y="592287"/>
                    <a:pt x="290715" y="592287"/>
                  </a:cubicBezTo>
                  <a:cubicBezTo>
                    <a:pt x="251366" y="592990"/>
                    <a:pt x="212017" y="590882"/>
                    <a:pt x="172668" y="592990"/>
                  </a:cubicBezTo>
                  <a:cubicBezTo>
                    <a:pt x="149480" y="594395"/>
                    <a:pt x="145264" y="585963"/>
                    <a:pt x="146669" y="565586"/>
                  </a:cubicBezTo>
                  <a:cubicBezTo>
                    <a:pt x="148075" y="528345"/>
                    <a:pt x="146669" y="490401"/>
                    <a:pt x="147372" y="453160"/>
                  </a:cubicBezTo>
                  <a:cubicBezTo>
                    <a:pt x="147372" y="442620"/>
                    <a:pt x="146669" y="432783"/>
                    <a:pt x="138940" y="425053"/>
                  </a:cubicBezTo>
                  <a:cubicBezTo>
                    <a:pt x="129103" y="415216"/>
                    <a:pt x="119968" y="408892"/>
                    <a:pt x="108725" y="425053"/>
                  </a:cubicBezTo>
                  <a:cubicBezTo>
                    <a:pt x="96077" y="442620"/>
                    <a:pt x="80619" y="460186"/>
                    <a:pt x="54620" y="451052"/>
                  </a:cubicBezTo>
                  <a:cubicBezTo>
                    <a:pt x="27216" y="441214"/>
                    <a:pt x="8244" y="422945"/>
                    <a:pt x="2623" y="393433"/>
                  </a:cubicBezTo>
                  <a:cubicBezTo>
                    <a:pt x="-5809" y="351273"/>
                    <a:pt x="6136" y="317546"/>
                    <a:pt x="37756" y="297871"/>
                  </a:cubicBezTo>
                  <a:cubicBezTo>
                    <a:pt x="63755" y="281007"/>
                    <a:pt x="80619" y="284520"/>
                    <a:pt x="104509" y="309817"/>
                  </a:cubicBezTo>
                  <a:cubicBezTo>
                    <a:pt x="110833" y="316140"/>
                    <a:pt x="112941" y="330896"/>
                    <a:pt x="126292" y="325275"/>
                  </a:cubicBezTo>
                  <a:cubicBezTo>
                    <a:pt x="139643" y="319654"/>
                    <a:pt x="148075" y="309817"/>
                    <a:pt x="148075" y="293655"/>
                  </a:cubicBezTo>
                  <a:cubicBezTo>
                    <a:pt x="148075" y="252900"/>
                    <a:pt x="148777" y="211444"/>
                    <a:pt x="147372" y="170689"/>
                  </a:cubicBezTo>
                  <a:cubicBezTo>
                    <a:pt x="146669" y="154528"/>
                    <a:pt x="150885" y="148204"/>
                    <a:pt x="168452" y="148906"/>
                  </a:cubicBezTo>
                  <a:cubicBezTo>
                    <a:pt x="207801" y="150312"/>
                    <a:pt x="247150" y="148906"/>
                    <a:pt x="286499" y="149609"/>
                  </a:cubicBezTo>
                  <a:cubicBezTo>
                    <a:pt x="297742" y="149609"/>
                    <a:pt x="308282" y="148204"/>
                    <a:pt x="316714" y="139772"/>
                  </a:cubicBezTo>
                  <a:cubicBezTo>
                    <a:pt x="327254" y="129232"/>
                    <a:pt x="330064" y="121502"/>
                    <a:pt x="316011" y="109557"/>
                  </a:cubicBezTo>
                  <a:cubicBezTo>
                    <a:pt x="277365" y="77235"/>
                    <a:pt x="280878" y="39993"/>
                    <a:pt x="323741" y="12589"/>
                  </a:cubicBezTo>
                  <a:cubicBezTo>
                    <a:pt x="362387" y="-12004"/>
                    <a:pt x="420005" y="644"/>
                    <a:pt x="443896" y="39993"/>
                  </a:cubicBezTo>
                  <a:cubicBezTo>
                    <a:pt x="459355" y="64587"/>
                    <a:pt x="456544" y="81451"/>
                    <a:pt x="434761" y="103233"/>
                  </a:cubicBezTo>
                  <a:cubicBezTo>
                    <a:pt x="427032" y="110962"/>
                    <a:pt x="410168" y="114476"/>
                    <a:pt x="416492" y="129934"/>
                  </a:cubicBezTo>
                  <a:cubicBezTo>
                    <a:pt x="423519" y="145393"/>
                    <a:pt x="436869" y="151014"/>
                    <a:pt x="454436" y="150312"/>
                  </a:cubicBezTo>
                  <a:cubicBezTo>
                    <a:pt x="493082" y="148906"/>
                    <a:pt x="531026" y="151014"/>
                    <a:pt x="569673" y="149609"/>
                  </a:cubicBezTo>
                  <a:cubicBezTo>
                    <a:pt x="588645" y="148906"/>
                    <a:pt x="592158" y="155230"/>
                    <a:pt x="591455" y="172797"/>
                  </a:cubicBezTo>
                  <a:cubicBezTo>
                    <a:pt x="590050" y="212849"/>
                    <a:pt x="590753" y="252900"/>
                    <a:pt x="591455" y="292952"/>
                  </a:cubicBezTo>
                  <a:cubicBezTo>
                    <a:pt x="591455" y="310519"/>
                    <a:pt x="583726" y="322464"/>
                    <a:pt x="571078" y="332301"/>
                  </a:cubicBezTo>
                  <a:cubicBezTo>
                    <a:pt x="556322" y="344247"/>
                    <a:pt x="543674" y="344247"/>
                    <a:pt x="531729" y="328086"/>
                  </a:cubicBezTo>
                  <a:cubicBezTo>
                    <a:pt x="520487" y="312627"/>
                    <a:pt x="507838" y="295060"/>
                    <a:pt x="485353" y="304195"/>
                  </a:cubicBezTo>
                  <a:cubicBezTo>
                    <a:pt x="461463" y="314032"/>
                    <a:pt x="445301" y="332301"/>
                    <a:pt x="443193" y="359706"/>
                  </a:cubicBezTo>
                  <a:cubicBezTo>
                    <a:pt x="441788" y="382893"/>
                    <a:pt x="443193" y="405379"/>
                    <a:pt x="461463" y="422945"/>
                  </a:cubicBezTo>
                  <a:cubicBezTo>
                    <a:pt x="486758" y="447538"/>
                    <a:pt x="504325" y="447538"/>
                    <a:pt x="527513" y="420837"/>
                  </a:cubicBezTo>
                  <a:cubicBezTo>
                    <a:pt x="535242" y="411703"/>
                    <a:pt x="541566" y="396244"/>
                    <a:pt x="557728" y="402568"/>
                  </a:cubicBezTo>
                  <a:cubicBezTo>
                    <a:pt x="575294" y="409594"/>
                    <a:pt x="590050" y="422243"/>
                    <a:pt x="590753" y="441917"/>
                  </a:cubicBezTo>
                  <a:cubicBezTo>
                    <a:pt x="592158" y="487590"/>
                    <a:pt x="590753" y="533264"/>
                    <a:pt x="591455" y="578937"/>
                  </a:cubicBezTo>
                  <a:cubicBezTo>
                    <a:pt x="591455" y="592990"/>
                    <a:pt x="584429" y="592990"/>
                    <a:pt x="574591" y="592287"/>
                  </a:cubicBezTo>
                  <a:cubicBezTo>
                    <a:pt x="534540" y="592287"/>
                    <a:pt x="494488" y="592990"/>
                    <a:pt x="453733" y="591585"/>
                  </a:cubicBezTo>
                  <a:cubicBezTo>
                    <a:pt x="438275" y="591585"/>
                    <a:pt x="427032" y="596503"/>
                    <a:pt x="418600" y="608449"/>
                  </a:cubicBezTo>
                  <a:cubicBezTo>
                    <a:pt x="413682" y="615475"/>
                    <a:pt x="412979" y="621097"/>
                    <a:pt x="420005" y="627420"/>
                  </a:cubicBezTo>
                  <a:cubicBezTo>
                    <a:pt x="438977" y="644284"/>
                    <a:pt x="462165" y="658338"/>
                    <a:pt x="449517" y="690660"/>
                  </a:cubicBezTo>
                  <a:cubicBezTo>
                    <a:pt x="439680" y="714551"/>
                    <a:pt x="420005" y="728604"/>
                    <a:pt x="398925" y="740549"/>
                  </a:cubicBezTo>
                  <a:cubicBezTo>
                    <a:pt x="379954" y="741252"/>
                    <a:pt x="361684" y="741252"/>
                    <a:pt x="343415" y="74125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55A971D-5F49-40CF-A86F-342A9DC20E79}"/>
                </a:ext>
              </a:extLst>
            </p:cNvPr>
            <p:cNvSpPr/>
            <p:nvPr/>
          </p:nvSpPr>
          <p:spPr>
            <a:xfrm>
              <a:off x="2271232" y="2022029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9773E48F-2FF1-48CD-9FDF-244134178110}"/>
                </a:ext>
              </a:extLst>
            </p:cNvPr>
            <p:cNvSpPr/>
            <p:nvPr/>
          </p:nvSpPr>
          <p:spPr>
            <a:xfrm>
              <a:off x="495842" y="2284697"/>
              <a:ext cx="1282731" cy="1026186"/>
            </a:xfrm>
            <a:custGeom>
              <a:avLst/>
              <a:gdLst>
                <a:gd name="connsiteX0" fmla="*/ 230901 w 737797"/>
                <a:gd name="connsiteY0" fmla="*/ 1565 h 590237"/>
                <a:gd name="connsiteX1" fmla="*/ 291330 w 737797"/>
                <a:gd name="connsiteY1" fmla="*/ 1565 h 590237"/>
                <a:gd name="connsiteX2" fmla="*/ 336300 w 737797"/>
                <a:gd name="connsiteY2" fmla="*/ 31077 h 590237"/>
                <a:gd name="connsiteX3" fmla="*/ 317328 w 737797"/>
                <a:gd name="connsiteY3" fmla="*/ 68318 h 590237"/>
                <a:gd name="connsiteX4" fmla="*/ 313815 w 737797"/>
                <a:gd name="connsiteY4" fmla="*/ 126639 h 590237"/>
                <a:gd name="connsiteX5" fmla="*/ 417107 w 737797"/>
                <a:gd name="connsiteY5" fmla="*/ 135071 h 590237"/>
                <a:gd name="connsiteX6" fmla="*/ 417809 w 737797"/>
                <a:gd name="connsiteY6" fmla="*/ 64102 h 590237"/>
                <a:gd name="connsiteX7" fmla="*/ 401648 w 737797"/>
                <a:gd name="connsiteY7" fmla="*/ 36698 h 590237"/>
                <a:gd name="connsiteX8" fmla="*/ 437484 w 737797"/>
                <a:gd name="connsiteY8" fmla="*/ 3673 h 590237"/>
                <a:gd name="connsiteX9" fmla="*/ 579422 w 737797"/>
                <a:gd name="connsiteY9" fmla="*/ 2268 h 590237"/>
                <a:gd name="connsiteX10" fmla="*/ 589962 w 737797"/>
                <a:gd name="connsiteY10" fmla="*/ 19132 h 590237"/>
                <a:gd name="connsiteX11" fmla="*/ 589962 w 737797"/>
                <a:gd name="connsiteY11" fmla="*/ 134369 h 590237"/>
                <a:gd name="connsiteX12" fmla="*/ 599799 w 737797"/>
                <a:gd name="connsiteY12" fmla="*/ 167394 h 590237"/>
                <a:gd name="connsiteX13" fmla="*/ 632122 w 737797"/>
                <a:gd name="connsiteY13" fmla="*/ 167394 h 590237"/>
                <a:gd name="connsiteX14" fmla="*/ 729089 w 737797"/>
                <a:gd name="connsiteY14" fmla="*/ 176528 h 590237"/>
                <a:gd name="connsiteX15" fmla="*/ 708009 w 737797"/>
                <a:gd name="connsiteY15" fmla="*/ 292468 h 590237"/>
                <a:gd name="connsiteX16" fmla="*/ 638446 w 737797"/>
                <a:gd name="connsiteY16" fmla="*/ 286144 h 590237"/>
                <a:gd name="connsiteX17" fmla="*/ 612447 w 737797"/>
                <a:gd name="connsiteY17" fmla="*/ 269280 h 590237"/>
                <a:gd name="connsiteX18" fmla="*/ 591367 w 737797"/>
                <a:gd name="connsiteY18" fmla="*/ 305116 h 590237"/>
                <a:gd name="connsiteX19" fmla="*/ 592070 w 737797"/>
                <a:gd name="connsiteY19" fmla="*/ 420353 h 590237"/>
                <a:gd name="connsiteX20" fmla="*/ 568882 w 737797"/>
                <a:gd name="connsiteY20" fmla="*/ 444243 h 590237"/>
                <a:gd name="connsiteX21" fmla="*/ 459267 w 737797"/>
                <a:gd name="connsiteY21" fmla="*/ 443541 h 590237"/>
                <a:gd name="connsiteX22" fmla="*/ 428349 w 737797"/>
                <a:gd name="connsiteY22" fmla="*/ 451270 h 590237"/>
                <a:gd name="connsiteX23" fmla="*/ 426944 w 737797"/>
                <a:gd name="connsiteY23" fmla="*/ 484998 h 590237"/>
                <a:gd name="connsiteX24" fmla="*/ 425539 w 737797"/>
                <a:gd name="connsiteY24" fmla="*/ 574939 h 590237"/>
                <a:gd name="connsiteX25" fmla="*/ 302573 w 737797"/>
                <a:gd name="connsiteY25" fmla="*/ 561588 h 590237"/>
                <a:gd name="connsiteX26" fmla="*/ 308194 w 737797"/>
                <a:gd name="connsiteY26" fmla="*/ 489214 h 590237"/>
                <a:gd name="connsiteX27" fmla="*/ 325760 w 737797"/>
                <a:gd name="connsiteY27" fmla="*/ 465323 h 590237"/>
                <a:gd name="connsiteX28" fmla="*/ 288519 w 737797"/>
                <a:gd name="connsiteY28" fmla="*/ 442838 h 590237"/>
                <a:gd name="connsiteX29" fmla="*/ 173282 w 737797"/>
                <a:gd name="connsiteY29" fmla="*/ 443541 h 590237"/>
                <a:gd name="connsiteX30" fmla="*/ 150094 w 737797"/>
                <a:gd name="connsiteY30" fmla="*/ 418947 h 590237"/>
                <a:gd name="connsiteX31" fmla="*/ 150797 w 737797"/>
                <a:gd name="connsiteY31" fmla="*/ 309332 h 590237"/>
                <a:gd name="connsiteX32" fmla="*/ 143770 w 737797"/>
                <a:gd name="connsiteY32" fmla="*/ 280523 h 590237"/>
                <a:gd name="connsiteX33" fmla="*/ 107935 w 737797"/>
                <a:gd name="connsiteY33" fmla="*/ 278415 h 590237"/>
                <a:gd name="connsiteX34" fmla="*/ 10967 w 737797"/>
                <a:gd name="connsiteY34" fmla="*/ 267172 h 590237"/>
                <a:gd name="connsiteX35" fmla="*/ 32047 w 737797"/>
                <a:gd name="connsiteY35" fmla="*/ 153341 h 590237"/>
                <a:gd name="connsiteX36" fmla="*/ 103718 w 737797"/>
                <a:gd name="connsiteY36" fmla="*/ 159664 h 590237"/>
                <a:gd name="connsiteX37" fmla="*/ 127609 w 737797"/>
                <a:gd name="connsiteY37" fmla="*/ 176528 h 590237"/>
                <a:gd name="connsiteX38" fmla="*/ 149391 w 737797"/>
                <a:gd name="connsiteY38" fmla="*/ 141395 h 590237"/>
                <a:gd name="connsiteX39" fmla="*/ 148689 w 737797"/>
                <a:gd name="connsiteY39" fmla="*/ 34590 h 590237"/>
                <a:gd name="connsiteX40" fmla="*/ 181714 w 737797"/>
                <a:gd name="connsiteY40" fmla="*/ 862 h 590237"/>
                <a:gd name="connsiteX41" fmla="*/ 230901 w 737797"/>
                <a:gd name="connsiteY41" fmla="*/ 156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37797" h="590237">
                  <a:moveTo>
                    <a:pt x="230901" y="1565"/>
                  </a:moveTo>
                  <a:cubicBezTo>
                    <a:pt x="251278" y="1565"/>
                    <a:pt x="270953" y="2268"/>
                    <a:pt x="291330" y="1565"/>
                  </a:cubicBezTo>
                  <a:cubicBezTo>
                    <a:pt x="313113" y="862"/>
                    <a:pt x="327868" y="12808"/>
                    <a:pt x="336300" y="31077"/>
                  </a:cubicBezTo>
                  <a:cubicBezTo>
                    <a:pt x="346137" y="50751"/>
                    <a:pt x="327868" y="57778"/>
                    <a:pt x="317328" y="68318"/>
                  </a:cubicBezTo>
                  <a:cubicBezTo>
                    <a:pt x="294843" y="89398"/>
                    <a:pt x="293438" y="102749"/>
                    <a:pt x="313815" y="126639"/>
                  </a:cubicBezTo>
                  <a:cubicBezTo>
                    <a:pt x="338408" y="155449"/>
                    <a:pt x="389703" y="159664"/>
                    <a:pt x="417107" y="135071"/>
                  </a:cubicBezTo>
                  <a:cubicBezTo>
                    <a:pt x="448024" y="108370"/>
                    <a:pt x="448024" y="90803"/>
                    <a:pt x="417809" y="64102"/>
                  </a:cubicBezTo>
                  <a:cubicBezTo>
                    <a:pt x="410080" y="57076"/>
                    <a:pt x="396027" y="52157"/>
                    <a:pt x="401648" y="36698"/>
                  </a:cubicBezTo>
                  <a:cubicBezTo>
                    <a:pt x="407972" y="19132"/>
                    <a:pt x="419215" y="4376"/>
                    <a:pt x="437484" y="3673"/>
                  </a:cubicBezTo>
                  <a:cubicBezTo>
                    <a:pt x="484562" y="1565"/>
                    <a:pt x="532343" y="2970"/>
                    <a:pt x="579422" y="2268"/>
                  </a:cubicBezTo>
                  <a:cubicBezTo>
                    <a:pt x="593475" y="2268"/>
                    <a:pt x="589962" y="12105"/>
                    <a:pt x="589962" y="19132"/>
                  </a:cubicBezTo>
                  <a:cubicBezTo>
                    <a:pt x="589962" y="57778"/>
                    <a:pt x="589962" y="95722"/>
                    <a:pt x="589962" y="134369"/>
                  </a:cubicBezTo>
                  <a:cubicBezTo>
                    <a:pt x="589962" y="146314"/>
                    <a:pt x="591367" y="157556"/>
                    <a:pt x="599799" y="167394"/>
                  </a:cubicBezTo>
                  <a:cubicBezTo>
                    <a:pt x="611042" y="180042"/>
                    <a:pt x="619474" y="182852"/>
                    <a:pt x="632122" y="167394"/>
                  </a:cubicBezTo>
                  <a:cubicBezTo>
                    <a:pt x="665147" y="128747"/>
                    <a:pt x="700983" y="132261"/>
                    <a:pt x="729089" y="176528"/>
                  </a:cubicBezTo>
                  <a:cubicBezTo>
                    <a:pt x="750872" y="210959"/>
                    <a:pt x="740332" y="268577"/>
                    <a:pt x="708009" y="292468"/>
                  </a:cubicBezTo>
                  <a:cubicBezTo>
                    <a:pt x="681308" y="312142"/>
                    <a:pt x="661634" y="309332"/>
                    <a:pt x="638446" y="286144"/>
                  </a:cubicBezTo>
                  <a:cubicBezTo>
                    <a:pt x="631419" y="279117"/>
                    <a:pt x="628608" y="260848"/>
                    <a:pt x="612447" y="269280"/>
                  </a:cubicBezTo>
                  <a:cubicBezTo>
                    <a:pt x="599096" y="276307"/>
                    <a:pt x="591367" y="288252"/>
                    <a:pt x="591367" y="305116"/>
                  </a:cubicBezTo>
                  <a:cubicBezTo>
                    <a:pt x="592070" y="343762"/>
                    <a:pt x="590665" y="381706"/>
                    <a:pt x="592070" y="420353"/>
                  </a:cubicBezTo>
                  <a:cubicBezTo>
                    <a:pt x="592773" y="438622"/>
                    <a:pt x="589259" y="445649"/>
                    <a:pt x="568882" y="444243"/>
                  </a:cubicBezTo>
                  <a:cubicBezTo>
                    <a:pt x="532343" y="442135"/>
                    <a:pt x="495805" y="443541"/>
                    <a:pt x="459267" y="443541"/>
                  </a:cubicBezTo>
                  <a:cubicBezTo>
                    <a:pt x="448024" y="443541"/>
                    <a:pt x="437484" y="444243"/>
                    <a:pt x="428349" y="451270"/>
                  </a:cubicBezTo>
                  <a:cubicBezTo>
                    <a:pt x="414999" y="462513"/>
                    <a:pt x="410080" y="470944"/>
                    <a:pt x="426944" y="484998"/>
                  </a:cubicBezTo>
                  <a:cubicBezTo>
                    <a:pt x="463482" y="515213"/>
                    <a:pt x="462077" y="544724"/>
                    <a:pt x="425539" y="574939"/>
                  </a:cubicBezTo>
                  <a:cubicBezTo>
                    <a:pt x="391811" y="602343"/>
                    <a:pt x="329274" y="596019"/>
                    <a:pt x="302573" y="561588"/>
                  </a:cubicBezTo>
                  <a:cubicBezTo>
                    <a:pt x="281493" y="534887"/>
                    <a:pt x="283601" y="513104"/>
                    <a:pt x="308194" y="489214"/>
                  </a:cubicBezTo>
                  <a:cubicBezTo>
                    <a:pt x="315220" y="482187"/>
                    <a:pt x="331382" y="479376"/>
                    <a:pt x="325760" y="465323"/>
                  </a:cubicBezTo>
                  <a:cubicBezTo>
                    <a:pt x="319436" y="450567"/>
                    <a:pt x="306086" y="442135"/>
                    <a:pt x="288519" y="442838"/>
                  </a:cubicBezTo>
                  <a:cubicBezTo>
                    <a:pt x="249873" y="443541"/>
                    <a:pt x="211929" y="441433"/>
                    <a:pt x="173282" y="443541"/>
                  </a:cubicBezTo>
                  <a:cubicBezTo>
                    <a:pt x="153608" y="444243"/>
                    <a:pt x="149391" y="437920"/>
                    <a:pt x="150094" y="418947"/>
                  </a:cubicBezTo>
                  <a:cubicBezTo>
                    <a:pt x="151500" y="382409"/>
                    <a:pt x="150797" y="345870"/>
                    <a:pt x="150797" y="309332"/>
                  </a:cubicBezTo>
                  <a:cubicBezTo>
                    <a:pt x="150797" y="299495"/>
                    <a:pt x="150797" y="288955"/>
                    <a:pt x="143770" y="280523"/>
                  </a:cubicBezTo>
                  <a:cubicBezTo>
                    <a:pt x="133230" y="267172"/>
                    <a:pt x="124096" y="258740"/>
                    <a:pt x="107935" y="278415"/>
                  </a:cubicBezTo>
                  <a:cubicBezTo>
                    <a:pt x="76315" y="317061"/>
                    <a:pt x="37668" y="311440"/>
                    <a:pt x="10967" y="267172"/>
                  </a:cubicBezTo>
                  <a:cubicBezTo>
                    <a:pt x="-10113" y="232742"/>
                    <a:pt x="427" y="177934"/>
                    <a:pt x="32047" y="153341"/>
                  </a:cubicBezTo>
                  <a:cubicBezTo>
                    <a:pt x="59451" y="132261"/>
                    <a:pt x="79828" y="135071"/>
                    <a:pt x="103718" y="159664"/>
                  </a:cubicBezTo>
                  <a:cubicBezTo>
                    <a:pt x="110745" y="166691"/>
                    <a:pt x="113556" y="182852"/>
                    <a:pt x="127609" y="176528"/>
                  </a:cubicBezTo>
                  <a:cubicBezTo>
                    <a:pt x="141662" y="170204"/>
                    <a:pt x="149391" y="157556"/>
                    <a:pt x="149391" y="141395"/>
                  </a:cubicBezTo>
                  <a:cubicBezTo>
                    <a:pt x="149391" y="105559"/>
                    <a:pt x="151500" y="70426"/>
                    <a:pt x="148689" y="34590"/>
                  </a:cubicBezTo>
                  <a:cubicBezTo>
                    <a:pt x="146581" y="7889"/>
                    <a:pt x="153608" y="-3354"/>
                    <a:pt x="181714" y="862"/>
                  </a:cubicBezTo>
                  <a:cubicBezTo>
                    <a:pt x="197875" y="3673"/>
                    <a:pt x="214037" y="1565"/>
                    <a:pt x="230901" y="156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F383090-5BEC-4238-8104-CAECDFFA70AE}"/>
                </a:ext>
              </a:extLst>
            </p:cNvPr>
            <p:cNvSpPr/>
            <p:nvPr/>
          </p:nvSpPr>
          <p:spPr>
            <a:xfrm>
              <a:off x="-8381" y="2798720"/>
              <a:ext cx="1026185" cy="1026186"/>
            </a:xfrm>
            <a:custGeom>
              <a:avLst/>
              <a:gdLst>
                <a:gd name="connsiteX0" fmla="*/ 0 w 590237"/>
                <a:gd name="connsiteY0" fmla="*/ 368438 h 590237"/>
                <a:gd name="connsiteX1" fmla="*/ 0 w 590237"/>
                <a:gd name="connsiteY1" fmla="*/ 168882 h 590237"/>
                <a:gd name="connsiteX2" fmla="*/ 21080 w 590237"/>
                <a:gd name="connsiteY2" fmla="*/ 147099 h 590237"/>
                <a:gd name="connsiteX3" fmla="*/ 136317 w 590237"/>
                <a:gd name="connsiteY3" fmla="*/ 147802 h 590237"/>
                <a:gd name="connsiteX4" fmla="*/ 167234 w 590237"/>
                <a:gd name="connsiteY4" fmla="*/ 139370 h 590237"/>
                <a:gd name="connsiteX5" fmla="*/ 167936 w 590237"/>
                <a:gd name="connsiteY5" fmla="*/ 109156 h 590237"/>
                <a:gd name="connsiteX6" fmla="*/ 142641 w 590237"/>
                <a:gd name="connsiteY6" fmla="*/ 51537 h 590237"/>
                <a:gd name="connsiteX7" fmla="*/ 202367 w 590237"/>
                <a:gd name="connsiteY7" fmla="*/ 1648 h 590237"/>
                <a:gd name="connsiteX8" fmla="*/ 292308 w 590237"/>
                <a:gd name="connsiteY8" fmla="*/ 32565 h 590237"/>
                <a:gd name="connsiteX9" fmla="*/ 285281 w 590237"/>
                <a:gd name="connsiteY9" fmla="*/ 102129 h 590237"/>
                <a:gd name="connsiteX10" fmla="*/ 267715 w 590237"/>
                <a:gd name="connsiteY10" fmla="*/ 126019 h 590237"/>
                <a:gd name="connsiteX11" fmla="*/ 302848 w 590237"/>
                <a:gd name="connsiteY11" fmla="*/ 147802 h 590237"/>
                <a:gd name="connsiteX12" fmla="*/ 418085 w 590237"/>
                <a:gd name="connsiteY12" fmla="*/ 147099 h 590237"/>
                <a:gd name="connsiteX13" fmla="*/ 444083 w 590237"/>
                <a:gd name="connsiteY13" fmla="*/ 172395 h 590237"/>
                <a:gd name="connsiteX14" fmla="*/ 443381 w 590237"/>
                <a:gd name="connsiteY14" fmla="*/ 284822 h 590237"/>
                <a:gd name="connsiteX15" fmla="*/ 455326 w 590237"/>
                <a:gd name="connsiteY15" fmla="*/ 317144 h 590237"/>
                <a:gd name="connsiteX16" fmla="*/ 483433 w 590237"/>
                <a:gd name="connsiteY16" fmla="*/ 316441 h 590237"/>
                <a:gd name="connsiteX17" fmla="*/ 541051 w 590237"/>
                <a:gd name="connsiteY17" fmla="*/ 289740 h 590237"/>
                <a:gd name="connsiteX18" fmla="*/ 591643 w 590237"/>
                <a:gd name="connsiteY18" fmla="*/ 355088 h 590237"/>
                <a:gd name="connsiteX19" fmla="*/ 560023 w 590237"/>
                <a:gd name="connsiteY19" fmla="*/ 440110 h 590237"/>
                <a:gd name="connsiteX20" fmla="*/ 490459 w 590237"/>
                <a:gd name="connsiteY20" fmla="*/ 433786 h 590237"/>
                <a:gd name="connsiteX21" fmla="*/ 463758 w 590237"/>
                <a:gd name="connsiteY21" fmla="*/ 417625 h 590237"/>
                <a:gd name="connsiteX22" fmla="*/ 443381 w 590237"/>
                <a:gd name="connsiteY22" fmla="*/ 453461 h 590237"/>
                <a:gd name="connsiteX23" fmla="*/ 444083 w 590237"/>
                <a:gd name="connsiteY23" fmla="*/ 568698 h 590237"/>
                <a:gd name="connsiteX24" fmla="*/ 419490 w 590237"/>
                <a:gd name="connsiteY24" fmla="*/ 591886 h 590237"/>
                <a:gd name="connsiteX25" fmla="*/ 301443 w 590237"/>
                <a:gd name="connsiteY25" fmla="*/ 591886 h 590237"/>
                <a:gd name="connsiteX26" fmla="*/ 257175 w 590237"/>
                <a:gd name="connsiteY26" fmla="*/ 565184 h 590237"/>
                <a:gd name="connsiteX27" fmla="*/ 261391 w 590237"/>
                <a:gd name="connsiteY27" fmla="*/ 536375 h 590237"/>
                <a:gd name="connsiteX28" fmla="*/ 276147 w 590237"/>
                <a:gd name="connsiteY28" fmla="*/ 464001 h 590237"/>
                <a:gd name="connsiteX29" fmla="*/ 174261 w 590237"/>
                <a:gd name="connsiteY29" fmla="*/ 458379 h 590237"/>
                <a:gd name="connsiteX30" fmla="*/ 173558 w 590237"/>
                <a:gd name="connsiteY30" fmla="*/ 527943 h 590237"/>
                <a:gd name="connsiteX31" fmla="*/ 190422 w 590237"/>
                <a:gd name="connsiteY31" fmla="*/ 558860 h 590237"/>
                <a:gd name="connsiteX32" fmla="*/ 153181 w 590237"/>
                <a:gd name="connsiteY32" fmla="*/ 590480 h 590237"/>
                <a:gd name="connsiteX33" fmla="*/ 13350 w 590237"/>
                <a:gd name="connsiteY33" fmla="*/ 591183 h 590237"/>
                <a:gd name="connsiteX34" fmla="*/ 2108 w 590237"/>
                <a:gd name="connsiteY34" fmla="*/ 572211 h 590237"/>
                <a:gd name="connsiteX35" fmla="*/ 0 w 590237"/>
                <a:gd name="connsiteY35" fmla="*/ 368438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590237">
                  <a:moveTo>
                    <a:pt x="0" y="368438"/>
                  </a:moveTo>
                  <a:cubicBezTo>
                    <a:pt x="0" y="301685"/>
                    <a:pt x="702" y="234932"/>
                    <a:pt x="0" y="168882"/>
                  </a:cubicBezTo>
                  <a:cubicBezTo>
                    <a:pt x="0" y="152721"/>
                    <a:pt x="3513" y="146397"/>
                    <a:pt x="21080" y="147099"/>
                  </a:cubicBezTo>
                  <a:cubicBezTo>
                    <a:pt x="59024" y="148505"/>
                    <a:pt x="97670" y="147802"/>
                    <a:pt x="136317" y="147802"/>
                  </a:cubicBezTo>
                  <a:cubicBezTo>
                    <a:pt x="147559" y="147802"/>
                    <a:pt x="158099" y="147802"/>
                    <a:pt x="167234" y="139370"/>
                  </a:cubicBezTo>
                  <a:cubicBezTo>
                    <a:pt x="177071" y="129533"/>
                    <a:pt x="184098" y="120398"/>
                    <a:pt x="167936" y="109156"/>
                  </a:cubicBezTo>
                  <a:cubicBezTo>
                    <a:pt x="148262" y="95805"/>
                    <a:pt x="132101" y="77536"/>
                    <a:pt x="142641" y="51537"/>
                  </a:cubicBezTo>
                  <a:cubicBezTo>
                    <a:pt x="153181" y="24836"/>
                    <a:pt x="171450" y="5864"/>
                    <a:pt x="202367" y="1648"/>
                  </a:cubicBezTo>
                  <a:cubicBezTo>
                    <a:pt x="238203" y="-3271"/>
                    <a:pt x="269823" y="1648"/>
                    <a:pt x="292308" y="32565"/>
                  </a:cubicBezTo>
                  <a:cubicBezTo>
                    <a:pt x="311983" y="59266"/>
                    <a:pt x="309875" y="79644"/>
                    <a:pt x="285281" y="102129"/>
                  </a:cubicBezTo>
                  <a:cubicBezTo>
                    <a:pt x="278255" y="109156"/>
                    <a:pt x="262094" y="111966"/>
                    <a:pt x="267715" y="126019"/>
                  </a:cubicBezTo>
                  <a:cubicBezTo>
                    <a:pt x="273336" y="140073"/>
                    <a:pt x="285984" y="147802"/>
                    <a:pt x="302848" y="147802"/>
                  </a:cubicBezTo>
                  <a:cubicBezTo>
                    <a:pt x="341495" y="147099"/>
                    <a:pt x="379439" y="149207"/>
                    <a:pt x="418085" y="147099"/>
                  </a:cubicBezTo>
                  <a:cubicBezTo>
                    <a:pt x="437760" y="146397"/>
                    <a:pt x="444786" y="150613"/>
                    <a:pt x="444083" y="172395"/>
                  </a:cubicBezTo>
                  <a:cubicBezTo>
                    <a:pt x="441975" y="209636"/>
                    <a:pt x="444083" y="246878"/>
                    <a:pt x="443381" y="284822"/>
                  </a:cubicBezTo>
                  <a:cubicBezTo>
                    <a:pt x="443381" y="297469"/>
                    <a:pt x="446894" y="308009"/>
                    <a:pt x="455326" y="317144"/>
                  </a:cubicBezTo>
                  <a:cubicBezTo>
                    <a:pt x="465163" y="326981"/>
                    <a:pt x="472893" y="331197"/>
                    <a:pt x="483433" y="316441"/>
                  </a:cubicBezTo>
                  <a:cubicBezTo>
                    <a:pt x="496783" y="296767"/>
                    <a:pt x="514350" y="282011"/>
                    <a:pt x="541051" y="289740"/>
                  </a:cubicBezTo>
                  <a:cubicBezTo>
                    <a:pt x="567049" y="297469"/>
                    <a:pt x="588832" y="326279"/>
                    <a:pt x="591643" y="355088"/>
                  </a:cubicBezTo>
                  <a:cubicBezTo>
                    <a:pt x="595156" y="388816"/>
                    <a:pt x="590238" y="418328"/>
                    <a:pt x="560023" y="440110"/>
                  </a:cubicBezTo>
                  <a:cubicBezTo>
                    <a:pt x="532619" y="459785"/>
                    <a:pt x="513647" y="457677"/>
                    <a:pt x="490459" y="433786"/>
                  </a:cubicBezTo>
                  <a:cubicBezTo>
                    <a:pt x="483433" y="426057"/>
                    <a:pt x="479919" y="409193"/>
                    <a:pt x="463758" y="417625"/>
                  </a:cubicBezTo>
                  <a:cubicBezTo>
                    <a:pt x="450407" y="424652"/>
                    <a:pt x="443381" y="437300"/>
                    <a:pt x="443381" y="453461"/>
                  </a:cubicBezTo>
                  <a:cubicBezTo>
                    <a:pt x="444083" y="492107"/>
                    <a:pt x="441975" y="530051"/>
                    <a:pt x="444083" y="568698"/>
                  </a:cubicBezTo>
                  <a:cubicBezTo>
                    <a:pt x="444786" y="589075"/>
                    <a:pt x="438462" y="592588"/>
                    <a:pt x="419490" y="591886"/>
                  </a:cubicBezTo>
                  <a:cubicBezTo>
                    <a:pt x="380141" y="590480"/>
                    <a:pt x="340792" y="591183"/>
                    <a:pt x="301443" y="591886"/>
                  </a:cubicBezTo>
                  <a:cubicBezTo>
                    <a:pt x="280363" y="592588"/>
                    <a:pt x="267012" y="581346"/>
                    <a:pt x="257175" y="565184"/>
                  </a:cubicBezTo>
                  <a:cubicBezTo>
                    <a:pt x="250851" y="555347"/>
                    <a:pt x="251554" y="546212"/>
                    <a:pt x="261391" y="536375"/>
                  </a:cubicBezTo>
                  <a:cubicBezTo>
                    <a:pt x="299335" y="499134"/>
                    <a:pt x="300740" y="489999"/>
                    <a:pt x="276147" y="464001"/>
                  </a:cubicBezTo>
                  <a:cubicBezTo>
                    <a:pt x="250851" y="437300"/>
                    <a:pt x="201664" y="434489"/>
                    <a:pt x="174261" y="458379"/>
                  </a:cubicBezTo>
                  <a:cubicBezTo>
                    <a:pt x="144749" y="483675"/>
                    <a:pt x="144749" y="502647"/>
                    <a:pt x="173558" y="527943"/>
                  </a:cubicBezTo>
                  <a:cubicBezTo>
                    <a:pt x="182693" y="536375"/>
                    <a:pt x="196746" y="542699"/>
                    <a:pt x="190422" y="558860"/>
                  </a:cubicBezTo>
                  <a:cubicBezTo>
                    <a:pt x="183395" y="575724"/>
                    <a:pt x="172153" y="589778"/>
                    <a:pt x="153181" y="590480"/>
                  </a:cubicBezTo>
                  <a:cubicBezTo>
                    <a:pt x="106805" y="591886"/>
                    <a:pt x="60429" y="591183"/>
                    <a:pt x="13350" y="591183"/>
                  </a:cubicBezTo>
                  <a:cubicBezTo>
                    <a:pt x="-2108" y="591183"/>
                    <a:pt x="2108" y="580643"/>
                    <a:pt x="2108" y="572211"/>
                  </a:cubicBezTo>
                  <a:cubicBezTo>
                    <a:pt x="0" y="503350"/>
                    <a:pt x="0" y="435894"/>
                    <a:pt x="0" y="368438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577C3676-2446-477E-B585-751F036EF1CA}"/>
                </a:ext>
              </a:extLst>
            </p:cNvPr>
            <p:cNvSpPr/>
            <p:nvPr/>
          </p:nvSpPr>
          <p:spPr>
            <a:xfrm>
              <a:off x="2036599" y="3553542"/>
              <a:ext cx="1026185" cy="1026186"/>
            </a:xfrm>
            <a:custGeom>
              <a:avLst/>
              <a:gdLst>
                <a:gd name="connsiteX0" fmla="*/ 228795 w 590237"/>
                <a:gd name="connsiteY0" fmla="*/ 149140 h 590237"/>
                <a:gd name="connsiteX1" fmla="*/ 292034 w 590237"/>
                <a:gd name="connsiteY1" fmla="*/ 149140 h 590237"/>
                <a:gd name="connsiteX2" fmla="*/ 323654 w 590237"/>
                <a:gd name="connsiteY2" fmla="*/ 127358 h 590237"/>
                <a:gd name="connsiteX3" fmla="*/ 308898 w 590237"/>
                <a:gd name="connsiteY3" fmla="*/ 104872 h 590237"/>
                <a:gd name="connsiteX4" fmla="*/ 322952 w 590237"/>
                <a:gd name="connsiteY4" fmla="*/ 11418 h 590237"/>
                <a:gd name="connsiteX5" fmla="*/ 438891 w 590237"/>
                <a:gd name="connsiteY5" fmla="*/ 33201 h 590237"/>
                <a:gd name="connsiteX6" fmla="*/ 432567 w 590237"/>
                <a:gd name="connsiteY6" fmla="*/ 103467 h 590237"/>
                <a:gd name="connsiteX7" fmla="*/ 415703 w 590237"/>
                <a:gd name="connsiteY7" fmla="*/ 128763 h 590237"/>
                <a:gd name="connsiteX8" fmla="*/ 451539 w 590237"/>
                <a:gd name="connsiteY8" fmla="*/ 149140 h 590237"/>
                <a:gd name="connsiteX9" fmla="*/ 571695 w 590237"/>
                <a:gd name="connsiteY9" fmla="*/ 148438 h 590237"/>
                <a:gd name="connsiteX10" fmla="*/ 592072 w 590237"/>
                <a:gd name="connsiteY10" fmla="*/ 168112 h 590237"/>
                <a:gd name="connsiteX11" fmla="*/ 591369 w 590237"/>
                <a:gd name="connsiteY11" fmla="*/ 288268 h 590237"/>
                <a:gd name="connsiteX12" fmla="*/ 570289 w 590237"/>
                <a:gd name="connsiteY12" fmla="*/ 330428 h 590237"/>
                <a:gd name="connsiteX13" fmla="*/ 530940 w 590237"/>
                <a:gd name="connsiteY13" fmla="*/ 326915 h 590237"/>
                <a:gd name="connsiteX14" fmla="*/ 484564 w 590237"/>
                <a:gd name="connsiteY14" fmla="*/ 302321 h 590237"/>
                <a:gd name="connsiteX15" fmla="*/ 442405 w 590237"/>
                <a:gd name="connsiteY15" fmla="*/ 357831 h 590237"/>
                <a:gd name="connsiteX16" fmla="*/ 463485 w 590237"/>
                <a:gd name="connsiteY16" fmla="*/ 425287 h 590237"/>
                <a:gd name="connsiteX17" fmla="*/ 523913 w 590237"/>
                <a:gd name="connsiteY17" fmla="*/ 422477 h 590237"/>
                <a:gd name="connsiteX18" fmla="*/ 558344 w 590237"/>
                <a:gd name="connsiteY18" fmla="*/ 402802 h 590237"/>
                <a:gd name="connsiteX19" fmla="*/ 590667 w 590237"/>
                <a:gd name="connsiteY19" fmla="*/ 446367 h 590237"/>
                <a:gd name="connsiteX20" fmla="*/ 591369 w 590237"/>
                <a:gd name="connsiteY20" fmla="*/ 577765 h 590237"/>
                <a:gd name="connsiteX21" fmla="*/ 574505 w 590237"/>
                <a:gd name="connsiteY21" fmla="*/ 592521 h 590237"/>
                <a:gd name="connsiteX22" fmla="*/ 445918 w 590237"/>
                <a:gd name="connsiteY22" fmla="*/ 592521 h 590237"/>
                <a:gd name="connsiteX23" fmla="*/ 410785 w 590237"/>
                <a:gd name="connsiteY23" fmla="*/ 574955 h 590237"/>
                <a:gd name="connsiteX24" fmla="*/ 413595 w 590237"/>
                <a:gd name="connsiteY24" fmla="*/ 531390 h 590237"/>
                <a:gd name="connsiteX25" fmla="*/ 436783 w 590237"/>
                <a:gd name="connsiteY25" fmla="*/ 487122 h 590237"/>
                <a:gd name="connsiteX26" fmla="*/ 381975 w 590237"/>
                <a:gd name="connsiteY26" fmla="*/ 444962 h 590237"/>
                <a:gd name="connsiteX27" fmla="*/ 311006 w 590237"/>
                <a:gd name="connsiteY27" fmla="*/ 469555 h 590237"/>
                <a:gd name="connsiteX28" fmla="*/ 316628 w 590237"/>
                <a:gd name="connsiteY28" fmla="*/ 525768 h 590237"/>
                <a:gd name="connsiteX29" fmla="*/ 337005 w 590237"/>
                <a:gd name="connsiteY29" fmla="*/ 558794 h 590237"/>
                <a:gd name="connsiteX30" fmla="*/ 289224 w 590237"/>
                <a:gd name="connsiteY30" fmla="*/ 592521 h 590237"/>
                <a:gd name="connsiteX31" fmla="*/ 166258 w 590237"/>
                <a:gd name="connsiteY31" fmla="*/ 592521 h 590237"/>
                <a:gd name="connsiteX32" fmla="*/ 148691 w 590237"/>
                <a:gd name="connsiteY32" fmla="*/ 573549 h 590237"/>
                <a:gd name="connsiteX33" fmla="*/ 149394 w 590237"/>
                <a:gd name="connsiteY33" fmla="*/ 458312 h 590237"/>
                <a:gd name="connsiteX34" fmla="*/ 137448 w 590237"/>
                <a:gd name="connsiteY34" fmla="*/ 423179 h 590237"/>
                <a:gd name="connsiteX35" fmla="*/ 109342 w 590237"/>
                <a:gd name="connsiteY35" fmla="*/ 423882 h 590237"/>
                <a:gd name="connsiteX36" fmla="*/ 49615 w 590237"/>
                <a:gd name="connsiteY36" fmla="*/ 449178 h 590237"/>
                <a:gd name="connsiteX37" fmla="*/ 429 w 590237"/>
                <a:gd name="connsiteY37" fmla="*/ 382425 h 590237"/>
                <a:gd name="connsiteX38" fmla="*/ 32049 w 590237"/>
                <a:gd name="connsiteY38" fmla="*/ 300213 h 590237"/>
                <a:gd name="connsiteX39" fmla="*/ 101613 w 590237"/>
                <a:gd name="connsiteY39" fmla="*/ 305835 h 590237"/>
                <a:gd name="connsiteX40" fmla="*/ 128314 w 590237"/>
                <a:gd name="connsiteY40" fmla="*/ 322698 h 590237"/>
                <a:gd name="connsiteX41" fmla="*/ 148691 w 590237"/>
                <a:gd name="connsiteY41" fmla="*/ 286863 h 590237"/>
                <a:gd name="connsiteX42" fmla="*/ 147988 w 590237"/>
                <a:gd name="connsiteY42" fmla="*/ 168815 h 590237"/>
                <a:gd name="connsiteX43" fmla="*/ 168366 w 590237"/>
                <a:gd name="connsiteY43" fmla="*/ 147032 h 590237"/>
                <a:gd name="connsiteX44" fmla="*/ 228795 w 590237"/>
                <a:gd name="connsiteY44" fmla="*/ 14914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0237" h="590237">
                  <a:moveTo>
                    <a:pt x="228795" y="149140"/>
                  </a:moveTo>
                  <a:cubicBezTo>
                    <a:pt x="249874" y="149140"/>
                    <a:pt x="270954" y="148438"/>
                    <a:pt x="292034" y="149140"/>
                  </a:cubicBezTo>
                  <a:cubicBezTo>
                    <a:pt x="308196" y="149843"/>
                    <a:pt x="318033" y="140006"/>
                    <a:pt x="323654" y="127358"/>
                  </a:cubicBezTo>
                  <a:cubicBezTo>
                    <a:pt x="329276" y="114710"/>
                    <a:pt x="315222" y="110494"/>
                    <a:pt x="308898" y="104872"/>
                  </a:cubicBezTo>
                  <a:cubicBezTo>
                    <a:pt x="275873" y="73956"/>
                    <a:pt x="280792" y="38119"/>
                    <a:pt x="322952" y="11418"/>
                  </a:cubicBezTo>
                  <a:cubicBezTo>
                    <a:pt x="358085" y="-10364"/>
                    <a:pt x="413595" y="176"/>
                    <a:pt x="438891" y="33201"/>
                  </a:cubicBezTo>
                  <a:cubicBezTo>
                    <a:pt x="457863" y="59199"/>
                    <a:pt x="455755" y="80982"/>
                    <a:pt x="432567" y="103467"/>
                  </a:cubicBezTo>
                  <a:cubicBezTo>
                    <a:pt x="425540" y="110494"/>
                    <a:pt x="406569" y="111899"/>
                    <a:pt x="415703" y="128763"/>
                  </a:cubicBezTo>
                  <a:cubicBezTo>
                    <a:pt x="422730" y="142816"/>
                    <a:pt x="434675" y="149140"/>
                    <a:pt x="451539" y="149140"/>
                  </a:cubicBezTo>
                  <a:cubicBezTo>
                    <a:pt x="491591" y="148438"/>
                    <a:pt x="531643" y="149843"/>
                    <a:pt x="571695" y="148438"/>
                  </a:cubicBezTo>
                  <a:cubicBezTo>
                    <a:pt x="587153" y="147735"/>
                    <a:pt x="592072" y="151951"/>
                    <a:pt x="592072" y="168112"/>
                  </a:cubicBezTo>
                  <a:cubicBezTo>
                    <a:pt x="590667" y="208164"/>
                    <a:pt x="591369" y="248216"/>
                    <a:pt x="591369" y="288268"/>
                  </a:cubicBezTo>
                  <a:cubicBezTo>
                    <a:pt x="591369" y="305835"/>
                    <a:pt x="584343" y="319888"/>
                    <a:pt x="570289" y="330428"/>
                  </a:cubicBezTo>
                  <a:cubicBezTo>
                    <a:pt x="555533" y="341670"/>
                    <a:pt x="543588" y="343076"/>
                    <a:pt x="530940" y="326915"/>
                  </a:cubicBezTo>
                  <a:cubicBezTo>
                    <a:pt x="519698" y="312158"/>
                    <a:pt x="507752" y="293186"/>
                    <a:pt x="484564" y="302321"/>
                  </a:cubicBezTo>
                  <a:cubicBezTo>
                    <a:pt x="459971" y="312158"/>
                    <a:pt x="444512" y="329725"/>
                    <a:pt x="442405" y="357831"/>
                  </a:cubicBezTo>
                  <a:cubicBezTo>
                    <a:pt x="440296" y="383128"/>
                    <a:pt x="442405" y="407018"/>
                    <a:pt x="463485" y="425287"/>
                  </a:cubicBezTo>
                  <a:cubicBezTo>
                    <a:pt x="486672" y="445664"/>
                    <a:pt x="502834" y="444962"/>
                    <a:pt x="523913" y="422477"/>
                  </a:cubicBezTo>
                  <a:cubicBezTo>
                    <a:pt x="533048" y="412639"/>
                    <a:pt x="539372" y="394370"/>
                    <a:pt x="558344" y="402802"/>
                  </a:cubicBezTo>
                  <a:cubicBezTo>
                    <a:pt x="577316" y="410531"/>
                    <a:pt x="589964" y="425990"/>
                    <a:pt x="590667" y="446367"/>
                  </a:cubicBezTo>
                  <a:cubicBezTo>
                    <a:pt x="592072" y="489932"/>
                    <a:pt x="590667" y="534200"/>
                    <a:pt x="591369" y="577765"/>
                  </a:cubicBezTo>
                  <a:cubicBezTo>
                    <a:pt x="591369" y="591116"/>
                    <a:pt x="585748" y="592521"/>
                    <a:pt x="574505" y="592521"/>
                  </a:cubicBezTo>
                  <a:cubicBezTo>
                    <a:pt x="531643" y="591819"/>
                    <a:pt x="488780" y="592521"/>
                    <a:pt x="445918" y="592521"/>
                  </a:cubicBezTo>
                  <a:cubicBezTo>
                    <a:pt x="431162" y="592521"/>
                    <a:pt x="419919" y="584792"/>
                    <a:pt x="410785" y="574955"/>
                  </a:cubicBezTo>
                  <a:cubicBezTo>
                    <a:pt x="396731" y="559496"/>
                    <a:pt x="394623" y="545443"/>
                    <a:pt x="413595" y="531390"/>
                  </a:cubicBezTo>
                  <a:cubicBezTo>
                    <a:pt x="428351" y="520850"/>
                    <a:pt x="445918" y="508904"/>
                    <a:pt x="436783" y="487122"/>
                  </a:cubicBezTo>
                  <a:cubicBezTo>
                    <a:pt x="426946" y="463231"/>
                    <a:pt x="410082" y="446367"/>
                    <a:pt x="381975" y="444962"/>
                  </a:cubicBezTo>
                  <a:cubicBezTo>
                    <a:pt x="354572" y="443557"/>
                    <a:pt x="329276" y="444962"/>
                    <a:pt x="311006" y="469555"/>
                  </a:cubicBezTo>
                  <a:cubicBezTo>
                    <a:pt x="294142" y="492743"/>
                    <a:pt x="294845" y="506094"/>
                    <a:pt x="316628" y="525768"/>
                  </a:cubicBezTo>
                  <a:cubicBezTo>
                    <a:pt x="326465" y="534903"/>
                    <a:pt x="345437" y="539119"/>
                    <a:pt x="337005" y="558794"/>
                  </a:cubicBezTo>
                  <a:cubicBezTo>
                    <a:pt x="328573" y="579874"/>
                    <a:pt x="313114" y="592521"/>
                    <a:pt x="289224" y="592521"/>
                  </a:cubicBezTo>
                  <a:cubicBezTo>
                    <a:pt x="248469" y="592521"/>
                    <a:pt x="207012" y="591819"/>
                    <a:pt x="166258" y="592521"/>
                  </a:cubicBezTo>
                  <a:cubicBezTo>
                    <a:pt x="150799" y="593224"/>
                    <a:pt x="148691" y="586900"/>
                    <a:pt x="148691" y="573549"/>
                  </a:cubicBezTo>
                  <a:cubicBezTo>
                    <a:pt x="149394" y="534903"/>
                    <a:pt x="148691" y="496959"/>
                    <a:pt x="149394" y="458312"/>
                  </a:cubicBezTo>
                  <a:cubicBezTo>
                    <a:pt x="149394" y="444962"/>
                    <a:pt x="147286" y="433017"/>
                    <a:pt x="137448" y="423179"/>
                  </a:cubicBezTo>
                  <a:cubicBezTo>
                    <a:pt x="127611" y="413342"/>
                    <a:pt x="119179" y="409126"/>
                    <a:pt x="109342" y="423882"/>
                  </a:cubicBezTo>
                  <a:cubicBezTo>
                    <a:pt x="95288" y="444259"/>
                    <a:pt x="77019" y="461123"/>
                    <a:pt x="49615" y="449178"/>
                  </a:cubicBezTo>
                  <a:cubicBezTo>
                    <a:pt x="21509" y="436530"/>
                    <a:pt x="2537" y="416153"/>
                    <a:pt x="429" y="382425"/>
                  </a:cubicBezTo>
                  <a:cubicBezTo>
                    <a:pt x="-1679" y="350102"/>
                    <a:pt x="3240" y="320590"/>
                    <a:pt x="32049" y="300213"/>
                  </a:cubicBezTo>
                  <a:cubicBezTo>
                    <a:pt x="59453" y="280538"/>
                    <a:pt x="78425" y="281944"/>
                    <a:pt x="101613" y="305835"/>
                  </a:cubicBezTo>
                  <a:cubicBezTo>
                    <a:pt x="108639" y="313564"/>
                    <a:pt x="112153" y="330428"/>
                    <a:pt x="128314" y="322698"/>
                  </a:cubicBezTo>
                  <a:cubicBezTo>
                    <a:pt x="142367" y="315672"/>
                    <a:pt x="148691" y="303024"/>
                    <a:pt x="148691" y="286863"/>
                  </a:cubicBezTo>
                  <a:cubicBezTo>
                    <a:pt x="148691" y="247513"/>
                    <a:pt x="149394" y="208164"/>
                    <a:pt x="147988" y="168815"/>
                  </a:cubicBezTo>
                  <a:cubicBezTo>
                    <a:pt x="147286" y="152654"/>
                    <a:pt x="150096" y="145627"/>
                    <a:pt x="168366" y="147032"/>
                  </a:cubicBezTo>
                  <a:cubicBezTo>
                    <a:pt x="188743" y="150546"/>
                    <a:pt x="209120" y="149140"/>
                    <a:pt x="228795" y="14914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F590B6FA-5F96-4455-A5F2-FD8E2DEBCB24}"/>
                </a:ext>
              </a:extLst>
            </p:cNvPr>
            <p:cNvSpPr/>
            <p:nvPr/>
          </p:nvSpPr>
          <p:spPr>
            <a:xfrm>
              <a:off x="1505772" y="2806310"/>
              <a:ext cx="769640" cy="1282732"/>
            </a:xfrm>
            <a:custGeom>
              <a:avLst/>
              <a:gdLst>
                <a:gd name="connsiteX0" fmla="*/ 443445 w 442678"/>
                <a:gd name="connsiteY0" fmla="*/ 516659 h 737797"/>
                <a:gd name="connsiteX1" fmla="*/ 438526 w 442678"/>
                <a:gd name="connsiteY1" fmla="*/ 588331 h 737797"/>
                <a:gd name="connsiteX2" fmla="*/ 364746 w 442678"/>
                <a:gd name="connsiteY2" fmla="*/ 591844 h 737797"/>
                <a:gd name="connsiteX3" fmla="*/ 301506 w 442678"/>
                <a:gd name="connsiteY3" fmla="*/ 591844 h 737797"/>
                <a:gd name="connsiteX4" fmla="*/ 269184 w 442678"/>
                <a:gd name="connsiteY4" fmla="*/ 612924 h 737797"/>
                <a:gd name="connsiteX5" fmla="*/ 285345 w 442678"/>
                <a:gd name="connsiteY5" fmla="*/ 637517 h 737797"/>
                <a:gd name="connsiteX6" fmla="*/ 264968 w 442678"/>
                <a:gd name="connsiteY6" fmla="*/ 732377 h 737797"/>
                <a:gd name="connsiteX7" fmla="*/ 153947 w 442678"/>
                <a:gd name="connsiteY7" fmla="*/ 708486 h 737797"/>
                <a:gd name="connsiteX8" fmla="*/ 159569 w 442678"/>
                <a:gd name="connsiteY8" fmla="*/ 638220 h 737797"/>
                <a:gd name="connsiteX9" fmla="*/ 177135 w 442678"/>
                <a:gd name="connsiteY9" fmla="*/ 612221 h 737797"/>
                <a:gd name="connsiteX10" fmla="*/ 139191 w 442678"/>
                <a:gd name="connsiteY10" fmla="*/ 591141 h 737797"/>
                <a:gd name="connsiteX11" fmla="*/ 23954 w 442678"/>
                <a:gd name="connsiteY11" fmla="*/ 591844 h 737797"/>
                <a:gd name="connsiteX12" fmla="*/ 64 w 442678"/>
                <a:gd name="connsiteY12" fmla="*/ 567251 h 737797"/>
                <a:gd name="connsiteX13" fmla="*/ 64 w 442678"/>
                <a:gd name="connsiteY13" fmla="*/ 454824 h 737797"/>
                <a:gd name="connsiteX14" fmla="*/ 20441 w 442678"/>
                <a:gd name="connsiteY14" fmla="*/ 409151 h 737797"/>
                <a:gd name="connsiteX15" fmla="*/ 59790 w 442678"/>
                <a:gd name="connsiteY15" fmla="*/ 412665 h 737797"/>
                <a:gd name="connsiteX16" fmla="*/ 106166 w 442678"/>
                <a:gd name="connsiteY16" fmla="*/ 437258 h 737797"/>
                <a:gd name="connsiteX17" fmla="*/ 149029 w 442678"/>
                <a:gd name="connsiteY17" fmla="*/ 382450 h 737797"/>
                <a:gd name="connsiteX18" fmla="*/ 125840 w 442678"/>
                <a:gd name="connsiteY18" fmla="*/ 313589 h 737797"/>
                <a:gd name="connsiteX19" fmla="*/ 67519 w 442678"/>
                <a:gd name="connsiteY19" fmla="*/ 317102 h 737797"/>
                <a:gd name="connsiteX20" fmla="*/ 34494 w 442678"/>
                <a:gd name="connsiteY20" fmla="*/ 337480 h 737797"/>
                <a:gd name="connsiteX21" fmla="*/ 766 w 442678"/>
                <a:gd name="connsiteY21" fmla="*/ 292509 h 737797"/>
                <a:gd name="connsiteX22" fmla="*/ 64 w 442678"/>
                <a:gd name="connsiteY22" fmla="*/ 163921 h 737797"/>
                <a:gd name="connsiteX23" fmla="*/ 19036 w 442678"/>
                <a:gd name="connsiteY23" fmla="*/ 149166 h 737797"/>
                <a:gd name="connsiteX24" fmla="*/ 137083 w 442678"/>
                <a:gd name="connsiteY24" fmla="*/ 149166 h 737797"/>
                <a:gd name="connsiteX25" fmla="*/ 167298 w 442678"/>
                <a:gd name="connsiteY25" fmla="*/ 139328 h 737797"/>
                <a:gd name="connsiteX26" fmla="*/ 167298 w 442678"/>
                <a:gd name="connsiteY26" fmla="*/ 107708 h 737797"/>
                <a:gd name="connsiteX27" fmla="*/ 142705 w 442678"/>
                <a:gd name="connsiteY27" fmla="*/ 52198 h 737797"/>
                <a:gd name="connsiteX28" fmla="*/ 201728 w 442678"/>
                <a:gd name="connsiteY28" fmla="*/ 1606 h 737797"/>
                <a:gd name="connsiteX29" fmla="*/ 292372 w 442678"/>
                <a:gd name="connsiteY29" fmla="*/ 32523 h 737797"/>
                <a:gd name="connsiteX30" fmla="*/ 286048 w 442678"/>
                <a:gd name="connsiteY30" fmla="*/ 102087 h 737797"/>
                <a:gd name="connsiteX31" fmla="*/ 269887 w 442678"/>
                <a:gd name="connsiteY31" fmla="*/ 128788 h 737797"/>
                <a:gd name="connsiteX32" fmla="*/ 305723 w 442678"/>
                <a:gd name="connsiteY32" fmla="*/ 149166 h 737797"/>
                <a:gd name="connsiteX33" fmla="*/ 420959 w 442678"/>
                <a:gd name="connsiteY33" fmla="*/ 148463 h 737797"/>
                <a:gd name="connsiteX34" fmla="*/ 444148 w 442678"/>
                <a:gd name="connsiteY34" fmla="*/ 173056 h 737797"/>
                <a:gd name="connsiteX35" fmla="*/ 444148 w 442678"/>
                <a:gd name="connsiteY35" fmla="*/ 291104 h 737797"/>
                <a:gd name="connsiteX36" fmla="*/ 424473 w 442678"/>
                <a:gd name="connsiteY36" fmla="*/ 331155 h 737797"/>
                <a:gd name="connsiteX37" fmla="*/ 385826 w 442678"/>
                <a:gd name="connsiteY37" fmla="*/ 327642 h 737797"/>
                <a:gd name="connsiteX38" fmla="*/ 340153 w 442678"/>
                <a:gd name="connsiteY38" fmla="*/ 302346 h 737797"/>
                <a:gd name="connsiteX39" fmla="*/ 296588 w 442678"/>
                <a:gd name="connsiteY39" fmla="*/ 359965 h 737797"/>
                <a:gd name="connsiteX40" fmla="*/ 321884 w 442678"/>
                <a:gd name="connsiteY40" fmla="*/ 428123 h 737797"/>
                <a:gd name="connsiteX41" fmla="*/ 378097 w 442678"/>
                <a:gd name="connsiteY41" fmla="*/ 423205 h 737797"/>
                <a:gd name="connsiteX42" fmla="*/ 414636 w 442678"/>
                <a:gd name="connsiteY42" fmla="*/ 403530 h 737797"/>
                <a:gd name="connsiteX43" fmla="*/ 444850 w 442678"/>
                <a:gd name="connsiteY43" fmla="*/ 451311 h 737797"/>
                <a:gd name="connsiteX44" fmla="*/ 443445 w 442678"/>
                <a:gd name="connsiteY44" fmla="*/ 516659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2678" h="737797">
                  <a:moveTo>
                    <a:pt x="443445" y="516659"/>
                  </a:moveTo>
                  <a:cubicBezTo>
                    <a:pt x="441337" y="538441"/>
                    <a:pt x="454688" y="573574"/>
                    <a:pt x="438526" y="588331"/>
                  </a:cubicBezTo>
                  <a:cubicBezTo>
                    <a:pt x="424473" y="600979"/>
                    <a:pt x="390042" y="591844"/>
                    <a:pt x="364746" y="591844"/>
                  </a:cubicBezTo>
                  <a:cubicBezTo>
                    <a:pt x="343666" y="591844"/>
                    <a:pt x="322586" y="591844"/>
                    <a:pt x="301506" y="591844"/>
                  </a:cubicBezTo>
                  <a:cubicBezTo>
                    <a:pt x="286751" y="591844"/>
                    <a:pt x="274805" y="599573"/>
                    <a:pt x="269184" y="612924"/>
                  </a:cubicBezTo>
                  <a:cubicBezTo>
                    <a:pt x="262860" y="627680"/>
                    <a:pt x="278319" y="630490"/>
                    <a:pt x="285345" y="637517"/>
                  </a:cubicBezTo>
                  <a:cubicBezTo>
                    <a:pt x="317668" y="667732"/>
                    <a:pt x="309236" y="708486"/>
                    <a:pt x="264968" y="732377"/>
                  </a:cubicBezTo>
                  <a:cubicBezTo>
                    <a:pt x="229835" y="751349"/>
                    <a:pt x="177838" y="740106"/>
                    <a:pt x="153947" y="708486"/>
                  </a:cubicBezTo>
                  <a:cubicBezTo>
                    <a:pt x="134272" y="683190"/>
                    <a:pt x="137083" y="661407"/>
                    <a:pt x="159569" y="638220"/>
                  </a:cubicBezTo>
                  <a:cubicBezTo>
                    <a:pt x="166595" y="631193"/>
                    <a:pt x="184864" y="629085"/>
                    <a:pt x="177135" y="612221"/>
                  </a:cubicBezTo>
                  <a:cubicBezTo>
                    <a:pt x="170109" y="596763"/>
                    <a:pt x="156055" y="590439"/>
                    <a:pt x="139191" y="591141"/>
                  </a:cubicBezTo>
                  <a:cubicBezTo>
                    <a:pt x="100545" y="591844"/>
                    <a:pt x="62601" y="589736"/>
                    <a:pt x="23954" y="591844"/>
                  </a:cubicBezTo>
                  <a:cubicBezTo>
                    <a:pt x="4280" y="592546"/>
                    <a:pt x="-639" y="586223"/>
                    <a:pt x="64" y="567251"/>
                  </a:cubicBezTo>
                  <a:cubicBezTo>
                    <a:pt x="1469" y="530010"/>
                    <a:pt x="766" y="492768"/>
                    <a:pt x="64" y="454824"/>
                  </a:cubicBezTo>
                  <a:cubicBezTo>
                    <a:pt x="64" y="435852"/>
                    <a:pt x="6388" y="421097"/>
                    <a:pt x="20441" y="409151"/>
                  </a:cubicBezTo>
                  <a:cubicBezTo>
                    <a:pt x="34494" y="397908"/>
                    <a:pt x="47142" y="396503"/>
                    <a:pt x="59790" y="412665"/>
                  </a:cubicBezTo>
                  <a:cubicBezTo>
                    <a:pt x="71033" y="427420"/>
                    <a:pt x="82978" y="447095"/>
                    <a:pt x="106166" y="437258"/>
                  </a:cubicBezTo>
                  <a:cubicBezTo>
                    <a:pt x="130057" y="427420"/>
                    <a:pt x="146920" y="410557"/>
                    <a:pt x="149029" y="382450"/>
                  </a:cubicBezTo>
                  <a:cubicBezTo>
                    <a:pt x="151137" y="355749"/>
                    <a:pt x="148326" y="331858"/>
                    <a:pt x="125840" y="313589"/>
                  </a:cubicBezTo>
                  <a:cubicBezTo>
                    <a:pt x="101950" y="293914"/>
                    <a:pt x="88599" y="295320"/>
                    <a:pt x="67519" y="317102"/>
                  </a:cubicBezTo>
                  <a:cubicBezTo>
                    <a:pt x="58385" y="326237"/>
                    <a:pt x="54169" y="345209"/>
                    <a:pt x="34494" y="337480"/>
                  </a:cubicBezTo>
                  <a:cubicBezTo>
                    <a:pt x="14117" y="329750"/>
                    <a:pt x="1469" y="314292"/>
                    <a:pt x="766" y="292509"/>
                  </a:cubicBezTo>
                  <a:cubicBezTo>
                    <a:pt x="-639" y="249647"/>
                    <a:pt x="766" y="206784"/>
                    <a:pt x="64" y="163921"/>
                  </a:cubicBezTo>
                  <a:cubicBezTo>
                    <a:pt x="-639" y="147760"/>
                    <a:pt x="8496" y="149166"/>
                    <a:pt x="19036" y="149166"/>
                  </a:cubicBezTo>
                  <a:cubicBezTo>
                    <a:pt x="58385" y="149166"/>
                    <a:pt x="97734" y="149166"/>
                    <a:pt x="137083" y="149166"/>
                  </a:cubicBezTo>
                  <a:cubicBezTo>
                    <a:pt x="148326" y="149166"/>
                    <a:pt x="158163" y="147760"/>
                    <a:pt x="167298" y="139328"/>
                  </a:cubicBezTo>
                  <a:cubicBezTo>
                    <a:pt x="179243" y="128086"/>
                    <a:pt x="184162" y="118951"/>
                    <a:pt x="167298" y="107708"/>
                  </a:cubicBezTo>
                  <a:cubicBezTo>
                    <a:pt x="148326" y="94358"/>
                    <a:pt x="133570" y="76791"/>
                    <a:pt x="142705" y="52198"/>
                  </a:cubicBezTo>
                  <a:cubicBezTo>
                    <a:pt x="152542" y="25497"/>
                    <a:pt x="171514" y="5120"/>
                    <a:pt x="201728" y="1606"/>
                  </a:cubicBezTo>
                  <a:cubicBezTo>
                    <a:pt x="236159" y="-2610"/>
                    <a:pt x="269184" y="-502"/>
                    <a:pt x="292372" y="32523"/>
                  </a:cubicBezTo>
                  <a:cubicBezTo>
                    <a:pt x="312046" y="59927"/>
                    <a:pt x="309938" y="78899"/>
                    <a:pt x="286048" y="102087"/>
                  </a:cubicBezTo>
                  <a:cubicBezTo>
                    <a:pt x="278319" y="109114"/>
                    <a:pt x="261455" y="113330"/>
                    <a:pt x="269887" y="128788"/>
                  </a:cubicBezTo>
                  <a:cubicBezTo>
                    <a:pt x="276913" y="142139"/>
                    <a:pt x="289561" y="149166"/>
                    <a:pt x="305723" y="149166"/>
                  </a:cubicBezTo>
                  <a:cubicBezTo>
                    <a:pt x="344369" y="148463"/>
                    <a:pt x="382313" y="150571"/>
                    <a:pt x="420959" y="148463"/>
                  </a:cubicBezTo>
                  <a:cubicBezTo>
                    <a:pt x="441337" y="147760"/>
                    <a:pt x="444850" y="154084"/>
                    <a:pt x="444148" y="173056"/>
                  </a:cubicBezTo>
                  <a:cubicBezTo>
                    <a:pt x="442742" y="212405"/>
                    <a:pt x="443445" y="251754"/>
                    <a:pt x="444148" y="291104"/>
                  </a:cubicBezTo>
                  <a:cubicBezTo>
                    <a:pt x="444148" y="308670"/>
                    <a:pt x="437121" y="320615"/>
                    <a:pt x="424473" y="331155"/>
                  </a:cubicBezTo>
                  <a:cubicBezTo>
                    <a:pt x="410419" y="342398"/>
                    <a:pt x="397771" y="344506"/>
                    <a:pt x="385826" y="327642"/>
                  </a:cubicBezTo>
                  <a:cubicBezTo>
                    <a:pt x="374584" y="312886"/>
                    <a:pt x="363341" y="293212"/>
                    <a:pt x="340153" y="302346"/>
                  </a:cubicBezTo>
                  <a:cubicBezTo>
                    <a:pt x="314857" y="312184"/>
                    <a:pt x="298696" y="331155"/>
                    <a:pt x="296588" y="359965"/>
                  </a:cubicBezTo>
                  <a:cubicBezTo>
                    <a:pt x="294480" y="386666"/>
                    <a:pt x="298696" y="410557"/>
                    <a:pt x="321884" y="428123"/>
                  </a:cubicBezTo>
                  <a:cubicBezTo>
                    <a:pt x="345072" y="445690"/>
                    <a:pt x="357720" y="444987"/>
                    <a:pt x="378097" y="423205"/>
                  </a:cubicBezTo>
                  <a:cubicBezTo>
                    <a:pt x="387934" y="412665"/>
                    <a:pt x="394961" y="393693"/>
                    <a:pt x="414636" y="403530"/>
                  </a:cubicBezTo>
                  <a:cubicBezTo>
                    <a:pt x="433608" y="412665"/>
                    <a:pt x="445553" y="428123"/>
                    <a:pt x="444850" y="451311"/>
                  </a:cubicBezTo>
                  <a:cubicBezTo>
                    <a:pt x="442742" y="472391"/>
                    <a:pt x="443445" y="492066"/>
                    <a:pt x="443445" y="5166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FCE9148D-9ADF-4F6D-BF82-2475651A56A8}"/>
                </a:ext>
              </a:extLst>
            </p:cNvPr>
            <p:cNvSpPr/>
            <p:nvPr/>
          </p:nvSpPr>
          <p:spPr>
            <a:xfrm>
              <a:off x="1256586" y="3824197"/>
              <a:ext cx="1026185" cy="1026186"/>
            </a:xfrm>
            <a:custGeom>
              <a:avLst/>
              <a:gdLst>
                <a:gd name="connsiteX0" fmla="*/ 514551 w 590237"/>
                <a:gd name="connsiteY0" fmla="*/ 275 h 590237"/>
                <a:gd name="connsiteX1" fmla="*/ 572169 w 590237"/>
                <a:gd name="connsiteY1" fmla="*/ 275 h 590237"/>
                <a:gd name="connsiteX2" fmla="*/ 595357 w 590237"/>
                <a:gd name="connsiteY2" fmla="*/ 22057 h 590237"/>
                <a:gd name="connsiteX3" fmla="*/ 595357 w 590237"/>
                <a:gd name="connsiteY3" fmla="*/ 137294 h 590237"/>
                <a:gd name="connsiteX4" fmla="*/ 574277 w 590237"/>
                <a:gd name="connsiteY4" fmla="*/ 182265 h 590237"/>
                <a:gd name="connsiteX5" fmla="*/ 534928 w 590237"/>
                <a:gd name="connsiteY5" fmla="*/ 178751 h 590237"/>
                <a:gd name="connsiteX6" fmla="*/ 491363 w 590237"/>
                <a:gd name="connsiteY6" fmla="*/ 152753 h 590237"/>
                <a:gd name="connsiteX7" fmla="*/ 446392 w 590237"/>
                <a:gd name="connsiteY7" fmla="*/ 208966 h 590237"/>
                <a:gd name="connsiteX8" fmla="*/ 468878 w 590237"/>
                <a:gd name="connsiteY8" fmla="*/ 278530 h 590237"/>
                <a:gd name="connsiteX9" fmla="*/ 527199 w 590237"/>
                <a:gd name="connsiteY9" fmla="*/ 274313 h 590237"/>
                <a:gd name="connsiteX10" fmla="*/ 560927 w 590237"/>
                <a:gd name="connsiteY10" fmla="*/ 254639 h 590237"/>
                <a:gd name="connsiteX11" fmla="*/ 593952 w 590237"/>
                <a:gd name="connsiteY11" fmla="*/ 300312 h 590237"/>
                <a:gd name="connsiteX12" fmla="*/ 594654 w 590237"/>
                <a:gd name="connsiteY12" fmla="*/ 426089 h 590237"/>
                <a:gd name="connsiteX13" fmla="*/ 574980 w 590237"/>
                <a:gd name="connsiteY13" fmla="*/ 442953 h 590237"/>
                <a:gd name="connsiteX14" fmla="*/ 459743 w 590237"/>
                <a:gd name="connsiteY14" fmla="*/ 442953 h 590237"/>
                <a:gd name="connsiteX15" fmla="*/ 428826 w 590237"/>
                <a:gd name="connsiteY15" fmla="*/ 451385 h 590237"/>
                <a:gd name="connsiteX16" fmla="*/ 428123 w 590237"/>
                <a:gd name="connsiteY16" fmla="*/ 484410 h 590237"/>
                <a:gd name="connsiteX17" fmla="*/ 426718 w 590237"/>
                <a:gd name="connsiteY17" fmla="*/ 575054 h 590237"/>
                <a:gd name="connsiteX18" fmla="*/ 302346 w 590237"/>
                <a:gd name="connsiteY18" fmla="*/ 559595 h 590237"/>
                <a:gd name="connsiteX19" fmla="*/ 308670 w 590237"/>
                <a:gd name="connsiteY19" fmla="*/ 490031 h 590237"/>
                <a:gd name="connsiteX20" fmla="*/ 326237 w 590237"/>
                <a:gd name="connsiteY20" fmla="*/ 466141 h 590237"/>
                <a:gd name="connsiteX21" fmla="*/ 288996 w 590237"/>
                <a:gd name="connsiteY21" fmla="*/ 443656 h 590237"/>
                <a:gd name="connsiteX22" fmla="*/ 173759 w 590237"/>
                <a:gd name="connsiteY22" fmla="*/ 444358 h 590237"/>
                <a:gd name="connsiteX23" fmla="*/ 150571 w 590237"/>
                <a:gd name="connsiteY23" fmla="*/ 422576 h 590237"/>
                <a:gd name="connsiteX24" fmla="*/ 151273 w 590237"/>
                <a:gd name="connsiteY24" fmla="*/ 310150 h 590237"/>
                <a:gd name="connsiteX25" fmla="*/ 144247 w 590237"/>
                <a:gd name="connsiteY25" fmla="*/ 281340 h 590237"/>
                <a:gd name="connsiteX26" fmla="*/ 108411 w 590237"/>
                <a:gd name="connsiteY26" fmla="*/ 279232 h 590237"/>
                <a:gd name="connsiteX27" fmla="*/ 19875 w 590237"/>
                <a:gd name="connsiteY27" fmla="*/ 278530 h 590237"/>
                <a:gd name="connsiteX28" fmla="*/ 49387 w 590237"/>
                <a:gd name="connsiteY28" fmla="*/ 144321 h 590237"/>
                <a:gd name="connsiteX29" fmla="*/ 104898 w 590237"/>
                <a:gd name="connsiteY29" fmla="*/ 160482 h 590237"/>
                <a:gd name="connsiteX30" fmla="*/ 129491 w 590237"/>
                <a:gd name="connsiteY30" fmla="*/ 177346 h 590237"/>
                <a:gd name="connsiteX31" fmla="*/ 151273 w 590237"/>
                <a:gd name="connsiteY31" fmla="*/ 142213 h 590237"/>
                <a:gd name="connsiteX32" fmla="*/ 150571 w 590237"/>
                <a:gd name="connsiteY32" fmla="*/ 26976 h 590237"/>
                <a:gd name="connsiteX33" fmla="*/ 175867 w 590237"/>
                <a:gd name="connsiteY33" fmla="*/ 1680 h 590237"/>
                <a:gd name="connsiteX34" fmla="*/ 291104 w 590237"/>
                <a:gd name="connsiteY34" fmla="*/ 2382 h 590237"/>
                <a:gd name="connsiteX35" fmla="*/ 328345 w 590237"/>
                <a:gd name="connsiteY35" fmla="*/ 16436 h 590237"/>
                <a:gd name="connsiteX36" fmla="*/ 326939 w 590237"/>
                <a:gd name="connsiteY36" fmla="*/ 62812 h 590237"/>
                <a:gd name="connsiteX37" fmla="*/ 303049 w 590237"/>
                <a:gd name="connsiteY37" fmla="*/ 102161 h 590237"/>
                <a:gd name="connsiteX38" fmla="*/ 349425 w 590237"/>
                <a:gd name="connsiteY38" fmla="*/ 147834 h 590237"/>
                <a:gd name="connsiteX39" fmla="*/ 428826 w 590237"/>
                <a:gd name="connsiteY39" fmla="*/ 126052 h 590237"/>
                <a:gd name="connsiteX40" fmla="*/ 424610 w 590237"/>
                <a:gd name="connsiteY40" fmla="*/ 67731 h 590237"/>
                <a:gd name="connsiteX41" fmla="*/ 405638 w 590237"/>
                <a:gd name="connsiteY41" fmla="*/ 31192 h 590237"/>
                <a:gd name="connsiteX42" fmla="*/ 451311 w 590237"/>
                <a:gd name="connsiteY42" fmla="*/ 1680 h 590237"/>
                <a:gd name="connsiteX43" fmla="*/ 514551 w 590237"/>
                <a:gd name="connsiteY43" fmla="*/ 2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590237">
                  <a:moveTo>
                    <a:pt x="514551" y="275"/>
                  </a:moveTo>
                  <a:cubicBezTo>
                    <a:pt x="533523" y="275"/>
                    <a:pt x="553197" y="977"/>
                    <a:pt x="572169" y="275"/>
                  </a:cubicBezTo>
                  <a:cubicBezTo>
                    <a:pt x="589033" y="-1131"/>
                    <a:pt x="596762" y="2382"/>
                    <a:pt x="595357" y="22057"/>
                  </a:cubicBezTo>
                  <a:cubicBezTo>
                    <a:pt x="593249" y="60001"/>
                    <a:pt x="593952" y="98647"/>
                    <a:pt x="595357" y="137294"/>
                  </a:cubicBezTo>
                  <a:cubicBezTo>
                    <a:pt x="596060" y="156266"/>
                    <a:pt x="589033" y="170319"/>
                    <a:pt x="574277" y="182265"/>
                  </a:cubicBezTo>
                  <a:cubicBezTo>
                    <a:pt x="560224" y="193507"/>
                    <a:pt x="547576" y="194913"/>
                    <a:pt x="534928" y="178751"/>
                  </a:cubicBezTo>
                  <a:cubicBezTo>
                    <a:pt x="524388" y="164698"/>
                    <a:pt x="513145" y="145726"/>
                    <a:pt x="491363" y="152753"/>
                  </a:cubicBezTo>
                  <a:cubicBezTo>
                    <a:pt x="466067" y="161185"/>
                    <a:pt x="448500" y="179454"/>
                    <a:pt x="446392" y="208966"/>
                  </a:cubicBezTo>
                  <a:cubicBezTo>
                    <a:pt x="444284" y="235667"/>
                    <a:pt x="446392" y="259558"/>
                    <a:pt x="468878" y="278530"/>
                  </a:cubicBezTo>
                  <a:cubicBezTo>
                    <a:pt x="492768" y="298204"/>
                    <a:pt x="506821" y="296799"/>
                    <a:pt x="527199" y="274313"/>
                  </a:cubicBezTo>
                  <a:cubicBezTo>
                    <a:pt x="536333" y="264476"/>
                    <a:pt x="541955" y="246207"/>
                    <a:pt x="560927" y="254639"/>
                  </a:cubicBezTo>
                  <a:cubicBezTo>
                    <a:pt x="581304" y="263071"/>
                    <a:pt x="593952" y="277827"/>
                    <a:pt x="593952" y="300312"/>
                  </a:cubicBezTo>
                  <a:cubicBezTo>
                    <a:pt x="594654" y="342472"/>
                    <a:pt x="593249" y="383929"/>
                    <a:pt x="594654" y="426089"/>
                  </a:cubicBezTo>
                  <a:cubicBezTo>
                    <a:pt x="595357" y="442250"/>
                    <a:pt x="587628" y="443656"/>
                    <a:pt x="574980" y="442953"/>
                  </a:cubicBezTo>
                  <a:cubicBezTo>
                    <a:pt x="536333" y="442250"/>
                    <a:pt x="498389" y="442953"/>
                    <a:pt x="459743" y="442953"/>
                  </a:cubicBezTo>
                  <a:cubicBezTo>
                    <a:pt x="448500" y="442953"/>
                    <a:pt x="437960" y="443656"/>
                    <a:pt x="428826" y="451385"/>
                  </a:cubicBezTo>
                  <a:cubicBezTo>
                    <a:pt x="415475" y="462627"/>
                    <a:pt x="409151" y="471762"/>
                    <a:pt x="428123" y="484410"/>
                  </a:cubicBezTo>
                  <a:cubicBezTo>
                    <a:pt x="469580" y="512517"/>
                    <a:pt x="457635" y="548352"/>
                    <a:pt x="426718" y="575054"/>
                  </a:cubicBezTo>
                  <a:cubicBezTo>
                    <a:pt x="392287" y="603863"/>
                    <a:pt x="329047" y="595431"/>
                    <a:pt x="302346" y="559595"/>
                  </a:cubicBezTo>
                  <a:cubicBezTo>
                    <a:pt x="282672" y="532894"/>
                    <a:pt x="284779" y="513219"/>
                    <a:pt x="308670" y="490031"/>
                  </a:cubicBezTo>
                  <a:cubicBezTo>
                    <a:pt x="315697" y="483005"/>
                    <a:pt x="331858" y="480194"/>
                    <a:pt x="326237" y="466141"/>
                  </a:cubicBezTo>
                  <a:cubicBezTo>
                    <a:pt x="319913" y="450682"/>
                    <a:pt x="305859" y="443656"/>
                    <a:pt x="288996" y="443656"/>
                  </a:cubicBezTo>
                  <a:cubicBezTo>
                    <a:pt x="250349" y="443656"/>
                    <a:pt x="212405" y="442953"/>
                    <a:pt x="173759" y="444358"/>
                  </a:cubicBezTo>
                  <a:cubicBezTo>
                    <a:pt x="156895" y="445061"/>
                    <a:pt x="149868" y="441547"/>
                    <a:pt x="150571" y="422576"/>
                  </a:cubicBezTo>
                  <a:cubicBezTo>
                    <a:pt x="151976" y="385334"/>
                    <a:pt x="150571" y="348093"/>
                    <a:pt x="151273" y="310150"/>
                  </a:cubicBezTo>
                  <a:cubicBezTo>
                    <a:pt x="151273" y="299610"/>
                    <a:pt x="150571" y="289772"/>
                    <a:pt x="144247" y="281340"/>
                  </a:cubicBezTo>
                  <a:cubicBezTo>
                    <a:pt x="133004" y="267287"/>
                    <a:pt x="123869" y="260260"/>
                    <a:pt x="108411" y="279232"/>
                  </a:cubicBezTo>
                  <a:cubicBezTo>
                    <a:pt x="79602" y="314365"/>
                    <a:pt x="50090" y="312960"/>
                    <a:pt x="19875" y="278530"/>
                  </a:cubicBezTo>
                  <a:cubicBezTo>
                    <a:pt x="-16663" y="237072"/>
                    <a:pt x="-502" y="166806"/>
                    <a:pt x="49387" y="144321"/>
                  </a:cubicBezTo>
                  <a:cubicBezTo>
                    <a:pt x="73278" y="133781"/>
                    <a:pt x="88736" y="144321"/>
                    <a:pt x="104898" y="160482"/>
                  </a:cubicBezTo>
                  <a:cubicBezTo>
                    <a:pt x="111924" y="167508"/>
                    <a:pt x="114735" y="183670"/>
                    <a:pt x="129491" y="177346"/>
                  </a:cubicBezTo>
                  <a:cubicBezTo>
                    <a:pt x="143544" y="171022"/>
                    <a:pt x="151273" y="159077"/>
                    <a:pt x="151273" y="142213"/>
                  </a:cubicBezTo>
                  <a:cubicBezTo>
                    <a:pt x="151273" y="103566"/>
                    <a:pt x="152679" y="65622"/>
                    <a:pt x="150571" y="26976"/>
                  </a:cubicBezTo>
                  <a:cubicBezTo>
                    <a:pt x="149868" y="6599"/>
                    <a:pt x="154084" y="275"/>
                    <a:pt x="175867" y="1680"/>
                  </a:cubicBezTo>
                  <a:cubicBezTo>
                    <a:pt x="213811" y="3788"/>
                    <a:pt x="252457" y="2382"/>
                    <a:pt x="291104" y="2382"/>
                  </a:cubicBezTo>
                  <a:cubicBezTo>
                    <a:pt x="305859" y="2382"/>
                    <a:pt x="317805" y="5896"/>
                    <a:pt x="328345" y="16436"/>
                  </a:cubicBezTo>
                  <a:cubicBezTo>
                    <a:pt x="346614" y="34705"/>
                    <a:pt x="346614" y="45948"/>
                    <a:pt x="326939" y="62812"/>
                  </a:cubicBezTo>
                  <a:cubicBezTo>
                    <a:pt x="314994" y="73352"/>
                    <a:pt x="298130" y="83892"/>
                    <a:pt x="303049" y="102161"/>
                  </a:cubicBezTo>
                  <a:cubicBezTo>
                    <a:pt x="309373" y="124646"/>
                    <a:pt x="324831" y="142213"/>
                    <a:pt x="349425" y="147834"/>
                  </a:cubicBezTo>
                  <a:cubicBezTo>
                    <a:pt x="379639" y="154158"/>
                    <a:pt x="407746" y="152050"/>
                    <a:pt x="428826" y="126052"/>
                  </a:cubicBezTo>
                  <a:cubicBezTo>
                    <a:pt x="448500" y="102161"/>
                    <a:pt x="447798" y="88810"/>
                    <a:pt x="424610" y="67731"/>
                  </a:cubicBezTo>
                  <a:cubicBezTo>
                    <a:pt x="413367" y="57893"/>
                    <a:pt x="395801" y="50164"/>
                    <a:pt x="405638" y="31192"/>
                  </a:cubicBezTo>
                  <a:cubicBezTo>
                    <a:pt x="414772" y="13625"/>
                    <a:pt x="428826" y="977"/>
                    <a:pt x="451311" y="1680"/>
                  </a:cubicBezTo>
                  <a:cubicBezTo>
                    <a:pt x="472391" y="977"/>
                    <a:pt x="493471" y="275"/>
                    <a:pt x="514551" y="27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A2278504-AA03-4136-880F-2E3785CB92AC}"/>
                </a:ext>
              </a:extLst>
            </p:cNvPr>
            <p:cNvSpPr/>
            <p:nvPr/>
          </p:nvSpPr>
          <p:spPr>
            <a:xfrm>
              <a:off x="2018516" y="3049396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92864D3-4111-40D4-972C-9B6936F41EB8}"/>
                </a:ext>
              </a:extLst>
            </p:cNvPr>
            <p:cNvSpPr/>
            <p:nvPr/>
          </p:nvSpPr>
          <p:spPr>
            <a:xfrm>
              <a:off x="493429" y="3818892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05E3C2C4-6894-4815-9CB8-12ADFEB304BB}"/>
                </a:ext>
              </a:extLst>
            </p:cNvPr>
            <p:cNvSpPr/>
            <p:nvPr/>
          </p:nvSpPr>
          <p:spPr>
            <a:xfrm>
              <a:off x="753312" y="3051372"/>
              <a:ext cx="1026185" cy="1026186"/>
            </a:xfrm>
            <a:custGeom>
              <a:avLst/>
              <a:gdLst>
                <a:gd name="connsiteX0" fmla="*/ 527 w 590237"/>
                <a:gd name="connsiteY0" fmla="*/ 78746 h 590237"/>
                <a:gd name="connsiteX1" fmla="*/ 527 w 590237"/>
                <a:gd name="connsiteY1" fmla="*/ 21128 h 590237"/>
                <a:gd name="connsiteX2" fmla="*/ 19499 w 590237"/>
                <a:gd name="connsiteY2" fmla="*/ 751 h 590237"/>
                <a:gd name="connsiteX3" fmla="*/ 139654 w 590237"/>
                <a:gd name="connsiteY3" fmla="*/ 751 h 590237"/>
                <a:gd name="connsiteX4" fmla="*/ 181814 w 590237"/>
                <a:gd name="connsiteY4" fmla="*/ 21128 h 590237"/>
                <a:gd name="connsiteX5" fmla="*/ 179004 w 590237"/>
                <a:gd name="connsiteY5" fmla="*/ 60477 h 590237"/>
                <a:gd name="connsiteX6" fmla="*/ 153708 w 590237"/>
                <a:gd name="connsiteY6" fmla="*/ 106150 h 590237"/>
                <a:gd name="connsiteX7" fmla="*/ 211326 w 590237"/>
                <a:gd name="connsiteY7" fmla="*/ 149013 h 590237"/>
                <a:gd name="connsiteX8" fmla="*/ 278079 w 590237"/>
                <a:gd name="connsiteY8" fmla="*/ 126528 h 590237"/>
                <a:gd name="connsiteX9" fmla="*/ 274566 w 590237"/>
                <a:gd name="connsiteY9" fmla="*/ 68206 h 590237"/>
                <a:gd name="connsiteX10" fmla="*/ 254188 w 590237"/>
                <a:gd name="connsiteY10" fmla="*/ 34479 h 590237"/>
                <a:gd name="connsiteX11" fmla="*/ 301970 w 590237"/>
                <a:gd name="connsiteY11" fmla="*/ 751 h 590237"/>
                <a:gd name="connsiteX12" fmla="*/ 424936 w 590237"/>
                <a:gd name="connsiteY12" fmla="*/ 48 h 590237"/>
                <a:gd name="connsiteX13" fmla="*/ 442503 w 590237"/>
                <a:gd name="connsiteY13" fmla="*/ 19723 h 590237"/>
                <a:gd name="connsiteX14" fmla="*/ 442503 w 590237"/>
                <a:gd name="connsiteY14" fmla="*/ 134959 h 590237"/>
                <a:gd name="connsiteX15" fmla="*/ 450934 w 590237"/>
                <a:gd name="connsiteY15" fmla="*/ 165877 h 590237"/>
                <a:gd name="connsiteX16" fmla="*/ 484663 w 590237"/>
                <a:gd name="connsiteY16" fmla="*/ 167282 h 590237"/>
                <a:gd name="connsiteX17" fmla="*/ 574603 w 590237"/>
                <a:gd name="connsiteY17" fmla="*/ 167985 h 590237"/>
                <a:gd name="connsiteX18" fmla="*/ 559145 w 590237"/>
                <a:gd name="connsiteY18" fmla="*/ 292356 h 590237"/>
                <a:gd name="connsiteX19" fmla="*/ 489581 w 590237"/>
                <a:gd name="connsiteY19" fmla="*/ 286032 h 590237"/>
                <a:gd name="connsiteX20" fmla="*/ 462880 w 590237"/>
                <a:gd name="connsiteY20" fmla="*/ 269168 h 590237"/>
                <a:gd name="connsiteX21" fmla="*/ 442503 w 590237"/>
                <a:gd name="connsiteY21" fmla="*/ 305004 h 590237"/>
                <a:gd name="connsiteX22" fmla="*/ 442503 w 590237"/>
                <a:gd name="connsiteY22" fmla="*/ 406188 h 590237"/>
                <a:gd name="connsiteX23" fmla="*/ 404559 w 590237"/>
                <a:gd name="connsiteY23" fmla="*/ 442726 h 590237"/>
                <a:gd name="connsiteX24" fmla="*/ 308997 w 590237"/>
                <a:gd name="connsiteY24" fmla="*/ 442726 h 590237"/>
                <a:gd name="connsiteX25" fmla="*/ 278079 w 590237"/>
                <a:gd name="connsiteY25" fmla="*/ 451158 h 590237"/>
                <a:gd name="connsiteX26" fmla="*/ 276674 w 590237"/>
                <a:gd name="connsiteY26" fmla="*/ 483481 h 590237"/>
                <a:gd name="connsiteX27" fmla="*/ 301267 w 590237"/>
                <a:gd name="connsiteY27" fmla="*/ 541099 h 590237"/>
                <a:gd name="connsiteX28" fmla="*/ 235919 w 590237"/>
                <a:gd name="connsiteY28" fmla="*/ 590988 h 590237"/>
                <a:gd name="connsiteX29" fmla="*/ 153005 w 590237"/>
                <a:gd name="connsiteY29" fmla="*/ 560774 h 590237"/>
                <a:gd name="connsiteX30" fmla="*/ 160032 w 590237"/>
                <a:gd name="connsiteY30" fmla="*/ 489102 h 590237"/>
                <a:gd name="connsiteX31" fmla="*/ 176193 w 590237"/>
                <a:gd name="connsiteY31" fmla="*/ 465211 h 590237"/>
                <a:gd name="connsiteX32" fmla="*/ 141060 w 590237"/>
                <a:gd name="connsiteY32" fmla="*/ 443429 h 590237"/>
                <a:gd name="connsiteX33" fmla="*/ 20904 w 590237"/>
                <a:gd name="connsiteY33" fmla="*/ 444132 h 590237"/>
                <a:gd name="connsiteX34" fmla="*/ 527 w 590237"/>
                <a:gd name="connsiteY34" fmla="*/ 423052 h 590237"/>
                <a:gd name="connsiteX35" fmla="*/ 527 w 590237"/>
                <a:gd name="connsiteY35" fmla="*/ 307815 h 590237"/>
                <a:gd name="connsiteX36" fmla="*/ 14580 w 590237"/>
                <a:gd name="connsiteY36" fmla="*/ 267763 h 590237"/>
                <a:gd name="connsiteX37" fmla="*/ 61659 w 590237"/>
                <a:gd name="connsiteY37" fmla="*/ 268466 h 590237"/>
                <a:gd name="connsiteX38" fmla="*/ 103819 w 590237"/>
                <a:gd name="connsiteY38" fmla="*/ 291654 h 590237"/>
                <a:gd name="connsiteX39" fmla="*/ 147384 w 590237"/>
                <a:gd name="connsiteY39" fmla="*/ 243872 h 590237"/>
                <a:gd name="connsiteX40" fmla="*/ 123493 w 590237"/>
                <a:gd name="connsiteY40" fmla="*/ 165174 h 590237"/>
                <a:gd name="connsiteX41" fmla="*/ 67280 w 590237"/>
                <a:gd name="connsiteY41" fmla="*/ 170795 h 590237"/>
                <a:gd name="connsiteX42" fmla="*/ 32849 w 590237"/>
                <a:gd name="connsiteY42" fmla="*/ 191173 h 590237"/>
                <a:gd name="connsiteX43" fmla="*/ 527 w 590237"/>
                <a:gd name="connsiteY43" fmla="*/ 147607 h 590237"/>
                <a:gd name="connsiteX44" fmla="*/ 527 w 590237"/>
                <a:gd name="connsiteY44" fmla="*/ 111772 h 590237"/>
                <a:gd name="connsiteX45" fmla="*/ 527 w 590237"/>
                <a:gd name="connsiteY45" fmla="*/ 7874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90237">
                  <a:moveTo>
                    <a:pt x="527" y="78746"/>
                  </a:moveTo>
                  <a:cubicBezTo>
                    <a:pt x="527" y="59774"/>
                    <a:pt x="1229" y="40100"/>
                    <a:pt x="527" y="21128"/>
                  </a:cubicBezTo>
                  <a:cubicBezTo>
                    <a:pt x="-176" y="7075"/>
                    <a:pt x="2635" y="48"/>
                    <a:pt x="19499" y="751"/>
                  </a:cubicBezTo>
                  <a:cubicBezTo>
                    <a:pt x="59551" y="2156"/>
                    <a:pt x="99602" y="1453"/>
                    <a:pt x="139654" y="751"/>
                  </a:cubicBezTo>
                  <a:cubicBezTo>
                    <a:pt x="157924" y="751"/>
                    <a:pt x="171274" y="7777"/>
                    <a:pt x="181814" y="21128"/>
                  </a:cubicBezTo>
                  <a:cubicBezTo>
                    <a:pt x="193057" y="35181"/>
                    <a:pt x="195165" y="47829"/>
                    <a:pt x="179004" y="60477"/>
                  </a:cubicBezTo>
                  <a:cubicBezTo>
                    <a:pt x="164247" y="71720"/>
                    <a:pt x="144573" y="82962"/>
                    <a:pt x="153708" y="106150"/>
                  </a:cubicBezTo>
                  <a:cubicBezTo>
                    <a:pt x="163545" y="131446"/>
                    <a:pt x="181814" y="147607"/>
                    <a:pt x="211326" y="149013"/>
                  </a:cubicBezTo>
                  <a:cubicBezTo>
                    <a:pt x="236622" y="149715"/>
                    <a:pt x="260513" y="148310"/>
                    <a:pt x="278079" y="126528"/>
                  </a:cubicBezTo>
                  <a:cubicBezTo>
                    <a:pt x="297051" y="102637"/>
                    <a:pt x="296348" y="88584"/>
                    <a:pt x="274566" y="68206"/>
                  </a:cubicBezTo>
                  <a:cubicBezTo>
                    <a:pt x="264728" y="59072"/>
                    <a:pt x="246459" y="54153"/>
                    <a:pt x="254188" y="34479"/>
                  </a:cubicBezTo>
                  <a:cubicBezTo>
                    <a:pt x="262620" y="13399"/>
                    <a:pt x="278079" y="751"/>
                    <a:pt x="301970" y="751"/>
                  </a:cubicBezTo>
                  <a:cubicBezTo>
                    <a:pt x="342724" y="751"/>
                    <a:pt x="384181" y="1453"/>
                    <a:pt x="424936" y="48"/>
                  </a:cubicBezTo>
                  <a:cubicBezTo>
                    <a:pt x="441097" y="-655"/>
                    <a:pt x="442503" y="6372"/>
                    <a:pt x="442503" y="19723"/>
                  </a:cubicBezTo>
                  <a:cubicBezTo>
                    <a:pt x="441800" y="58369"/>
                    <a:pt x="442503" y="96313"/>
                    <a:pt x="442503" y="134959"/>
                  </a:cubicBezTo>
                  <a:cubicBezTo>
                    <a:pt x="442503" y="146202"/>
                    <a:pt x="443205" y="156742"/>
                    <a:pt x="450934" y="165877"/>
                  </a:cubicBezTo>
                  <a:cubicBezTo>
                    <a:pt x="461474" y="179227"/>
                    <a:pt x="470609" y="184849"/>
                    <a:pt x="484663" y="167282"/>
                  </a:cubicBezTo>
                  <a:cubicBezTo>
                    <a:pt x="513472" y="131446"/>
                    <a:pt x="545091" y="132149"/>
                    <a:pt x="574603" y="167985"/>
                  </a:cubicBezTo>
                  <a:cubicBezTo>
                    <a:pt x="604115" y="203118"/>
                    <a:pt x="595683" y="265655"/>
                    <a:pt x="559145" y="292356"/>
                  </a:cubicBezTo>
                  <a:cubicBezTo>
                    <a:pt x="531741" y="312031"/>
                    <a:pt x="512769" y="309923"/>
                    <a:pt x="489581" y="286032"/>
                  </a:cubicBezTo>
                  <a:cubicBezTo>
                    <a:pt x="482554" y="278303"/>
                    <a:pt x="479041" y="260736"/>
                    <a:pt x="462880" y="269168"/>
                  </a:cubicBezTo>
                  <a:cubicBezTo>
                    <a:pt x="449529" y="276195"/>
                    <a:pt x="442503" y="288843"/>
                    <a:pt x="442503" y="305004"/>
                  </a:cubicBezTo>
                  <a:cubicBezTo>
                    <a:pt x="442503" y="338732"/>
                    <a:pt x="442503" y="372460"/>
                    <a:pt x="442503" y="406188"/>
                  </a:cubicBezTo>
                  <a:cubicBezTo>
                    <a:pt x="442503" y="442726"/>
                    <a:pt x="442503" y="442726"/>
                    <a:pt x="404559" y="442726"/>
                  </a:cubicBezTo>
                  <a:cubicBezTo>
                    <a:pt x="372939" y="442726"/>
                    <a:pt x="340616" y="442726"/>
                    <a:pt x="308997" y="442726"/>
                  </a:cubicBezTo>
                  <a:cubicBezTo>
                    <a:pt x="297754" y="442726"/>
                    <a:pt x="287214" y="443429"/>
                    <a:pt x="278079" y="451158"/>
                  </a:cubicBezTo>
                  <a:cubicBezTo>
                    <a:pt x="266837" y="460995"/>
                    <a:pt x="259107" y="470130"/>
                    <a:pt x="276674" y="483481"/>
                  </a:cubicBezTo>
                  <a:cubicBezTo>
                    <a:pt x="295646" y="497534"/>
                    <a:pt x="312510" y="514398"/>
                    <a:pt x="301267" y="541099"/>
                  </a:cubicBezTo>
                  <a:cubicBezTo>
                    <a:pt x="289322" y="569206"/>
                    <a:pt x="268945" y="588880"/>
                    <a:pt x="235919" y="590988"/>
                  </a:cubicBezTo>
                  <a:cubicBezTo>
                    <a:pt x="203597" y="593096"/>
                    <a:pt x="174085" y="588880"/>
                    <a:pt x="153005" y="560774"/>
                  </a:cubicBezTo>
                  <a:cubicBezTo>
                    <a:pt x="132628" y="533370"/>
                    <a:pt x="134736" y="512290"/>
                    <a:pt x="160032" y="489102"/>
                  </a:cubicBezTo>
                  <a:cubicBezTo>
                    <a:pt x="167058" y="482778"/>
                    <a:pt x="183219" y="479967"/>
                    <a:pt x="176193" y="465211"/>
                  </a:cubicBezTo>
                  <a:cubicBezTo>
                    <a:pt x="169869" y="451861"/>
                    <a:pt x="157924" y="443429"/>
                    <a:pt x="141060" y="443429"/>
                  </a:cubicBezTo>
                  <a:cubicBezTo>
                    <a:pt x="101008" y="443429"/>
                    <a:pt x="60956" y="442726"/>
                    <a:pt x="20904" y="444132"/>
                  </a:cubicBezTo>
                  <a:cubicBezTo>
                    <a:pt x="3338" y="444834"/>
                    <a:pt x="-176" y="439213"/>
                    <a:pt x="527" y="423052"/>
                  </a:cubicBezTo>
                  <a:cubicBezTo>
                    <a:pt x="1932" y="385108"/>
                    <a:pt x="1229" y="346461"/>
                    <a:pt x="527" y="307815"/>
                  </a:cubicBezTo>
                  <a:cubicBezTo>
                    <a:pt x="527" y="292356"/>
                    <a:pt x="3338" y="279006"/>
                    <a:pt x="14580" y="267763"/>
                  </a:cubicBezTo>
                  <a:cubicBezTo>
                    <a:pt x="33552" y="249494"/>
                    <a:pt x="44092" y="249494"/>
                    <a:pt x="61659" y="268466"/>
                  </a:cubicBezTo>
                  <a:cubicBezTo>
                    <a:pt x="72901" y="281114"/>
                    <a:pt x="82739" y="297978"/>
                    <a:pt x="103819" y="291654"/>
                  </a:cubicBezTo>
                  <a:cubicBezTo>
                    <a:pt x="126304" y="283924"/>
                    <a:pt x="143168" y="269168"/>
                    <a:pt x="147384" y="243872"/>
                  </a:cubicBezTo>
                  <a:cubicBezTo>
                    <a:pt x="153005" y="213658"/>
                    <a:pt x="150897" y="185551"/>
                    <a:pt x="123493" y="165174"/>
                  </a:cubicBezTo>
                  <a:cubicBezTo>
                    <a:pt x="101008" y="147607"/>
                    <a:pt x="86954" y="149013"/>
                    <a:pt x="67280" y="170795"/>
                  </a:cubicBezTo>
                  <a:cubicBezTo>
                    <a:pt x="58145" y="181335"/>
                    <a:pt x="51821" y="198902"/>
                    <a:pt x="32849" y="191173"/>
                  </a:cubicBezTo>
                  <a:cubicBezTo>
                    <a:pt x="13878" y="183443"/>
                    <a:pt x="1932" y="168687"/>
                    <a:pt x="527" y="147607"/>
                  </a:cubicBezTo>
                  <a:cubicBezTo>
                    <a:pt x="-176" y="135662"/>
                    <a:pt x="527" y="123717"/>
                    <a:pt x="527" y="111772"/>
                  </a:cubicBezTo>
                  <a:cubicBezTo>
                    <a:pt x="-176" y="100529"/>
                    <a:pt x="-176" y="89989"/>
                    <a:pt x="527" y="787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5E498CFD-FCF4-4288-8018-A95F4595648D}"/>
                </a:ext>
              </a:extLst>
            </p:cNvPr>
            <p:cNvSpPr/>
            <p:nvPr/>
          </p:nvSpPr>
          <p:spPr>
            <a:xfrm>
              <a:off x="1264278" y="4564204"/>
              <a:ext cx="1282731" cy="769640"/>
            </a:xfrm>
            <a:custGeom>
              <a:avLst/>
              <a:gdLst>
                <a:gd name="connsiteX0" fmla="*/ 220814 w 737797"/>
                <a:gd name="connsiteY0" fmla="*/ 442759 h 442678"/>
                <a:gd name="connsiteX1" fmla="*/ 153359 w 737797"/>
                <a:gd name="connsiteY1" fmla="*/ 437841 h 442678"/>
                <a:gd name="connsiteX2" fmla="*/ 149143 w 737797"/>
                <a:gd name="connsiteY2" fmla="*/ 366169 h 442678"/>
                <a:gd name="connsiteX3" fmla="*/ 149143 w 737797"/>
                <a:gd name="connsiteY3" fmla="*/ 302929 h 442678"/>
                <a:gd name="connsiteX4" fmla="*/ 127360 w 737797"/>
                <a:gd name="connsiteY4" fmla="*/ 267796 h 442678"/>
                <a:gd name="connsiteX5" fmla="*/ 103470 w 737797"/>
                <a:gd name="connsiteY5" fmla="*/ 283957 h 442678"/>
                <a:gd name="connsiteX6" fmla="*/ 31095 w 737797"/>
                <a:gd name="connsiteY6" fmla="*/ 290984 h 442678"/>
                <a:gd name="connsiteX7" fmla="*/ 28987 w 737797"/>
                <a:gd name="connsiteY7" fmla="*/ 153965 h 442678"/>
                <a:gd name="connsiteX8" fmla="*/ 102767 w 737797"/>
                <a:gd name="connsiteY8" fmla="*/ 160288 h 442678"/>
                <a:gd name="connsiteX9" fmla="*/ 127360 w 737797"/>
                <a:gd name="connsiteY9" fmla="*/ 175747 h 442678"/>
                <a:gd name="connsiteX10" fmla="*/ 148440 w 737797"/>
                <a:gd name="connsiteY10" fmla="*/ 142722 h 442678"/>
                <a:gd name="connsiteX11" fmla="*/ 147738 w 737797"/>
                <a:gd name="connsiteY11" fmla="*/ 24674 h 442678"/>
                <a:gd name="connsiteX12" fmla="*/ 173736 w 737797"/>
                <a:gd name="connsiteY12" fmla="*/ 81 h 442678"/>
                <a:gd name="connsiteX13" fmla="*/ 288973 w 737797"/>
                <a:gd name="connsiteY13" fmla="*/ 81 h 442678"/>
                <a:gd name="connsiteX14" fmla="*/ 325511 w 737797"/>
                <a:gd name="connsiteY14" fmla="*/ 14134 h 442678"/>
                <a:gd name="connsiteX15" fmla="*/ 323404 w 737797"/>
                <a:gd name="connsiteY15" fmla="*/ 60510 h 442678"/>
                <a:gd name="connsiteX16" fmla="*/ 300918 w 737797"/>
                <a:gd name="connsiteY16" fmla="*/ 100562 h 442678"/>
                <a:gd name="connsiteX17" fmla="*/ 342376 w 737797"/>
                <a:gd name="connsiteY17" fmla="*/ 144127 h 442678"/>
                <a:gd name="connsiteX18" fmla="*/ 425290 w 737797"/>
                <a:gd name="connsiteY18" fmla="*/ 125155 h 442678"/>
                <a:gd name="connsiteX19" fmla="*/ 421074 w 737797"/>
                <a:gd name="connsiteY19" fmla="*/ 64726 h 442678"/>
                <a:gd name="connsiteX20" fmla="*/ 401399 w 737797"/>
                <a:gd name="connsiteY20" fmla="*/ 33106 h 442678"/>
                <a:gd name="connsiteX21" fmla="*/ 441451 w 737797"/>
                <a:gd name="connsiteY21" fmla="*/ 783 h 442678"/>
                <a:gd name="connsiteX22" fmla="*/ 578470 w 737797"/>
                <a:gd name="connsiteY22" fmla="*/ 81 h 442678"/>
                <a:gd name="connsiteX23" fmla="*/ 591821 w 737797"/>
                <a:gd name="connsiteY23" fmla="*/ 17648 h 442678"/>
                <a:gd name="connsiteX24" fmla="*/ 591821 w 737797"/>
                <a:gd name="connsiteY24" fmla="*/ 135695 h 442678"/>
                <a:gd name="connsiteX25" fmla="*/ 602361 w 737797"/>
                <a:gd name="connsiteY25" fmla="*/ 168018 h 442678"/>
                <a:gd name="connsiteX26" fmla="*/ 631170 w 737797"/>
                <a:gd name="connsiteY26" fmla="*/ 166612 h 442678"/>
                <a:gd name="connsiteX27" fmla="*/ 683168 w 737797"/>
                <a:gd name="connsiteY27" fmla="*/ 139208 h 442678"/>
                <a:gd name="connsiteX28" fmla="*/ 737975 w 737797"/>
                <a:gd name="connsiteY28" fmla="*/ 194719 h 442678"/>
                <a:gd name="connsiteX29" fmla="*/ 711977 w 737797"/>
                <a:gd name="connsiteY29" fmla="*/ 286768 h 442678"/>
                <a:gd name="connsiteX30" fmla="*/ 636089 w 737797"/>
                <a:gd name="connsiteY30" fmla="*/ 281849 h 442678"/>
                <a:gd name="connsiteX31" fmla="*/ 614306 w 737797"/>
                <a:gd name="connsiteY31" fmla="*/ 266391 h 442678"/>
                <a:gd name="connsiteX32" fmla="*/ 592524 w 737797"/>
                <a:gd name="connsiteY32" fmla="*/ 298011 h 442678"/>
                <a:gd name="connsiteX33" fmla="*/ 593226 w 737797"/>
                <a:gd name="connsiteY33" fmla="*/ 418166 h 442678"/>
                <a:gd name="connsiteX34" fmla="*/ 571444 w 737797"/>
                <a:gd name="connsiteY34" fmla="*/ 441354 h 442678"/>
                <a:gd name="connsiteX35" fmla="*/ 453396 w 737797"/>
                <a:gd name="connsiteY35" fmla="*/ 441354 h 442678"/>
                <a:gd name="connsiteX36" fmla="*/ 411939 w 737797"/>
                <a:gd name="connsiteY36" fmla="*/ 424490 h 442678"/>
                <a:gd name="connsiteX37" fmla="*/ 415452 w 737797"/>
                <a:gd name="connsiteY37" fmla="*/ 380925 h 442678"/>
                <a:gd name="connsiteX38" fmla="*/ 439343 w 737797"/>
                <a:gd name="connsiteY38" fmla="*/ 338765 h 442678"/>
                <a:gd name="connsiteX39" fmla="*/ 394372 w 737797"/>
                <a:gd name="connsiteY39" fmla="*/ 295902 h 442678"/>
                <a:gd name="connsiteX40" fmla="*/ 318485 w 737797"/>
                <a:gd name="connsiteY40" fmla="*/ 312766 h 442678"/>
                <a:gd name="connsiteX41" fmla="*/ 320593 w 737797"/>
                <a:gd name="connsiteY41" fmla="*/ 377412 h 442678"/>
                <a:gd name="connsiteX42" fmla="*/ 338862 w 737797"/>
                <a:gd name="connsiteY42" fmla="*/ 409032 h 442678"/>
                <a:gd name="connsiteX43" fmla="*/ 298107 w 737797"/>
                <a:gd name="connsiteY43" fmla="*/ 440651 h 442678"/>
                <a:gd name="connsiteX44" fmla="*/ 220814 w 737797"/>
                <a:gd name="connsiteY44" fmla="*/ 44275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37797" h="442678">
                  <a:moveTo>
                    <a:pt x="220814" y="442759"/>
                  </a:moveTo>
                  <a:cubicBezTo>
                    <a:pt x="201140" y="440651"/>
                    <a:pt x="167412" y="454002"/>
                    <a:pt x="153359" y="437841"/>
                  </a:cubicBezTo>
                  <a:cubicBezTo>
                    <a:pt x="140711" y="423787"/>
                    <a:pt x="149845" y="390762"/>
                    <a:pt x="149143" y="366169"/>
                  </a:cubicBezTo>
                  <a:cubicBezTo>
                    <a:pt x="149143" y="345089"/>
                    <a:pt x="148440" y="324009"/>
                    <a:pt x="149143" y="302929"/>
                  </a:cubicBezTo>
                  <a:cubicBezTo>
                    <a:pt x="149845" y="286065"/>
                    <a:pt x="141413" y="274120"/>
                    <a:pt x="127360" y="267796"/>
                  </a:cubicBezTo>
                  <a:cubicBezTo>
                    <a:pt x="112604" y="260769"/>
                    <a:pt x="109794" y="276931"/>
                    <a:pt x="103470" y="283957"/>
                  </a:cubicBezTo>
                  <a:cubicBezTo>
                    <a:pt x="79579" y="309253"/>
                    <a:pt x="59905" y="309956"/>
                    <a:pt x="31095" y="290984"/>
                  </a:cubicBezTo>
                  <a:cubicBezTo>
                    <a:pt x="-10362" y="263580"/>
                    <a:pt x="-9659" y="181368"/>
                    <a:pt x="28987" y="153965"/>
                  </a:cubicBezTo>
                  <a:cubicBezTo>
                    <a:pt x="58499" y="133587"/>
                    <a:pt x="78174" y="133587"/>
                    <a:pt x="102767" y="160288"/>
                  </a:cubicBezTo>
                  <a:cubicBezTo>
                    <a:pt x="109091" y="167315"/>
                    <a:pt x="112604" y="183476"/>
                    <a:pt x="127360" y="175747"/>
                  </a:cubicBezTo>
                  <a:cubicBezTo>
                    <a:pt x="140008" y="169423"/>
                    <a:pt x="148440" y="158883"/>
                    <a:pt x="148440" y="142722"/>
                  </a:cubicBezTo>
                  <a:cubicBezTo>
                    <a:pt x="148440" y="103373"/>
                    <a:pt x="149845" y="64023"/>
                    <a:pt x="147738" y="24674"/>
                  </a:cubicBezTo>
                  <a:cubicBezTo>
                    <a:pt x="146332" y="2892"/>
                    <a:pt x="154061" y="-621"/>
                    <a:pt x="173736" y="81"/>
                  </a:cubicBezTo>
                  <a:cubicBezTo>
                    <a:pt x="211680" y="1486"/>
                    <a:pt x="250326" y="783"/>
                    <a:pt x="288973" y="81"/>
                  </a:cubicBezTo>
                  <a:cubicBezTo>
                    <a:pt x="303729" y="81"/>
                    <a:pt x="315674" y="3594"/>
                    <a:pt x="325511" y="14134"/>
                  </a:cubicBezTo>
                  <a:cubicBezTo>
                    <a:pt x="343781" y="33106"/>
                    <a:pt x="343781" y="42943"/>
                    <a:pt x="323404" y="60510"/>
                  </a:cubicBezTo>
                  <a:cubicBezTo>
                    <a:pt x="310756" y="71050"/>
                    <a:pt x="295999" y="80887"/>
                    <a:pt x="300918" y="100562"/>
                  </a:cubicBezTo>
                  <a:cubicBezTo>
                    <a:pt x="306539" y="122345"/>
                    <a:pt x="320593" y="137803"/>
                    <a:pt x="342376" y="144127"/>
                  </a:cubicBezTo>
                  <a:cubicBezTo>
                    <a:pt x="373292" y="152559"/>
                    <a:pt x="402102" y="151154"/>
                    <a:pt x="425290" y="125155"/>
                  </a:cubicBezTo>
                  <a:cubicBezTo>
                    <a:pt x="446370" y="101967"/>
                    <a:pt x="444964" y="85103"/>
                    <a:pt x="421074" y="64726"/>
                  </a:cubicBezTo>
                  <a:cubicBezTo>
                    <a:pt x="411237" y="56294"/>
                    <a:pt x="395075" y="49970"/>
                    <a:pt x="401399" y="33106"/>
                  </a:cubicBezTo>
                  <a:cubicBezTo>
                    <a:pt x="408426" y="14837"/>
                    <a:pt x="421074" y="783"/>
                    <a:pt x="441451" y="783"/>
                  </a:cubicBezTo>
                  <a:cubicBezTo>
                    <a:pt x="487124" y="81"/>
                    <a:pt x="532797" y="783"/>
                    <a:pt x="578470" y="81"/>
                  </a:cubicBezTo>
                  <a:cubicBezTo>
                    <a:pt x="592524" y="81"/>
                    <a:pt x="591821" y="8513"/>
                    <a:pt x="591821" y="17648"/>
                  </a:cubicBezTo>
                  <a:cubicBezTo>
                    <a:pt x="591821" y="56997"/>
                    <a:pt x="591821" y="96346"/>
                    <a:pt x="591821" y="135695"/>
                  </a:cubicBezTo>
                  <a:cubicBezTo>
                    <a:pt x="591821" y="147640"/>
                    <a:pt x="592524" y="158883"/>
                    <a:pt x="602361" y="168018"/>
                  </a:cubicBezTo>
                  <a:cubicBezTo>
                    <a:pt x="612901" y="177855"/>
                    <a:pt x="621333" y="180666"/>
                    <a:pt x="631170" y="166612"/>
                  </a:cubicBezTo>
                  <a:cubicBezTo>
                    <a:pt x="643818" y="149046"/>
                    <a:pt x="659277" y="132182"/>
                    <a:pt x="683168" y="139208"/>
                  </a:cubicBezTo>
                  <a:cubicBezTo>
                    <a:pt x="710571" y="146938"/>
                    <a:pt x="731651" y="165207"/>
                    <a:pt x="737975" y="194719"/>
                  </a:cubicBezTo>
                  <a:cubicBezTo>
                    <a:pt x="745002" y="229149"/>
                    <a:pt x="742191" y="261472"/>
                    <a:pt x="711977" y="286768"/>
                  </a:cubicBezTo>
                  <a:cubicBezTo>
                    <a:pt x="683168" y="309956"/>
                    <a:pt x="660682" y="308551"/>
                    <a:pt x="636089" y="281849"/>
                  </a:cubicBezTo>
                  <a:cubicBezTo>
                    <a:pt x="629765" y="275525"/>
                    <a:pt x="626954" y="260769"/>
                    <a:pt x="614306" y="266391"/>
                  </a:cubicBezTo>
                  <a:cubicBezTo>
                    <a:pt x="601658" y="272012"/>
                    <a:pt x="592524" y="282552"/>
                    <a:pt x="592524" y="298011"/>
                  </a:cubicBezTo>
                  <a:cubicBezTo>
                    <a:pt x="592524" y="338062"/>
                    <a:pt x="591821" y="378114"/>
                    <a:pt x="593226" y="418166"/>
                  </a:cubicBezTo>
                  <a:cubicBezTo>
                    <a:pt x="593929" y="435030"/>
                    <a:pt x="590416" y="442057"/>
                    <a:pt x="571444" y="441354"/>
                  </a:cubicBezTo>
                  <a:cubicBezTo>
                    <a:pt x="532095" y="439948"/>
                    <a:pt x="492745" y="440651"/>
                    <a:pt x="453396" y="441354"/>
                  </a:cubicBezTo>
                  <a:cubicBezTo>
                    <a:pt x="436532" y="441354"/>
                    <a:pt x="423182" y="437138"/>
                    <a:pt x="411939" y="424490"/>
                  </a:cubicBezTo>
                  <a:cubicBezTo>
                    <a:pt x="397886" y="408329"/>
                    <a:pt x="396480" y="394275"/>
                    <a:pt x="415452" y="380925"/>
                  </a:cubicBezTo>
                  <a:cubicBezTo>
                    <a:pt x="429506" y="371087"/>
                    <a:pt x="445667" y="359142"/>
                    <a:pt x="439343" y="338765"/>
                  </a:cubicBezTo>
                  <a:cubicBezTo>
                    <a:pt x="432316" y="316982"/>
                    <a:pt x="417560" y="301524"/>
                    <a:pt x="394372" y="295902"/>
                  </a:cubicBezTo>
                  <a:cubicBezTo>
                    <a:pt x="366266" y="289579"/>
                    <a:pt x="340267" y="290984"/>
                    <a:pt x="318485" y="312766"/>
                  </a:cubicBezTo>
                  <a:cubicBezTo>
                    <a:pt x="294594" y="336657"/>
                    <a:pt x="295999" y="354224"/>
                    <a:pt x="320593" y="377412"/>
                  </a:cubicBezTo>
                  <a:cubicBezTo>
                    <a:pt x="329727" y="385844"/>
                    <a:pt x="347294" y="390060"/>
                    <a:pt x="338862" y="409032"/>
                  </a:cubicBezTo>
                  <a:cubicBezTo>
                    <a:pt x="330430" y="426598"/>
                    <a:pt x="319187" y="439948"/>
                    <a:pt x="298107" y="440651"/>
                  </a:cubicBezTo>
                  <a:cubicBezTo>
                    <a:pt x="274217" y="443462"/>
                    <a:pt x="250326" y="442759"/>
                    <a:pt x="220814" y="4427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5864244-0B80-47AB-A7E5-E60F3533AD05}"/>
                </a:ext>
              </a:extLst>
            </p:cNvPr>
            <p:cNvSpPr/>
            <p:nvPr/>
          </p:nvSpPr>
          <p:spPr>
            <a:xfrm>
              <a:off x="3054813" y="4565650"/>
              <a:ext cx="1026185" cy="769640"/>
            </a:xfrm>
            <a:custGeom>
              <a:avLst/>
              <a:gdLst>
                <a:gd name="connsiteX0" fmla="*/ 362604 w 590237"/>
                <a:gd name="connsiteY0" fmla="*/ 443446 h 442678"/>
                <a:gd name="connsiteX1" fmla="*/ 302175 w 590237"/>
                <a:gd name="connsiteY1" fmla="*/ 443446 h 442678"/>
                <a:gd name="connsiteX2" fmla="*/ 261420 w 590237"/>
                <a:gd name="connsiteY2" fmla="*/ 424474 h 442678"/>
                <a:gd name="connsiteX3" fmla="*/ 264934 w 590237"/>
                <a:gd name="connsiteY3" fmla="*/ 383017 h 442678"/>
                <a:gd name="connsiteX4" fmla="*/ 288122 w 590237"/>
                <a:gd name="connsiteY4" fmla="*/ 335938 h 442678"/>
                <a:gd name="connsiteX5" fmla="*/ 234719 w 590237"/>
                <a:gd name="connsiteY5" fmla="*/ 295184 h 442678"/>
                <a:gd name="connsiteX6" fmla="*/ 165155 w 590237"/>
                <a:gd name="connsiteY6" fmla="*/ 316966 h 442678"/>
                <a:gd name="connsiteX7" fmla="*/ 170074 w 590237"/>
                <a:gd name="connsiteY7" fmla="*/ 377395 h 442678"/>
                <a:gd name="connsiteX8" fmla="*/ 189749 w 590237"/>
                <a:gd name="connsiteY8" fmla="*/ 409015 h 442678"/>
                <a:gd name="connsiteX9" fmla="*/ 149697 w 590237"/>
                <a:gd name="connsiteY9" fmla="*/ 442041 h 442678"/>
                <a:gd name="connsiteX10" fmla="*/ 12677 w 590237"/>
                <a:gd name="connsiteY10" fmla="*/ 442743 h 442678"/>
                <a:gd name="connsiteX11" fmla="*/ 29 w 590237"/>
                <a:gd name="connsiteY11" fmla="*/ 427285 h 442678"/>
                <a:gd name="connsiteX12" fmla="*/ 29 w 590237"/>
                <a:gd name="connsiteY12" fmla="*/ 298697 h 442678"/>
                <a:gd name="connsiteX13" fmla="*/ 17596 w 590237"/>
                <a:gd name="connsiteY13" fmla="*/ 263564 h 442678"/>
                <a:gd name="connsiteX14" fmla="*/ 60458 w 590237"/>
                <a:gd name="connsiteY14" fmla="*/ 266375 h 442678"/>
                <a:gd name="connsiteX15" fmla="*/ 104024 w 590237"/>
                <a:gd name="connsiteY15" fmla="*/ 290265 h 442678"/>
                <a:gd name="connsiteX16" fmla="*/ 147589 w 590237"/>
                <a:gd name="connsiteY16" fmla="*/ 236160 h 442678"/>
                <a:gd name="connsiteX17" fmla="*/ 122996 w 590237"/>
                <a:gd name="connsiteY17" fmla="*/ 164488 h 442678"/>
                <a:gd name="connsiteX18" fmla="*/ 66782 w 590237"/>
                <a:gd name="connsiteY18" fmla="*/ 169407 h 442678"/>
                <a:gd name="connsiteX19" fmla="*/ 30244 w 590237"/>
                <a:gd name="connsiteY19" fmla="*/ 189082 h 442678"/>
                <a:gd name="connsiteX20" fmla="*/ 29 w 590237"/>
                <a:gd name="connsiteY20" fmla="*/ 141300 h 442678"/>
                <a:gd name="connsiteX21" fmla="*/ 29 w 590237"/>
                <a:gd name="connsiteY21" fmla="*/ 18334 h 442678"/>
                <a:gd name="connsiteX22" fmla="*/ 18298 w 590237"/>
                <a:gd name="connsiteY22" fmla="*/ 65 h 442678"/>
                <a:gd name="connsiteX23" fmla="*/ 138454 w 590237"/>
                <a:gd name="connsiteY23" fmla="*/ 65 h 442678"/>
                <a:gd name="connsiteX24" fmla="*/ 179209 w 590237"/>
                <a:gd name="connsiteY24" fmla="*/ 18334 h 442678"/>
                <a:gd name="connsiteX25" fmla="*/ 176398 w 590237"/>
                <a:gd name="connsiteY25" fmla="*/ 61197 h 442678"/>
                <a:gd name="connsiteX26" fmla="*/ 153913 w 590237"/>
                <a:gd name="connsiteY26" fmla="*/ 108275 h 442678"/>
                <a:gd name="connsiteX27" fmla="*/ 208018 w 590237"/>
                <a:gd name="connsiteY27" fmla="*/ 148327 h 442678"/>
                <a:gd name="connsiteX28" fmla="*/ 277582 w 590237"/>
                <a:gd name="connsiteY28" fmla="*/ 126545 h 442678"/>
                <a:gd name="connsiteX29" fmla="*/ 274068 w 590237"/>
                <a:gd name="connsiteY29" fmla="*/ 67521 h 442678"/>
                <a:gd name="connsiteX30" fmla="*/ 253691 w 590237"/>
                <a:gd name="connsiteY30" fmla="*/ 33793 h 442678"/>
                <a:gd name="connsiteX31" fmla="*/ 299364 w 590237"/>
                <a:gd name="connsiteY31" fmla="*/ 768 h 442678"/>
                <a:gd name="connsiteX32" fmla="*/ 427952 w 590237"/>
                <a:gd name="connsiteY32" fmla="*/ 65 h 442678"/>
                <a:gd name="connsiteX33" fmla="*/ 442708 w 590237"/>
                <a:gd name="connsiteY33" fmla="*/ 19037 h 442678"/>
                <a:gd name="connsiteX34" fmla="*/ 442708 w 590237"/>
                <a:gd name="connsiteY34" fmla="*/ 139192 h 442678"/>
                <a:gd name="connsiteX35" fmla="*/ 453248 w 590237"/>
                <a:gd name="connsiteY35" fmla="*/ 168704 h 442678"/>
                <a:gd name="connsiteX36" fmla="*/ 481354 w 590237"/>
                <a:gd name="connsiteY36" fmla="*/ 168002 h 442678"/>
                <a:gd name="connsiteX37" fmla="*/ 538973 w 590237"/>
                <a:gd name="connsiteY37" fmla="*/ 142003 h 442678"/>
                <a:gd name="connsiteX38" fmla="*/ 589565 w 590237"/>
                <a:gd name="connsiteY38" fmla="*/ 198216 h 442678"/>
                <a:gd name="connsiteX39" fmla="*/ 559350 w 590237"/>
                <a:gd name="connsiteY39" fmla="*/ 290968 h 442678"/>
                <a:gd name="connsiteX40" fmla="*/ 487678 w 590237"/>
                <a:gd name="connsiteY40" fmla="*/ 283239 h 442678"/>
                <a:gd name="connsiteX41" fmla="*/ 463085 w 590237"/>
                <a:gd name="connsiteY41" fmla="*/ 267780 h 442678"/>
                <a:gd name="connsiteX42" fmla="*/ 442708 w 590237"/>
                <a:gd name="connsiteY42" fmla="*/ 300805 h 442678"/>
                <a:gd name="connsiteX43" fmla="*/ 443410 w 590237"/>
                <a:gd name="connsiteY43" fmla="*/ 423771 h 442678"/>
                <a:gd name="connsiteX44" fmla="*/ 425844 w 590237"/>
                <a:gd name="connsiteY44" fmla="*/ 442743 h 442678"/>
                <a:gd name="connsiteX45" fmla="*/ 362604 w 590237"/>
                <a:gd name="connsiteY45" fmla="*/ 443446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442678">
                  <a:moveTo>
                    <a:pt x="362604" y="443446"/>
                  </a:moveTo>
                  <a:cubicBezTo>
                    <a:pt x="342227" y="443446"/>
                    <a:pt x="322552" y="442743"/>
                    <a:pt x="302175" y="443446"/>
                  </a:cubicBezTo>
                  <a:cubicBezTo>
                    <a:pt x="285311" y="444149"/>
                    <a:pt x="272663" y="437122"/>
                    <a:pt x="261420" y="424474"/>
                  </a:cubicBezTo>
                  <a:cubicBezTo>
                    <a:pt x="248070" y="409718"/>
                    <a:pt x="247367" y="396367"/>
                    <a:pt x="264934" y="383017"/>
                  </a:cubicBezTo>
                  <a:cubicBezTo>
                    <a:pt x="280392" y="371774"/>
                    <a:pt x="297959" y="359126"/>
                    <a:pt x="288122" y="335938"/>
                  </a:cubicBezTo>
                  <a:cubicBezTo>
                    <a:pt x="278284" y="312751"/>
                    <a:pt x="261420" y="297292"/>
                    <a:pt x="234719" y="295184"/>
                  </a:cubicBezTo>
                  <a:cubicBezTo>
                    <a:pt x="208721" y="293076"/>
                    <a:pt x="184127" y="295184"/>
                    <a:pt x="165155" y="316966"/>
                  </a:cubicBezTo>
                  <a:cubicBezTo>
                    <a:pt x="145481" y="340154"/>
                    <a:pt x="146886" y="357018"/>
                    <a:pt x="170074" y="377395"/>
                  </a:cubicBezTo>
                  <a:cubicBezTo>
                    <a:pt x="179209" y="385828"/>
                    <a:pt x="196775" y="390746"/>
                    <a:pt x="189749" y="409015"/>
                  </a:cubicBezTo>
                  <a:cubicBezTo>
                    <a:pt x="182722" y="426582"/>
                    <a:pt x="169371" y="441338"/>
                    <a:pt x="149697" y="442041"/>
                  </a:cubicBezTo>
                  <a:cubicBezTo>
                    <a:pt x="104024" y="443446"/>
                    <a:pt x="58350" y="442041"/>
                    <a:pt x="12677" y="442743"/>
                  </a:cubicBezTo>
                  <a:cubicBezTo>
                    <a:pt x="732" y="442743"/>
                    <a:pt x="29" y="437122"/>
                    <a:pt x="29" y="427285"/>
                  </a:cubicBezTo>
                  <a:cubicBezTo>
                    <a:pt x="29" y="384422"/>
                    <a:pt x="732" y="341560"/>
                    <a:pt x="29" y="298697"/>
                  </a:cubicBezTo>
                  <a:cubicBezTo>
                    <a:pt x="29" y="283239"/>
                    <a:pt x="7056" y="272699"/>
                    <a:pt x="17596" y="263564"/>
                  </a:cubicBezTo>
                  <a:cubicBezTo>
                    <a:pt x="32352" y="250213"/>
                    <a:pt x="46405" y="245997"/>
                    <a:pt x="60458" y="266375"/>
                  </a:cubicBezTo>
                  <a:cubicBezTo>
                    <a:pt x="70998" y="281131"/>
                    <a:pt x="82241" y="297995"/>
                    <a:pt x="104024" y="290265"/>
                  </a:cubicBezTo>
                  <a:cubicBezTo>
                    <a:pt x="128617" y="281131"/>
                    <a:pt x="145481" y="263564"/>
                    <a:pt x="147589" y="236160"/>
                  </a:cubicBezTo>
                  <a:cubicBezTo>
                    <a:pt x="149697" y="208756"/>
                    <a:pt x="147589" y="183460"/>
                    <a:pt x="122996" y="164488"/>
                  </a:cubicBezTo>
                  <a:cubicBezTo>
                    <a:pt x="99808" y="146922"/>
                    <a:pt x="86457" y="147624"/>
                    <a:pt x="66782" y="169407"/>
                  </a:cubicBezTo>
                  <a:cubicBezTo>
                    <a:pt x="56945" y="179947"/>
                    <a:pt x="49918" y="198919"/>
                    <a:pt x="30244" y="189082"/>
                  </a:cubicBezTo>
                  <a:cubicBezTo>
                    <a:pt x="11272" y="179947"/>
                    <a:pt x="-673" y="165191"/>
                    <a:pt x="29" y="141300"/>
                  </a:cubicBezTo>
                  <a:cubicBezTo>
                    <a:pt x="732" y="100546"/>
                    <a:pt x="732" y="59089"/>
                    <a:pt x="29" y="18334"/>
                  </a:cubicBezTo>
                  <a:cubicBezTo>
                    <a:pt x="29" y="4281"/>
                    <a:pt x="4245" y="-638"/>
                    <a:pt x="18298" y="65"/>
                  </a:cubicBezTo>
                  <a:cubicBezTo>
                    <a:pt x="58350" y="768"/>
                    <a:pt x="98402" y="768"/>
                    <a:pt x="138454" y="65"/>
                  </a:cubicBezTo>
                  <a:cubicBezTo>
                    <a:pt x="155318" y="65"/>
                    <a:pt x="168669" y="5686"/>
                    <a:pt x="179209" y="18334"/>
                  </a:cubicBezTo>
                  <a:cubicBezTo>
                    <a:pt x="192559" y="33090"/>
                    <a:pt x="196073" y="47143"/>
                    <a:pt x="176398" y="61197"/>
                  </a:cubicBezTo>
                  <a:cubicBezTo>
                    <a:pt x="160940" y="72439"/>
                    <a:pt x="143373" y="85790"/>
                    <a:pt x="153913" y="108275"/>
                  </a:cubicBezTo>
                  <a:cubicBezTo>
                    <a:pt x="163750" y="130760"/>
                    <a:pt x="180614" y="146922"/>
                    <a:pt x="208018" y="148327"/>
                  </a:cubicBezTo>
                  <a:cubicBezTo>
                    <a:pt x="234016" y="149732"/>
                    <a:pt x="258610" y="149030"/>
                    <a:pt x="277582" y="126545"/>
                  </a:cubicBezTo>
                  <a:cubicBezTo>
                    <a:pt x="296554" y="103357"/>
                    <a:pt x="295851" y="88601"/>
                    <a:pt x="274068" y="67521"/>
                  </a:cubicBezTo>
                  <a:cubicBezTo>
                    <a:pt x="264231" y="58386"/>
                    <a:pt x="245962" y="52765"/>
                    <a:pt x="253691" y="33793"/>
                  </a:cubicBezTo>
                  <a:cubicBezTo>
                    <a:pt x="262123" y="14118"/>
                    <a:pt x="277582" y="768"/>
                    <a:pt x="299364" y="768"/>
                  </a:cubicBezTo>
                  <a:cubicBezTo>
                    <a:pt x="342227" y="65"/>
                    <a:pt x="385089" y="768"/>
                    <a:pt x="427952" y="65"/>
                  </a:cubicBezTo>
                  <a:cubicBezTo>
                    <a:pt x="443410" y="65"/>
                    <a:pt x="443410" y="7794"/>
                    <a:pt x="442708" y="19037"/>
                  </a:cubicBezTo>
                  <a:cubicBezTo>
                    <a:pt x="442708" y="59089"/>
                    <a:pt x="442708" y="99140"/>
                    <a:pt x="442708" y="139192"/>
                  </a:cubicBezTo>
                  <a:cubicBezTo>
                    <a:pt x="442708" y="150435"/>
                    <a:pt x="444113" y="160975"/>
                    <a:pt x="453248" y="168704"/>
                  </a:cubicBezTo>
                  <a:cubicBezTo>
                    <a:pt x="463085" y="177839"/>
                    <a:pt x="471517" y="182758"/>
                    <a:pt x="481354" y="168002"/>
                  </a:cubicBezTo>
                  <a:cubicBezTo>
                    <a:pt x="494705" y="148327"/>
                    <a:pt x="512272" y="132868"/>
                    <a:pt x="538973" y="142003"/>
                  </a:cubicBezTo>
                  <a:cubicBezTo>
                    <a:pt x="564971" y="151138"/>
                    <a:pt x="584646" y="170110"/>
                    <a:pt x="589565" y="198216"/>
                  </a:cubicBezTo>
                  <a:cubicBezTo>
                    <a:pt x="595888" y="234052"/>
                    <a:pt x="591673" y="267077"/>
                    <a:pt x="559350" y="290968"/>
                  </a:cubicBezTo>
                  <a:cubicBezTo>
                    <a:pt x="531243" y="311345"/>
                    <a:pt x="512272" y="309237"/>
                    <a:pt x="487678" y="283239"/>
                  </a:cubicBezTo>
                  <a:cubicBezTo>
                    <a:pt x="481354" y="276212"/>
                    <a:pt x="477841" y="260753"/>
                    <a:pt x="463085" y="267780"/>
                  </a:cubicBezTo>
                  <a:cubicBezTo>
                    <a:pt x="450437" y="274104"/>
                    <a:pt x="442708" y="284644"/>
                    <a:pt x="442708" y="300805"/>
                  </a:cubicBezTo>
                  <a:cubicBezTo>
                    <a:pt x="443410" y="341560"/>
                    <a:pt x="442005" y="383017"/>
                    <a:pt x="443410" y="423771"/>
                  </a:cubicBezTo>
                  <a:cubicBezTo>
                    <a:pt x="443410" y="437825"/>
                    <a:pt x="440600" y="443446"/>
                    <a:pt x="425844" y="442743"/>
                  </a:cubicBezTo>
                  <a:cubicBezTo>
                    <a:pt x="404764" y="442041"/>
                    <a:pt x="383684" y="443446"/>
                    <a:pt x="362604" y="4434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2513227C-CE9E-4E27-9DF2-D446C893E0C1}"/>
                </a:ext>
              </a:extLst>
            </p:cNvPr>
            <p:cNvSpPr/>
            <p:nvPr/>
          </p:nvSpPr>
          <p:spPr>
            <a:xfrm>
              <a:off x="5840183" y="2795065"/>
              <a:ext cx="1026185" cy="1282732"/>
            </a:xfrm>
            <a:custGeom>
              <a:avLst/>
              <a:gdLst>
                <a:gd name="connsiteX0" fmla="*/ 343415 w 590237"/>
                <a:gd name="connsiteY0" fmla="*/ 741252 h 737797"/>
                <a:gd name="connsiteX1" fmla="*/ 301958 w 590237"/>
                <a:gd name="connsiteY1" fmla="*/ 711740 h 737797"/>
                <a:gd name="connsiteX2" fmla="*/ 307579 w 590237"/>
                <a:gd name="connsiteY2" fmla="*/ 637258 h 737797"/>
                <a:gd name="connsiteX3" fmla="*/ 323038 w 590237"/>
                <a:gd name="connsiteY3" fmla="*/ 613367 h 737797"/>
                <a:gd name="connsiteX4" fmla="*/ 290715 w 590237"/>
                <a:gd name="connsiteY4" fmla="*/ 592287 h 737797"/>
                <a:gd name="connsiteX5" fmla="*/ 172668 w 590237"/>
                <a:gd name="connsiteY5" fmla="*/ 592990 h 737797"/>
                <a:gd name="connsiteX6" fmla="*/ 146669 w 590237"/>
                <a:gd name="connsiteY6" fmla="*/ 565586 h 737797"/>
                <a:gd name="connsiteX7" fmla="*/ 147372 w 590237"/>
                <a:gd name="connsiteY7" fmla="*/ 453160 h 737797"/>
                <a:gd name="connsiteX8" fmla="*/ 138940 w 590237"/>
                <a:gd name="connsiteY8" fmla="*/ 425053 h 737797"/>
                <a:gd name="connsiteX9" fmla="*/ 108725 w 590237"/>
                <a:gd name="connsiteY9" fmla="*/ 425053 h 737797"/>
                <a:gd name="connsiteX10" fmla="*/ 54620 w 590237"/>
                <a:gd name="connsiteY10" fmla="*/ 451052 h 737797"/>
                <a:gd name="connsiteX11" fmla="*/ 2623 w 590237"/>
                <a:gd name="connsiteY11" fmla="*/ 393433 h 737797"/>
                <a:gd name="connsiteX12" fmla="*/ 37756 w 590237"/>
                <a:gd name="connsiteY12" fmla="*/ 297871 h 737797"/>
                <a:gd name="connsiteX13" fmla="*/ 104509 w 590237"/>
                <a:gd name="connsiteY13" fmla="*/ 309817 h 737797"/>
                <a:gd name="connsiteX14" fmla="*/ 126292 w 590237"/>
                <a:gd name="connsiteY14" fmla="*/ 325275 h 737797"/>
                <a:gd name="connsiteX15" fmla="*/ 148075 w 590237"/>
                <a:gd name="connsiteY15" fmla="*/ 293655 h 737797"/>
                <a:gd name="connsiteX16" fmla="*/ 147372 w 590237"/>
                <a:gd name="connsiteY16" fmla="*/ 170689 h 737797"/>
                <a:gd name="connsiteX17" fmla="*/ 168452 w 590237"/>
                <a:gd name="connsiteY17" fmla="*/ 148906 h 737797"/>
                <a:gd name="connsiteX18" fmla="*/ 286499 w 590237"/>
                <a:gd name="connsiteY18" fmla="*/ 149609 h 737797"/>
                <a:gd name="connsiteX19" fmla="*/ 316714 w 590237"/>
                <a:gd name="connsiteY19" fmla="*/ 139772 h 737797"/>
                <a:gd name="connsiteX20" fmla="*/ 316011 w 590237"/>
                <a:gd name="connsiteY20" fmla="*/ 109557 h 737797"/>
                <a:gd name="connsiteX21" fmla="*/ 323741 w 590237"/>
                <a:gd name="connsiteY21" fmla="*/ 12589 h 737797"/>
                <a:gd name="connsiteX22" fmla="*/ 443896 w 590237"/>
                <a:gd name="connsiteY22" fmla="*/ 39993 h 737797"/>
                <a:gd name="connsiteX23" fmla="*/ 434761 w 590237"/>
                <a:gd name="connsiteY23" fmla="*/ 103233 h 737797"/>
                <a:gd name="connsiteX24" fmla="*/ 416492 w 590237"/>
                <a:gd name="connsiteY24" fmla="*/ 129934 h 737797"/>
                <a:gd name="connsiteX25" fmla="*/ 454436 w 590237"/>
                <a:gd name="connsiteY25" fmla="*/ 150312 h 737797"/>
                <a:gd name="connsiteX26" fmla="*/ 569673 w 590237"/>
                <a:gd name="connsiteY26" fmla="*/ 149609 h 737797"/>
                <a:gd name="connsiteX27" fmla="*/ 591455 w 590237"/>
                <a:gd name="connsiteY27" fmla="*/ 172797 h 737797"/>
                <a:gd name="connsiteX28" fmla="*/ 591455 w 590237"/>
                <a:gd name="connsiteY28" fmla="*/ 292952 h 737797"/>
                <a:gd name="connsiteX29" fmla="*/ 571078 w 590237"/>
                <a:gd name="connsiteY29" fmla="*/ 332301 h 737797"/>
                <a:gd name="connsiteX30" fmla="*/ 531729 w 590237"/>
                <a:gd name="connsiteY30" fmla="*/ 328086 h 737797"/>
                <a:gd name="connsiteX31" fmla="*/ 485353 w 590237"/>
                <a:gd name="connsiteY31" fmla="*/ 304195 h 737797"/>
                <a:gd name="connsiteX32" fmla="*/ 443193 w 590237"/>
                <a:gd name="connsiteY32" fmla="*/ 359706 h 737797"/>
                <a:gd name="connsiteX33" fmla="*/ 461463 w 590237"/>
                <a:gd name="connsiteY33" fmla="*/ 422945 h 737797"/>
                <a:gd name="connsiteX34" fmla="*/ 527513 w 590237"/>
                <a:gd name="connsiteY34" fmla="*/ 420837 h 737797"/>
                <a:gd name="connsiteX35" fmla="*/ 557728 w 590237"/>
                <a:gd name="connsiteY35" fmla="*/ 402568 h 737797"/>
                <a:gd name="connsiteX36" fmla="*/ 590753 w 590237"/>
                <a:gd name="connsiteY36" fmla="*/ 441917 h 737797"/>
                <a:gd name="connsiteX37" fmla="*/ 591455 w 590237"/>
                <a:gd name="connsiteY37" fmla="*/ 578937 h 737797"/>
                <a:gd name="connsiteX38" fmla="*/ 574591 w 590237"/>
                <a:gd name="connsiteY38" fmla="*/ 592287 h 737797"/>
                <a:gd name="connsiteX39" fmla="*/ 453733 w 590237"/>
                <a:gd name="connsiteY39" fmla="*/ 591585 h 737797"/>
                <a:gd name="connsiteX40" fmla="*/ 418600 w 590237"/>
                <a:gd name="connsiteY40" fmla="*/ 608449 h 737797"/>
                <a:gd name="connsiteX41" fmla="*/ 420005 w 590237"/>
                <a:gd name="connsiteY41" fmla="*/ 627420 h 737797"/>
                <a:gd name="connsiteX42" fmla="*/ 449517 w 590237"/>
                <a:gd name="connsiteY42" fmla="*/ 690660 h 737797"/>
                <a:gd name="connsiteX43" fmla="*/ 398925 w 590237"/>
                <a:gd name="connsiteY43" fmla="*/ 740549 h 737797"/>
                <a:gd name="connsiteX44" fmla="*/ 343415 w 590237"/>
                <a:gd name="connsiteY44" fmla="*/ 741252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0237" h="737797">
                  <a:moveTo>
                    <a:pt x="343415" y="741252"/>
                  </a:moveTo>
                  <a:cubicBezTo>
                    <a:pt x="328659" y="732820"/>
                    <a:pt x="313201" y="725793"/>
                    <a:pt x="301958" y="711740"/>
                  </a:cubicBezTo>
                  <a:cubicBezTo>
                    <a:pt x="280175" y="683633"/>
                    <a:pt x="282283" y="661851"/>
                    <a:pt x="307579" y="637258"/>
                  </a:cubicBezTo>
                  <a:cubicBezTo>
                    <a:pt x="314606" y="630934"/>
                    <a:pt x="331470" y="628826"/>
                    <a:pt x="323038" y="613367"/>
                  </a:cubicBezTo>
                  <a:cubicBezTo>
                    <a:pt x="316714" y="600719"/>
                    <a:pt x="306174" y="592287"/>
                    <a:pt x="290715" y="592287"/>
                  </a:cubicBezTo>
                  <a:cubicBezTo>
                    <a:pt x="251366" y="592990"/>
                    <a:pt x="212017" y="590882"/>
                    <a:pt x="172668" y="592990"/>
                  </a:cubicBezTo>
                  <a:cubicBezTo>
                    <a:pt x="149480" y="594395"/>
                    <a:pt x="145264" y="585963"/>
                    <a:pt x="146669" y="565586"/>
                  </a:cubicBezTo>
                  <a:cubicBezTo>
                    <a:pt x="148075" y="528345"/>
                    <a:pt x="146669" y="490401"/>
                    <a:pt x="147372" y="453160"/>
                  </a:cubicBezTo>
                  <a:cubicBezTo>
                    <a:pt x="147372" y="442620"/>
                    <a:pt x="146669" y="432783"/>
                    <a:pt x="138940" y="425053"/>
                  </a:cubicBezTo>
                  <a:cubicBezTo>
                    <a:pt x="129103" y="415216"/>
                    <a:pt x="119968" y="408892"/>
                    <a:pt x="108725" y="425053"/>
                  </a:cubicBezTo>
                  <a:cubicBezTo>
                    <a:pt x="96077" y="442620"/>
                    <a:pt x="80619" y="460186"/>
                    <a:pt x="54620" y="451052"/>
                  </a:cubicBezTo>
                  <a:cubicBezTo>
                    <a:pt x="27216" y="441214"/>
                    <a:pt x="8244" y="422945"/>
                    <a:pt x="2623" y="393433"/>
                  </a:cubicBezTo>
                  <a:cubicBezTo>
                    <a:pt x="-5809" y="351273"/>
                    <a:pt x="6136" y="317546"/>
                    <a:pt x="37756" y="297871"/>
                  </a:cubicBezTo>
                  <a:cubicBezTo>
                    <a:pt x="63755" y="281007"/>
                    <a:pt x="80619" y="284520"/>
                    <a:pt x="104509" y="309817"/>
                  </a:cubicBezTo>
                  <a:cubicBezTo>
                    <a:pt x="110833" y="316140"/>
                    <a:pt x="112941" y="330896"/>
                    <a:pt x="126292" y="325275"/>
                  </a:cubicBezTo>
                  <a:cubicBezTo>
                    <a:pt x="139643" y="319654"/>
                    <a:pt x="148075" y="309817"/>
                    <a:pt x="148075" y="293655"/>
                  </a:cubicBezTo>
                  <a:cubicBezTo>
                    <a:pt x="148075" y="252900"/>
                    <a:pt x="148777" y="211444"/>
                    <a:pt x="147372" y="170689"/>
                  </a:cubicBezTo>
                  <a:cubicBezTo>
                    <a:pt x="146669" y="154528"/>
                    <a:pt x="150885" y="148204"/>
                    <a:pt x="168452" y="148906"/>
                  </a:cubicBezTo>
                  <a:cubicBezTo>
                    <a:pt x="207801" y="150312"/>
                    <a:pt x="247150" y="148906"/>
                    <a:pt x="286499" y="149609"/>
                  </a:cubicBezTo>
                  <a:cubicBezTo>
                    <a:pt x="297742" y="149609"/>
                    <a:pt x="308282" y="148204"/>
                    <a:pt x="316714" y="139772"/>
                  </a:cubicBezTo>
                  <a:cubicBezTo>
                    <a:pt x="327254" y="129232"/>
                    <a:pt x="330064" y="121502"/>
                    <a:pt x="316011" y="109557"/>
                  </a:cubicBezTo>
                  <a:cubicBezTo>
                    <a:pt x="277365" y="77235"/>
                    <a:pt x="280878" y="39993"/>
                    <a:pt x="323741" y="12589"/>
                  </a:cubicBezTo>
                  <a:cubicBezTo>
                    <a:pt x="362387" y="-12004"/>
                    <a:pt x="420005" y="644"/>
                    <a:pt x="443896" y="39993"/>
                  </a:cubicBezTo>
                  <a:cubicBezTo>
                    <a:pt x="459355" y="64587"/>
                    <a:pt x="456544" y="81451"/>
                    <a:pt x="434761" y="103233"/>
                  </a:cubicBezTo>
                  <a:cubicBezTo>
                    <a:pt x="427032" y="110962"/>
                    <a:pt x="410168" y="114476"/>
                    <a:pt x="416492" y="129934"/>
                  </a:cubicBezTo>
                  <a:cubicBezTo>
                    <a:pt x="423519" y="145393"/>
                    <a:pt x="436869" y="151014"/>
                    <a:pt x="454436" y="150312"/>
                  </a:cubicBezTo>
                  <a:cubicBezTo>
                    <a:pt x="493082" y="148906"/>
                    <a:pt x="531026" y="151014"/>
                    <a:pt x="569673" y="149609"/>
                  </a:cubicBezTo>
                  <a:cubicBezTo>
                    <a:pt x="588645" y="148906"/>
                    <a:pt x="592158" y="155230"/>
                    <a:pt x="591455" y="172797"/>
                  </a:cubicBezTo>
                  <a:cubicBezTo>
                    <a:pt x="590050" y="212849"/>
                    <a:pt x="590753" y="252900"/>
                    <a:pt x="591455" y="292952"/>
                  </a:cubicBezTo>
                  <a:cubicBezTo>
                    <a:pt x="591455" y="310519"/>
                    <a:pt x="583726" y="322464"/>
                    <a:pt x="571078" y="332301"/>
                  </a:cubicBezTo>
                  <a:cubicBezTo>
                    <a:pt x="556322" y="344247"/>
                    <a:pt x="543674" y="344247"/>
                    <a:pt x="531729" y="328086"/>
                  </a:cubicBezTo>
                  <a:cubicBezTo>
                    <a:pt x="520487" y="312627"/>
                    <a:pt x="507838" y="295060"/>
                    <a:pt x="485353" y="304195"/>
                  </a:cubicBezTo>
                  <a:cubicBezTo>
                    <a:pt x="461463" y="314032"/>
                    <a:pt x="445301" y="332301"/>
                    <a:pt x="443193" y="359706"/>
                  </a:cubicBezTo>
                  <a:cubicBezTo>
                    <a:pt x="441788" y="382893"/>
                    <a:pt x="443193" y="405379"/>
                    <a:pt x="461463" y="422945"/>
                  </a:cubicBezTo>
                  <a:cubicBezTo>
                    <a:pt x="486758" y="447538"/>
                    <a:pt x="504325" y="447538"/>
                    <a:pt x="527513" y="420837"/>
                  </a:cubicBezTo>
                  <a:cubicBezTo>
                    <a:pt x="535242" y="411703"/>
                    <a:pt x="541566" y="396244"/>
                    <a:pt x="557728" y="402568"/>
                  </a:cubicBezTo>
                  <a:cubicBezTo>
                    <a:pt x="575294" y="409594"/>
                    <a:pt x="590050" y="422243"/>
                    <a:pt x="590753" y="441917"/>
                  </a:cubicBezTo>
                  <a:cubicBezTo>
                    <a:pt x="592158" y="487590"/>
                    <a:pt x="590753" y="533264"/>
                    <a:pt x="591455" y="578937"/>
                  </a:cubicBezTo>
                  <a:cubicBezTo>
                    <a:pt x="591455" y="592990"/>
                    <a:pt x="584429" y="592990"/>
                    <a:pt x="574591" y="592287"/>
                  </a:cubicBezTo>
                  <a:cubicBezTo>
                    <a:pt x="534540" y="592287"/>
                    <a:pt x="494488" y="592990"/>
                    <a:pt x="453733" y="591585"/>
                  </a:cubicBezTo>
                  <a:cubicBezTo>
                    <a:pt x="438275" y="591585"/>
                    <a:pt x="427032" y="596503"/>
                    <a:pt x="418600" y="608449"/>
                  </a:cubicBezTo>
                  <a:cubicBezTo>
                    <a:pt x="413682" y="615475"/>
                    <a:pt x="412979" y="621097"/>
                    <a:pt x="420005" y="627420"/>
                  </a:cubicBezTo>
                  <a:cubicBezTo>
                    <a:pt x="438977" y="644284"/>
                    <a:pt x="462165" y="658338"/>
                    <a:pt x="449517" y="690660"/>
                  </a:cubicBezTo>
                  <a:cubicBezTo>
                    <a:pt x="439680" y="714551"/>
                    <a:pt x="420005" y="728604"/>
                    <a:pt x="398925" y="740549"/>
                  </a:cubicBezTo>
                  <a:cubicBezTo>
                    <a:pt x="379954" y="741252"/>
                    <a:pt x="361684" y="741252"/>
                    <a:pt x="343415" y="74125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B4946113-49DE-44EE-9B8A-BD977E38E611}"/>
                </a:ext>
              </a:extLst>
            </p:cNvPr>
            <p:cNvSpPr/>
            <p:nvPr userDrawn="1"/>
          </p:nvSpPr>
          <p:spPr>
            <a:xfrm>
              <a:off x="5322912" y="2016099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53149911-F237-4188-9C9E-1EF1C391015F}"/>
                </a:ext>
              </a:extLst>
            </p:cNvPr>
            <p:cNvSpPr/>
            <p:nvPr/>
          </p:nvSpPr>
          <p:spPr>
            <a:xfrm flipH="1">
              <a:off x="4310662" y="1511907"/>
              <a:ext cx="1026185" cy="1026186"/>
            </a:xfrm>
            <a:custGeom>
              <a:avLst/>
              <a:gdLst>
                <a:gd name="connsiteX0" fmla="*/ 527 w 590237"/>
                <a:gd name="connsiteY0" fmla="*/ 78746 h 590237"/>
                <a:gd name="connsiteX1" fmla="*/ 527 w 590237"/>
                <a:gd name="connsiteY1" fmla="*/ 21128 h 590237"/>
                <a:gd name="connsiteX2" fmla="*/ 19499 w 590237"/>
                <a:gd name="connsiteY2" fmla="*/ 751 h 590237"/>
                <a:gd name="connsiteX3" fmla="*/ 139654 w 590237"/>
                <a:gd name="connsiteY3" fmla="*/ 751 h 590237"/>
                <a:gd name="connsiteX4" fmla="*/ 181814 w 590237"/>
                <a:gd name="connsiteY4" fmla="*/ 21128 h 590237"/>
                <a:gd name="connsiteX5" fmla="*/ 179004 w 590237"/>
                <a:gd name="connsiteY5" fmla="*/ 60477 h 590237"/>
                <a:gd name="connsiteX6" fmla="*/ 153708 w 590237"/>
                <a:gd name="connsiteY6" fmla="*/ 106150 h 590237"/>
                <a:gd name="connsiteX7" fmla="*/ 211326 w 590237"/>
                <a:gd name="connsiteY7" fmla="*/ 149013 h 590237"/>
                <a:gd name="connsiteX8" fmla="*/ 278079 w 590237"/>
                <a:gd name="connsiteY8" fmla="*/ 126528 h 590237"/>
                <a:gd name="connsiteX9" fmla="*/ 274566 w 590237"/>
                <a:gd name="connsiteY9" fmla="*/ 68206 h 590237"/>
                <a:gd name="connsiteX10" fmla="*/ 254188 w 590237"/>
                <a:gd name="connsiteY10" fmla="*/ 34479 h 590237"/>
                <a:gd name="connsiteX11" fmla="*/ 301970 w 590237"/>
                <a:gd name="connsiteY11" fmla="*/ 751 h 590237"/>
                <a:gd name="connsiteX12" fmla="*/ 424936 w 590237"/>
                <a:gd name="connsiteY12" fmla="*/ 48 h 590237"/>
                <a:gd name="connsiteX13" fmla="*/ 442503 w 590237"/>
                <a:gd name="connsiteY13" fmla="*/ 19723 h 590237"/>
                <a:gd name="connsiteX14" fmla="*/ 442503 w 590237"/>
                <a:gd name="connsiteY14" fmla="*/ 134959 h 590237"/>
                <a:gd name="connsiteX15" fmla="*/ 450934 w 590237"/>
                <a:gd name="connsiteY15" fmla="*/ 165877 h 590237"/>
                <a:gd name="connsiteX16" fmla="*/ 484663 w 590237"/>
                <a:gd name="connsiteY16" fmla="*/ 167282 h 590237"/>
                <a:gd name="connsiteX17" fmla="*/ 574603 w 590237"/>
                <a:gd name="connsiteY17" fmla="*/ 167985 h 590237"/>
                <a:gd name="connsiteX18" fmla="*/ 559145 w 590237"/>
                <a:gd name="connsiteY18" fmla="*/ 292356 h 590237"/>
                <a:gd name="connsiteX19" fmla="*/ 489581 w 590237"/>
                <a:gd name="connsiteY19" fmla="*/ 286032 h 590237"/>
                <a:gd name="connsiteX20" fmla="*/ 462880 w 590237"/>
                <a:gd name="connsiteY20" fmla="*/ 269168 h 590237"/>
                <a:gd name="connsiteX21" fmla="*/ 442503 w 590237"/>
                <a:gd name="connsiteY21" fmla="*/ 305004 h 590237"/>
                <a:gd name="connsiteX22" fmla="*/ 442503 w 590237"/>
                <a:gd name="connsiteY22" fmla="*/ 406188 h 590237"/>
                <a:gd name="connsiteX23" fmla="*/ 404559 w 590237"/>
                <a:gd name="connsiteY23" fmla="*/ 442726 h 590237"/>
                <a:gd name="connsiteX24" fmla="*/ 308997 w 590237"/>
                <a:gd name="connsiteY24" fmla="*/ 442726 h 590237"/>
                <a:gd name="connsiteX25" fmla="*/ 278079 w 590237"/>
                <a:gd name="connsiteY25" fmla="*/ 451158 h 590237"/>
                <a:gd name="connsiteX26" fmla="*/ 276674 w 590237"/>
                <a:gd name="connsiteY26" fmla="*/ 483481 h 590237"/>
                <a:gd name="connsiteX27" fmla="*/ 301267 w 590237"/>
                <a:gd name="connsiteY27" fmla="*/ 541099 h 590237"/>
                <a:gd name="connsiteX28" fmla="*/ 235919 w 590237"/>
                <a:gd name="connsiteY28" fmla="*/ 590988 h 590237"/>
                <a:gd name="connsiteX29" fmla="*/ 153005 w 590237"/>
                <a:gd name="connsiteY29" fmla="*/ 560774 h 590237"/>
                <a:gd name="connsiteX30" fmla="*/ 160032 w 590237"/>
                <a:gd name="connsiteY30" fmla="*/ 489102 h 590237"/>
                <a:gd name="connsiteX31" fmla="*/ 176193 w 590237"/>
                <a:gd name="connsiteY31" fmla="*/ 465211 h 590237"/>
                <a:gd name="connsiteX32" fmla="*/ 141060 w 590237"/>
                <a:gd name="connsiteY32" fmla="*/ 443429 h 590237"/>
                <a:gd name="connsiteX33" fmla="*/ 20904 w 590237"/>
                <a:gd name="connsiteY33" fmla="*/ 444132 h 590237"/>
                <a:gd name="connsiteX34" fmla="*/ 527 w 590237"/>
                <a:gd name="connsiteY34" fmla="*/ 423052 h 590237"/>
                <a:gd name="connsiteX35" fmla="*/ 527 w 590237"/>
                <a:gd name="connsiteY35" fmla="*/ 307815 h 590237"/>
                <a:gd name="connsiteX36" fmla="*/ 14580 w 590237"/>
                <a:gd name="connsiteY36" fmla="*/ 267763 h 590237"/>
                <a:gd name="connsiteX37" fmla="*/ 61659 w 590237"/>
                <a:gd name="connsiteY37" fmla="*/ 268466 h 590237"/>
                <a:gd name="connsiteX38" fmla="*/ 103819 w 590237"/>
                <a:gd name="connsiteY38" fmla="*/ 291654 h 590237"/>
                <a:gd name="connsiteX39" fmla="*/ 147384 w 590237"/>
                <a:gd name="connsiteY39" fmla="*/ 243872 h 590237"/>
                <a:gd name="connsiteX40" fmla="*/ 123493 w 590237"/>
                <a:gd name="connsiteY40" fmla="*/ 165174 h 590237"/>
                <a:gd name="connsiteX41" fmla="*/ 67280 w 590237"/>
                <a:gd name="connsiteY41" fmla="*/ 170795 h 590237"/>
                <a:gd name="connsiteX42" fmla="*/ 32849 w 590237"/>
                <a:gd name="connsiteY42" fmla="*/ 191173 h 590237"/>
                <a:gd name="connsiteX43" fmla="*/ 527 w 590237"/>
                <a:gd name="connsiteY43" fmla="*/ 147607 h 590237"/>
                <a:gd name="connsiteX44" fmla="*/ 527 w 590237"/>
                <a:gd name="connsiteY44" fmla="*/ 111772 h 590237"/>
                <a:gd name="connsiteX45" fmla="*/ 527 w 590237"/>
                <a:gd name="connsiteY45" fmla="*/ 7874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90237">
                  <a:moveTo>
                    <a:pt x="527" y="78746"/>
                  </a:moveTo>
                  <a:cubicBezTo>
                    <a:pt x="527" y="59774"/>
                    <a:pt x="1229" y="40100"/>
                    <a:pt x="527" y="21128"/>
                  </a:cubicBezTo>
                  <a:cubicBezTo>
                    <a:pt x="-176" y="7075"/>
                    <a:pt x="2635" y="48"/>
                    <a:pt x="19499" y="751"/>
                  </a:cubicBezTo>
                  <a:cubicBezTo>
                    <a:pt x="59551" y="2156"/>
                    <a:pt x="99602" y="1453"/>
                    <a:pt x="139654" y="751"/>
                  </a:cubicBezTo>
                  <a:cubicBezTo>
                    <a:pt x="157924" y="751"/>
                    <a:pt x="171274" y="7777"/>
                    <a:pt x="181814" y="21128"/>
                  </a:cubicBezTo>
                  <a:cubicBezTo>
                    <a:pt x="193057" y="35181"/>
                    <a:pt x="195165" y="47829"/>
                    <a:pt x="179004" y="60477"/>
                  </a:cubicBezTo>
                  <a:cubicBezTo>
                    <a:pt x="164247" y="71720"/>
                    <a:pt x="144573" y="82962"/>
                    <a:pt x="153708" y="106150"/>
                  </a:cubicBezTo>
                  <a:cubicBezTo>
                    <a:pt x="163545" y="131446"/>
                    <a:pt x="181814" y="147607"/>
                    <a:pt x="211326" y="149013"/>
                  </a:cubicBezTo>
                  <a:cubicBezTo>
                    <a:pt x="236622" y="149715"/>
                    <a:pt x="260513" y="148310"/>
                    <a:pt x="278079" y="126528"/>
                  </a:cubicBezTo>
                  <a:cubicBezTo>
                    <a:pt x="297051" y="102637"/>
                    <a:pt x="296348" y="88584"/>
                    <a:pt x="274566" y="68206"/>
                  </a:cubicBezTo>
                  <a:cubicBezTo>
                    <a:pt x="264728" y="59072"/>
                    <a:pt x="246459" y="54153"/>
                    <a:pt x="254188" y="34479"/>
                  </a:cubicBezTo>
                  <a:cubicBezTo>
                    <a:pt x="262620" y="13399"/>
                    <a:pt x="278079" y="751"/>
                    <a:pt x="301970" y="751"/>
                  </a:cubicBezTo>
                  <a:cubicBezTo>
                    <a:pt x="342724" y="751"/>
                    <a:pt x="384181" y="1453"/>
                    <a:pt x="424936" y="48"/>
                  </a:cubicBezTo>
                  <a:cubicBezTo>
                    <a:pt x="441097" y="-655"/>
                    <a:pt x="442503" y="6372"/>
                    <a:pt x="442503" y="19723"/>
                  </a:cubicBezTo>
                  <a:cubicBezTo>
                    <a:pt x="441800" y="58369"/>
                    <a:pt x="442503" y="96313"/>
                    <a:pt x="442503" y="134959"/>
                  </a:cubicBezTo>
                  <a:cubicBezTo>
                    <a:pt x="442503" y="146202"/>
                    <a:pt x="443205" y="156742"/>
                    <a:pt x="450934" y="165877"/>
                  </a:cubicBezTo>
                  <a:cubicBezTo>
                    <a:pt x="461474" y="179227"/>
                    <a:pt x="470609" y="184849"/>
                    <a:pt x="484663" y="167282"/>
                  </a:cubicBezTo>
                  <a:cubicBezTo>
                    <a:pt x="513472" y="131446"/>
                    <a:pt x="545091" y="132149"/>
                    <a:pt x="574603" y="167985"/>
                  </a:cubicBezTo>
                  <a:cubicBezTo>
                    <a:pt x="604115" y="203118"/>
                    <a:pt x="595683" y="265655"/>
                    <a:pt x="559145" y="292356"/>
                  </a:cubicBezTo>
                  <a:cubicBezTo>
                    <a:pt x="531741" y="312031"/>
                    <a:pt x="512769" y="309923"/>
                    <a:pt x="489581" y="286032"/>
                  </a:cubicBezTo>
                  <a:cubicBezTo>
                    <a:pt x="482554" y="278303"/>
                    <a:pt x="479041" y="260736"/>
                    <a:pt x="462880" y="269168"/>
                  </a:cubicBezTo>
                  <a:cubicBezTo>
                    <a:pt x="449529" y="276195"/>
                    <a:pt x="442503" y="288843"/>
                    <a:pt x="442503" y="305004"/>
                  </a:cubicBezTo>
                  <a:cubicBezTo>
                    <a:pt x="442503" y="338732"/>
                    <a:pt x="442503" y="372460"/>
                    <a:pt x="442503" y="406188"/>
                  </a:cubicBezTo>
                  <a:cubicBezTo>
                    <a:pt x="442503" y="442726"/>
                    <a:pt x="442503" y="442726"/>
                    <a:pt x="404559" y="442726"/>
                  </a:cubicBezTo>
                  <a:cubicBezTo>
                    <a:pt x="372939" y="442726"/>
                    <a:pt x="340616" y="442726"/>
                    <a:pt x="308997" y="442726"/>
                  </a:cubicBezTo>
                  <a:cubicBezTo>
                    <a:pt x="297754" y="442726"/>
                    <a:pt x="287214" y="443429"/>
                    <a:pt x="278079" y="451158"/>
                  </a:cubicBezTo>
                  <a:cubicBezTo>
                    <a:pt x="266837" y="460995"/>
                    <a:pt x="259107" y="470130"/>
                    <a:pt x="276674" y="483481"/>
                  </a:cubicBezTo>
                  <a:cubicBezTo>
                    <a:pt x="295646" y="497534"/>
                    <a:pt x="312510" y="514398"/>
                    <a:pt x="301267" y="541099"/>
                  </a:cubicBezTo>
                  <a:cubicBezTo>
                    <a:pt x="289322" y="569206"/>
                    <a:pt x="268945" y="588880"/>
                    <a:pt x="235919" y="590988"/>
                  </a:cubicBezTo>
                  <a:cubicBezTo>
                    <a:pt x="203597" y="593096"/>
                    <a:pt x="174085" y="588880"/>
                    <a:pt x="153005" y="560774"/>
                  </a:cubicBezTo>
                  <a:cubicBezTo>
                    <a:pt x="132628" y="533370"/>
                    <a:pt x="134736" y="512290"/>
                    <a:pt x="160032" y="489102"/>
                  </a:cubicBezTo>
                  <a:cubicBezTo>
                    <a:pt x="167058" y="482778"/>
                    <a:pt x="183219" y="479967"/>
                    <a:pt x="176193" y="465211"/>
                  </a:cubicBezTo>
                  <a:cubicBezTo>
                    <a:pt x="169869" y="451861"/>
                    <a:pt x="157924" y="443429"/>
                    <a:pt x="141060" y="443429"/>
                  </a:cubicBezTo>
                  <a:cubicBezTo>
                    <a:pt x="101008" y="443429"/>
                    <a:pt x="60956" y="442726"/>
                    <a:pt x="20904" y="444132"/>
                  </a:cubicBezTo>
                  <a:cubicBezTo>
                    <a:pt x="3338" y="444834"/>
                    <a:pt x="-176" y="439213"/>
                    <a:pt x="527" y="423052"/>
                  </a:cubicBezTo>
                  <a:cubicBezTo>
                    <a:pt x="1932" y="385108"/>
                    <a:pt x="1229" y="346461"/>
                    <a:pt x="527" y="307815"/>
                  </a:cubicBezTo>
                  <a:cubicBezTo>
                    <a:pt x="527" y="292356"/>
                    <a:pt x="3338" y="279006"/>
                    <a:pt x="14580" y="267763"/>
                  </a:cubicBezTo>
                  <a:cubicBezTo>
                    <a:pt x="33552" y="249494"/>
                    <a:pt x="44092" y="249494"/>
                    <a:pt x="61659" y="268466"/>
                  </a:cubicBezTo>
                  <a:cubicBezTo>
                    <a:pt x="72901" y="281114"/>
                    <a:pt x="82739" y="297978"/>
                    <a:pt x="103819" y="291654"/>
                  </a:cubicBezTo>
                  <a:cubicBezTo>
                    <a:pt x="126304" y="283924"/>
                    <a:pt x="143168" y="269168"/>
                    <a:pt x="147384" y="243872"/>
                  </a:cubicBezTo>
                  <a:cubicBezTo>
                    <a:pt x="153005" y="213658"/>
                    <a:pt x="150897" y="185551"/>
                    <a:pt x="123493" y="165174"/>
                  </a:cubicBezTo>
                  <a:cubicBezTo>
                    <a:pt x="101008" y="147607"/>
                    <a:pt x="86954" y="149013"/>
                    <a:pt x="67280" y="170795"/>
                  </a:cubicBezTo>
                  <a:cubicBezTo>
                    <a:pt x="58145" y="181335"/>
                    <a:pt x="51821" y="198902"/>
                    <a:pt x="32849" y="191173"/>
                  </a:cubicBezTo>
                  <a:cubicBezTo>
                    <a:pt x="13878" y="183443"/>
                    <a:pt x="1932" y="168687"/>
                    <a:pt x="527" y="147607"/>
                  </a:cubicBezTo>
                  <a:cubicBezTo>
                    <a:pt x="-176" y="135662"/>
                    <a:pt x="527" y="123717"/>
                    <a:pt x="527" y="111772"/>
                  </a:cubicBezTo>
                  <a:cubicBezTo>
                    <a:pt x="-176" y="100529"/>
                    <a:pt x="-176" y="89989"/>
                    <a:pt x="527" y="787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32477737-BC84-4A73-B01B-EACAAE420F87}"/>
                </a:ext>
              </a:extLst>
            </p:cNvPr>
            <p:cNvSpPr/>
            <p:nvPr/>
          </p:nvSpPr>
          <p:spPr>
            <a:xfrm>
              <a:off x="3554235" y="3794214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E722694E-F8A7-48C9-99CF-A76037284CEF}"/>
                </a:ext>
              </a:extLst>
            </p:cNvPr>
            <p:cNvSpPr/>
            <p:nvPr/>
          </p:nvSpPr>
          <p:spPr>
            <a:xfrm flipH="1">
              <a:off x="3558624" y="3027312"/>
              <a:ext cx="1026185" cy="1026186"/>
            </a:xfrm>
            <a:custGeom>
              <a:avLst/>
              <a:gdLst>
                <a:gd name="connsiteX0" fmla="*/ 527 w 590237"/>
                <a:gd name="connsiteY0" fmla="*/ 78746 h 590237"/>
                <a:gd name="connsiteX1" fmla="*/ 527 w 590237"/>
                <a:gd name="connsiteY1" fmla="*/ 21128 h 590237"/>
                <a:gd name="connsiteX2" fmla="*/ 19499 w 590237"/>
                <a:gd name="connsiteY2" fmla="*/ 751 h 590237"/>
                <a:gd name="connsiteX3" fmla="*/ 139654 w 590237"/>
                <a:gd name="connsiteY3" fmla="*/ 751 h 590237"/>
                <a:gd name="connsiteX4" fmla="*/ 181814 w 590237"/>
                <a:gd name="connsiteY4" fmla="*/ 21128 h 590237"/>
                <a:gd name="connsiteX5" fmla="*/ 179004 w 590237"/>
                <a:gd name="connsiteY5" fmla="*/ 60477 h 590237"/>
                <a:gd name="connsiteX6" fmla="*/ 153708 w 590237"/>
                <a:gd name="connsiteY6" fmla="*/ 106150 h 590237"/>
                <a:gd name="connsiteX7" fmla="*/ 211326 w 590237"/>
                <a:gd name="connsiteY7" fmla="*/ 149013 h 590237"/>
                <a:gd name="connsiteX8" fmla="*/ 278079 w 590237"/>
                <a:gd name="connsiteY8" fmla="*/ 126528 h 590237"/>
                <a:gd name="connsiteX9" fmla="*/ 274566 w 590237"/>
                <a:gd name="connsiteY9" fmla="*/ 68206 h 590237"/>
                <a:gd name="connsiteX10" fmla="*/ 254188 w 590237"/>
                <a:gd name="connsiteY10" fmla="*/ 34479 h 590237"/>
                <a:gd name="connsiteX11" fmla="*/ 301970 w 590237"/>
                <a:gd name="connsiteY11" fmla="*/ 751 h 590237"/>
                <a:gd name="connsiteX12" fmla="*/ 424936 w 590237"/>
                <a:gd name="connsiteY12" fmla="*/ 48 h 590237"/>
                <a:gd name="connsiteX13" fmla="*/ 442503 w 590237"/>
                <a:gd name="connsiteY13" fmla="*/ 19723 h 590237"/>
                <a:gd name="connsiteX14" fmla="*/ 442503 w 590237"/>
                <a:gd name="connsiteY14" fmla="*/ 134959 h 590237"/>
                <a:gd name="connsiteX15" fmla="*/ 450934 w 590237"/>
                <a:gd name="connsiteY15" fmla="*/ 165877 h 590237"/>
                <a:gd name="connsiteX16" fmla="*/ 484663 w 590237"/>
                <a:gd name="connsiteY16" fmla="*/ 167282 h 590237"/>
                <a:gd name="connsiteX17" fmla="*/ 574603 w 590237"/>
                <a:gd name="connsiteY17" fmla="*/ 167985 h 590237"/>
                <a:gd name="connsiteX18" fmla="*/ 559145 w 590237"/>
                <a:gd name="connsiteY18" fmla="*/ 292356 h 590237"/>
                <a:gd name="connsiteX19" fmla="*/ 489581 w 590237"/>
                <a:gd name="connsiteY19" fmla="*/ 286032 h 590237"/>
                <a:gd name="connsiteX20" fmla="*/ 462880 w 590237"/>
                <a:gd name="connsiteY20" fmla="*/ 269168 h 590237"/>
                <a:gd name="connsiteX21" fmla="*/ 442503 w 590237"/>
                <a:gd name="connsiteY21" fmla="*/ 305004 h 590237"/>
                <a:gd name="connsiteX22" fmla="*/ 442503 w 590237"/>
                <a:gd name="connsiteY22" fmla="*/ 406188 h 590237"/>
                <a:gd name="connsiteX23" fmla="*/ 404559 w 590237"/>
                <a:gd name="connsiteY23" fmla="*/ 442726 h 590237"/>
                <a:gd name="connsiteX24" fmla="*/ 308997 w 590237"/>
                <a:gd name="connsiteY24" fmla="*/ 442726 h 590237"/>
                <a:gd name="connsiteX25" fmla="*/ 278079 w 590237"/>
                <a:gd name="connsiteY25" fmla="*/ 451158 h 590237"/>
                <a:gd name="connsiteX26" fmla="*/ 276674 w 590237"/>
                <a:gd name="connsiteY26" fmla="*/ 483481 h 590237"/>
                <a:gd name="connsiteX27" fmla="*/ 301267 w 590237"/>
                <a:gd name="connsiteY27" fmla="*/ 541099 h 590237"/>
                <a:gd name="connsiteX28" fmla="*/ 235919 w 590237"/>
                <a:gd name="connsiteY28" fmla="*/ 590988 h 590237"/>
                <a:gd name="connsiteX29" fmla="*/ 153005 w 590237"/>
                <a:gd name="connsiteY29" fmla="*/ 560774 h 590237"/>
                <a:gd name="connsiteX30" fmla="*/ 160032 w 590237"/>
                <a:gd name="connsiteY30" fmla="*/ 489102 h 590237"/>
                <a:gd name="connsiteX31" fmla="*/ 176193 w 590237"/>
                <a:gd name="connsiteY31" fmla="*/ 465211 h 590237"/>
                <a:gd name="connsiteX32" fmla="*/ 141060 w 590237"/>
                <a:gd name="connsiteY32" fmla="*/ 443429 h 590237"/>
                <a:gd name="connsiteX33" fmla="*/ 20904 w 590237"/>
                <a:gd name="connsiteY33" fmla="*/ 444132 h 590237"/>
                <a:gd name="connsiteX34" fmla="*/ 527 w 590237"/>
                <a:gd name="connsiteY34" fmla="*/ 423052 h 590237"/>
                <a:gd name="connsiteX35" fmla="*/ 527 w 590237"/>
                <a:gd name="connsiteY35" fmla="*/ 307815 h 590237"/>
                <a:gd name="connsiteX36" fmla="*/ 14580 w 590237"/>
                <a:gd name="connsiteY36" fmla="*/ 267763 h 590237"/>
                <a:gd name="connsiteX37" fmla="*/ 61659 w 590237"/>
                <a:gd name="connsiteY37" fmla="*/ 268466 h 590237"/>
                <a:gd name="connsiteX38" fmla="*/ 103819 w 590237"/>
                <a:gd name="connsiteY38" fmla="*/ 291654 h 590237"/>
                <a:gd name="connsiteX39" fmla="*/ 147384 w 590237"/>
                <a:gd name="connsiteY39" fmla="*/ 243872 h 590237"/>
                <a:gd name="connsiteX40" fmla="*/ 123493 w 590237"/>
                <a:gd name="connsiteY40" fmla="*/ 165174 h 590237"/>
                <a:gd name="connsiteX41" fmla="*/ 67280 w 590237"/>
                <a:gd name="connsiteY41" fmla="*/ 170795 h 590237"/>
                <a:gd name="connsiteX42" fmla="*/ 32849 w 590237"/>
                <a:gd name="connsiteY42" fmla="*/ 191173 h 590237"/>
                <a:gd name="connsiteX43" fmla="*/ 527 w 590237"/>
                <a:gd name="connsiteY43" fmla="*/ 147607 h 590237"/>
                <a:gd name="connsiteX44" fmla="*/ 527 w 590237"/>
                <a:gd name="connsiteY44" fmla="*/ 111772 h 590237"/>
                <a:gd name="connsiteX45" fmla="*/ 527 w 590237"/>
                <a:gd name="connsiteY45" fmla="*/ 7874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90237">
                  <a:moveTo>
                    <a:pt x="527" y="78746"/>
                  </a:moveTo>
                  <a:cubicBezTo>
                    <a:pt x="527" y="59774"/>
                    <a:pt x="1229" y="40100"/>
                    <a:pt x="527" y="21128"/>
                  </a:cubicBezTo>
                  <a:cubicBezTo>
                    <a:pt x="-176" y="7075"/>
                    <a:pt x="2635" y="48"/>
                    <a:pt x="19499" y="751"/>
                  </a:cubicBezTo>
                  <a:cubicBezTo>
                    <a:pt x="59551" y="2156"/>
                    <a:pt x="99602" y="1453"/>
                    <a:pt x="139654" y="751"/>
                  </a:cubicBezTo>
                  <a:cubicBezTo>
                    <a:pt x="157924" y="751"/>
                    <a:pt x="171274" y="7777"/>
                    <a:pt x="181814" y="21128"/>
                  </a:cubicBezTo>
                  <a:cubicBezTo>
                    <a:pt x="193057" y="35181"/>
                    <a:pt x="195165" y="47829"/>
                    <a:pt x="179004" y="60477"/>
                  </a:cubicBezTo>
                  <a:cubicBezTo>
                    <a:pt x="164247" y="71720"/>
                    <a:pt x="144573" y="82962"/>
                    <a:pt x="153708" y="106150"/>
                  </a:cubicBezTo>
                  <a:cubicBezTo>
                    <a:pt x="163545" y="131446"/>
                    <a:pt x="181814" y="147607"/>
                    <a:pt x="211326" y="149013"/>
                  </a:cubicBezTo>
                  <a:cubicBezTo>
                    <a:pt x="236622" y="149715"/>
                    <a:pt x="260513" y="148310"/>
                    <a:pt x="278079" y="126528"/>
                  </a:cubicBezTo>
                  <a:cubicBezTo>
                    <a:pt x="297051" y="102637"/>
                    <a:pt x="296348" y="88584"/>
                    <a:pt x="274566" y="68206"/>
                  </a:cubicBezTo>
                  <a:cubicBezTo>
                    <a:pt x="264728" y="59072"/>
                    <a:pt x="246459" y="54153"/>
                    <a:pt x="254188" y="34479"/>
                  </a:cubicBezTo>
                  <a:cubicBezTo>
                    <a:pt x="262620" y="13399"/>
                    <a:pt x="278079" y="751"/>
                    <a:pt x="301970" y="751"/>
                  </a:cubicBezTo>
                  <a:cubicBezTo>
                    <a:pt x="342724" y="751"/>
                    <a:pt x="384181" y="1453"/>
                    <a:pt x="424936" y="48"/>
                  </a:cubicBezTo>
                  <a:cubicBezTo>
                    <a:pt x="441097" y="-655"/>
                    <a:pt x="442503" y="6372"/>
                    <a:pt x="442503" y="19723"/>
                  </a:cubicBezTo>
                  <a:cubicBezTo>
                    <a:pt x="441800" y="58369"/>
                    <a:pt x="442503" y="96313"/>
                    <a:pt x="442503" y="134959"/>
                  </a:cubicBezTo>
                  <a:cubicBezTo>
                    <a:pt x="442503" y="146202"/>
                    <a:pt x="443205" y="156742"/>
                    <a:pt x="450934" y="165877"/>
                  </a:cubicBezTo>
                  <a:cubicBezTo>
                    <a:pt x="461474" y="179227"/>
                    <a:pt x="470609" y="184849"/>
                    <a:pt x="484663" y="167282"/>
                  </a:cubicBezTo>
                  <a:cubicBezTo>
                    <a:pt x="513472" y="131446"/>
                    <a:pt x="545091" y="132149"/>
                    <a:pt x="574603" y="167985"/>
                  </a:cubicBezTo>
                  <a:cubicBezTo>
                    <a:pt x="604115" y="203118"/>
                    <a:pt x="595683" y="265655"/>
                    <a:pt x="559145" y="292356"/>
                  </a:cubicBezTo>
                  <a:cubicBezTo>
                    <a:pt x="531741" y="312031"/>
                    <a:pt x="512769" y="309923"/>
                    <a:pt x="489581" y="286032"/>
                  </a:cubicBezTo>
                  <a:cubicBezTo>
                    <a:pt x="482554" y="278303"/>
                    <a:pt x="479041" y="260736"/>
                    <a:pt x="462880" y="269168"/>
                  </a:cubicBezTo>
                  <a:cubicBezTo>
                    <a:pt x="449529" y="276195"/>
                    <a:pt x="442503" y="288843"/>
                    <a:pt x="442503" y="305004"/>
                  </a:cubicBezTo>
                  <a:cubicBezTo>
                    <a:pt x="442503" y="338732"/>
                    <a:pt x="442503" y="372460"/>
                    <a:pt x="442503" y="406188"/>
                  </a:cubicBezTo>
                  <a:cubicBezTo>
                    <a:pt x="442503" y="442726"/>
                    <a:pt x="442503" y="442726"/>
                    <a:pt x="404559" y="442726"/>
                  </a:cubicBezTo>
                  <a:cubicBezTo>
                    <a:pt x="372939" y="442726"/>
                    <a:pt x="340616" y="442726"/>
                    <a:pt x="308997" y="442726"/>
                  </a:cubicBezTo>
                  <a:cubicBezTo>
                    <a:pt x="297754" y="442726"/>
                    <a:pt x="287214" y="443429"/>
                    <a:pt x="278079" y="451158"/>
                  </a:cubicBezTo>
                  <a:cubicBezTo>
                    <a:pt x="266837" y="460995"/>
                    <a:pt x="259107" y="470130"/>
                    <a:pt x="276674" y="483481"/>
                  </a:cubicBezTo>
                  <a:cubicBezTo>
                    <a:pt x="295646" y="497534"/>
                    <a:pt x="312510" y="514398"/>
                    <a:pt x="301267" y="541099"/>
                  </a:cubicBezTo>
                  <a:cubicBezTo>
                    <a:pt x="289322" y="569206"/>
                    <a:pt x="268945" y="588880"/>
                    <a:pt x="235919" y="590988"/>
                  </a:cubicBezTo>
                  <a:cubicBezTo>
                    <a:pt x="203597" y="593096"/>
                    <a:pt x="174085" y="588880"/>
                    <a:pt x="153005" y="560774"/>
                  </a:cubicBezTo>
                  <a:cubicBezTo>
                    <a:pt x="132628" y="533370"/>
                    <a:pt x="134736" y="512290"/>
                    <a:pt x="160032" y="489102"/>
                  </a:cubicBezTo>
                  <a:cubicBezTo>
                    <a:pt x="167058" y="482778"/>
                    <a:pt x="183219" y="479967"/>
                    <a:pt x="176193" y="465211"/>
                  </a:cubicBezTo>
                  <a:cubicBezTo>
                    <a:pt x="169869" y="451861"/>
                    <a:pt x="157924" y="443429"/>
                    <a:pt x="141060" y="443429"/>
                  </a:cubicBezTo>
                  <a:cubicBezTo>
                    <a:pt x="101008" y="443429"/>
                    <a:pt x="60956" y="442726"/>
                    <a:pt x="20904" y="444132"/>
                  </a:cubicBezTo>
                  <a:cubicBezTo>
                    <a:pt x="3338" y="444834"/>
                    <a:pt x="-176" y="439213"/>
                    <a:pt x="527" y="423052"/>
                  </a:cubicBezTo>
                  <a:cubicBezTo>
                    <a:pt x="1932" y="385108"/>
                    <a:pt x="1229" y="346461"/>
                    <a:pt x="527" y="307815"/>
                  </a:cubicBezTo>
                  <a:cubicBezTo>
                    <a:pt x="527" y="292356"/>
                    <a:pt x="3338" y="279006"/>
                    <a:pt x="14580" y="267763"/>
                  </a:cubicBezTo>
                  <a:cubicBezTo>
                    <a:pt x="33552" y="249494"/>
                    <a:pt x="44092" y="249494"/>
                    <a:pt x="61659" y="268466"/>
                  </a:cubicBezTo>
                  <a:cubicBezTo>
                    <a:pt x="72901" y="281114"/>
                    <a:pt x="82739" y="297978"/>
                    <a:pt x="103819" y="291654"/>
                  </a:cubicBezTo>
                  <a:cubicBezTo>
                    <a:pt x="126304" y="283924"/>
                    <a:pt x="143168" y="269168"/>
                    <a:pt x="147384" y="243872"/>
                  </a:cubicBezTo>
                  <a:cubicBezTo>
                    <a:pt x="153005" y="213658"/>
                    <a:pt x="150897" y="185551"/>
                    <a:pt x="123493" y="165174"/>
                  </a:cubicBezTo>
                  <a:cubicBezTo>
                    <a:pt x="101008" y="147607"/>
                    <a:pt x="86954" y="149013"/>
                    <a:pt x="67280" y="170795"/>
                  </a:cubicBezTo>
                  <a:cubicBezTo>
                    <a:pt x="58145" y="181335"/>
                    <a:pt x="51821" y="198902"/>
                    <a:pt x="32849" y="191173"/>
                  </a:cubicBezTo>
                  <a:cubicBezTo>
                    <a:pt x="13878" y="183443"/>
                    <a:pt x="1932" y="168687"/>
                    <a:pt x="527" y="147607"/>
                  </a:cubicBezTo>
                  <a:cubicBezTo>
                    <a:pt x="-176" y="135662"/>
                    <a:pt x="527" y="123717"/>
                    <a:pt x="527" y="111772"/>
                  </a:cubicBezTo>
                  <a:cubicBezTo>
                    <a:pt x="-176" y="100529"/>
                    <a:pt x="-176" y="89989"/>
                    <a:pt x="527" y="787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4B1BFA45-A9DA-4A15-9C1F-7AC84C7697FC}"/>
                </a:ext>
              </a:extLst>
            </p:cNvPr>
            <p:cNvSpPr/>
            <p:nvPr/>
          </p:nvSpPr>
          <p:spPr>
            <a:xfrm>
              <a:off x="4324750" y="4566984"/>
              <a:ext cx="1282731" cy="769640"/>
            </a:xfrm>
            <a:custGeom>
              <a:avLst/>
              <a:gdLst>
                <a:gd name="connsiteX0" fmla="*/ 220814 w 737797"/>
                <a:gd name="connsiteY0" fmla="*/ 442759 h 442678"/>
                <a:gd name="connsiteX1" fmla="*/ 153359 w 737797"/>
                <a:gd name="connsiteY1" fmla="*/ 437841 h 442678"/>
                <a:gd name="connsiteX2" fmla="*/ 149143 w 737797"/>
                <a:gd name="connsiteY2" fmla="*/ 366169 h 442678"/>
                <a:gd name="connsiteX3" fmla="*/ 149143 w 737797"/>
                <a:gd name="connsiteY3" fmla="*/ 302929 h 442678"/>
                <a:gd name="connsiteX4" fmla="*/ 127360 w 737797"/>
                <a:gd name="connsiteY4" fmla="*/ 267796 h 442678"/>
                <a:gd name="connsiteX5" fmla="*/ 103470 w 737797"/>
                <a:gd name="connsiteY5" fmla="*/ 283957 h 442678"/>
                <a:gd name="connsiteX6" fmla="*/ 31095 w 737797"/>
                <a:gd name="connsiteY6" fmla="*/ 290984 h 442678"/>
                <a:gd name="connsiteX7" fmla="*/ 28987 w 737797"/>
                <a:gd name="connsiteY7" fmla="*/ 153965 h 442678"/>
                <a:gd name="connsiteX8" fmla="*/ 102767 w 737797"/>
                <a:gd name="connsiteY8" fmla="*/ 160288 h 442678"/>
                <a:gd name="connsiteX9" fmla="*/ 127360 w 737797"/>
                <a:gd name="connsiteY9" fmla="*/ 175747 h 442678"/>
                <a:gd name="connsiteX10" fmla="*/ 148440 w 737797"/>
                <a:gd name="connsiteY10" fmla="*/ 142722 h 442678"/>
                <a:gd name="connsiteX11" fmla="*/ 147738 w 737797"/>
                <a:gd name="connsiteY11" fmla="*/ 24674 h 442678"/>
                <a:gd name="connsiteX12" fmla="*/ 173736 w 737797"/>
                <a:gd name="connsiteY12" fmla="*/ 81 h 442678"/>
                <a:gd name="connsiteX13" fmla="*/ 288973 w 737797"/>
                <a:gd name="connsiteY13" fmla="*/ 81 h 442678"/>
                <a:gd name="connsiteX14" fmla="*/ 325511 w 737797"/>
                <a:gd name="connsiteY14" fmla="*/ 14134 h 442678"/>
                <a:gd name="connsiteX15" fmla="*/ 323404 w 737797"/>
                <a:gd name="connsiteY15" fmla="*/ 60510 h 442678"/>
                <a:gd name="connsiteX16" fmla="*/ 300918 w 737797"/>
                <a:gd name="connsiteY16" fmla="*/ 100562 h 442678"/>
                <a:gd name="connsiteX17" fmla="*/ 342376 w 737797"/>
                <a:gd name="connsiteY17" fmla="*/ 144127 h 442678"/>
                <a:gd name="connsiteX18" fmla="*/ 425290 w 737797"/>
                <a:gd name="connsiteY18" fmla="*/ 125155 h 442678"/>
                <a:gd name="connsiteX19" fmla="*/ 421074 w 737797"/>
                <a:gd name="connsiteY19" fmla="*/ 64726 h 442678"/>
                <a:gd name="connsiteX20" fmla="*/ 401399 w 737797"/>
                <a:gd name="connsiteY20" fmla="*/ 33106 h 442678"/>
                <a:gd name="connsiteX21" fmla="*/ 441451 w 737797"/>
                <a:gd name="connsiteY21" fmla="*/ 783 h 442678"/>
                <a:gd name="connsiteX22" fmla="*/ 578470 w 737797"/>
                <a:gd name="connsiteY22" fmla="*/ 81 h 442678"/>
                <a:gd name="connsiteX23" fmla="*/ 591821 w 737797"/>
                <a:gd name="connsiteY23" fmla="*/ 17648 h 442678"/>
                <a:gd name="connsiteX24" fmla="*/ 591821 w 737797"/>
                <a:gd name="connsiteY24" fmla="*/ 135695 h 442678"/>
                <a:gd name="connsiteX25" fmla="*/ 602361 w 737797"/>
                <a:gd name="connsiteY25" fmla="*/ 168018 h 442678"/>
                <a:gd name="connsiteX26" fmla="*/ 631170 w 737797"/>
                <a:gd name="connsiteY26" fmla="*/ 166612 h 442678"/>
                <a:gd name="connsiteX27" fmla="*/ 683168 w 737797"/>
                <a:gd name="connsiteY27" fmla="*/ 139208 h 442678"/>
                <a:gd name="connsiteX28" fmla="*/ 737975 w 737797"/>
                <a:gd name="connsiteY28" fmla="*/ 194719 h 442678"/>
                <a:gd name="connsiteX29" fmla="*/ 711977 w 737797"/>
                <a:gd name="connsiteY29" fmla="*/ 286768 h 442678"/>
                <a:gd name="connsiteX30" fmla="*/ 636089 w 737797"/>
                <a:gd name="connsiteY30" fmla="*/ 281849 h 442678"/>
                <a:gd name="connsiteX31" fmla="*/ 614306 w 737797"/>
                <a:gd name="connsiteY31" fmla="*/ 266391 h 442678"/>
                <a:gd name="connsiteX32" fmla="*/ 592524 w 737797"/>
                <a:gd name="connsiteY32" fmla="*/ 298011 h 442678"/>
                <a:gd name="connsiteX33" fmla="*/ 593226 w 737797"/>
                <a:gd name="connsiteY33" fmla="*/ 418166 h 442678"/>
                <a:gd name="connsiteX34" fmla="*/ 571444 w 737797"/>
                <a:gd name="connsiteY34" fmla="*/ 441354 h 442678"/>
                <a:gd name="connsiteX35" fmla="*/ 453396 w 737797"/>
                <a:gd name="connsiteY35" fmla="*/ 441354 h 442678"/>
                <a:gd name="connsiteX36" fmla="*/ 411939 w 737797"/>
                <a:gd name="connsiteY36" fmla="*/ 424490 h 442678"/>
                <a:gd name="connsiteX37" fmla="*/ 415452 w 737797"/>
                <a:gd name="connsiteY37" fmla="*/ 380925 h 442678"/>
                <a:gd name="connsiteX38" fmla="*/ 439343 w 737797"/>
                <a:gd name="connsiteY38" fmla="*/ 338765 h 442678"/>
                <a:gd name="connsiteX39" fmla="*/ 394372 w 737797"/>
                <a:gd name="connsiteY39" fmla="*/ 295902 h 442678"/>
                <a:gd name="connsiteX40" fmla="*/ 318485 w 737797"/>
                <a:gd name="connsiteY40" fmla="*/ 312766 h 442678"/>
                <a:gd name="connsiteX41" fmla="*/ 320593 w 737797"/>
                <a:gd name="connsiteY41" fmla="*/ 377412 h 442678"/>
                <a:gd name="connsiteX42" fmla="*/ 338862 w 737797"/>
                <a:gd name="connsiteY42" fmla="*/ 409032 h 442678"/>
                <a:gd name="connsiteX43" fmla="*/ 298107 w 737797"/>
                <a:gd name="connsiteY43" fmla="*/ 440651 h 442678"/>
                <a:gd name="connsiteX44" fmla="*/ 220814 w 737797"/>
                <a:gd name="connsiteY44" fmla="*/ 44275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37797" h="442678">
                  <a:moveTo>
                    <a:pt x="220814" y="442759"/>
                  </a:moveTo>
                  <a:cubicBezTo>
                    <a:pt x="201140" y="440651"/>
                    <a:pt x="167412" y="454002"/>
                    <a:pt x="153359" y="437841"/>
                  </a:cubicBezTo>
                  <a:cubicBezTo>
                    <a:pt x="140711" y="423787"/>
                    <a:pt x="149845" y="390762"/>
                    <a:pt x="149143" y="366169"/>
                  </a:cubicBezTo>
                  <a:cubicBezTo>
                    <a:pt x="149143" y="345089"/>
                    <a:pt x="148440" y="324009"/>
                    <a:pt x="149143" y="302929"/>
                  </a:cubicBezTo>
                  <a:cubicBezTo>
                    <a:pt x="149845" y="286065"/>
                    <a:pt x="141413" y="274120"/>
                    <a:pt x="127360" y="267796"/>
                  </a:cubicBezTo>
                  <a:cubicBezTo>
                    <a:pt x="112604" y="260769"/>
                    <a:pt x="109794" y="276931"/>
                    <a:pt x="103470" y="283957"/>
                  </a:cubicBezTo>
                  <a:cubicBezTo>
                    <a:pt x="79579" y="309253"/>
                    <a:pt x="59905" y="309956"/>
                    <a:pt x="31095" y="290984"/>
                  </a:cubicBezTo>
                  <a:cubicBezTo>
                    <a:pt x="-10362" y="263580"/>
                    <a:pt x="-9659" y="181368"/>
                    <a:pt x="28987" y="153965"/>
                  </a:cubicBezTo>
                  <a:cubicBezTo>
                    <a:pt x="58499" y="133587"/>
                    <a:pt x="78174" y="133587"/>
                    <a:pt x="102767" y="160288"/>
                  </a:cubicBezTo>
                  <a:cubicBezTo>
                    <a:pt x="109091" y="167315"/>
                    <a:pt x="112604" y="183476"/>
                    <a:pt x="127360" y="175747"/>
                  </a:cubicBezTo>
                  <a:cubicBezTo>
                    <a:pt x="140008" y="169423"/>
                    <a:pt x="148440" y="158883"/>
                    <a:pt x="148440" y="142722"/>
                  </a:cubicBezTo>
                  <a:cubicBezTo>
                    <a:pt x="148440" y="103373"/>
                    <a:pt x="149845" y="64023"/>
                    <a:pt x="147738" y="24674"/>
                  </a:cubicBezTo>
                  <a:cubicBezTo>
                    <a:pt x="146332" y="2892"/>
                    <a:pt x="154061" y="-621"/>
                    <a:pt x="173736" y="81"/>
                  </a:cubicBezTo>
                  <a:cubicBezTo>
                    <a:pt x="211680" y="1486"/>
                    <a:pt x="250326" y="783"/>
                    <a:pt x="288973" y="81"/>
                  </a:cubicBezTo>
                  <a:cubicBezTo>
                    <a:pt x="303729" y="81"/>
                    <a:pt x="315674" y="3594"/>
                    <a:pt x="325511" y="14134"/>
                  </a:cubicBezTo>
                  <a:cubicBezTo>
                    <a:pt x="343781" y="33106"/>
                    <a:pt x="343781" y="42943"/>
                    <a:pt x="323404" y="60510"/>
                  </a:cubicBezTo>
                  <a:cubicBezTo>
                    <a:pt x="310756" y="71050"/>
                    <a:pt x="295999" y="80887"/>
                    <a:pt x="300918" y="100562"/>
                  </a:cubicBezTo>
                  <a:cubicBezTo>
                    <a:pt x="306539" y="122345"/>
                    <a:pt x="320593" y="137803"/>
                    <a:pt x="342376" y="144127"/>
                  </a:cubicBezTo>
                  <a:cubicBezTo>
                    <a:pt x="373292" y="152559"/>
                    <a:pt x="402102" y="151154"/>
                    <a:pt x="425290" y="125155"/>
                  </a:cubicBezTo>
                  <a:cubicBezTo>
                    <a:pt x="446370" y="101967"/>
                    <a:pt x="444964" y="85103"/>
                    <a:pt x="421074" y="64726"/>
                  </a:cubicBezTo>
                  <a:cubicBezTo>
                    <a:pt x="411237" y="56294"/>
                    <a:pt x="395075" y="49970"/>
                    <a:pt x="401399" y="33106"/>
                  </a:cubicBezTo>
                  <a:cubicBezTo>
                    <a:pt x="408426" y="14837"/>
                    <a:pt x="421074" y="783"/>
                    <a:pt x="441451" y="783"/>
                  </a:cubicBezTo>
                  <a:cubicBezTo>
                    <a:pt x="487124" y="81"/>
                    <a:pt x="532797" y="783"/>
                    <a:pt x="578470" y="81"/>
                  </a:cubicBezTo>
                  <a:cubicBezTo>
                    <a:pt x="592524" y="81"/>
                    <a:pt x="591821" y="8513"/>
                    <a:pt x="591821" y="17648"/>
                  </a:cubicBezTo>
                  <a:cubicBezTo>
                    <a:pt x="591821" y="56997"/>
                    <a:pt x="591821" y="96346"/>
                    <a:pt x="591821" y="135695"/>
                  </a:cubicBezTo>
                  <a:cubicBezTo>
                    <a:pt x="591821" y="147640"/>
                    <a:pt x="592524" y="158883"/>
                    <a:pt x="602361" y="168018"/>
                  </a:cubicBezTo>
                  <a:cubicBezTo>
                    <a:pt x="612901" y="177855"/>
                    <a:pt x="621333" y="180666"/>
                    <a:pt x="631170" y="166612"/>
                  </a:cubicBezTo>
                  <a:cubicBezTo>
                    <a:pt x="643818" y="149046"/>
                    <a:pt x="659277" y="132182"/>
                    <a:pt x="683168" y="139208"/>
                  </a:cubicBezTo>
                  <a:cubicBezTo>
                    <a:pt x="710571" y="146938"/>
                    <a:pt x="731651" y="165207"/>
                    <a:pt x="737975" y="194719"/>
                  </a:cubicBezTo>
                  <a:cubicBezTo>
                    <a:pt x="745002" y="229149"/>
                    <a:pt x="742191" y="261472"/>
                    <a:pt x="711977" y="286768"/>
                  </a:cubicBezTo>
                  <a:cubicBezTo>
                    <a:pt x="683168" y="309956"/>
                    <a:pt x="660682" y="308551"/>
                    <a:pt x="636089" y="281849"/>
                  </a:cubicBezTo>
                  <a:cubicBezTo>
                    <a:pt x="629765" y="275525"/>
                    <a:pt x="626954" y="260769"/>
                    <a:pt x="614306" y="266391"/>
                  </a:cubicBezTo>
                  <a:cubicBezTo>
                    <a:pt x="601658" y="272012"/>
                    <a:pt x="592524" y="282552"/>
                    <a:pt x="592524" y="298011"/>
                  </a:cubicBezTo>
                  <a:cubicBezTo>
                    <a:pt x="592524" y="338062"/>
                    <a:pt x="591821" y="378114"/>
                    <a:pt x="593226" y="418166"/>
                  </a:cubicBezTo>
                  <a:cubicBezTo>
                    <a:pt x="593929" y="435030"/>
                    <a:pt x="590416" y="442057"/>
                    <a:pt x="571444" y="441354"/>
                  </a:cubicBezTo>
                  <a:cubicBezTo>
                    <a:pt x="532095" y="439948"/>
                    <a:pt x="492745" y="440651"/>
                    <a:pt x="453396" y="441354"/>
                  </a:cubicBezTo>
                  <a:cubicBezTo>
                    <a:pt x="436532" y="441354"/>
                    <a:pt x="423182" y="437138"/>
                    <a:pt x="411939" y="424490"/>
                  </a:cubicBezTo>
                  <a:cubicBezTo>
                    <a:pt x="397886" y="408329"/>
                    <a:pt x="396480" y="394275"/>
                    <a:pt x="415452" y="380925"/>
                  </a:cubicBezTo>
                  <a:cubicBezTo>
                    <a:pt x="429506" y="371087"/>
                    <a:pt x="445667" y="359142"/>
                    <a:pt x="439343" y="338765"/>
                  </a:cubicBezTo>
                  <a:cubicBezTo>
                    <a:pt x="432316" y="316982"/>
                    <a:pt x="417560" y="301524"/>
                    <a:pt x="394372" y="295902"/>
                  </a:cubicBezTo>
                  <a:cubicBezTo>
                    <a:pt x="366266" y="289579"/>
                    <a:pt x="340267" y="290984"/>
                    <a:pt x="318485" y="312766"/>
                  </a:cubicBezTo>
                  <a:cubicBezTo>
                    <a:pt x="294594" y="336657"/>
                    <a:pt x="295999" y="354224"/>
                    <a:pt x="320593" y="377412"/>
                  </a:cubicBezTo>
                  <a:cubicBezTo>
                    <a:pt x="329727" y="385844"/>
                    <a:pt x="347294" y="390060"/>
                    <a:pt x="338862" y="409032"/>
                  </a:cubicBezTo>
                  <a:cubicBezTo>
                    <a:pt x="330430" y="426598"/>
                    <a:pt x="319187" y="439948"/>
                    <a:pt x="298107" y="440651"/>
                  </a:cubicBezTo>
                  <a:cubicBezTo>
                    <a:pt x="274217" y="443462"/>
                    <a:pt x="250326" y="442759"/>
                    <a:pt x="220814" y="4427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ADC8F30-7D66-469E-BAFB-87DCB6E5D771}"/>
                </a:ext>
              </a:extLst>
            </p:cNvPr>
            <p:cNvSpPr/>
            <p:nvPr/>
          </p:nvSpPr>
          <p:spPr>
            <a:xfrm>
              <a:off x="5334451" y="4309250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ECD033C-F2FE-4ED7-BC3B-252B543007CC}"/>
                </a:ext>
              </a:extLst>
            </p:cNvPr>
            <p:cNvSpPr/>
            <p:nvPr/>
          </p:nvSpPr>
          <p:spPr>
            <a:xfrm flipH="1">
              <a:off x="4312527" y="2785516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0069923E-9003-4DAF-9C41-585B70DA24A7}"/>
                </a:ext>
              </a:extLst>
            </p:cNvPr>
            <p:cNvSpPr/>
            <p:nvPr/>
          </p:nvSpPr>
          <p:spPr>
            <a:xfrm>
              <a:off x="6598884" y="2269560"/>
              <a:ext cx="1282731" cy="1026186"/>
            </a:xfrm>
            <a:custGeom>
              <a:avLst/>
              <a:gdLst>
                <a:gd name="connsiteX0" fmla="*/ 230901 w 737797"/>
                <a:gd name="connsiteY0" fmla="*/ 1565 h 590237"/>
                <a:gd name="connsiteX1" fmla="*/ 291330 w 737797"/>
                <a:gd name="connsiteY1" fmla="*/ 1565 h 590237"/>
                <a:gd name="connsiteX2" fmla="*/ 336300 w 737797"/>
                <a:gd name="connsiteY2" fmla="*/ 31077 h 590237"/>
                <a:gd name="connsiteX3" fmla="*/ 317328 w 737797"/>
                <a:gd name="connsiteY3" fmla="*/ 68318 h 590237"/>
                <a:gd name="connsiteX4" fmla="*/ 313815 w 737797"/>
                <a:gd name="connsiteY4" fmla="*/ 126639 h 590237"/>
                <a:gd name="connsiteX5" fmla="*/ 417107 w 737797"/>
                <a:gd name="connsiteY5" fmla="*/ 135071 h 590237"/>
                <a:gd name="connsiteX6" fmla="*/ 417809 w 737797"/>
                <a:gd name="connsiteY6" fmla="*/ 64102 h 590237"/>
                <a:gd name="connsiteX7" fmla="*/ 401648 w 737797"/>
                <a:gd name="connsiteY7" fmla="*/ 36698 h 590237"/>
                <a:gd name="connsiteX8" fmla="*/ 437484 w 737797"/>
                <a:gd name="connsiteY8" fmla="*/ 3673 h 590237"/>
                <a:gd name="connsiteX9" fmla="*/ 579422 w 737797"/>
                <a:gd name="connsiteY9" fmla="*/ 2268 h 590237"/>
                <a:gd name="connsiteX10" fmla="*/ 589962 w 737797"/>
                <a:gd name="connsiteY10" fmla="*/ 19132 h 590237"/>
                <a:gd name="connsiteX11" fmla="*/ 589962 w 737797"/>
                <a:gd name="connsiteY11" fmla="*/ 134369 h 590237"/>
                <a:gd name="connsiteX12" fmla="*/ 599799 w 737797"/>
                <a:gd name="connsiteY12" fmla="*/ 167394 h 590237"/>
                <a:gd name="connsiteX13" fmla="*/ 632122 w 737797"/>
                <a:gd name="connsiteY13" fmla="*/ 167394 h 590237"/>
                <a:gd name="connsiteX14" fmla="*/ 729089 w 737797"/>
                <a:gd name="connsiteY14" fmla="*/ 176528 h 590237"/>
                <a:gd name="connsiteX15" fmla="*/ 708009 w 737797"/>
                <a:gd name="connsiteY15" fmla="*/ 292468 h 590237"/>
                <a:gd name="connsiteX16" fmla="*/ 638446 w 737797"/>
                <a:gd name="connsiteY16" fmla="*/ 286144 h 590237"/>
                <a:gd name="connsiteX17" fmla="*/ 612447 w 737797"/>
                <a:gd name="connsiteY17" fmla="*/ 269280 h 590237"/>
                <a:gd name="connsiteX18" fmla="*/ 591367 w 737797"/>
                <a:gd name="connsiteY18" fmla="*/ 305116 h 590237"/>
                <a:gd name="connsiteX19" fmla="*/ 592070 w 737797"/>
                <a:gd name="connsiteY19" fmla="*/ 420353 h 590237"/>
                <a:gd name="connsiteX20" fmla="*/ 568882 w 737797"/>
                <a:gd name="connsiteY20" fmla="*/ 444243 h 590237"/>
                <a:gd name="connsiteX21" fmla="*/ 459267 w 737797"/>
                <a:gd name="connsiteY21" fmla="*/ 443541 h 590237"/>
                <a:gd name="connsiteX22" fmla="*/ 428349 w 737797"/>
                <a:gd name="connsiteY22" fmla="*/ 451270 h 590237"/>
                <a:gd name="connsiteX23" fmla="*/ 426944 w 737797"/>
                <a:gd name="connsiteY23" fmla="*/ 484998 h 590237"/>
                <a:gd name="connsiteX24" fmla="*/ 425539 w 737797"/>
                <a:gd name="connsiteY24" fmla="*/ 574939 h 590237"/>
                <a:gd name="connsiteX25" fmla="*/ 302573 w 737797"/>
                <a:gd name="connsiteY25" fmla="*/ 561588 h 590237"/>
                <a:gd name="connsiteX26" fmla="*/ 308194 w 737797"/>
                <a:gd name="connsiteY26" fmla="*/ 489214 h 590237"/>
                <a:gd name="connsiteX27" fmla="*/ 325760 w 737797"/>
                <a:gd name="connsiteY27" fmla="*/ 465323 h 590237"/>
                <a:gd name="connsiteX28" fmla="*/ 288519 w 737797"/>
                <a:gd name="connsiteY28" fmla="*/ 442838 h 590237"/>
                <a:gd name="connsiteX29" fmla="*/ 173282 w 737797"/>
                <a:gd name="connsiteY29" fmla="*/ 443541 h 590237"/>
                <a:gd name="connsiteX30" fmla="*/ 150094 w 737797"/>
                <a:gd name="connsiteY30" fmla="*/ 418947 h 590237"/>
                <a:gd name="connsiteX31" fmla="*/ 150797 w 737797"/>
                <a:gd name="connsiteY31" fmla="*/ 309332 h 590237"/>
                <a:gd name="connsiteX32" fmla="*/ 143770 w 737797"/>
                <a:gd name="connsiteY32" fmla="*/ 280523 h 590237"/>
                <a:gd name="connsiteX33" fmla="*/ 107935 w 737797"/>
                <a:gd name="connsiteY33" fmla="*/ 278415 h 590237"/>
                <a:gd name="connsiteX34" fmla="*/ 10967 w 737797"/>
                <a:gd name="connsiteY34" fmla="*/ 267172 h 590237"/>
                <a:gd name="connsiteX35" fmla="*/ 32047 w 737797"/>
                <a:gd name="connsiteY35" fmla="*/ 153341 h 590237"/>
                <a:gd name="connsiteX36" fmla="*/ 103718 w 737797"/>
                <a:gd name="connsiteY36" fmla="*/ 159664 h 590237"/>
                <a:gd name="connsiteX37" fmla="*/ 127609 w 737797"/>
                <a:gd name="connsiteY37" fmla="*/ 176528 h 590237"/>
                <a:gd name="connsiteX38" fmla="*/ 149391 w 737797"/>
                <a:gd name="connsiteY38" fmla="*/ 141395 h 590237"/>
                <a:gd name="connsiteX39" fmla="*/ 148689 w 737797"/>
                <a:gd name="connsiteY39" fmla="*/ 34590 h 590237"/>
                <a:gd name="connsiteX40" fmla="*/ 181714 w 737797"/>
                <a:gd name="connsiteY40" fmla="*/ 862 h 590237"/>
                <a:gd name="connsiteX41" fmla="*/ 230901 w 737797"/>
                <a:gd name="connsiteY41" fmla="*/ 156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37797" h="590237">
                  <a:moveTo>
                    <a:pt x="230901" y="1565"/>
                  </a:moveTo>
                  <a:cubicBezTo>
                    <a:pt x="251278" y="1565"/>
                    <a:pt x="270953" y="2268"/>
                    <a:pt x="291330" y="1565"/>
                  </a:cubicBezTo>
                  <a:cubicBezTo>
                    <a:pt x="313113" y="862"/>
                    <a:pt x="327868" y="12808"/>
                    <a:pt x="336300" y="31077"/>
                  </a:cubicBezTo>
                  <a:cubicBezTo>
                    <a:pt x="346137" y="50751"/>
                    <a:pt x="327868" y="57778"/>
                    <a:pt x="317328" y="68318"/>
                  </a:cubicBezTo>
                  <a:cubicBezTo>
                    <a:pt x="294843" y="89398"/>
                    <a:pt x="293438" y="102749"/>
                    <a:pt x="313815" y="126639"/>
                  </a:cubicBezTo>
                  <a:cubicBezTo>
                    <a:pt x="338408" y="155449"/>
                    <a:pt x="389703" y="159664"/>
                    <a:pt x="417107" y="135071"/>
                  </a:cubicBezTo>
                  <a:cubicBezTo>
                    <a:pt x="448024" y="108370"/>
                    <a:pt x="448024" y="90803"/>
                    <a:pt x="417809" y="64102"/>
                  </a:cubicBezTo>
                  <a:cubicBezTo>
                    <a:pt x="410080" y="57076"/>
                    <a:pt x="396027" y="52157"/>
                    <a:pt x="401648" y="36698"/>
                  </a:cubicBezTo>
                  <a:cubicBezTo>
                    <a:pt x="407972" y="19132"/>
                    <a:pt x="419215" y="4376"/>
                    <a:pt x="437484" y="3673"/>
                  </a:cubicBezTo>
                  <a:cubicBezTo>
                    <a:pt x="484562" y="1565"/>
                    <a:pt x="532343" y="2970"/>
                    <a:pt x="579422" y="2268"/>
                  </a:cubicBezTo>
                  <a:cubicBezTo>
                    <a:pt x="593475" y="2268"/>
                    <a:pt x="589962" y="12105"/>
                    <a:pt x="589962" y="19132"/>
                  </a:cubicBezTo>
                  <a:cubicBezTo>
                    <a:pt x="589962" y="57778"/>
                    <a:pt x="589962" y="95722"/>
                    <a:pt x="589962" y="134369"/>
                  </a:cubicBezTo>
                  <a:cubicBezTo>
                    <a:pt x="589962" y="146314"/>
                    <a:pt x="591367" y="157556"/>
                    <a:pt x="599799" y="167394"/>
                  </a:cubicBezTo>
                  <a:cubicBezTo>
                    <a:pt x="611042" y="180042"/>
                    <a:pt x="619474" y="182852"/>
                    <a:pt x="632122" y="167394"/>
                  </a:cubicBezTo>
                  <a:cubicBezTo>
                    <a:pt x="665147" y="128747"/>
                    <a:pt x="700983" y="132261"/>
                    <a:pt x="729089" y="176528"/>
                  </a:cubicBezTo>
                  <a:cubicBezTo>
                    <a:pt x="750872" y="210959"/>
                    <a:pt x="740332" y="268577"/>
                    <a:pt x="708009" y="292468"/>
                  </a:cubicBezTo>
                  <a:cubicBezTo>
                    <a:pt x="681308" y="312142"/>
                    <a:pt x="661634" y="309332"/>
                    <a:pt x="638446" y="286144"/>
                  </a:cubicBezTo>
                  <a:cubicBezTo>
                    <a:pt x="631419" y="279117"/>
                    <a:pt x="628608" y="260848"/>
                    <a:pt x="612447" y="269280"/>
                  </a:cubicBezTo>
                  <a:cubicBezTo>
                    <a:pt x="599096" y="276307"/>
                    <a:pt x="591367" y="288252"/>
                    <a:pt x="591367" y="305116"/>
                  </a:cubicBezTo>
                  <a:cubicBezTo>
                    <a:pt x="592070" y="343762"/>
                    <a:pt x="590665" y="381706"/>
                    <a:pt x="592070" y="420353"/>
                  </a:cubicBezTo>
                  <a:cubicBezTo>
                    <a:pt x="592773" y="438622"/>
                    <a:pt x="589259" y="445649"/>
                    <a:pt x="568882" y="444243"/>
                  </a:cubicBezTo>
                  <a:cubicBezTo>
                    <a:pt x="532343" y="442135"/>
                    <a:pt x="495805" y="443541"/>
                    <a:pt x="459267" y="443541"/>
                  </a:cubicBezTo>
                  <a:cubicBezTo>
                    <a:pt x="448024" y="443541"/>
                    <a:pt x="437484" y="444243"/>
                    <a:pt x="428349" y="451270"/>
                  </a:cubicBezTo>
                  <a:cubicBezTo>
                    <a:pt x="414999" y="462513"/>
                    <a:pt x="410080" y="470944"/>
                    <a:pt x="426944" y="484998"/>
                  </a:cubicBezTo>
                  <a:cubicBezTo>
                    <a:pt x="463482" y="515213"/>
                    <a:pt x="462077" y="544724"/>
                    <a:pt x="425539" y="574939"/>
                  </a:cubicBezTo>
                  <a:cubicBezTo>
                    <a:pt x="391811" y="602343"/>
                    <a:pt x="329274" y="596019"/>
                    <a:pt x="302573" y="561588"/>
                  </a:cubicBezTo>
                  <a:cubicBezTo>
                    <a:pt x="281493" y="534887"/>
                    <a:pt x="283601" y="513104"/>
                    <a:pt x="308194" y="489214"/>
                  </a:cubicBezTo>
                  <a:cubicBezTo>
                    <a:pt x="315220" y="482187"/>
                    <a:pt x="331382" y="479376"/>
                    <a:pt x="325760" y="465323"/>
                  </a:cubicBezTo>
                  <a:cubicBezTo>
                    <a:pt x="319436" y="450567"/>
                    <a:pt x="306086" y="442135"/>
                    <a:pt x="288519" y="442838"/>
                  </a:cubicBezTo>
                  <a:cubicBezTo>
                    <a:pt x="249873" y="443541"/>
                    <a:pt x="211929" y="441433"/>
                    <a:pt x="173282" y="443541"/>
                  </a:cubicBezTo>
                  <a:cubicBezTo>
                    <a:pt x="153608" y="444243"/>
                    <a:pt x="149391" y="437920"/>
                    <a:pt x="150094" y="418947"/>
                  </a:cubicBezTo>
                  <a:cubicBezTo>
                    <a:pt x="151500" y="382409"/>
                    <a:pt x="150797" y="345870"/>
                    <a:pt x="150797" y="309332"/>
                  </a:cubicBezTo>
                  <a:cubicBezTo>
                    <a:pt x="150797" y="299495"/>
                    <a:pt x="150797" y="288955"/>
                    <a:pt x="143770" y="280523"/>
                  </a:cubicBezTo>
                  <a:cubicBezTo>
                    <a:pt x="133230" y="267172"/>
                    <a:pt x="124096" y="258740"/>
                    <a:pt x="107935" y="278415"/>
                  </a:cubicBezTo>
                  <a:cubicBezTo>
                    <a:pt x="76315" y="317061"/>
                    <a:pt x="37668" y="311440"/>
                    <a:pt x="10967" y="267172"/>
                  </a:cubicBezTo>
                  <a:cubicBezTo>
                    <a:pt x="-10113" y="232742"/>
                    <a:pt x="427" y="177934"/>
                    <a:pt x="32047" y="153341"/>
                  </a:cubicBezTo>
                  <a:cubicBezTo>
                    <a:pt x="59451" y="132261"/>
                    <a:pt x="79828" y="135071"/>
                    <a:pt x="103718" y="159664"/>
                  </a:cubicBezTo>
                  <a:cubicBezTo>
                    <a:pt x="110745" y="166691"/>
                    <a:pt x="113556" y="182852"/>
                    <a:pt x="127609" y="176528"/>
                  </a:cubicBezTo>
                  <a:cubicBezTo>
                    <a:pt x="141662" y="170204"/>
                    <a:pt x="149391" y="157556"/>
                    <a:pt x="149391" y="141395"/>
                  </a:cubicBezTo>
                  <a:cubicBezTo>
                    <a:pt x="149391" y="105559"/>
                    <a:pt x="151500" y="70426"/>
                    <a:pt x="148689" y="34590"/>
                  </a:cubicBezTo>
                  <a:cubicBezTo>
                    <a:pt x="146581" y="7889"/>
                    <a:pt x="153608" y="-3354"/>
                    <a:pt x="181714" y="862"/>
                  </a:cubicBezTo>
                  <a:cubicBezTo>
                    <a:pt x="197875" y="3673"/>
                    <a:pt x="214037" y="1565"/>
                    <a:pt x="230901" y="156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5D954377-DF05-4818-AE8A-049F4842327C}"/>
                </a:ext>
              </a:extLst>
            </p:cNvPr>
            <p:cNvSpPr/>
            <p:nvPr/>
          </p:nvSpPr>
          <p:spPr>
            <a:xfrm>
              <a:off x="2797860" y="3807503"/>
              <a:ext cx="1282731" cy="1026186"/>
            </a:xfrm>
            <a:custGeom>
              <a:avLst/>
              <a:gdLst>
                <a:gd name="connsiteX0" fmla="*/ 230901 w 737797"/>
                <a:gd name="connsiteY0" fmla="*/ 1565 h 590237"/>
                <a:gd name="connsiteX1" fmla="*/ 291330 w 737797"/>
                <a:gd name="connsiteY1" fmla="*/ 1565 h 590237"/>
                <a:gd name="connsiteX2" fmla="*/ 336300 w 737797"/>
                <a:gd name="connsiteY2" fmla="*/ 31077 h 590237"/>
                <a:gd name="connsiteX3" fmla="*/ 317328 w 737797"/>
                <a:gd name="connsiteY3" fmla="*/ 68318 h 590237"/>
                <a:gd name="connsiteX4" fmla="*/ 313815 w 737797"/>
                <a:gd name="connsiteY4" fmla="*/ 126639 h 590237"/>
                <a:gd name="connsiteX5" fmla="*/ 417107 w 737797"/>
                <a:gd name="connsiteY5" fmla="*/ 135071 h 590237"/>
                <a:gd name="connsiteX6" fmla="*/ 417809 w 737797"/>
                <a:gd name="connsiteY6" fmla="*/ 64102 h 590237"/>
                <a:gd name="connsiteX7" fmla="*/ 401648 w 737797"/>
                <a:gd name="connsiteY7" fmla="*/ 36698 h 590237"/>
                <a:gd name="connsiteX8" fmla="*/ 437484 w 737797"/>
                <a:gd name="connsiteY8" fmla="*/ 3673 h 590237"/>
                <a:gd name="connsiteX9" fmla="*/ 579422 w 737797"/>
                <a:gd name="connsiteY9" fmla="*/ 2268 h 590237"/>
                <a:gd name="connsiteX10" fmla="*/ 589962 w 737797"/>
                <a:gd name="connsiteY10" fmla="*/ 19132 h 590237"/>
                <a:gd name="connsiteX11" fmla="*/ 589962 w 737797"/>
                <a:gd name="connsiteY11" fmla="*/ 134369 h 590237"/>
                <a:gd name="connsiteX12" fmla="*/ 599799 w 737797"/>
                <a:gd name="connsiteY12" fmla="*/ 167394 h 590237"/>
                <a:gd name="connsiteX13" fmla="*/ 632122 w 737797"/>
                <a:gd name="connsiteY13" fmla="*/ 167394 h 590237"/>
                <a:gd name="connsiteX14" fmla="*/ 729089 w 737797"/>
                <a:gd name="connsiteY14" fmla="*/ 176528 h 590237"/>
                <a:gd name="connsiteX15" fmla="*/ 708009 w 737797"/>
                <a:gd name="connsiteY15" fmla="*/ 292468 h 590237"/>
                <a:gd name="connsiteX16" fmla="*/ 638446 w 737797"/>
                <a:gd name="connsiteY16" fmla="*/ 286144 h 590237"/>
                <a:gd name="connsiteX17" fmla="*/ 612447 w 737797"/>
                <a:gd name="connsiteY17" fmla="*/ 269280 h 590237"/>
                <a:gd name="connsiteX18" fmla="*/ 591367 w 737797"/>
                <a:gd name="connsiteY18" fmla="*/ 305116 h 590237"/>
                <a:gd name="connsiteX19" fmla="*/ 592070 w 737797"/>
                <a:gd name="connsiteY19" fmla="*/ 420353 h 590237"/>
                <a:gd name="connsiteX20" fmla="*/ 568882 w 737797"/>
                <a:gd name="connsiteY20" fmla="*/ 444243 h 590237"/>
                <a:gd name="connsiteX21" fmla="*/ 459267 w 737797"/>
                <a:gd name="connsiteY21" fmla="*/ 443541 h 590237"/>
                <a:gd name="connsiteX22" fmla="*/ 428349 w 737797"/>
                <a:gd name="connsiteY22" fmla="*/ 451270 h 590237"/>
                <a:gd name="connsiteX23" fmla="*/ 426944 w 737797"/>
                <a:gd name="connsiteY23" fmla="*/ 484998 h 590237"/>
                <a:gd name="connsiteX24" fmla="*/ 425539 w 737797"/>
                <a:gd name="connsiteY24" fmla="*/ 574939 h 590237"/>
                <a:gd name="connsiteX25" fmla="*/ 302573 w 737797"/>
                <a:gd name="connsiteY25" fmla="*/ 561588 h 590237"/>
                <a:gd name="connsiteX26" fmla="*/ 308194 w 737797"/>
                <a:gd name="connsiteY26" fmla="*/ 489214 h 590237"/>
                <a:gd name="connsiteX27" fmla="*/ 325760 w 737797"/>
                <a:gd name="connsiteY27" fmla="*/ 465323 h 590237"/>
                <a:gd name="connsiteX28" fmla="*/ 288519 w 737797"/>
                <a:gd name="connsiteY28" fmla="*/ 442838 h 590237"/>
                <a:gd name="connsiteX29" fmla="*/ 173282 w 737797"/>
                <a:gd name="connsiteY29" fmla="*/ 443541 h 590237"/>
                <a:gd name="connsiteX30" fmla="*/ 150094 w 737797"/>
                <a:gd name="connsiteY30" fmla="*/ 418947 h 590237"/>
                <a:gd name="connsiteX31" fmla="*/ 150797 w 737797"/>
                <a:gd name="connsiteY31" fmla="*/ 309332 h 590237"/>
                <a:gd name="connsiteX32" fmla="*/ 143770 w 737797"/>
                <a:gd name="connsiteY32" fmla="*/ 280523 h 590237"/>
                <a:gd name="connsiteX33" fmla="*/ 107935 w 737797"/>
                <a:gd name="connsiteY33" fmla="*/ 278415 h 590237"/>
                <a:gd name="connsiteX34" fmla="*/ 10967 w 737797"/>
                <a:gd name="connsiteY34" fmla="*/ 267172 h 590237"/>
                <a:gd name="connsiteX35" fmla="*/ 32047 w 737797"/>
                <a:gd name="connsiteY35" fmla="*/ 153341 h 590237"/>
                <a:gd name="connsiteX36" fmla="*/ 103718 w 737797"/>
                <a:gd name="connsiteY36" fmla="*/ 159664 h 590237"/>
                <a:gd name="connsiteX37" fmla="*/ 127609 w 737797"/>
                <a:gd name="connsiteY37" fmla="*/ 176528 h 590237"/>
                <a:gd name="connsiteX38" fmla="*/ 149391 w 737797"/>
                <a:gd name="connsiteY38" fmla="*/ 141395 h 590237"/>
                <a:gd name="connsiteX39" fmla="*/ 148689 w 737797"/>
                <a:gd name="connsiteY39" fmla="*/ 34590 h 590237"/>
                <a:gd name="connsiteX40" fmla="*/ 181714 w 737797"/>
                <a:gd name="connsiteY40" fmla="*/ 862 h 590237"/>
                <a:gd name="connsiteX41" fmla="*/ 230901 w 737797"/>
                <a:gd name="connsiteY41" fmla="*/ 156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37797" h="590237">
                  <a:moveTo>
                    <a:pt x="230901" y="1565"/>
                  </a:moveTo>
                  <a:cubicBezTo>
                    <a:pt x="251278" y="1565"/>
                    <a:pt x="270953" y="2268"/>
                    <a:pt x="291330" y="1565"/>
                  </a:cubicBezTo>
                  <a:cubicBezTo>
                    <a:pt x="313113" y="862"/>
                    <a:pt x="327868" y="12808"/>
                    <a:pt x="336300" y="31077"/>
                  </a:cubicBezTo>
                  <a:cubicBezTo>
                    <a:pt x="346137" y="50751"/>
                    <a:pt x="327868" y="57778"/>
                    <a:pt x="317328" y="68318"/>
                  </a:cubicBezTo>
                  <a:cubicBezTo>
                    <a:pt x="294843" y="89398"/>
                    <a:pt x="293438" y="102749"/>
                    <a:pt x="313815" y="126639"/>
                  </a:cubicBezTo>
                  <a:cubicBezTo>
                    <a:pt x="338408" y="155449"/>
                    <a:pt x="389703" y="159664"/>
                    <a:pt x="417107" y="135071"/>
                  </a:cubicBezTo>
                  <a:cubicBezTo>
                    <a:pt x="448024" y="108370"/>
                    <a:pt x="448024" y="90803"/>
                    <a:pt x="417809" y="64102"/>
                  </a:cubicBezTo>
                  <a:cubicBezTo>
                    <a:pt x="410080" y="57076"/>
                    <a:pt x="396027" y="52157"/>
                    <a:pt x="401648" y="36698"/>
                  </a:cubicBezTo>
                  <a:cubicBezTo>
                    <a:pt x="407972" y="19132"/>
                    <a:pt x="419215" y="4376"/>
                    <a:pt x="437484" y="3673"/>
                  </a:cubicBezTo>
                  <a:cubicBezTo>
                    <a:pt x="484562" y="1565"/>
                    <a:pt x="532343" y="2970"/>
                    <a:pt x="579422" y="2268"/>
                  </a:cubicBezTo>
                  <a:cubicBezTo>
                    <a:pt x="593475" y="2268"/>
                    <a:pt x="589962" y="12105"/>
                    <a:pt x="589962" y="19132"/>
                  </a:cubicBezTo>
                  <a:cubicBezTo>
                    <a:pt x="589962" y="57778"/>
                    <a:pt x="589962" y="95722"/>
                    <a:pt x="589962" y="134369"/>
                  </a:cubicBezTo>
                  <a:cubicBezTo>
                    <a:pt x="589962" y="146314"/>
                    <a:pt x="591367" y="157556"/>
                    <a:pt x="599799" y="167394"/>
                  </a:cubicBezTo>
                  <a:cubicBezTo>
                    <a:pt x="611042" y="180042"/>
                    <a:pt x="619474" y="182852"/>
                    <a:pt x="632122" y="167394"/>
                  </a:cubicBezTo>
                  <a:cubicBezTo>
                    <a:pt x="665147" y="128747"/>
                    <a:pt x="700983" y="132261"/>
                    <a:pt x="729089" y="176528"/>
                  </a:cubicBezTo>
                  <a:cubicBezTo>
                    <a:pt x="750872" y="210959"/>
                    <a:pt x="740332" y="268577"/>
                    <a:pt x="708009" y="292468"/>
                  </a:cubicBezTo>
                  <a:cubicBezTo>
                    <a:pt x="681308" y="312142"/>
                    <a:pt x="661634" y="309332"/>
                    <a:pt x="638446" y="286144"/>
                  </a:cubicBezTo>
                  <a:cubicBezTo>
                    <a:pt x="631419" y="279117"/>
                    <a:pt x="628608" y="260848"/>
                    <a:pt x="612447" y="269280"/>
                  </a:cubicBezTo>
                  <a:cubicBezTo>
                    <a:pt x="599096" y="276307"/>
                    <a:pt x="591367" y="288252"/>
                    <a:pt x="591367" y="305116"/>
                  </a:cubicBezTo>
                  <a:cubicBezTo>
                    <a:pt x="592070" y="343762"/>
                    <a:pt x="590665" y="381706"/>
                    <a:pt x="592070" y="420353"/>
                  </a:cubicBezTo>
                  <a:cubicBezTo>
                    <a:pt x="592773" y="438622"/>
                    <a:pt x="589259" y="445649"/>
                    <a:pt x="568882" y="444243"/>
                  </a:cubicBezTo>
                  <a:cubicBezTo>
                    <a:pt x="532343" y="442135"/>
                    <a:pt x="495805" y="443541"/>
                    <a:pt x="459267" y="443541"/>
                  </a:cubicBezTo>
                  <a:cubicBezTo>
                    <a:pt x="448024" y="443541"/>
                    <a:pt x="437484" y="444243"/>
                    <a:pt x="428349" y="451270"/>
                  </a:cubicBezTo>
                  <a:cubicBezTo>
                    <a:pt x="414999" y="462513"/>
                    <a:pt x="410080" y="470944"/>
                    <a:pt x="426944" y="484998"/>
                  </a:cubicBezTo>
                  <a:cubicBezTo>
                    <a:pt x="463482" y="515213"/>
                    <a:pt x="462077" y="544724"/>
                    <a:pt x="425539" y="574939"/>
                  </a:cubicBezTo>
                  <a:cubicBezTo>
                    <a:pt x="391811" y="602343"/>
                    <a:pt x="329274" y="596019"/>
                    <a:pt x="302573" y="561588"/>
                  </a:cubicBezTo>
                  <a:cubicBezTo>
                    <a:pt x="281493" y="534887"/>
                    <a:pt x="283601" y="513104"/>
                    <a:pt x="308194" y="489214"/>
                  </a:cubicBezTo>
                  <a:cubicBezTo>
                    <a:pt x="315220" y="482187"/>
                    <a:pt x="331382" y="479376"/>
                    <a:pt x="325760" y="465323"/>
                  </a:cubicBezTo>
                  <a:cubicBezTo>
                    <a:pt x="319436" y="450567"/>
                    <a:pt x="306086" y="442135"/>
                    <a:pt x="288519" y="442838"/>
                  </a:cubicBezTo>
                  <a:cubicBezTo>
                    <a:pt x="249873" y="443541"/>
                    <a:pt x="211929" y="441433"/>
                    <a:pt x="173282" y="443541"/>
                  </a:cubicBezTo>
                  <a:cubicBezTo>
                    <a:pt x="153608" y="444243"/>
                    <a:pt x="149391" y="437920"/>
                    <a:pt x="150094" y="418947"/>
                  </a:cubicBezTo>
                  <a:cubicBezTo>
                    <a:pt x="151500" y="382409"/>
                    <a:pt x="150797" y="345870"/>
                    <a:pt x="150797" y="309332"/>
                  </a:cubicBezTo>
                  <a:cubicBezTo>
                    <a:pt x="150797" y="299495"/>
                    <a:pt x="150797" y="288955"/>
                    <a:pt x="143770" y="280523"/>
                  </a:cubicBezTo>
                  <a:cubicBezTo>
                    <a:pt x="133230" y="267172"/>
                    <a:pt x="124096" y="258740"/>
                    <a:pt x="107935" y="278415"/>
                  </a:cubicBezTo>
                  <a:cubicBezTo>
                    <a:pt x="76315" y="317061"/>
                    <a:pt x="37668" y="311440"/>
                    <a:pt x="10967" y="267172"/>
                  </a:cubicBezTo>
                  <a:cubicBezTo>
                    <a:pt x="-10113" y="232742"/>
                    <a:pt x="427" y="177934"/>
                    <a:pt x="32047" y="153341"/>
                  </a:cubicBezTo>
                  <a:cubicBezTo>
                    <a:pt x="59451" y="132261"/>
                    <a:pt x="79828" y="135071"/>
                    <a:pt x="103718" y="159664"/>
                  </a:cubicBezTo>
                  <a:cubicBezTo>
                    <a:pt x="110745" y="166691"/>
                    <a:pt x="113556" y="182852"/>
                    <a:pt x="127609" y="176528"/>
                  </a:cubicBezTo>
                  <a:cubicBezTo>
                    <a:pt x="141662" y="170204"/>
                    <a:pt x="149391" y="157556"/>
                    <a:pt x="149391" y="141395"/>
                  </a:cubicBezTo>
                  <a:cubicBezTo>
                    <a:pt x="149391" y="105559"/>
                    <a:pt x="151500" y="70426"/>
                    <a:pt x="148689" y="34590"/>
                  </a:cubicBezTo>
                  <a:cubicBezTo>
                    <a:pt x="146581" y="7889"/>
                    <a:pt x="153608" y="-3354"/>
                    <a:pt x="181714" y="862"/>
                  </a:cubicBezTo>
                  <a:cubicBezTo>
                    <a:pt x="197875" y="3673"/>
                    <a:pt x="214037" y="1565"/>
                    <a:pt x="230901" y="156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08414AD2-00F5-4206-95A4-A16E0254964E}"/>
                </a:ext>
              </a:extLst>
            </p:cNvPr>
            <p:cNvSpPr/>
            <p:nvPr/>
          </p:nvSpPr>
          <p:spPr>
            <a:xfrm>
              <a:off x="4308266" y="3818184"/>
              <a:ext cx="1026185" cy="1026186"/>
            </a:xfrm>
            <a:custGeom>
              <a:avLst/>
              <a:gdLst>
                <a:gd name="connsiteX0" fmla="*/ 514551 w 590237"/>
                <a:gd name="connsiteY0" fmla="*/ 275 h 590237"/>
                <a:gd name="connsiteX1" fmla="*/ 572169 w 590237"/>
                <a:gd name="connsiteY1" fmla="*/ 275 h 590237"/>
                <a:gd name="connsiteX2" fmla="*/ 595357 w 590237"/>
                <a:gd name="connsiteY2" fmla="*/ 22057 h 590237"/>
                <a:gd name="connsiteX3" fmla="*/ 595357 w 590237"/>
                <a:gd name="connsiteY3" fmla="*/ 137294 h 590237"/>
                <a:gd name="connsiteX4" fmla="*/ 574277 w 590237"/>
                <a:gd name="connsiteY4" fmla="*/ 182265 h 590237"/>
                <a:gd name="connsiteX5" fmla="*/ 534928 w 590237"/>
                <a:gd name="connsiteY5" fmla="*/ 178751 h 590237"/>
                <a:gd name="connsiteX6" fmla="*/ 491363 w 590237"/>
                <a:gd name="connsiteY6" fmla="*/ 152753 h 590237"/>
                <a:gd name="connsiteX7" fmla="*/ 446392 w 590237"/>
                <a:gd name="connsiteY7" fmla="*/ 208966 h 590237"/>
                <a:gd name="connsiteX8" fmla="*/ 468878 w 590237"/>
                <a:gd name="connsiteY8" fmla="*/ 278530 h 590237"/>
                <a:gd name="connsiteX9" fmla="*/ 527199 w 590237"/>
                <a:gd name="connsiteY9" fmla="*/ 274313 h 590237"/>
                <a:gd name="connsiteX10" fmla="*/ 560927 w 590237"/>
                <a:gd name="connsiteY10" fmla="*/ 254639 h 590237"/>
                <a:gd name="connsiteX11" fmla="*/ 593952 w 590237"/>
                <a:gd name="connsiteY11" fmla="*/ 300312 h 590237"/>
                <a:gd name="connsiteX12" fmla="*/ 594654 w 590237"/>
                <a:gd name="connsiteY12" fmla="*/ 426089 h 590237"/>
                <a:gd name="connsiteX13" fmla="*/ 574980 w 590237"/>
                <a:gd name="connsiteY13" fmla="*/ 442953 h 590237"/>
                <a:gd name="connsiteX14" fmla="*/ 459743 w 590237"/>
                <a:gd name="connsiteY14" fmla="*/ 442953 h 590237"/>
                <a:gd name="connsiteX15" fmla="*/ 428826 w 590237"/>
                <a:gd name="connsiteY15" fmla="*/ 451385 h 590237"/>
                <a:gd name="connsiteX16" fmla="*/ 428123 w 590237"/>
                <a:gd name="connsiteY16" fmla="*/ 484410 h 590237"/>
                <a:gd name="connsiteX17" fmla="*/ 426718 w 590237"/>
                <a:gd name="connsiteY17" fmla="*/ 575054 h 590237"/>
                <a:gd name="connsiteX18" fmla="*/ 302346 w 590237"/>
                <a:gd name="connsiteY18" fmla="*/ 559595 h 590237"/>
                <a:gd name="connsiteX19" fmla="*/ 308670 w 590237"/>
                <a:gd name="connsiteY19" fmla="*/ 490031 h 590237"/>
                <a:gd name="connsiteX20" fmla="*/ 326237 w 590237"/>
                <a:gd name="connsiteY20" fmla="*/ 466141 h 590237"/>
                <a:gd name="connsiteX21" fmla="*/ 288996 w 590237"/>
                <a:gd name="connsiteY21" fmla="*/ 443656 h 590237"/>
                <a:gd name="connsiteX22" fmla="*/ 173759 w 590237"/>
                <a:gd name="connsiteY22" fmla="*/ 444358 h 590237"/>
                <a:gd name="connsiteX23" fmla="*/ 150571 w 590237"/>
                <a:gd name="connsiteY23" fmla="*/ 422576 h 590237"/>
                <a:gd name="connsiteX24" fmla="*/ 151273 w 590237"/>
                <a:gd name="connsiteY24" fmla="*/ 310150 h 590237"/>
                <a:gd name="connsiteX25" fmla="*/ 144247 w 590237"/>
                <a:gd name="connsiteY25" fmla="*/ 281340 h 590237"/>
                <a:gd name="connsiteX26" fmla="*/ 108411 w 590237"/>
                <a:gd name="connsiteY26" fmla="*/ 279232 h 590237"/>
                <a:gd name="connsiteX27" fmla="*/ 19875 w 590237"/>
                <a:gd name="connsiteY27" fmla="*/ 278530 h 590237"/>
                <a:gd name="connsiteX28" fmla="*/ 49387 w 590237"/>
                <a:gd name="connsiteY28" fmla="*/ 144321 h 590237"/>
                <a:gd name="connsiteX29" fmla="*/ 104898 w 590237"/>
                <a:gd name="connsiteY29" fmla="*/ 160482 h 590237"/>
                <a:gd name="connsiteX30" fmla="*/ 129491 w 590237"/>
                <a:gd name="connsiteY30" fmla="*/ 177346 h 590237"/>
                <a:gd name="connsiteX31" fmla="*/ 151273 w 590237"/>
                <a:gd name="connsiteY31" fmla="*/ 142213 h 590237"/>
                <a:gd name="connsiteX32" fmla="*/ 150571 w 590237"/>
                <a:gd name="connsiteY32" fmla="*/ 26976 h 590237"/>
                <a:gd name="connsiteX33" fmla="*/ 175867 w 590237"/>
                <a:gd name="connsiteY33" fmla="*/ 1680 h 590237"/>
                <a:gd name="connsiteX34" fmla="*/ 291104 w 590237"/>
                <a:gd name="connsiteY34" fmla="*/ 2382 h 590237"/>
                <a:gd name="connsiteX35" fmla="*/ 328345 w 590237"/>
                <a:gd name="connsiteY35" fmla="*/ 16436 h 590237"/>
                <a:gd name="connsiteX36" fmla="*/ 326939 w 590237"/>
                <a:gd name="connsiteY36" fmla="*/ 62812 h 590237"/>
                <a:gd name="connsiteX37" fmla="*/ 303049 w 590237"/>
                <a:gd name="connsiteY37" fmla="*/ 102161 h 590237"/>
                <a:gd name="connsiteX38" fmla="*/ 349425 w 590237"/>
                <a:gd name="connsiteY38" fmla="*/ 147834 h 590237"/>
                <a:gd name="connsiteX39" fmla="*/ 428826 w 590237"/>
                <a:gd name="connsiteY39" fmla="*/ 126052 h 590237"/>
                <a:gd name="connsiteX40" fmla="*/ 424610 w 590237"/>
                <a:gd name="connsiteY40" fmla="*/ 67731 h 590237"/>
                <a:gd name="connsiteX41" fmla="*/ 405638 w 590237"/>
                <a:gd name="connsiteY41" fmla="*/ 31192 h 590237"/>
                <a:gd name="connsiteX42" fmla="*/ 451311 w 590237"/>
                <a:gd name="connsiteY42" fmla="*/ 1680 h 590237"/>
                <a:gd name="connsiteX43" fmla="*/ 514551 w 590237"/>
                <a:gd name="connsiteY43" fmla="*/ 2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590237">
                  <a:moveTo>
                    <a:pt x="514551" y="275"/>
                  </a:moveTo>
                  <a:cubicBezTo>
                    <a:pt x="533523" y="275"/>
                    <a:pt x="553197" y="977"/>
                    <a:pt x="572169" y="275"/>
                  </a:cubicBezTo>
                  <a:cubicBezTo>
                    <a:pt x="589033" y="-1131"/>
                    <a:pt x="596762" y="2382"/>
                    <a:pt x="595357" y="22057"/>
                  </a:cubicBezTo>
                  <a:cubicBezTo>
                    <a:pt x="593249" y="60001"/>
                    <a:pt x="593952" y="98647"/>
                    <a:pt x="595357" y="137294"/>
                  </a:cubicBezTo>
                  <a:cubicBezTo>
                    <a:pt x="596060" y="156266"/>
                    <a:pt x="589033" y="170319"/>
                    <a:pt x="574277" y="182265"/>
                  </a:cubicBezTo>
                  <a:cubicBezTo>
                    <a:pt x="560224" y="193507"/>
                    <a:pt x="547576" y="194913"/>
                    <a:pt x="534928" y="178751"/>
                  </a:cubicBezTo>
                  <a:cubicBezTo>
                    <a:pt x="524388" y="164698"/>
                    <a:pt x="513145" y="145726"/>
                    <a:pt x="491363" y="152753"/>
                  </a:cubicBezTo>
                  <a:cubicBezTo>
                    <a:pt x="466067" y="161185"/>
                    <a:pt x="448500" y="179454"/>
                    <a:pt x="446392" y="208966"/>
                  </a:cubicBezTo>
                  <a:cubicBezTo>
                    <a:pt x="444284" y="235667"/>
                    <a:pt x="446392" y="259558"/>
                    <a:pt x="468878" y="278530"/>
                  </a:cubicBezTo>
                  <a:cubicBezTo>
                    <a:pt x="492768" y="298204"/>
                    <a:pt x="506821" y="296799"/>
                    <a:pt x="527199" y="274313"/>
                  </a:cubicBezTo>
                  <a:cubicBezTo>
                    <a:pt x="536333" y="264476"/>
                    <a:pt x="541955" y="246207"/>
                    <a:pt x="560927" y="254639"/>
                  </a:cubicBezTo>
                  <a:cubicBezTo>
                    <a:pt x="581304" y="263071"/>
                    <a:pt x="593952" y="277827"/>
                    <a:pt x="593952" y="300312"/>
                  </a:cubicBezTo>
                  <a:cubicBezTo>
                    <a:pt x="594654" y="342472"/>
                    <a:pt x="593249" y="383929"/>
                    <a:pt x="594654" y="426089"/>
                  </a:cubicBezTo>
                  <a:cubicBezTo>
                    <a:pt x="595357" y="442250"/>
                    <a:pt x="587628" y="443656"/>
                    <a:pt x="574980" y="442953"/>
                  </a:cubicBezTo>
                  <a:cubicBezTo>
                    <a:pt x="536333" y="442250"/>
                    <a:pt x="498389" y="442953"/>
                    <a:pt x="459743" y="442953"/>
                  </a:cubicBezTo>
                  <a:cubicBezTo>
                    <a:pt x="448500" y="442953"/>
                    <a:pt x="437960" y="443656"/>
                    <a:pt x="428826" y="451385"/>
                  </a:cubicBezTo>
                  <a:cubicBezTo>
                    <a:pt x="415475" y="462627"/>
                    <a:pt x="409151" y="471762"/>
                    <a:pt x="428123" y="484410"/>
                  </a:cubicBezTo>
                  <a:cubicBezTo>
                    <a:pt x="469580" y="512517"/>
                    <a:pt x="457635" y="548352"/>
                    <a:pt x="426718" y="575054"/>
                  </a:cubicBezTo>
                  <a:cubicBezTo>
                    <a:pt x="392287" y="603863"/>
                    <a:pt x="329047" y="595431"/>
                    <a:pt x="302346" y="559595"/>
                  </a:cubicBezTo>
                  <a:cubicBezTo>
                    <a:pt x="282672" y="532894"/>
                    <a:pt x="284779" y="513219"/>
                    <a:pt x="308670" y="490031"/>
                  </a:cubicBezTo>
                  <a:cubicBezTo>
                    <a:pt x="315697" y="483005"/>
                    <a:pt x="331858" y="480194"/>
                    <a:pt x="326237" y="466141"/>
                  </a:cubicBezTo>
                  <a:cubicBezTo>
                    <a:pt x="319913" y="450682"/>
                    <a:pt x="305859" y="443656"/>
                    <a:pt x="288996" y="443656"/>
                  </a:cubicBezTo>
                  <a:cubicBezTo>
                    <a:pt x="250349" y="443656"/>
                    <a:pt x="212405" y="442953"/>
                    <a:pt x="173759" y="444358"/>
                  </a:cubicBezTo>
                  <a:cubicBezTo>
                    <a:pt x="156895" y="445061"/>
                    <a:pt x="149868" y="441547"/>
                    <a:pt x="150571" y="422576"/>
                  </a:cubicBezTo>
                  <a:cubicBezTo>
                    <a:pt x="151976" y="385334"/>
                    <a:pt x="150571" y="348093"/>
                    <a:pt x="151273" y="310150"/>
                  </a:cubicBezTo>
                  <a:cubicBezTo>
                    <a:pt x="151273" y="299610"/>
                    <a:pt x="150571" y="289772"/>
                    <a:pt x="144247" y="281340"/>
                  </a:cubicBezTo>
                  <a:cubicBezTo>
                    <a:pt x="133004" y="267287"/>
                    <a:pt x="123869" y="260260"/>
                    <a:pt x="108411" y="279232"/>
                  </a:cubicBezTo>
                  <a:cubicBezTo>
                    <a:pt x="79602" y="314365"/>
                    <a:pt x="50090" y="312960"/>
                    <a:pt x="19875" y="278530"/>
                  </a:cubicBezTo>
                  <a:cubicBezTo>
                    <a:pt x="-16663" y="237072"/>
                    <a:pt x="-502" y="166806"/>
                    <a:pt x="49387" y="144321"/>
                  </a:cubicBezTo>
                  <a:cubicBezTo>
                    <a:pt x="73278" y="133781"/>
                    <a:pt x="88736" y="144321"/>
                    <a:pt x="104898" y="160482"/>
                  </a:cubicBezTo>
                  <a:cubicBezTo>
                    <a:pt x="111924" y="167508"/>
                    <a:pt x="114735" y="183670"/>
                    <a:pt x="129491" y="177346"/>
                  </a:cubicBezTo>
                  <a:cubicBezTo>
                    <a:pt x="143544" y="171022"/>
                    <a:pt x="151273" y="159077"/>
                    <a:pt x="151273" y="142213"/>
                  </a:cubicBezTo>
                  <a:cubicBezTo>
                    <a:pt x="151273" y="103566"/>
                    <a:pt x="152679" y="65622"/>
                    <a:pt x="150571" y="26976"/>
                  </a:cubicBezTo>
                  <a:cubicBezTo>
                    <a:pt x="149868" y="6599"/>
                    <a:pt x="154084" y="275"/>
                    <a:pt x="175867" y="1680"/>
                  </a:cubicBezTo>
                  <a:cubicBezTo>
                    <a:pt x="213811" y="3788"/>
                    <a:pt x="252457" y="2382"/>
                    <a:pt x="291104" y="2382"/>
                  </a:cubicBezTo>
                  <a:cubicBezTo>
                    <a:pt x="305859" y="2382"/>
                    <a:pt x="317805" y="5896"/>
                    <a:pt x="328345" y="16436"/>
                  </a:cubicBezTo>
                  <a:cubicBezTo>
                    <a:pt x="346614" y="34705"/>
                    <a:pt x="346614" y="45948"/>
                    <a:pt x="326939" y="62812"/>
                  </a:cubicBezTo>
                  <a:cubicBezTo>
                    <a:pt x="314994" y="73352"/>
                    <a:pt x="298130" y="83892"/>
                    <a:pt x="303049" y="102161"/>
                  </a:cubicBezTo>
                  <a:cubicBezTo>
                    <a:pt x="309373" y="124646"/>
                    <a:pt x="324831" y="142213"/>
                    <a:pt x="349425" y="147834"/>
                  </a:cubicBezTo>
                  <a:cubicBezTo>
                    <a:pt x="379639" y="154158"/>
                    <a:pt x="407746" y="152050"/>
                    <a:pt x="428826" y="126052"/>
                  </a:cubicBezTo>
                  <a:cubicBezTo>
                    <a:pt x="448500" y="102161"/>
                    <a:pt x="447798" y="88810"/>
                    <a:pt x="424610" y="67731"/>
                  </a:cubicBezTo>
                  <a:cubicBezTo>
                    <a:pt x="413367" y="57893"/>
                    <a:pt x="395801" y="50164"/>
                    <a:pt x="405638" y="31192"/>
                  </a:cubicBezTo>
                  <a:cubicBezTo>
                    <a:pt x="414772" y="13625"/>
                    <a:pt x="428826" y="977"/>
                    <a:pt x="451311" y="1680"/>
                  </a:cubicBezTo>
                  <a:cubicBezTo>
                    <a:pt x="472391" y="977"/>
                    <a:pt x="493471" y="275"/>
                    <a:pt x="514551" y="27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4783BC2-2646-4B54-A8A9-0913D7F337AD}"/>
                </a:ext>
              </a:extLst>
            </p:cNvPr>
            <p:cNvSpPr/>
            <p:nvPr/>
          </p:nvSpPr>
          <p:spPr>
            <a:xfrm>
              <a:off x="8391857" y="2016100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1AB14CE1-F508-4A8E-AB97-BE98F80CAE90}"/>
                </a:ext>
              </a:extLst>
            </p:cNvPr>
            <p:cNvSpPr/>
            <p:nvPr/>
          </p:nvSpPr>
          <p:spPr>
            <a:xfrm flipH="1">
              <a:off x="6609652" y="3036853"/>
              <a:ext cx="1026185" cy="1026186"/>
            </a:xfrm>
            <a:custGeom>
              <a:avLst/>
              <a:gdLst>
                <a:gd name="connsiteX0" fmla="*/ 527 w 590237"/>
                <a:gd name="connsiteY0" fmla="*/ 78746 h 590237"/>
                <a:gd name="connsiteX1" fmla="*/ 527 w 590237"/>
                <a:gd name="connsiteY1" fmla="*/ 21128 h 590237"/>
                <a:gd name="connsiteX2" fmla="*/ 19499 w 590237"/>
                <a:gd name="connsiteY2" fmla="*/ 751 h 590237"/>
                <a:gd name="connsiteX3" fmla="*/ 139654 w 590237"/>
                <a:gd name="connsiteY3" fmla="*/ 751 h 590237"/>
                <a:gd name="connsiteX4" fmla="*/ 181814 w 590237"/>
                <a:gd name="connsiteY4" fmla="*/ 21128 h 590237"/>
                <a:gd name="connsiteX5" fmla="*/ 179004 w 590237"/>
                <a:gd name="connsiteY5" fmla="*/ 60477 h 590237"/>
                <a:gd name="connsiteX6" fmla="*/ 153708 w 590237"/>
                <a:gd name="connsiteY6" fmla="*/ 106150 h 590237"/>
                <a:gd name="connsiteX7" fmla="*/ 211326 w 590237"/>
                <a:gd name="connsiteY7" fmla="*/ 149013 h 590237"/>
                <a:gd name="connsiteX8" fmla="*/ 278079 w 590237"/>
                <a:gd name="connsiteY8" fmla="*/ 126528 h 590237"/>
                <a:gd name="connsiteX9" fmla="*/ 274566 w 590237"/>
                <a:gd name="connsiteY9" fmla="*/ 68206 h 590237"/>
                <a:gd name="connsiteX10" fmla="*/ 254188 w 590237"/>
                <a:gd name="connsiteY10" fmla="*/ 34479 h 590237"/>
                <a:gd name="connsiteX11" fmla="*/ 301970 w 590237"/>
                <a:gd name="connsiteY11" fmla="*/ 751 h 590237"/>
                <a:gd name="connsiteX12" fmla="*/ 424936 w 590237"/>
                <a:gd name="connsiteY12" fmla="*/ 48 h 590237"/>
                <a:gd name="connsiteX13" fmla="*/ 442503 w 590237"/>
                <a:gd name="connsiteY13" fmla="*/ 19723 h 590237"/>
                <a:gd name="connsiteX14" fmla="*/ 442503 w 590237"/>
                <a:gd name="connsiteY14" fmla="*/ 134959 h 590237"/>
                <a:gd name="connsiteX15" fmla="*/ 450934 w 590237"/>
                <a:gd name="connsiteY15" fmla="*/ 165877 h 590237"/>
                <a:gd name="connsiteX16" fmla="*/ 484663 w 590237"/>
                <a:gd name="connsiteY16" fmla="*/ 167282 h 590237"/>
                <a:gd name="connsiteX17" fmla="*/ 574603 w 590237"/>
                <a:gd name="connsiteY17" fmla="*/ 167985 h 590237"/>
                <a:gd name="connsiteX18" fmla="*/ 559145 w 590237"/>
                <a:gd name="connsiteY18" fmla="*/ 292356 h 590237"/>
                <a:gd name="connsiteX19" fmla="*/ 489581 w 590237"/>
                <a:gd name="connsiteY19" fmla="*/ 286032 h 590237"/>
                <a:gd name="connsiteX20" fmla="*/ 462880 w 590237"/>
                <a:gd name="connsiteY20" fmla="*/ 269168 h 590237"/>
                <a:gd name="connsiteX21" fmla="*/ 442503 w 590237"/>
                <a:gd name="connsiteY21" fmla="*/ 305004 h 590237"/>
                <a:gd name="connsiteX22" fmla="*/ 442503 w 590237"/>
                <a:gd name="connsiteY22" fmla="*/ 406188 h 590237"/>
                <a:gd name="connsiteX23" fmla="*/ 404559 w 590237"/>
                <a:gd name="connsiteY23" fmla="*/ 442726 h 590237"/>
                <a:gd name="connsiteX24" fmla="*/ 308997 w 590237"/>
                <a:gd name="connsiteY24" fmla="*/ 442726 h 590237"/>
                <a:gd name="connsiteX25" fmla="*/ 278079 w 590237"/>
                <a:gd name="connsiteY25" fmla="*/ 451158 h 590237"/>
                <a:gd name="connsiteX26" fmla="*/ 276674 w 590237"/>
                <a:gd name="connsiteY26" fmla="*/ 483481 h 590237"/>
                <a:gd name="connsiteX27" fmla="*/ 301267 w 590237"/>
                <a:gd name="connsiteY27" fmla="*/ 541099 h 590237"/>
                <a:gd name="connsiteX28" fmla="*/ 235919 w 590237"/>
                <a:gd name="connsiteY28" fmla="*/ 590988 h 590237"/>
                <a:gd name="connsiteX29" fmla="*/ 153005 w 590237"/>
                <a:gd name="connsiteY29" fmla="*/ 560774 h 590237"/>
                <a:gd name="connsiteX30" fmla="*/ 160032 w 590237"/>
                <a:gd name="connsiteY30" fmla="*/ 489102 h 590237"/>
                <a:gd name="connsiteX31" fmla="*/ 176193 w 590237"/>
                <a:gd name="connsiteY31" fmla="*/ 465211 h 590237"/>
                <a:gd name="connsiteX32" fmla="*/ 141060 w 590237"/>
                <a:gd name="connsiteY32" fmla="*/ 443429 h 590237"/>
                <a:gd name="connsiteX33" fmla="*/ 20904 w 590237"/>
                <a:gd name="connsiteY33" fmla="*/ 444132 h 590237"/>
                <a:gd name="connsiteX34" fmla="*/ 527 w 590237"/>
                <a:gd name="connsiteY34" fmla="*/ 423052 h 590237"/>
                <a:gd name="connsiteX35" fmla="*/ 527 w 590237"/>
                <a:gd name="connsiteY35" fmla="*/ 307815 h 590237"/>
                <a:gd name="connsiteX36" fmla="*/ 14580 w 590237"/>
                <a:gd name="connsiteY36" fmla="*/ 267763 h 590237"/>
                <a:gd name="connsiteX37" fmla="*/ 61659 w 590237"/>
                <a:gd name="connsiteY37" fmla="*/ 268466 h 590237"/>
                <a:gd name="connsiteX38" fmla="*/ 103819 w 590237"/>
                <a:gd name="connsiteY38" fmla="*/ 291654 h 590237"/>
                <a:gd name="connsiteX39" fmla="*/ 147384 w 590237"/>
                <a:gd name="connsiteY39" fmla="*/ 243872 h 590237"/>
                <a:gd name="connsiteX40" fmla="*/ 123493 w 590237"/>
                <a:gd name="connsiteY40" fmla="*/ 165174 h 590237"/>
                <a:gd name="connsiteX41" fmla="*/ 67280 w 590237"/>
                <a:gd name="connsiteY41" fmla="*/ 170795 h 590237"/>
                <a:gd name="connsiteX42" fmla="*/ 32849 w 590237"/>
                <a:gd name="connsiteY42" fmla="*/ 191173 h 590237"/>
                <a:gd name="connsiteX43" fmla="*/ 527 w 590237"/>
                <a:gd name="connsiteY43" fmla="*/ 147607 h 590237"/>
                <a:gd name="connsiteX44" fmla="*/ 527 w 590237"/>
                <a:gd name="connsiteY44" fmla="*/ 111772 h 590237"/>
                <a:gd name="connsiteX45" fmla="*/ 527 w 590237"/>
                <a:gd name="connsiteY45" fmla="*/ 7874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90237">
                  <a:moveTo>
                    <a:pt x="527" y="78746"/>
                  </a:moveTo>
                  <a:cubicBezTo>
                    <a:pt x="527" y="59774"/>
                    <a:pt x="1229" y="40100"/>
                    <a:pt x="527" y="21128"/>
                  </a:cubicBezTo>
                  <a:cubicBezTo>
                    <a:pt x="-176" y="7075"/>
                    <a:pt x="2635" y="48"/>
                    <a:pt x="19499" y="751"/>
                  </a:cubicBezTo>
                  <a:cubicBezTo>
                    <a:pt x="59551" y="2156"/>
                    <a:pt x="99602" y="1453"/>
                    <a:pt x="139654" y="751"/>
                  </a:cubicBezTo>
                  <a:cubicBezTo>
                    <a:pt x="157924" y="751"/>
                    <a:pt x="171274" y="7777"/>
                    <a:pt x="181814" y="21128"/>
                  </a:cubicBezTo>
                  <a:cubicBezTo>
                    <a:pt x="193057" y="35181"/>
                    <a:pt x="195165" y="47829"/>
                    <a:pt x="179004" y="60477"/>
                  </a:cubicBezTo>
                  <a:cubicBezTo>
                    <a:pt x="164247" y="71720"/>
                    <a:pt x="144573" y="82962"/>
                    <a:pt x="153708" y="106150"/>
                  </a:cubicBezTo>
                  <a:cubicBezTo>
                    <a:pt x="163545" y="131446"/>
                    <a:pt x="181814" y="147607"/>
                    <a:pt x="211326" y="149013"/>
                  </a:cubicBezTo>
                  <a:cubicBezTo>
                    <a:pt x="236622" y="149715"/>
                    <a:pt x="260513" y="148310"/>
                    <a:pt x="278079" y="126528"/>
                  </a:cubicBezTo>
                  <a:cubicBezTo>
                    <a:pt x="297051" y="102637"/>
                    <a:pt x="296348" y="88584"/>
                    <a:pt x="274566" y="68206"/>
                  </a:cubicBezTo>
                  <a:cubicBezTo>
                    <a:pt x="264728" y="59072"/>
                    <a:pt x="246459" y="54153"/>
                    <a:pt x="254188" y="34479"/>
                  </a:cubicBezTo>
                  <a:cubicBezTo>
                    <a:pt x="262620" y="13399"/>
                    <a:pt x="278079" y="751"/>
                    <a:pt x="301970" y="751"/>
                  </a:cubicBezTo>
                  <a:cubicBezTo>
                    <a:pt x="342724" y="751"/>
                    <a:pt x="384181" y="1453"/>
                    <a:pt x="424936" y="48"/>
                  </a:cubicBezTo>
                  <a:cubicBezTo>
                    <a:pt x="441097" y="-655"/>
                    <a:pt x="442503" y="6372"/>
                    <a:pt x="442503" y="19723"/>
                  </a:cubicBezTo>
                  <a:cubicBezTo>
                    <a:pt x="441800" y="58369"/>
                    <a:pt x="442503" y="96313"/>
                    <a:pt x="442503" y="134959"/>
                  </a:cubicBezTo>
                  <a:cubicBezTo>
                    <a:pt x="442503" y="146202"/>
                    <a:pt x="443205" y="156742"/>
                    <a:pt x="450934" y="165877"/>
                  </a:cubicBezTo>
                  <a:cubicBezTo>
                    <a:pt x="461474" y="179227"/>
                    <a:pt x="470609" y="184849"/>
                    <a:pt x="484663" y="167282"/>
                  </a:cubicBezTo>
                  <a:cubicBezTo>
                    <a:pt x="513472" y="131446"/>
                    <a:pt x="545091" y="132149"/>
                    <a:pt x="574603" y="167985"/>
                  </a:cubicBezTo>
                  <a:cubicBezTo>
                    <a:pt x="604115" y="203118"/>
                    <a:pt x="595683" y="265655"/>
                    <a:pt x="559145" y="292356"/>
                  </a:cubicBezTo>
                  <a:cubicBezTo>
                    <a:pt x="531741" y="312031"/>
                    <a:pt x="512769" y="309923"/>
                    <a:pt x="489581" y="286032"/>
                  </a:cubicBezTo>
                  <a:cubicBezTo>
                    <a:pt x="482554" y="278303"/>
                    <a:pt x="479041" y="260736"/>
                    <a:pt x="462880" y="269168"/>
                  </a:cubicBezTo>
                  <a:cubicBezTo>
                    <a:pt x="449529" y="276195"/>
                    <a:pt x="442503" y="288843"/>
                    <a:pt x="442503" y="305004"/>
                  </a:cubicBezTo>
                  <a:cubicBezTo>
                    <a:pt x="442503" y="338732"/>
                    <a:pt x="442503" y="372460"/>
                    <a:pt x="442503" y="406188"/>
                  </a:cubicBezTo>
                  <a:cubicBezTo>
                    <a:pt x="442503" y="442726"/>
                    <a:pt x="442503" y="442726"/>
                    <a:pt x="404559" y="442726"/>
                  </a:cubicBezTo>
                  <a:cubicBezTo>
                    <a:pt x="372939" y="442726"/>
                    <a:pt x="340616" y="442726"/>
                    <a:pt x="308997" y="442726"/>
                  </a:cubicBezTo>
                  <a:cubicBezTo>
                    <a:pt x="297754" y="442726"/>
                    <a:pt x="287214" y="443429"/>
                    <a:pt x="278079" y="451158"/>
                  </a:cubicBezTo>
                  <a:cubicBezTo>
                    <a:pt x="266837" y="460995"/>
                    <a:pt x="259107" y="470130"/>
                    <a:pt x="276674" y="483481"/>
                  </a:cubicBezTo>
                  <a:cubicBezTo>
                    <a:pt x="295646" y="497534"/>
                    <a:pt x="312510" y="514398"/>
                    <a:pt x="301267" y="541099"/>
                  </a:cubicBezTo>
                  <a:cubicBezTo>
                    <a:pt x="289322" y="569206"/>
                    <a:pt x="268945" y="588880"/>
                    <a:pt x="235919" y="590988"/>
                  </a:cubicBezTo>
                  <a:cubicBezTo>
                    <a:pt x="203597" y="593096"/>
                    <a:pt x="174085" y="588880"/>
                    <a:pt x="153005" y="560774"/>
                  </a:cubicBezTo>
                  <a:cubicBezTo>
                    <a:pt x="132628" y="533370"/>
                    <a:pt x="134736" y="512290"/>
                    <a:pt x="160032" y="489102"/>
                  </a:cubicBezTo>
                  <a:cubicBezTo>
                    <a:pt x="167058" y="482778"/>
                    <a:pt x="183219" y="479967"/>
                    <a:pt x="176193" y="465211"/>
                  </a:cubicBezTo>
                  <a:cubicBezTo>
                    <a:pt x="169869" y="451861"/>
                    <a:pt x="157924" y="443429"/>
                    <a:pt x="141060" y="443429"/>
                  </a:cubicBezTo>
                  <a:cubicBezTo>
                    <a:pt x="101008" y="443429"/>
                    <a:pt x="60956" y="442726"/>
                    <a:pt x="20904" y="444132"/>
                  </a:cubicBezTo>
                  <a:cubicBezTo>
                    <a:pt x="3338" y="444834"/>
                    <a:pt x="-176" y="439213"/>
                    <a:pt x="527" y="423052"/>
                  </a:cubicBezTo>
                  <a:cubicBezTo>
                    <a:pt x="1932" y="385108"/>
                    <a:pt x="1229" y="346461"/>
                    <a:pt x="527" y="307815"/>
                  </a:cubicBezTo>
                  <a:cubicBezTo>
                    <a:pt x="527" y="292356"/>
                    <a:pt x="3338" y="279006"/>
                    <a:pt x="14580" y="267763"/>
                  </a:cubicBezTo>
                  <a:cubicBezTo>
                    <a:pt x="33552" y="249494"/>
                    <a:pt x="44092" y="249494"/>
                    <a:pt x="61659" y="268466"/>
                  </a:cubicBezTo>
                  <a:cubicBezTo>
                    <a:pt x="72901" y="281114"/>
                    <a:pt x="82739" y="297978"/>
                    <a:pt x="103819" y="291654"/>
                  </a:cubicBezTo>
                  <a:cubicBezTo>
                    <a:pt x="126304" y="283924"/>
                    <a:pt x="143168" y="269168"/>
                    <a:pt x="147384" y="243872"/>
                  </a:cubicBezTo>
                  <a:cubicBezTo>
                    <a:pt x="153005" y="213658"/>
                    <a:pt x="150897" y="185551"/>
                    <a:pt x="123493" y="165174"/>
                  </a:cubicBezTo>
                  <a:cubicBezTo>
                    <a:pt x="101008" y="147607"/>
                    <a:pt x="86954" y="149013"/>
                    <a:pt x="67280" y="170795"/>
                  </a:cubicBezTo>
                  <a:cubicBezTo>
                    <a:pt x="58145" y="181335"/>
                    <a:pt x="51821" y="198902"/>
                    <a:pt x="32849" y="191173"/>
                  </a:cubicBezTo>
                  <a:cubicBezTo>
                    <a:pt x="13878" y="183443"/>
                    <a:pt x="1932" y="168687"/>
                    <a:pt x="527" y="147607"/>
                  </a:cubicBezTo>
                  <a:cubicBezTo>
                    <a:pt x="-176" y="135662"/>
                    <a:pt x="527" y="123717"/>
                    <a:pt x="527" y="111772"/>
                  </a:cubicBezTo>
                  <a:cubicBezTo>
                    <a:pt x="-176" y="100529"/>
                    <a:pt x="-176" y="89989"/>
                    <a:pt x="527" y="787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1EBE38CA-6E88-4CDF-B57C-778987BC9F25}"/>
                </a:ext>
              </a:extLst>
            </p:cNvPr>
            <p:cNvSpPr/>
            <p:nvPr/>
          </p:nvSpPr>
          <p:spPr>
            <a:xfrm>
              <a:off x="7384903" y="4566984"/>
              <a:ext cx="1282731" cy="769640"/>
            </a:xfrm>
            <a:custGeom>
              <a:avLst/>
              <a:gdLst>
                <a:gd name="connsiteX0" fmla="*/ 220814 w 737797"/>
                <a:gd name="connsiteY0" fmla="*/ 442759 h 442678"/>
                <a:gd name="connsiteX1" fmla="*/ 153359 w 737797"/>
                <a:gd name="connsiteY1" fmla="*/ 437841 h 442678"/>
                <a:gd name="connsiteX2" fmla="*/ 149143 w 737797"/>
                <a:gd name="connsiteY2" fmla="*/ 366169 h 442678"/>
                <a:gd name="connsiteX3" fmla="*/ 149143 w 737797"/>
                <a:gd name="connsiteY3" fmla="*/ 302929 h 442678"/>
                <a:gd name="connsiteX4" fmla="*/ 127360 w 737797"/>
                <a:gd name="connsiteY4" fmla="*/ 267796 h 442678"/>
                <a:gd name="connsiteX5" fmla="*/ 103470 w 737797"/>
                <a:gd name="connsiteY5" fmla="*/ 283957 h 442678"/>
                <a:gd name="connsiteX6" fmla="*/ 31095 w 737797"/>
                <a:gd name="connsiteY6" fmla="*/ 290984 h 442678"/>
                <a:gd name="connsiteX7" fmla="*/ 28987 w 737797"/>
                <a:gd name="connsiteY7" fmla="*/ 153965 h 442678"/>
                <a:gd name="connsiteX8" fmla="*/ 102767 w 737797"/>
                <a:gd name="connsiteY8" fmla="*/ 160288 h 442678"/>
                <a:gd name="connsiteX9" fmla="*/ 127360 w 737797"/>
                <a:gd name="connsiteY9" fmla="*/ 175747 h 442678"/>
                <a:gd name="connsiteX10" fmla="*/ 148440 w 737797"/>
                <a:gd name="connsiteY10" fmla="*/ 142722 h 442678"/>
                <a:gd name="connsiteX11" fmla="*/ 147738 w 737797"/>
                <a:gd name="connsiteY11" fmla="*/ 24674 h 442678"/>
                <a:gd name="connsiteX12" fmla="*/ 173736 w 737797"/>
                <a:gd name="connsiteY12" fmla="*/ 81 h 442678"/>
                <a:gd name="connsiteX13" fmla="*/ 288973 w 737797"/>
                <a:gd name="connsiteY13" fmla="*/ 81 h 442678"/>
                <a:gd name="connsiteX14" fmla="*/ 325511 w 737797"/>
                <a:gd name="connsiteY14" fmla="*/ 14134 h 442678"/>
                <a:gd name="connsiteX15" fmla="*/ 323404 w 737797"/>
                <a:gd name="connsiteY15" fmla="*/ 60510 h 442678"/>
                <a:gd name="connsiteX16" fmla="*/ 300918 w 737797"/>
                <a:gd name="connsiteY16" fmla="*/ 100562 h 442678"/>
                <a:gd name="connsiteX17" fmla="*/ 342376 w 737797"/>
                <a:gd name="connsiteY17" fmla="*/ 144127 h 442678"/>
                <a:gd name="connsiteX18" fmla="*/ 425290 w 737797"/>
                <a:gd name="connsiteY18" fmla="*/ 125155 h 442678"/>
                <a:gd name="connsiteX19" fmla="*/ 421074 w 737797"/>
                <a:gd name="connsiteY19" fmla="*/ 64726 h 442678"/>
                <a:gd name="connsiteX20" fmla="*/ 401399 w 737797"/>
                <a:gd name="connsiteY20" fmla="*/ 33106 h 442678"/>
                <a:gd name="connsiteX21" fmla="*/ 441451 w 737797"/>
                <a:gd name="connsiteY21" fmla="*/ 783 h 442678"/>
                <a:gd name="connsiteX22" fmla="*/ 578470 w 737797"/>
                <a:gd name="connsiteY22" fmla="*/ 81 h 442678"/>
                <a:gd name="connsiteX23" fmla="*/ 591821 w 737797"/>
                <a:gd name="connsiteY23" fmla="*/ 17648 h 442678"/>
                <a:gd name="connsiteX24" fmla="*/ 591821 w 737797"/>
                <a:gd name="connsiteY24" fmla="*/ 135695 h 442678"/>
                <a:gd name="connsiteX25" fmla="*/ 602361 w 737797"/>
                <a:gd name="connsiteY25" fmla="*/ 168018 h 442678"/>
                <a:gd name="connsiteX26" fmla="*/ 631170 w 737797"/>
                <a:gd name="connsiteY26" fmla="*/ 166612 h 442678"/>
                <a:gd name="connsiteX27" fmla="*/ 683168 w 737797"/>
                <a:gd name="connsiteY27" fmla="*/ 139208 h 442678"/>
                <a:gd name="connsiteX28" fmla="*/ 737975 w 737797"/>
                <a:gd name="connsiteY28" fmla="*/ 194719 h 442678"/>
                <a:gd name="connsiteX29" fmla="*/ 711977 w 737797"/>
                <a:gd name="connsiteY29" fmla="*/ 286768 h 442678"/>
                <a:gd name="connsiteX30" fmla="*/ 636089 w 737797"/>
                <a:gd name="connsiteY30" fmla="*/ 281849 h 442678"/>
                <a:gd name="connsiteX31" fmla="*/ 614306 w 737797"/>
                <a:gd name="connsiteY31" fmla="*/ 266391 h 442678"/>
                <a:gd name="connsiteX32" fmla="*/ 592524 w 737797"/>
                <a:gd name="connsiteY32" fmla="*/ 298011 h 442678"/>
                <a:gd name="connsiteX33" fmla="*/ 593226 w 737797"/>
                <a:gd name="connsiteY33" fmla="*/ 418166 h 442678"/>
                <a:gd name="connsiteX34" fmla="*/ 571444 w 737797"/>
                <a:gd name="connsiteY34" fmla="*/ 441354 h 442678"/>
                <a:gd name="connsiteX35" fmla="*/ 453396 w 737797"/>
                <a:gd name="connsiteY35" fmla="*/ 441354 h 442678"/>
                <a:gd name="connsiteX36" fmla="*/ 411939 w 737797"/>
                <a:gd name="connsiteY36" fmla="*/ 424490 h 442678"/>
                <a:gd name="connsiteX37" fmla="*/ 415452 w 737797"/>
                <a:gd name="connsiteY37" fmla="*/ 380925 h 442678"/>
                <a:gd name="connsiteX38" fmla="*/ 439343 w 737797"/>
                <a:gd name="connsiteY38" fmla="*/ 338765 h 442678"/>
                <a:gd name="connsiteX39" fmla="*/ 394372 w 737797"/>
                <a:gd name="connsiteY39" fmla="*/ 295902 h 442678"/>
                <a:gd name="connsiteX40" fmla="*/ 318485 w 737797"/>
                <a:gd name="connsiteY40" fmla="*/ 312766 h 442678"/>
                <a:gd name="connsiteX41" fmla="*/ 320593 w 737797"/>
                <a:gd name="connsiteY41" fmla="*/ 377412 h 442678"/>
                <a:gd name="connsiteX42" fmla="*/ 338862 w 737797"/>
                <a:gd name="connsiteY42" fmla="*/ 409032 h 442678"/>
                <a:gd name="connsiteX43" fmla="*/ 298107 w 737797"/>
                <a:gd name="connsiteY43" fmla="*/ 440651 h 442678"/>
                <a:gd name="connsiteX44" fmla="*/ 220814 w 737797"/>
                <a:gd name="connsiteY44" fmla="*/ 44275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37797" h="442678">
                  <a:moveTo>
                    <a:pt x="220814" y="442759"/>
                  </a:moveTo>
                  <a:cubicBezTo>
                    <a:pt x="201140" y="440651"/>
                    <a:pt x="167412" y="454002"/>
                    <a:pt x="153359" y="437841"/>
                  </a:cubicBezTo>
                  <a:cubicBezTo>
                    <a:pt x="140711" y="423787"/>
                    <a:pt x="149845" y="390762"/>
                    <a:pt x="149143" y="366169"/>
                  </a:cubicBezTo>
                  <a:cubicBezTo>
                    <a:pt x="149143" y="345089"/>
                    <a:pt x="148440" y="324009"/>
                    <a:pt x="149143" y="302929"/>
                  </a:cubicBezTo>
                  <a:cubicBezTo>
                    <a:pt x="149845" y="286065"/>
                    <a:pt x="141413" y="274120"/>
                    <a:pt x="127360" y="267796"/>
                  </a:cubicBezTo>
                  <a:cubicBezTo>
                    <a:pt x="112604" y="260769"/>
                    <a:pt x="109794" y="276931"/>
                    <a:pt x="103470" y="283957"/>
                  </a:cubicBezTo>
                  <a:cubicBezTo>
                    <a:pt x="79579" y="309253"/>
                    <a:pt x="59905" y="309956"/>
                    <a:pt x="31095" y="290984"/>
                  </a:cubicBezTo>
                  <a:cubicBezTo>
                    <a:pt x="-10362" y="263580"/>
                    <a:pt x="-9659" y="181368"/>
                    <a:pt x="28987" y="153965"/>
                  </a:cubicBezTo>
                  <a:cubicBezTo>
                    <a:pt x="58499" y="133587"/>
                    <a:pt x="78174" y="133587"/>
                    <a:pt x="102767" y="160288"/>
                  </a:cubicBezTo>
                  <a:cubicBezTo>
                    <a:pt x="109091" y="167315"/>
                    <a:pt x="112604" y="183476"/>
                    <a:pt x="127360" y="175747"/>
                  </a:cubicBezTo>
                  <a:cubicBezTo>
                    <a:pt x="140008" y="169423"/>
                    <a:pt x="148440" y="158883"/>
                    <a:pt x="148440" y="142722"/>
                  </a:cubicBezTo>
                  <a:cubicBezTo>
                    <a:pt x="148440" y="103373"/>
                    <a:pt x="149845" y="64023"/>
                    <a:pt x="147738" y="24674"/>
                  </a:cubicBezTo>
                  <a:cubicBezTo>
                    <a:pt x="146332" y="2892"/>
                    <a:pt x="154061" y="-621"/>
                    <a:pt x="173736" y="81"/>
                  </a:cubicBezTo>
                  <a:cubicBezTo>
                    <a:pt x="211680" y="1486"/>
                    <a:pt x="250326" y="783"/>
                    <a:pt x="288973" y="81"/>
                  </a:cubicBezTo>
                  <a:cubicBezTo>
                    <a:pt x="303729" y="81"/>
                    <a:pt x="315674" y="3594"/>
                    <a:pt x="325511" y="14134"/>
                  </a:cubicBezTo>
                  <a:cubicBezTo>
                    <a:pt x="343781" y="33106"/>
                    <a:pt x="343781" y="42943"/>
                    <a:pt x="323404" y="60510"/>
                  </a:cubicBezTo>
                  <a:cubicBezTo>
                    <a:pt x="310756" y="71050"/>
                    <a:pt x="295999" y="80887"/>
                    <a:pt x="300918" y="100562"/>
                  </a:cubicBezTo>
                  <a:cubicBezTo>
                    <a:pt x="306539" y="122345"/>
                    <a:pt x="320593" y="137803"/>
                    <a:pt x="342376" y="144127"/>
                  </a:cubicBezTo>
                  <a:cubicBezTo>
                    <a:pt x="373292" y="152559"/>
                    <a:pt x="402102" y="151154"/>
                    <a:pt x="425290" y="125155"/>
                  </a:cubicBezTo>
                  <a:cubicBezTo>
                    <a:pt x="446370" y="101967"/>
                    <a:pt x="444964" y="85103"/>
                    <a:pt x="421074" y="64726"/>
                  </a:cubicBezTo>
                  <a:cubicBezTo>
                    <a:pt x="411237" y="56294"/>
                    <a:pt x="395075" y="49970"/>
                    <a:pt x="401399" y="33106"/>
                  </a:cubicBezTo>
                  <a:cubicBezTo>
                    <a:pt x="408426" y="14837"/>
                    <a:pt x="421074" y="783"/>
                    <a:pt x="441451" y="783"/>
                  </a:cubicBezTo>
                  <a:cubicBezTo>
                    <a:pt x="487124" y="81"/>
                    <a:pt x="532797" y="783"/>
                    <a:pt x="578470" y="81"/>
                  </a:cubicBezTo>
                  <a:cubicBezTo>
                    <a:pt x="592524" y="81"/>
                    <a:pt x="591821" y="8513"/>
                    <a:pt x="591821" y="17648"/>
                  </a:cubicBezTo>
                  <a:cubicBezTo>
                    <a:pt x="591821" y="56997"/>
                    <a:pt x="591821" y="96346"/>
                    <a:pt x="591821" y="135695"/>
                  </a:cubicBezTo>
                  <a:cubicBezTo>
                    <a:pt x="591821" y="147640"/>
                    <a:pt x="592524" y="158883"/>
                    <a:pt x="602361" y="168018"/>
                  </a:cubicBezTo>
                  <a:cubicBezTo>
                    <a:pt x="612901" y="177855"/>
                    <a:pt x="621333" y="180666"/>
                    <a:pt x="631170" y="166612"/>
                  </a:cubicBezTo>
                  <a:cubicBezTo>
                    <a:pt x="643818" y="149046"/>
                    <a:pt x="659277" y="132182"/>
                    <a:pt x="683168" y="139208"/>
                  </a:cubicBezTo>
                  <a:cubicBezTo>
                    <a:pt x="710571" y="146938"/>
                    <a:pt x="731651" y="165207"/>
                    <a:pt x="737975" y="194719"/>
                  </a:cubicBezTo>
                  <a:cubicBezTo>
                    <a:pt x="745002" y="229149"/>
                    <a:pt x="742191" y="261472"/>
                    <a:pt x="711977" y="286768"/>
                  </a:cubicBezTo>
                  <a:cubicBezTo>
                    <a:pt x="683168" y="309956"/>
                    <a:pt x="660682" y="308551"/>
                    <a:pt x="636089" y="281849"/>
                  </a:cubicBezTo>
                  <a:cubicBezTo>
                    <a:pt x="629765" y="275525"/>
                    <a:pt x="626954" y="260769"/>
                    <a:pt x="614306" y="266391"/>
                  </a:cubicBezTo>
                  <a:cubicBezTo>
                    <a:pt x="601658" y="272012"/>
                    <a:pt x="592524" y="282552"/>
                    <a:pt x="592524" y="298011"/>
                  </a:cubicBezTo>
                  <a:cubicBezTo>
                    <a:pt x="592524" y="338062"/>
                    <a:pt x="591821" y="378114"/>
                    <a:pt x="593226" y="418166"/>
                  </a:cubicBezTo>
                  <a:cubicBezTo>
                    <a:pt x="593929" y="435030"/>
                    <a:pt x="590416" y="442057"/>
                    <a:pt x="571444" y="441354"/>
                  </a:cubicBezTo>
                  <a:cubicBezTo>
                    <a:pt x="532095" y="439948"/>
                    <a:pt x="492745" y="440651"/>
                    <a:pt x="453396" y="441354"/>
                  </a:cubicBezTo>
                  <a:cubicBezTo>
                    <a:pt x="436532" y="441354"/>
                    <a:pt x="423182" y="437138"/>
                    <a:pt x="411939" y="424490"/>
                  </a:cubicBezTo>
                  <a:cubicBezTo>
                    <a:pt x="397886" y="408329"/>
                    <a:pt x="396480" y="394275"/>
                    <a:pt x="415452" y="380925"/>
                  </a:cubicBezTo>
                  <a:cubicBezTo>
                    <a:pt x="429506" y="371087"/>
                    <a:pt x="445667" y="359142"/>
                    <a:pt x="439343" y="338765"/>
                  </a:cubicBezTo>
                  <a:cubicBezTo>
                    <a:pt x="432316" y="316982"/>
                    <a:pt x="417560" y="301524"/>
                    <a:pt x="394372" y="295902"/>
                  </a:cubicBezTo>
                  <a:cubicBezTo>
                    <a:pt x="366266" y="289579"/>
                    <a:pt x="340267" y="290984"/>
                    <a:pt x="318485" y="312766"/>
                  </a:cubicBezTo>
                  <a:cubicBezTo>
                    <a:pt x="294594" y="336657"/>
                    <a:pt x="295999" y="354224"/>
                    <a:pt x="320593" y="377412"/>
                  </a:cubicBezTo>
                  <a:cubicBezTo>
                    <a:pt x="329727" y="385844"/>
                    <a:pt x="347294" y="390060"/>
                    <a:pt x="338862" y="409032"/>
                  </a:cubicBezTo>
                  <a:cubicBezTo>
                    <a:pt x="330430" y="426598"/>
                    <a:pt x="319187" y="439948"/>
                    <a:pt x="298107" y="440651"/>
                  </a:cubicBezTo>
                  <a:cubicBezTo>
                    <a:pt x="274217" y="443462"/>
                    <a:pt x="250326" y="442759"/>
                    <a:pt x="220814" y="4427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0716048A-C271-46A1-B05E-930BDD5EF1C1}"/>
                </a:ext>
              </a:extLst>
            </p:cNvPr>
            <p:cNvSpPr/>
            <p:nvPr/>
          </p:nvSpPr>
          <p:spPr>
            <a:xfrm flipH="1">
              <a:off x="7372679" y="2785516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67D3FC22-A051-4D7B-893A-4DA61A9B9CFE}"/>
                </a:ext>
              </a:extLst>
            </p:cNvPr>
            <p:cNvSpPr/>
            <p:nvPr/>
          </p:nvSpPr>
          <p:spPr>
            <a:xfrm>
              <a:off x="1515006" y="5062507"/>
              <a:ext cx="769640" cy="1282732"/>
            </a:xfrm>
            <a:custGeom>
              <a:avLst/>
              <a:gdLst>
                <a:gd name="connsiteX0" fmla="*/ 443445 w 442678"/>
                <a:gd name="connsiteY0" fmla="*/ 516659 h 737797"/>
                <a:gd name="connsiteX1" fmla="*/ 438526 w 442678"/>
                <a:gd name="connsiteY1" fmla="*/ 588331 h 737797"/>
                <a:gd name="connsiteX2" fmla="*/ 364746 w 442678"/>
                <a:gd name="connsiteY2" fmla="*/ 591844 h 737797"/>
                <a:gd name="connsiteX3" fmla="*/ 301506 w 442678"/>
                <a:gd name="connsiteY3" fmla="*/ 591844 h 737797"/>
                <a:gd name="connsiteX4" fmla="*/ 269184 w 442678"/>
                <a:gd name="connsiteY4" fmla="*/ 612924 h 737797"/>
                <a:gd name="connsiteX5" fmla="*/ 285345 w 442678"/>
                <a:gd name="connsiteY5" fmla="*/ 637517 h 737797"/>
                <a:gd name="connsiteX6" fmla="*/ 264968 w 442678"/>
                <a:gd name="connsiteY6" fmla="*/ 732377 h 737797"/>
                <a:gd name="connsiteX7" fmla="*/ 153947 w 442678"/>
                <a:gd name="connsiteY7" fmla="*/ 708486 h 737797"/>
                <a:gd name="connsiteX8" fmla="*/ 159569 w 442678"/>
                <a:gd name="connsiteY8" fmla="*/ 638220 h 737797"/>
                <a:gd name="connsiteX9" fmla="*/ 177135 w 442678"/>
                <a:gd name="connsiteY9" fmla="*/ 612221 h 737797"/>
                <a:gd name="connsiteX10" fmla="*/ 139191 w 442678"/>
                <a:gd name="connsiteY10" fmla="*/ 591141 h 737797"/>
                <a:gd name="connsiteX11" fmla="*/ 23954 w 442678"/>
                <a:gd name="connsiteY11" fmla="*/ 591844 h 737797"/>
                <a:gd name="connsiteX12" fmla="*/ 64 w 442678"/>
                <a:gd name="connsiteY12" fmla="*/ 567251 h 737797"/>
                <a:gd name="connsiteX13" fmla="*/ 64 w 442678"/>
                <a:gd name="connsiteY13" fmla="*/ 454824 h 737797"/>
                <a:gd name="connsiteX14" fmla="*/ 20441 w 442678"/>
                <a:gd name="connsiteY14" fmla="*/ 409151 h 737797"/>
                <a:gd name="connsiteX15" fmla="*/ 59790 w 442678"/>
                <a:gd name="connsiteY15" fmla="*/ 412665 h 737797"/>
                <a:gd name="connsiteX16" fmla="*/ 106166 w 442678"/>
                <a:gd name="connsiteY16" fmla="*/ 437258 h 737797"/>
                <a:gd name="connsiteX17" fmla="*/ 149029 w 442678"/>
                <a:gd name="connsiteY17" fmla="*/ 382450 h 737797"/>
                <a:gd name="connsiteX18" fmla="*/ 125840 w 442678"/>
                <a:gd name="connsiteY18" fmla="*/ 313589 h 737797"/>
                <a:gd name="connsiteX19" fmla="*/ 67519 w 442678"/>
                <a:gd name="connsiteY19" fmla="*/ 317102 h 737797"/>
                <a:gd name="connsiteX20" fmla="*/ 34494 w 442678"/>
                <a:gd name="connsiteY20" fmla="*/ 337480 h 737797"/>
                <a:gd name="connsiteX21" fmla="*/ 766 w 442678"/>
                <a:gd name="connsiteY21" fmla="*/ 292509 h 737797"/>
                <a:gd name="connsiteX22" fmla="*/ 64 w 442678"/>
                <a:gd name="connsiteY22" fmla="*/ 163921 h 737797"/>
                <a:gd name="connsiteX23" fmla="*/ 19036 w 442678"/>
                <a:gd name="connsiteY23" fmla="*/ 149166 h 737797"/>
                <a:gd name="connsiteX24" fmla="*/ 137083 w 442678"/>
                <a:gd name="connsiteY24" fmla="*/ 149166 h 737797"/>
                <a:gd name="connsiteX25" fmla="*/ 167298 w 442678"/>
                <a:gd name="connsiteY25" fmla="*/ 139328 h 737797"/>
                <a:gd name="connsiteX26" fmla="*/ 167298 w 442678"/>
                <a:gd name="connsiteY26" fmla="*/ 107708 h 737797"/>
                <a:gd name="connsiteX27" fmla="*/ 142705 w 442678"/>
                <a:gd name="connsiteY27" fmla="*/ 52198 h 737797"/>
                <a:gd name="connsiteX28" fmla="*/ 201728 w 442678"/>
                <a:gd name="connsiteY28" fmla="*/ 1606 h 737797"/>
                <a:gd name="connsiteX29" fmla="*/ 292372 w 442678"/>
                <a:gd name="connsiteY29" fmla="*/ 32523 h 737797"/>
                <a:gd name="connsiteX30" fmla="*/ 286048 w 442678"/>
                <a:gd name="connsiteY30" fmla="*/ 102087 h 737797"/>
                <a:gd name="connsiteX31" fmla="*/ 269887 w 442678"/>
                <a:gd name="connsiteY31" fmla="*/ 128788 h 737797"/>
                <a:gd name="connsiteX32" fmla="*/ 305723 w 442678"/>
                <a:gd name="connsiteY32" fmla="*/ 149166 h 737797"/>
                <a:gd name="connsiteX33" fmla="*/ 420959 w 442678"/>
                <a:gd name="connsiteY33" fmla="*/ 148463 h 737797"/>
                <a:gd name="connsiteX34" fmla="*/ 444148 w 442678"/>
                <a:gd name="connsiteY34" fmla="*/ 173056 h 737797"/>
                <a:gd name="connsiteX35" fmla="*/ 444148 w 442678"/>
                <a:gd name="connsiteY35" fmla="*/ 291104 h 737797"/>
                <a:gd name="connsiteX36" fmla="*/ 424473 w 442678"/>
                <a:gd name="connsiteY36" fmla="*/ 331155 h 737797"/>
                <a:gd name="connsiteX37" fmla="*/ 385826 w 442678"/>
                <a:gd name="connsiteY37" fmla="*/ 327642 h 737797"/>
                <a:gd name="connsiteX38" fmla="*/ 340153 w 442678"/>
                <a:gd name="connsiteY38" fmla="*/ 302346 h 737797"/>
                <a:gd name="connsiteX39" fmla="*/ 296588 w 442678"/>
                <a:gd name="connsiteY39" fmla="*/ 359965 h 737797"/>
                <a:gd name="connsiteX40" fmla="*/ 321884 w 442678"/>
                <a:gd name="connsiteY40" fmla="*/ 428123 h 737797"/>
                <a:gd name="connsiteX41" fmla="*/ 378097 w 442678"/>
                <a:gd name="connsiteY41" fmla="*/ 423205 h 737797"/>
                <a:gd name="connsiteX42" fmla="*/ 414636 w 442678"/>
                <a:gd name="connsiteY42" fmla="*/ 403530 h 737797"/>
                <a:gd name="connsiteX43" fmla="*/ 444850 w 442678"/>
                <a:gd name="connsiteY43" fmla="*/ 451311 h 737797"/>
                <a:gd name="connsiteX44" fmla="*/ 443445 w 442678"/>
                <a:gd name="connsiteY44" fmla="*/ 516659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2678" h="737797">
                  <a:moveTo>
                    <a:pt x="443445" y="516659"/>
                  </a:moveTo>
                  <a:cubicBezTo>
                    <a:pt x="441337" y="538441"/>
                    <a:pt x="454688" y="573574"/>
                    <a:pt x="438526" y="588331"/>
                  </a:cubicBezTo>
                  <a:cubicBezTo>
                    <a:pt x="424473" y="600979"/>
                    <a:pt x="390042" y="591844"/>
                    <a:pt x="364746" y="591844"/>
                  </a:cubicBezTo>
                  <a:cubicBezTo>
                    <a:pt x="343666" y="591844"/>
                    <a:pt x="322586" y="591844"/>
                    <a:pt x="301506" y="591844"/>
                  </a:cubicBezTo>
                  <a:cubicBezTo>
                    <a:pt x="286751" y="591844"/>
                    <a:pt x="274805" y="599573"/>
                    <a:pt x="269184" y="612924"/>
                  </a:cubicBezTo>
                  <a:cubicBezTo>
                    <a:pt x="262860" y="627680"/>
                    <a:pt x="278319" y="630490"/>
                    <a:pt x="285345" y="637517"/>
                  </a:cubicBezTo>
                  <a:cubicBezTo>
                    <a:pt x="317668" y="667732"/>
                    <a:pt x="309236" y="708486"/>
                    <a:pt x="264968" y="732377"/>
                  </a:cubicBezTo>
                  <a:cubicBezTo>
                    <a:pt x="229835" y="751349"/>
                    <a:pt x="177838" y="740106"/>
                    <a:pt x="153947" y="708486"/>
                  </a:cubicBezTo>
                  <a:cubicBezTo>
                    <a:pt x="134272" y="683190"/>
                    <a:pt x="137083" y="661407"/>
                    <a:pt x="159569" y="638220"/>
                  </a:cubicBezTo>
                  <a:cubicBezTo>
                    <a:pt x="166595" y="631193"/>
                    <a:pt x="184864" y="629085"/>
                    <a:pt x="177135" y="612221"/>
                  </a:cubicBezTo>
                  <a:cubicBezTo>
                    <a:pt x="170109" y="596763"/>
                    <a:pt x="156055" y="590439"/>
                    <a:pt x="139191" y="591141"/>
                  </a:cubicBezTo>
                  <a:cubicBezTo>
                    <a:pt x="100545" y="591844"/>
                    <a:pt x="62601" y="589736"/>
                    <a:pt x="23954" y="591844"/>
                  </a:cubicBezTo>
                  <a:cubicBezTo>
                    <a:pt x="4280" y="592546"/>
                    <a:pt x="-639" y="586223"/>
                    <a:pt x="64" y="567251"/>
                  </a:cubicBezTo>
                  <a:cubicBezTo>
                    <a:pt x="1469" y="530010"/>
                    <a:pt x="766" y="492768"/>
                    <a:pt x="64" y="454824"/>
                  </a:cubicBezTo>
                  <a:cubicBezTo>
                    <a:pt x="64" y="435852"/>
                    <a:pt x="6388" y="421097"/>
                    <a:pt x="20441" y="409151"/>
                  </a:cubicBezTo>
                  <a:cubicBezTo>
                    <a:pt x="34494" y="397908"/>
                    <a:pt x="47142" y="396503"/>
                    <a:pt x="59790" y="412665"/>
                  </a:cubicBezTo>
                  <a:cubicBezTo>
                    <a:pt x="71033" y="427420"/>
                    <a:pt x="82978" y="447095"/>
                    <a:pt x="106166" y="437258"/>
                  </a:cubicBezTo>
                  <a:cubicBezTo>
                    <a:pt x="130057" y="427420"/>
                    <a:pt x="146920" y="410557"/>
                    <a:pt x="149029" y="382450"/>
                  </a:cubicBezTo>
                  <a:cubicBezTo>
                    <a:pt x="151137" y="355749"/>
                    <a:pt x="148326" y="331858"/>
                    <a:pt x="125840" y="313589"/>
                  </a:cubicBezTo>
                  <a:cubicBezTo>
                    <a:pt x="101950" y="293914"/>
                    <a:pt x="88599" y="295320"/>
                    <a:pt x="67519" y="317102"/>
                  </a:cubicBezTo>
                  <a:cubicBezTo>
                    <a:pt x="58385" y="326237"/>
                    <a:pt x="54169" y="345209"/>
                    <a:pt x="34494" y="337480"/>
                  </a:cubicBezTo>
                  <a:cubicBezTo>
                    <a:pt x="14117" y="329750"/>
                    <a:pt x="1469" y="314292"/>
                    <a:pt x="766" y="292509"/>
                  </a:cubicBezTo>
                  <a:cubicBezTo>
                    <a:pt x="-639" y="249647"/>
                    <a:pt x="766" y="206784"/>
                    <a:pt x="64" y="163921"/>
                  </a:cubicBezTo>
                  <a:cubicBezTo>
                    <a:pt x="-639" y="147760"/>
                    <a:pt x="8496" y="149166"/>
                    <a:pt x="19036" y="149166"/>
                  </a:cubicBezTo>
                  <a:cubicBezTo>
                    <a:pt x="58385" y="149166"/>
                    <a:pt x="97734" y="149166"/>
                    <a:pt x="137083" y="149166"/>
                  </a:cubicBezTo>
                  <a:cubicBezTo>
                    <a:pt x="148326" y="149166"/>
                    <a:pt x="158163" y="147760"/>
                    <a:pt x="167298" y="139328"/>
                  </a:cubicBezTo>
                  <a:cubicBezTo>
                    <a:pt x="179243" y="128086"/>
                    <a:pt x="184162" y="118951"/>
                    <a:pt x="167298" y="107708"/>
                  </a:cubicBezTo>
                  <a:cubicBezTo>
                    <a:pt x="148326" y="94358"/>
                    <a:pt x="133570" y="76791"/>
                    <a:pt x="142705" y="52198"/>
                  </a:cubicBezTo>
                  <a:cubicBezTo>
                    <a:pt x="152542" y="25497"/>
                    <a:pt x="171514" y="5120"/>
                    <a:pt x="201728" y="1606"/>
                  </a:cubicBezTo>
                  <a:cubicBezTo>
                    <a:pt x="236159" y="-2610"/>
                    <a:pt x="269184" y="-502"/>
                    <a:pt x="292372" y="32523"/>
                  </a:cubicBezTo>
                  <a:cubicBezTo>
                    <a:pt x="312046" y="59927"/>
                    <a:pt x="309938" y="78899"/>
                    <a:pt x="286048" y="102087"/>
                  </a:cubicBezTo>
                  <a:cubicBezTo>
                    <a:pt x="278319" y="109114"/>
                    <a:pt x="261455" y="113330"/>
                    <a:pt x="269887" y="128788"/>
                  </a:cubicBezTo>
                  <a:cubicBezTo>
                    <a:pt x="276913" y="142139"/>
                    <a:pt x="289561" y="149166"/>
                    <a:pt x="305723" y="149166"/>
                  </a:cubicBezTo>
                  <a:cubicBezTo>
                    <a:pt x="344369" y="148463"/>
                    <a:pt x="382313" y="150571"/>
                    <a:pt x="420959" y="148463"/>
                  </a:cubicBezTo>
                  <a:cubicBezTo>
                    <a:pt x="441337" y="147760"/>
                    <a:pt x="444850" y="154084"/>
                    <a:pt x="444148" y="173056"/>
                  </a:cubicBezTo>
                  <a:cubicBezTo>
                    <a:pt x="442742" y="212405"/>
                    <a:pt x="443445" y="251754"/>
                    <a:pt x="444148" y="291104"/>
                  </a:cubicBezTo>
                  <a:cubicBezTo>
                    <a:pt x="444148" y="308670"/>
                    <a:pt x="437121" y="320615"/>
                    <a:pt x="424473" y="331155"/>
                  </a:cubicBezTo>
                  <a:cubicBezTo>
                    <a:pt x="410419" y="342398"/>
                    <a:pt x="397771" y="344506"/>
                    <a:pt x="385826" y="327642"/>
                  </a:cubicBezTo>
                  <a:cubicBezTo>
                    <a:pt x="374584" y="312886"/>
                    <a:pt x="363341" y="293212"/>
                    <a:pt x="340153" y="302346"/>
                  </a:cubicBezTo>
                  <a:cubicBezTo>
                    <a:pt x="314857" y="312184"/>
                    <a:pt x="298696" y="331155"/>
                    <a:pt x="296588" y="359965"/>
                  </a:cubicBezTo>
                  <a:cubicBezTo>
                    <a:pt x="294480" y="386666"/>
                    <a:pt x="298696" y="410557"/>
                    <a:pt x="321884" y="428123"/>
                  </a:cubicBezTo>
                  <a:cubicBezTo>
                    <a:pt x="345072" y="445690"/>
                    <a:pt x="357720" y="444987"/>
                    <a:pt x="378097" y="423205"/>
                  </a:cubicBezTo>
                  <a:cubicBezTo>
                    <a:pt x="387934" y="412665"/>
                    <a:pt x="394961" y="393693"/>
                    <a:pt x="414636" y="403530"/>
                  </a:cubicBezTo>
                  <a:cubicBezTo>
                    <a:pt x="433608" y="412665"/>
                    <a:pt x="445553" y="428123"/>
                    <a:pt x="444850" y="451311"/>
                  </a:cubicBezTo>
                  <a:cubicBezTo>
                    <a:pt x="442742" y="472391"/>
                    <a:pt x="443445" y="492066"/>
                    <a:pt x="443445" y="5166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C8C759EB-2DAB-4682-A636-8CE09883F630}"/>
                </a:ext>
              </a:extLst>
            </p:cNvPr>
            <p:cNvSpPr/>
            <p:nvPr/>
          </p:nvSpPr>
          <p:spPr>
            <a:xfrm flipH="1">
              <a:off x="3559383" y="5076501"/>
              <a:ext cx="1026185" cy="1013970"/>
            </a:xfrm>
            <a:custGeom>
              <a:avLst/>
              <a:gdLst>
                <a:gd name="connsiteX0" fmla="*/ 710 w 590237"/>
                <a:gd name="connsiteY0" fmla="*/ 508487 h 583211"/>
                <a:gd name="connsiteX1" fmla="*/ 710 w 590237"/>
                <a:gd name="connsiteY1" fmla="*/ 448058 h 583211"/>
                <a:gd name="connsiteX2" fmla="*/ 16168 w 590237"/>
                <a:gd name="connsiteY2" fmla="*/ 411520 h 583211"/>
                <a:gd name="connsiteX3" fmla="*/ 61841 w 590237"/>
                <a:gd name="connsiteY3" fmla="*/ 413628 h 583211"/>
                <a:gd name="connsiteX4" fmla="*/ 103298 w 590237"/>
                <a:gd name="connsiteY4" fmla="*/ 437518 h 583211"/>
                <a:gd name="connsiteX5" fmla="*/ 146864 w 590237"/>
                <a:gd name="connsiteY5" fmla="*/ 389737 h 583211"/>
                <a:gd name="connsiteX6" fmla="*/ 125081 w 590237"/>
                <a:gd name="connsiteY6" fmla="*/ 312444 h 583211"/>
                <a:gd name="connsiteX7" fmla="*/ 66760 w 590237"/>
                <a:gd name="connsiteY7" fmla="*/ 316660 h 583211"/>
                <a:gd name="connsiteX8" fmla="*/ 33032 w 590237"/>
                <a:gd name="connsiteY8" fmla="*/ 336335 h 583211"/>
                <a:gd name="connsiteX9" fmla="*/ 710 w 590237"/>
                <a:gd name="connsiteY9" fmla="*/ 290661 h 583211"/>
                <a:gd name="connsiteX10" fmla="*/ 710 w 590237"/>
                <a:gd name="connsiteY10" fmla="*/ 164884 h 583211"/>
                <a:gd name="connsiteX11" fmla="*/ 17574 w 590237"/>
                <a:gd name="connsiteY11" fmla="*/ 148021 h 583211"/>
                <a:gd name="connsiteX12" fmla="*/ 135621 w 590237"/>
                <a:gd name="connsiteY12" fmla="*/ 148723 h 583211"/>
                <a:gd name="connsiteX13" fmla="*/ 165836 w 590237"/>
                <a:gd name="connsiteY13" fmla="*/ 139589 h 583211"/>
                <a:gd name="connsiteX14" fmla="*/ 167241 w 590237"/>
                <a:gd name="connsiteY14" fmla="*/ 107969 h 583211"/>
                <a:gd name="connsiteX15" fmla="*/ 141242 w 590237"/>
                <a:gd name="connsiteY15" fmla="*/ 52458 h 583211"/>
                <a:gd name="connsiteX16" fmla="*/ 203077 w 590237"/>
                <a:gd name="connsiteY16" fmla="*/ 1164 h 583211"/>
                <a:gd name="connsiteX17" fmla="*/ 293018 w 590237"/>
                <a:gd name="connsiteY17" fmla="*/ 32784 h 583211"/>
                <a:gd name="connsiteX18" fmla="*/ 286694 w 590237"/>
                <a:gd name="connsiteY18" fmla="*/ 100239 h 583211"/>
                <a:gd name="connsiteX19" fmla="*/ 268424 w 590237"/>
                <a:gd name="connsiteY19" fmla="*/ 126238 h 583211"/>
                <a:gd name="connsiteX20" fmla="*/ 306368 w 590237"/>
                <a:gd name="connsiteY20" fmla="*/ 148021 h 583211"/>
                <a:gd name="connsiteX21" fmla="*/ 421605 w 590237"/>
                <a:gd name="connsiteY21" fmla="*/ 147318 h 583211"/>
                <a:gd name="connsiteX22" fmla="*/ 443388 w 590237"/>
                <a:gd name="connsiteY22" fmla="*/ 169803 h 583211"/>
                <a:gd name="connsiteX23" fmla="*/ 442685 w 590237"/>
                <a:gd name="connsiteY23" fmla="*/ 282229 h 583211"/>
                <a:gd name="connsiteX24" fmla="*/ 453928 w 590237"/>
                <a:gd name="connsiteY24" fmla="*/ 314552 h 583211"/>
                <a:gd name="connsiteX25" fmla="*/ 482737 w 590237"/>
                <a:gd name="connsiteY25" fmla="*/ 314552 h 583211"/>
                <a:gd name="connsiteX26" fmla="*/ 539653 w 590237"/>
                <a:gd name="connsiteY26" fmla="*/ 288554 h 583211"/>
                <a:gd name="connsiteX27" fmla="*/ 590947 w 590237"/>
                <a:gd name="connsiteY27" fmla="*/ 353198 h 583211"/>
                <a:gd name="connsiteX28" fmla="*/ 560030 w 590237"/>
                <a:gd name="connsiteY28" fmla="*/ 438221 h 583211"/>
                <a:gd name="connsiteX29" fmla="*/ 489763 w 590237"/>
                <a:gd name="connsiteY29" fmla="*/ 431897 h 583211"/>
                <a:gd name="connsiteX30" fmla="*/ 465873 w 590237"/>
                <a:gd name="connsiteY30" fmla="*/ 414330 h 583211"/>
                <a:gd name="connsiteX31" fmla="*/ 441982 w 590237"/>
                <a:gd name="connsiteY31" fmla="*/ 450869 h 583211"/>
                <a:gd name="connsiteX32" fmla="*/ 442685 w 590237"/>
                <a:gd name="connsiteY32" fmla="*/ 568214 h 583211"/>
                <a:gd name="connsiteX33" fmla="*/ 419497 w 590237"/>
                <a:gd name="connsiteY33" fmla="*/ 589996 h 583211"/>
                <a:gd name="connsiteX34" fmla="*/ 307071 w 590237"/>
                <a:gd name="connsiteY34" fmla="*/ 589996 h 583211"/>
                <a:gd name="connsiteX35" fmla="*/ 263506 w 590237"/>
                <a:gd name="connsiteY35" fmla="*/ 572430 h 583211"/>
                <a:gd name="connsiteX36" fmla="*/ 266316 w 590237"/>
                <a:gd name="connsiteY36" fmla="*/ 528864 h 583211"/>
                <a:gd name="connsiteX37" fmla="*/ 289504 w 590237"/>
                <a:gd name="connsiteY37" fmla="*/ 485299 h 583211"/>
                <a:gd name="connsiteX38" fmla="*/ 237507 w 590237"/>
                <a:gd name="connsiteY38" fmla="*/ 442437 h 583211"/>
                <a:gd name="connsiteX39" fmla="*/ 167241 w 590237"/>
                <a:gd name="connsiteY39" fmla="*/ 462111 h 583211"/>
                <a:gd name="connsiteX40" fmla="*/ 170051 w 590237"/>
                <a:gd name="connsiteY40" fmla="*/ 523946 h 583211"/>
                <a:gd name="connsiteX41" fmla="*/ 189023 w 590237"/>
                <a:gd name="connsiteY41" fmla="*/ 555566 h 583211"/>
                <a:gd name="connsiteX42" fmla="*/ 148971 w 590237"/>
                <a:gd name="connsiteY42" fmla="*/ 587888 h 583211"/>
                <a:gd name="connsiteX43" fmla="*/ 11952 w 590237"/>
                <a:gd name="connsiteY43" fmla="*/ 589294 h 583211"/>
                <a:gd name="connsiteX44" fmla="*/ 7 w 590237"/>
                <a:gd name="connsiteY44" fmla="*/ 573132 h 583211"/>
                <a:gd name="connsiteX45" fmla="*/ 710 w 590237"/>
                <a:gd name="connsiteY45" fmla="*/ 508487 h 5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83211">
                  <a:moveTo>
                    <a:pt x="710" y="508487"/>
                  </a:moveTo>
                  <a:cubicBezTo>
                    <a:pt x="710" y="488110"/>
                    <a:pt x="1412" y="468435"/>
                    <a:pt x="710" y="448058"/>
                  </a:cubicBezTo>
                  <a:cubicBezTo>
                    <a:pt x="7" y="433302"/>
                    <a:pt x="5628" y="421357"/>
                    <a:pt x="16168" y="411520"/>
                  </a:cubicBezTo>
                  <a:cubicBezTo>
                    <a:pt x="32329" y="396764"/>
                    <a:pt x="47085" y="393250"/>
                    <a:pt x="61841" y="413628"/>
                  </a:cubicBezTo>
                  <a:cubicBezTo>
                    <a:pt x="71678" y="427681"/>
                    <a:pt x="83624" y="444545"/>
                    <a:pt x="103298" y="437518"/>
                  </a:cubicBezTo>
                  <a:cubicBezTo>
                    <a:pt x="125081" y="429789"/>
                    <a:pt x="142648" y="415033"/>
                    <a:pt x="146864" y="389737"/>
                  </a:cubicBezTo>
                  <a:cubicBezTo>
                    <a:pt x="151782" y="360928"/>
                    <a:pt x="150377" y="333524"/>
                    <a:pt x="125081" y="312444"/>
                  </a:cubicBezTo>
                  <a:cubicBezTo>
                    <a:pt x="101893" y="293472"/>
                    <a:pt x="87840" y="294877"/>
                    <a:pt x="66760" y="316660"/>
                  </a:cubicBezTo>
                  <a:cubicBezTo>
                    <a:pt x="57625" y="325795"/>
                    <a:pt x="53409" y="345469"/>
                    <a:pt x="33032" y="336335"/>
                  </a:cubicBezTo>
                  <a:cubicBezTo>
                    <a:pt x="13357" y="327903"/>
                    <a:pt x="710" y="313849"/>
                    <a:pt x="710" y="290661"/>
                  </a:cubicBezTo>
                  <a:cubicBezTo>
                    <a:pt x="710" y="248502"/>
                    <a:pt x="1412" y="207044"/>
                    <a:pt x="710" y="164884"/>
                  </a:cubicBezTo>
                  <a:cubicBezTo>
                    <a:pt x="710" y="151534"/>
                    <a:pt x="4223" y="148021"/>
                    <a:pt x="17574" y="148021"/>
                  </a:cubicBezTo>
                  <a:cubicBezTo>
                    <a:pt x="56923" y="148723"/>
                    <a:pt x="96272" y="148021"/>
                    <a:pt x="135621" y="148723"/>
                  </a:cubicBezTo>
                  <a:cubicBezTo>
                    <a:pt x="146864" y="148723"/>
                    <a:pt x="157404" y="147318"/>
                    <a:pt x="165836" y="139589"/>
                  </a:cubicBezTo>
                  <a:cubicBezTo>
                    <a:pt x="177781" y="129049"/>
                    <a:pt x="184808" y="119914"/>
                    <a:pt x="167241" y="107969"/>
                  </a:cubicBezTo>
                  <a:cubicBezTo>
                    <a:pt x="148269" y="95321"/>
                    <a:pt x="134216" y="77754"/>
                    <a:pt x="141242" y="52458"/>
                  </a:cubicBezTo>
                  <a:cubicBezTo>
                    <a:pt x="147566" y="27865"/>
                    <a:pt x="177078" y="3974"/>
                    <a:pt x="203077" y="1164"/>
                  </a:cubicBezTo>
                  <a:cubicBezTo>
                    <a:pt x="238210" y="-2349"/>
                    <a:pt x="270533" y="461"/>
                    <a:pt x="293018" y="32784"/>
                  </a:cubicBezTo>
                  <a:cubicBezTo>
                    <a:pt x="311287" y="58782"/>
                    <a:pt x="308476" y="78457"/>
                    <a:pt x="286694" y="100239"/>
                  </a:cubicBezTo>
                  <a:cubicBezTo>
                    <a:pt x="279667" y="107969"/>
                    <a:pt x="261398" y="110779"/>
                    <a:pt x="268424" y="126238"/>
                  </a:cubicBezTo>
                  <a:cubicBezTo>
                    <a:pt x="275451" y="140994"/>
                    <a:pt x="288802" y="148021"/>
                    <a:pt x="306368" y="148021"/>
                  </a:cubicBezTo>
                  <a:cubicBezTo>
                    <a:pt x="345015" y="147318"/>
                    <a:pt x="382959" y="148723"/>
                    <a:pt x="421605" y="147318"/>
                  </a:cubicBezTo>
                  <a:cubicBezTo>
                    <a:pt x="440577" y="146615"/>
                    <a:pt x="444090" y="152939"/>
                    <a:pt x="443388" y="169803"/>
                  </a:cubicBezTo>
                  <a:cubicBezTo>
                    <a:pt x="441982" y="207044"/>
                    <a:pt x="443388" y="244285"/>
                    <a:pt x="442685" y="282229"/>
                  </a:cubicBezTo>
                  <a:cubicBezTo>
                    <a:pt x="442685" y="294877"/>
                    <a:pt x="445496" y="305417"/>
                    <a:pt x="453928" y="314552"/>
                  </a:cubicBezTo>
                  <a:cubicBezTo>
                    <a:pt x="463765" y="324389"/>
                    <a:pt x="472197" y="328605"/>
                    <a:pt x="482737" y="314552"/>
                  </a:cubicBezTo>
                  <a:cubicBezTo>
                    <a:pt x="496790" y="295580"/>
                    <a:pt x="512952" y="278014"/>
                    <a:pt x="539653" y="288554"/>
                  </a:cubicBezTo>
                  <a:cubicBezTo>
                    <a:pt x="568462" y="299796"/>
                    <a:pt x="588136" y="320173"/>
                    <a:pt x="590947" y="353198"/>
                  </a:cubicBezTo>
                  <a:cubicBezTo>
                    <a:pt x="593758" y="386927"/>
                    <a:pt x="589542" y="416438"/>
                    <a:pt x="560030" y="438221"/>
                  </a:cubicBezTo>
                  <a:cubicBezTo>
                    <a:pt x="534032" y="457193"/>
                    <a:pt x="512952" y="455085"/>
                    <a:pt x="489763" y="431897"/>
                  </a:cubicBezTo>
                  <a:cubicBezTo>
                    <a:pt x="482737" y="424870"/>
                    <a:pt x="479224" y="408709"/>
                    <a:pt x="465873" y="414330"/>
                  </a:cubicBezTo>
                  <a:cubicBezTo>
                    <a:pt x="451117" y="420654"/>
                    <a:pt x="441982" y="433302"/>
                    <a:pt x="441982" y="450869"/>
                  </a:cubicBezTo>
                  <a:cubicBezTo>
                    <a:pt x="441982" y="490218"/>
                    <a:pt x="440577" y="529567"/>
                    <a:pt x="442685" y="568214"/>
                  </a:cubicBezTo>
                  <a:cubicBezTo>
                    <a:pt x="443388" y="587186"/>
                    <a:pt x="437064" y="590699"/>
                    <a:pt x="419497" y="589996"/>
                  </a:cubicBezTo>
                  <a:cubicBezTo>
                    <a:pt x="382256" y="588591"/>
                    <a:pt x="345015" y="589294"/>
                    <a:pt x="307071" y="589996"/>
                  </a:cubicBezTo>
                  <a:cubicBezTo>
                    <a:pt x="289504" y="589996"/>
                    <a:pt x="274748" y="586483"/>
                    <a:pt x="263506" y="572430"/>
                  </a:cubicBezTo>
                  <a:cubicBezTo>
                    <a:pt x="250155" y="556971"/>
                    <a:pt x="247344" y="543621"/>
                    <a:pt x="266316" y="528864"/>
                  </a:cubicBezTo>
                  <a:cubicBezTo>
                    <a:pt x="280370" y="518324"/>
                    <a:pt x="297936" y="507082"/>
                    <a:pt x="289504" y="485299"/>
                  </a:cubicBezTo>
                  <a:cubicBezTo>
                    <a:pt x="280370" y="462111"/>
                    <a:pt x="264911" y="445248"/>
                    <a:pt x="237507" y="442437"/>
                  </a:cubicBezTo>
                  <a:cubicBezTo>
                    <a:pt x="211509" y="439626"/>
                    <a:pt x="186915" y="440329"/>
                    <a:pt x="167241" y="462111"/>
                  </a:cubicBezTo>
                  <a:cubicBezTo>
                    <a:pt x="144756" y="487407"/>
                    <a:pt x="145458" y="502163"/>
                    <a:pt x="170051" y="523946"/>
                  </a:cubicBezTo>
                  <a:cubicBezTo>
                    <a:pt x="179186" y="532378"/>
                    <a:pt x="196050" y="537296"/>
                    <a:pt x="189023" y="555566"/>
                  </a:cubicBezTo>
                  <a:cubicBezTo>
                    <a:pt x="181997" y="573835"/>
                    <a:pt x="168646" y="587186"/>
                    <a:pt x="148971" y="587888"/>
                  </a:cubicBezTo>
                  <a:cubicBezTo>
                    <a:pt x="103298" y="589294"/>
                    <a:pt x="57625" y="588591"/>
                    <a:pt x="11952" y="589294"/>
                  </a:cubicBezTo>
                  <a:cubicBezTo>
                    <a:pt x="-696" y="589294"/>
                    <a:pt x="7" y="581564"/>
                    <a:pt x="7" y="573132"/>
                  </a:cubicBezTo>
                  <a:cubicBezTo>
                    <a:pt x="1412" y="552053"/>
                    <a:pt x="1412" y="530270"/>
                    <a:pt x="710" y="50848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7FD9554A-9641-4376-9C9F-4734F1FED2BC}"/>
                </a:ext>
              </a:extLst>
            </p:cNvPr>
            <p:cNvSpPr/>
            <p:nvPr/>
          </p:nvSpPr>
          <p:spPr>
            <a:xfrm>
              <a:off x="8148432" y="3556239"/>
              <a:ext cx="1026185" cy="1026186"/>
            </a:xfrm>
            <a:custGeom>
              <a:avLst/>
              <a:gdLst>
                <a:gd name="connsiteX0" fmla="*/ 228795 w 590237"/>
                <a:gd name="connsiteY0" fmla="*/ 149140 h 590237"/>
                <a:gd name="connsiteX1" fmla="*/ 292034 w 590237"/>
                <a:gd name="connsiteY1" fmla="*/ 149140 h 590237"/>
                <a:gd name="connsiteX2" fmla="*/ 323654 w 590237"/>
                <a:gd name="connsiteY2" fmla="*/ 127358 h 590237"/>
                <a:gd name="connsiteX3" fmla="*/ 308898 w 590237"/>
                <a:gd name="connsiteY3" fmla="*/ 104872 h 590237"/>
                <a:gd name="connsiteX4" fmla="*/ 322952 w 590237"/>
                <a:gd name="connsiteY4" fmla="*/ 11418 h 590237"/>
                <a:gd name="connsiteX5" fmla="*/ 438891 w 590237"/>
                <a:gd name="connsiteY5" fmla="*/ 33201 h 590237"/>
                <a:gd name="connsiteX6" fmla="*/ 432567 w 590237"/>
                <a:gd name="connsiteY6" fmla="*/ 103467 h 590237"/>
                <a:gd name="connsiteX7" fmla="*/ 415703 w 590237"/>
                <a:gd name="connsiteY7" fmla="*/ 128763 h 590237"/>
                <a:gd name="connsiteX8" fmla="*/ 451539 w 590237"/>
                <a:gd name="connsiteY8" fmla="*/ 149140 h 590237"/>
                <a:gd name="connsiteX9" fmla="*/ 571695 w 590237"/>
                <a:gd name="connsiteY9" fmla="*/ 148438 h 590237"/>
                <a:gd name="connsiteX10" fmla="*/ 592072 w 590237"/>
                <a:gd name="connsiteY10" fmla="*/ 168112 h 590237"/>
                <a:gd name="connsiteX11" fmla="*/ 591369 w 590237"/>
                <a:gd name="connsiteY11" fmla="*/ 288268 h 590237"/>
                <a:gd name="connsiteX12" fmla="*/ 570289 w 590237"/>
                <a:gd name="connsiteY12" fmla="*/ 330428 h 590237"/>
                <a:gd name="connsiteX13" fmla="*/ 530940 w 590237"/>
                <a:gd name="connsiteY13" fmla="*/ 326915 h 590237"/>
                <a:gd name="connsiteX14" fmla="*/ 484564 w 590237"/>
                <a:gd name="connsiteY14" fmla="*/ 302321 h 590237"/>
                <a:gd name="connsiteX15" fmla="*/ 442405 w 590237"/>
                <a:gd name="connsiteY15" fmla="*/ 357831 h 590237"/>
                <a:gd name="connsiteX16" fmla="*/ 463485 w 590237"/>
                <a:gd name="connsiteY16" fmla="*/ 425287 h 590237"/>
                <a:gd name="connsiteX17" fmla="*/ 523913 w 590237"/>
                <a:gd name="connsiteY17" fmla="*/ 422477 h 590237"/>
                <a:gd name="connsiteX18" fmla="*/ 558344 w 590237"/>
                <a:gd name="connsiteY18" fmla="*/ 402802 h 590237"/>
                <a:gd name="connsiteX19" fmla="*/ 590667 w 590237"/>
                <a:gd name="connsiteY19" fmla="*/ 446367 h 590237"/>
                <a:gd name="connsiteX20" fmla="*/ 591369 w 590237"/>
                <a:gd name="connsiteY20" fmla="*/ 577765 h 590237"/>
                <a:gd name="connsiteX21" fmla="*/ 574505 w 590237"/>
                <a:gd name="connsiteY21" fmla="*/ 592521 h 590237"/>
                <a:gd name="connsiteX22" fmla="*/ 445918 w 590237"/>
                <a:gd name="connsiteY22" fmla="*/ 592521 h 590237"/>
                <a:gd name="connsiteX23" fmla="*/ 410785 w 590237"/>
                <a:gd name="connsiteY23" fmla="*/ 574955 h 590237"/>
                <a:gd name="connsiteX24" fmla="*/ 413595 w 590237"/>
                <a:gd name="connsiteY24" fmla="*/ 531390 h 590237"/>
                <a:gd name="connsiteX25" fmla="*/ 436783 w 590237"/>
                <a:gd name="connsiteY25" fmla="*/ 487122 h 590237"/>
                <a:gd name="connsiteX26" fmla="*/ 381975 w 590237"/>
                <a:gd name="connsiteY26" fmla="*/ 444962 h 590237"/>
                <a:gd name="connsiteX27" fmla="*/ 311006 w 590237"/>
                <a:gd name="connsiteY27" fmla="*/ 469555 h 590237"/>
                <a:gd name="connsiteX28" fmla="*/ 316628 w 590237"/>
                <a:gd name="connsiteY28" fmla="*/ 525768 h 590237"/>
                <a:gd name="connsiteX29" fmla="*/ 337005 w 590237"/>
                <a:gd name="connsiteY29" fmla="*/ 558794 h 590237"/>
                <a:gd name="connsiteX30" fmla="*/ 289224 w 590237"/>
                <a:gd name="connsiteY30" fmla="*/ 592521 h 590237"/>
                <a:gd name="connsiteX31" fmla="*/ 166258 w 590237"/>
                <a:gd name="connsiteY31" fmla="*/ 592521 h 590237"/>
                <a:gd name="connsiteX32" fmla="*/ 148691 w 590237"/>
                <a:gd name="connsiteY32" fmla="*/ 573549 h 590237"/>
                <a:gd name="connsiteX33" fmla="*/ 149394 w 590237"/>
                <a:gd name="connsiteY33" fmla="*/ 458312 h 590237"/>
                <a:gd name="connsiteX34" fmla="*/ 137448 w 590237"/>
                <a:gd name="connsiteY34" fmla="*/ 423179 h 590237"/>
                <a:gd name="connsiteX35" fmla="*/ 109342 w 590237"/>
                <a:gd name="connsiteY35" fmla="*/ 423882 h 590237"/>
                <a:gd name="connsiteX36" fmla="*/ 49615 w 590237"/>
                <a:gd name="connsiteY36" fmla="*/ 449178 h 590237"/>
                <a:gd name="connsiteX37" fmla="*/ 429 w 590237"/>
                <a:gd name="connsiteY37" fmla="*/ 382425 h 590237"/>
                <a:gd name="connsiteX38" fmla="*/ 32049 w 590237"/>
                <a:gd name="connsiteY38" fmla="*/ 300213 h 590237"/>
                <a:gd name="connsiteX39" fmla="*/ 101613 w 590237"/>
                <a:gd name="connsiteY39" fmla="*/ 305835 h 590237"/>
                <a:gd name="connsiteX40" fmla="*/ 128314 w 590237"/>
                <a:gd name="connsiteY40" fmla="*/ 322698 h 590237"/>
                <a:gd name="connsiteX41" fmla="*/ 148691 w 590237"/>
                <a:gd name="connsiteY41" fmla="*/ 286863 h 590237"/>
                <a:gd name="connsiteX42" fmla="*/ 147988 w 590237"/>
                <a:gd name="connsiteY42" fmla="*/ 168815 h 590237"/>
                <a:gd name="connsiteX43" fmla="*/ 168366 w 590237"/>
                <a:gd name="connsiteY43" fmla="*/ 147032 h 590237"/>
                <a:gd name="connsiteX44" fmla="*/ 228795 w 590237"/>
                <a:gd name="connsiteY44" fmla="*/ 14914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0237" h="590237">
                  <a:moveTo>
                    <a:pt x="228795" y="149140"/>
                  </a:moveTo>
                  <a:cubicBezTo>
                    <a:pt x="249874" y="149140"/>
                    <a:pt x="270954" y="148438"/>
                    <a:pt x="292034" y="149140"/>
                  </a:cubicBezTo>
                  <a:cubicBezTo>
                    <a:pt x="308196" y="149843"/>
                    <a:pt x="318033" y="140006"/>
                    <a:pt x="323654" y="127358"/>
                  </a:cubicBezTo>
                  <a:cubicBezTo>
                    <a:pt x="329276" y="114710"/>
                    <a:pt x="315222" y="110494"/>
                    <a:pt x="308898" y="104872"/>
                  </a:cubicBezTo>
                  <a:cubicBezTo>
                    <a:pt x="275873" y="73956"/>
                    <a:pt x="280792" y="38119"/>
                    <a:pt x="322952" y="11418"/>
                  </a:cubicBezTo>
                  <a:cubicBezTo>
                    <a:pt x="358085" y="-10364"/>
                    <a:pt x="413595" y="176"/>
                    <a:pt x="438891" y="33201"/>
                  </a:cubicBezTo>
                  <a:cubicBezTo>
                    <a:pt x="457863" y="59199"/>
                    <a:pt x="455755" y="80982"/>
                    <a:pt x="432567" y="103467"/>
                  </a:cubicBezTo>
                  <a:cubicBezTo>
                    <a:pt x="425540" y="110494"/>
                    <a:pt x="406569" y="111899"/>
                    <a:pt x="415703" y="128763"/>
                  </a:cubicBezTo>
                  <a:cubicBezTo>
                    <a:pt x="422730" y="142816"/>
                    <a:pt x="434675" y="149140"/>
                    <a:pt x="451539" y="149140"/>
                  </a:cubicBezTo>
                  <a:cubicBezTo>
                    <a:pt x="491591" y="148438"/>
                    <a:pt x="531643" y="149843"/>
                    <a:pt x="571695" y="148438"/>
                  </a:cubicBezTo>
                  <a:cubicBezTo>
                    <a:pt x="587153" y="147735"/>
                    <a:pt x="592072" y="151951"/>
                    <a:pt x="592072" y="168112"/>
                  </a:cubicBezTo>
                  <a:cubicBezTo>
                    <a:pt x="590667" y="208164"/>
                    <a:pt x="591369" y="248216"/>
                    <a:pt x="591369" y="288268"/>
                  </a:cubicBezTo>
                  <a:cubicBezTo>
                    <a:pt x="591369" y="305835"/>
                    <a:pt x="584343" y="319888"/>
                    <a:pt x="570289" y="330428"/>
                  </a:cubicBezTo>
                  <a:cubicBezTo>
                    <a:pt x="555533" y="341670"/>
                    <a:pt x="543588" y="343076"/>
                    <a:pt x="530940" y="326915"/>
                  </a:cubicBezTo>
                  <a:cubicBezTo>
                    <a:pt x="519698" y="312158"/>
                    <a:pt x="507752" y="293186"/>
                    <a:pt x="484564" y="302321"/>
                  </a:cubicBezTo>
                  <a:cubicBezTo>
                    <a:pt x="459971" y="312158"/>
                    <a:pt x="444512" y="329725"/>
                    <a:pt x="442405" y="357831"/>
                  </a:cubicBezTo>
                  <a:cubicBezTo>
                    <a:pt x="440296" y="383128"/>
                    <a:pt x="442405" y="407018"/>
                    <a:pt x="463485" y="425287"/>
                  </a:cubicBezTo>
                  <a:cubicBezTo>
                    <a:pt x="486672" y="445664"/>
                    <a:pt x="502834" y="444962"/>
                    <a:pt x="523913" y="422477"/>
                  </a:cubicBezTo>
                  <a:cubicBezTo>
                    <a:pt x="533048" y="412639"/>
                    <a:pt x="539372" y="394370"/>
                    <a:pt x="558344" y="402802"/>
                  </a:cubicBezTo>
                  <a:cubicBezTo>
                    <a:pt x="577316" y="410531"/>
                    <a:pt x="589964" y="425990"/>
                    <a:pt x="590667" y="446367"/>
                  </a:cubicBezTo>
                  <a:cubicBezTo>
                    <a:pt x="592072" y="489932"/>
                    <a:pt x="590667" y="534200"/>
                    <a:pt x="591369" y="577765"/>
                  </a:cubicBezTo>
                  <a:cubicBezTo>
                    <a:pt x="591369" y="591116"/>
                    <a:pt x="585748" y="592521"/>
                    <a:pt x="574505" y="592521"/>
                  </a:cubicBezTo>
                  <a:cubicBezTo>
                    <a:pt x="531643" y="591819"/>
                    <a:pt x="488780" y="592521"/>
                    <a:pt x="445918" y="592521"/>
                  </a:cubicBezTo>
                  <a:cubicBezTo>
                    <a:pt x="431162" y="592521"/>
                    <a:pt x="419919" y="584792"/>
                    <a:pt x="410785" y="574955"/>
                  </a:cubicBezTo>
                  <a:cubicBezTo>
                    <a:pt x="396731" y="559496"/>
                    <a:pt x="394623" y="545443"/>
                    <a:pt x="413595" y="531390"/>
                  </a:cubicBezTo>
                  <a:cubicBezTo>
                    <a:pt x="428351" y="520850"/>
                    <a:pt x="445918" y="508904"/>
                    <a:pt x="436783" y="487122"/>
                  </a:cubicBezTo>
                  <a:cubicBezTo>
                    <a:pt x="426946" y="463231"/>
                    <a:pt x="410082" y="446367"/>
                    <a:pt x="381975" y="444962"/>
                  </a:cubicBezTo>
                  <a:cubicBezTo>
                    <a:pt x="354572" y="443557"/>
                    <a:pt x="329276" y="444962"/>
                    <a:pt x="311006" y="469555"/>
                  </a:cubicBezTo>
                  <a:cubicBezTo>
                    <a:pt x="294142" y="492743"/>
                    <a:pt x="294845" y="506094"/>
                    <a:pt x="316628" y="525768"/>
                  </a:cubicBezTo>
                  <a:cubicBezTo>
                    <a:pt x="326465" y="534903"/>
                    <a:pt x="345437" y="539119"/>
                    <a:pt x="337005" y="558794"/>
                  </a:cubicBezTo>
                  <a:cubicBezTo>
                    <a:pt x="328573" y="579874"/>
                    <a:pt x="313114" y="592521"/>
                    <a:pt x="289224" y="592521"/>
                  </a:cubicBezTo>
                  <a:cubicBezTo>
                    <a:pt x="248469" y="592521"/>
                    <a:pt x="207012" y="591819"/>
                    <a:pt x="166258" y="592521"/>
                  </a:cubicBezTo>
                  <a:cubicBezTo>
                    <a:pt x="150799" y="593224"/>
                    <a:pt x="148691" y="586900"/>
                    <a:pt x="148691" y="573549"/>
                  </a:cubicBezTo>
                  <a:cubicBezTo>
                    <a:pt x="149394" y="534903"/>
                    <a:pt x="148691" y="496959"/>
                    <a:pt x="149394" y="458312"/>
                  </a:cubicBezTo>
                  <a:cubicBezTo>
                    <a:pt x="149394" y="444962"/>
                    <a:pt x="147286" y="433017"/>
                    <a:pt x="137448" y="423179"/>
                  </a:cubicBezTo>
                  <a:cubicBezTo>
                    <a:pt x="127611" y="413342"/>
                    <a:pt x="119179" y="409126"/>
                    <a:pt x="109342" y="423882"/>
                  </a:cubicBezTo>
                  <a:cubicBezTo>
                    <a:pt x="95288" y="444259"/>
                    <a:pt x="77019" y="461123"/>
                    <a:pt x="49615" y="449178"/>
                  </a:cubicBezTo>
                  <a:cubicBezTo>
                    <a:pt x="21509" y="436530"/>
                    <a:pt x="2537" y="416153"/>
                    <a:pt x="429" y="382425"/>
                  </a:cubicBezTo>
                  <a:cubicBezTo>
                    <a:pt x="-1679" y="350102"/>
                    <a:pt x="3240" y="320590"/>
                    <a:pt x="32049" y="300213"/>
                  </a:cubicBezTo>
                  <a:cubicBezTo>
                    <a:pt x="59453" y="280538"/>
                    <a:pt x="78425" y="281944"/>
                    <a:pt x="101613" y="305835"/>
                  </a:cubicBezTo>
                  <a:cubicBezTo>
                    <a:pt x="108639" y="313564"/>
                    <a:pt x="112153" y="330428"/>
                    <a:pt x="128314" y="322698"/>
                  </a:cubicBezTo>
                  <a:cubicBezTo>
                    <a:pt x="142367" y="315672"/>
                    <a:pt x="148691" y="303024"/>
                    <a:pt x="148691" y="286863"/>
                  </a:cubicBezTo>
                  <a:cubicBezTo>
                    <a:pt x="148691" y="247513"/>
                    <a:pt x="149394" y="208164"/>
                    <a:pt x="147988" y="168815"/>
                  </a:cubicBezTo>
                  <a:cubicBezTo>
                    <a:pt x="147286" y="152654"/>
                    <a:pt x="150096" y="145627"/>
                    <a:pt x="168366" y="147032"/>
                  </a:cubicBezTo>
                  <a:cubicBezTo>
                    <a:pt x="188743" y="150546"/>
                    <a:pt x="209120" y="149140"/>
                    <a:pt x="228795" y="14914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002040F-D80E-49B1-B38D-196A12C99EA0}"/>
                </a:ext>
              </a:extLst>
            </p:cNvPr>
            <p:cNvSpPr/>
            <p:nvPr/>
          </p:nvSpPr>
          <p:spPr>
            <a:xfrm flipH="1">
              <a:off x="6619535" y="5076501"/>
              <a:ext cx="1026185" cy="1013970"/>
            </a:xfrm>
            <a:custGeom>
              <a:avLst/>
              <a:gdLst>
                <a:gd name="connsiteX0" fmla="*/ 710 w 590237"/>
                <a:gd name="connsiteY0" fmla="*/ 508487 h 583211"/>
                <a:gd name="connsiteX1" fmla="*/ 710 w 590237"/>
                <a:gd name="connsiteY1" fmla="*/ 448058 h 583211"/>
                <a:gd name="connsiteX2" fmla="*/ 16168 w 590237"/>
                <a:gd name="connsiteY2" fmla="*/ 411520 h 583211"/>
                <a:gd name="connsiteX3" fmla="*/ 61841 w 590237"/>
                <a:gd name="connsiteY3" fmla="*/ 413628 h 583211"/>
                <a:gd name="connsiteX4" fmla="*/ 103298 w 590237"/>
                <a:gd name="connsiteY4" fmla="*/ 437518 h 583211"/>
                <a:gd name="connsiteX5" fmla="*/ 146864 w 590237"/>
                <a:gd name="connsiteY5" fmla="*/ 389737 h 583211"/>
                <a:gd name="connsiteX6" fmla="*/ 125081 w 590237"/>
                <a:gd name="connsiteY6" fmla="*/ 312444 h 583211"/>
                <a:gd name="connsiteX7" fmla="*/ 66760 w 590237"/>
                <a:gd name="connsiteY7" fmla="*/ 316660 h 583211"/>
                <a:gd name="connsiteX8" fmla="*/ 33032 w 590237"/>
                <a:gd name="connsiteY8" fmla="*/ 336335 h 583211"/>
                <a:gd name="connsiteX9" fmla="*/ 710 w 590237"/>
                <a:gd name="connsiteY9" fmla="*/ 290661 h 583211"/>
                <a:gd name="connsiteX10" fmla="*/ 710 w 590237"/>
                <a:gd name="connsiteY10" fmla="*/ 164884 h 583211"/>
                <a:gd name="connsiteX11" fmla="*/ 17574 w 590237"/>
                <a:gd name="connsiteY11" fmla="*/ 148021 h 583211"/>
                <a:gd name="connsiteX12" fmla="*/ 135621 w 590237"/>
                <a:gd name="connsiteY12" fmla="*/ 148723 h 583211"/>
                <a:gd name="connsiteX13" fmla="*/ 165836 w 590237"/>
                <a:gd name="connsiteY13" fmla="*/ 139589 h 583211"/>
                <a:gd name="connsiteX14" fmla="*/ 167241 w 590237"/>
                <a:gd name="connsiteY14" fmla="*/ 107969 h 583211"/>
                <a:gd name="connsiteX15" fmla="*/ 141242 w 590237"/>
                <a:gd name="connsiteY15" fmla="*/ 52458 h 583211"/>
                <a:gd name="connsiteX16" fmla="*/ 203077 w 590237"/>
                <a:gd name="connsiteY16" fmla="*/ 1164 h 583211"/>
                <a:gd name="connsiteX17" fmla="*/ 293018 w 590237"/>
                <a:gd name="connsiteY17" fmla="*/ 32784 h 583211"/>
                <a:gd name="connsiteX18" fmla="*/ 286694 w 590237"/>
                <a:gd name="connsiteY18" fmla="*/ 100239 h 583211"/>
                <a:gd name="connsiteX19" fmla="*/ 268424 w 590237"/>
                <a:gd name="connsiteY19" fmla="*/ 126238 h 583211"/>
                <a:gd name="connsiteX20" fmla="*/ 306368 w 590237"/>
                <a:gd name="connsiteY20" fmla="*/ 148021 h 583211"/>
                <a:gd name="connsiteX21" fmla="*/ 421605 w 590237"/>
                <a:gd name="connsiteY21" fmla="*/ 147318 h 583211"/>
                <a:gd name="connsiteX22" fmla="*/ 443388 w 590237"/>
                <a:gd name="connsiteY22" fmla="*/ 169803 h 583211"/>
                <a:gd name="connsiteX23" fmla="*/ 442685 w 590237"/>
                <a:gd name="connsiteY23" fmla="*/ 282229 h 583211"/>
                <a:gd name="connsiteX24" fmla="*/ 453928 w 590237"/>
                <a:gd name="connsiteY24" fmla="*/ 314552 h 583211"/>
                <a:gd name="connsiteX25" fmla="*/ 482737 w 590237"/>
                <a:gd name="connsiteY25" fmla="*/ 314552 h 583211"/>
                <a:gd name="connsiteX26" fmla="*/ 539653 w 590237"/>
                <a:gd name="connsiteY26" fmla="*/ 288554 h 583211"/>
                <a:gd name="connsiteX27" fmla="*/ 590947 w 590237"/>
                <a:gd name="connsiteY27" fmla="*/ 353198 h 583211"/>
                <a:gd name="connsiteX28" fmla="*/ 560030 w 590237"/>
                <a:gd name="connsiteY28" fmla="*/ 438221 h 583211"/>
                <a:gd name="connsiteX29" fmla="*/ 489763 w 590237"/>
                <a:gd name="connsiteY29" fmla="*/ 431897 h 583211"/>
                <a:gd name="connsiteX30" fmla="*/ 465873 w 590237"/>
                <a:gd name="connsiteY30" fmla="*/ 414330 h 583211"/>
                <a:gd name="connsiteX31" fmla="*/ 441982 w 590237"/>
                <a:gd name="connsiteY31" fmla="*/ 450869 h 583211"/>
                <a:gd name="connsiteX32" fmla="*/ 442685 w 590237"/>
                <a:gd name="connsiteY32" fmla="*/ 568214 h 583211"/>
                <a:gd name="connsiteX33" fmla="*/ 419497 w 590237"/>
                <a:gd name="connsiteY33" fmla="*/ 589996 h 583211"/>
                <a:gd name="connsiteX34" fmla="*/ 307071 w 590237"/>
                <a:gd name="connsiteY34" fmla="*/ 589996 h 583211"/>
                <a:gd name="connsiteX35" fmla="*/ 263506 w 590237"/>
                <a:gd name="connsiteY35" fmla="*/ 572430 h 583211"/>
                <a:gd name="connsiteX36" fmla="*/ 266316 w 590237"/>
                <a:gd name="connsiteY36" fmla="*/ 528864 h 583211"/>
                <a:gd name="connsiteX37" fmla="*/ 289504 w 590237"/>
                <a:gd name="connsiteY37" fmla="*/ 485299 h 583211"/>
                <a:gd name="connsiteX38" fmla="*/ 237507 w 590237"/>
                <a:gd name="connsiteY38" fmla="*/ 442437 h 583211"/>
                <a:gd name="connsiteX39" fmla="*/ 167241 w 590237"/>
                <a:gd name="connsiteY39" fmla="*/ 462111 h 583211"/>
                <a:gd name="connsiteX40" fmla="*/ 170051 w 590237"/>
                <a:gd name="connsiteY40" fmla="*/ 523946 h 583211"/>
                <a:gd name="connsiteX41" fmla="*/ 189023 w 590237"/>
                <a:gd name="connsiteY41" fmla="*/ 555566 h 583211"/>
                <a:gd name="connsiteX42" fmla="*/ 148971 w 590237"/>
                <a:gd name="connsiteY42" fmla="*/ 587888 h 583211"/>
                <a:gd name="connsiteX43" fmla="*/ 11952 w 590237"/>
                <a:gd name="connsiteY43" fmla="*/ 589294 h 583211"/>
                <a:gd name="connsiteX44" fmla="*/ 7 w 590237"/>
                <a:gd name="connsiteY44" fmla="*/ 573132 h 583211"/>
                <a:gd name="connsiteX45" fmla="*/ 710 w 590237"/>
                <a:gd name="connsiteY45" fmla="*/ 508487 h 5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83211">
                  <a:moveTo>
                    <a:pt x="710" y="508487"/>
                  </a:moveTo>
                  <a:cubicBezTo>
                    <a:pt x="710" y="488110"/>
                    <a:pt x="1412" y="468435"/>
                    <a:pt x="710" y="448058"/>
                  </a:cubicBezTo>
                  <a:cubicBezTo>
                    <a:pt x="7" y="433302"/>
                    <a:pt x="5628" y="421357"/>
                    <a:pt x="16168" y="411520"/>
                  </a:cubicBezTo>
                  <a:cubicBezTo>
                    <a:pt x="32329" y="396764"/>
                    <a:pt x="47085" y="393250"/>
                    <a:pt x="61841" y="413628"/>
                  </a:cubicBezTo>
                  <a:cubicBezTo>
                    <a:pt x="71678" y="427681"/>
                    <a:pt x="83624" y="444545"/>
                    <a:pt x="103298" y="437518"/>
                  </a:cubicBezTo>
                  <a:cubicBezTo>
                    <a:pt x="125081" y="429789"/>
                    <a:pt x="142648" y="415033"/>
                    <a:pt x="146864" y="389737"/>
                  </a:cubicBezTo>
                  <a:cubicBezTo>
                    <a:pt x="151782" y="360928"/>
                    <a:pt x="150377" y="333524"/>
                    <a:pt x="125081" y="312444"/>
                  </a:cubicBezTo>
                  <a:cubicBezTo>
                    <a:pt x="101893" y="293472"/>
                    <a:pt x="87840" y="294877"/>
                    <a:pt x="66760" y="316660"/>
                  </a:cubicBezTo>
                  <a:cubicBezTo>
                    <a:pt x="57625" y="325795"/>
                    <a:pt x="53409" y="345469"/>
                    <a:pt x="33032" y="336335"/>
                  </a:cubicBezTo>
                  <a:cubicBezTo>
                    <a:pt x="13357" y="327903"/>
                    <a:pt x="710" y="313849"/>
                    <a:pt x="710" y="290661"/>
                  </a:cubicBezTo>
                  <a:cubicBezTo>
                    <a:pt x="710" y="248502"/>
                    <a:pt x="1412" y="207044"/>
                    <a:pt x="710" y="164884"/>
                  </a:cubicBezTo>
                  <a:cubicBezTo>
                    <a:pt x="710" y="151534"/>
                    <a:pt x="4223" y="148021"/>
                    <a:pt x="17574" y="148021"/>
                  </a:cubicBezTo>
                  <a:cubicBezTo>
                    <a:pt x="56923" y="148723"/>
                    <a:pt x="96272" y="148021"/>
                    <a:pt x="135621" y="148723"/>
                  </a:cubicBezTo>
                  <a:cubicBezTo>
                    <a:pt x="146864" y="148723"/>
                    <a:pt x="157404" y="147318"/>
                    <a:pt x="165836" y="139589"/>
                  </a:cubicBezTo>
                  <a:cubicBezTo>
                    <a:pt x="177781" y="129049"/>
                    <a:pt x="184808" y="119914"/>
                    <a:pt x="167241" y="107969"/>
                  </a:cubicBezTo>
                  <a:cubicBezTo>
                    <a:pt x="148269" y="95321"/>
                    <a:pt x="134216" y="77754"/>
                    <a:pt x="141242" y="52458"/>
                  </a:cubicBezTo>
                  <a:cubicBezTo>
                    <a:pt x="147566" y="27865"/>
                    <a:pt x="177078" y="3974"/>
                    <a:pt x="203077" y="1164"/>
                  </a:cubicBezTo>
                  <a:cubicBezTo>
                    <a:pt x="238210" y="-2349"/>
                    <a:pt x="270533" y="461"/>
                    <a:pt x="293018" y="32784"/>
                  </a:cubicBezTo>
                  <a:cubicBezTo>
                    <a:pt x="311287" y="58782"/>
                    <a:pt x="308476" y="78457"/>
                    <a:pt x="286694" y="100239"/>
                  </a:cubicBezTo>
                  <a:cubicBezTo>
                    <a:pt x="279667" y="107969"/>
                    <a:pt x="261398" y="110779"/>
                    <a:pt x="268424" y="126238"/>
                  </a:cubicBezTo>
                  <a:cubicBezTo>
                    <a:pt x="275451" y="140994"/>
                    <a:pt x="288802" y="148021"/>
                    <a:pt x="306368" y="148021"/>
                  </a:cubicBezTo>
                  <a:cubicBezTo>
                    <a:pt x="345015" y="147318"/>
                    <a:pt x="382959" y="148723"/>
                    <a:pt x="421605" y="147318"/>
                  </a:cubicBezTo>
                  <a:cubicBezTo>
                    <a:pt x="440577" y="146615"/>
                    <a:pt x="444090" y="152939"/>
                    <a:pt x="443388" y="169803"/>
                  </a:cubicBezTo>
                  <a:cubicBezTo>
                    <a:pt x="441982" y="207044"/>
                    <a:pt x="443388" y="244285"/>
                    <a:pt x="442685" y="282229"/>
                  </a:cubicBezTo>
                  <a:cubicBezTo>
                    <a:pt x="442685" y="294877"/>
                    <a:pt x="445496" y="305417"/>
                    <a:pt x="453928" y="314552"/>
                  </a:cubicBezTo>
                  <a:cubicBezTo>
                    <a:pt x="463765" y="324389"/>
                    <a:pt x="472197" y="328605"/>
                    <a:pt x="482737" y="314552"/>
                  </a:cubicBezTo>
                  <a:cubicBezTo>
                    <a:pt x="496790" y="295580"/>
                    <a:pt x="512952" y="278014"/>
                    <a:pt x="539653" y="288554"/>
                  </a:cubicBezTo>
                  <a:cubicBezTo>
                    <a:pt x="568462" y="299796"/>
                    <a:pt x="588136" y="320173"/>
                    <a:pt x="590947" y="353198"/>
                  </a:cubicBezTo>
                  <a:cubicBezTo>
                    <a:pt x="593758" y="386927"/>
                    <a:pt x="589542" y="416438"/>
                    <a:pt x="560030" y="438221"/>
                  </a:cubicBezTo>
                  <a:cubicBezTo>
                    <a:pt x="534032" y="457193"/>
                    <a:pt x="512952" y="455085"/>
                    <a:pt x="489763" y="431897"/>
                  </a:cubicBezTo>
                  <a:cubicBezTo>
                    <a:pt x="482737" y="424870"/>
                    <a:pt x="479224" y="408709"/>
                    <a:pt x="465873" y="414330"/>
                  </a:cubicBezTo>
                  <a:cubicBezTo>
                    <a:pt x="451117" y="420654"/>
                    <a:pt x="441982" y="433302"/>
                    <a:pt x="441982" y="450869"/>
                  </a:cubicBezTo>
                  <a:cubicBezTo>
                    <a:pt x="441982" y="490218"/>
                    <a:pt x="440577" y="529567"/>
                    <a:pt x="442685" y="568214"/>
                  </a:cubicBezTo>
                  <a:cubicBezTo>
                    <a:pt x="443388" y="587186"/>
                    <a:pt x="437064" y="590699"/>
                    <a:pt x="419497" y="589996"/>
                  </a:cubicBezTo>
                  <a:cubicBezTo>
                    <a:pt x="382256" y="588591"/>
                    <a:pt x="345015" y="589294"/>
                    <a:pt x="307071" y="589996"/>
                  </a:cubicBezTo>
                  <a:cubicBezTo>
                    <a:pt x="289504" y="589996"/>
                    <a:pt x="274748" y="586483"/>
                    <a:pt x="263506" y="572430"/>
                  </a:cubicBezTo>
                  <a:cubicBezTo>
                    <a:pt x="250155" y="556971"/>
                    <a:pt x="247344" y="543621"/>
                    <a:pt x="266316" y="528864"/>
                  </a:cubicBezTo>
                  <a:cubicBezTo>
                    <a:pt x="280370" y="518324"/>
                    <a:pt x="297936" y="507082"/>
                    <a:pt x="289504" y="485299"/>
                  </a:cubicBezTo>
                  <a:cubicBezTo>
                    <a:pt x="280370" y="462111"/>
                    <a:pt x="264911" y="445248"/>
                    <a:pt x="237507" y="442437"/>
                  </a:cubicBezTo>
                  <a:cubicBezTo>
                    <a:pt x="211509" y="439626"/>
                    <a:pt x="186915" y="440329"/>
                    <a:pt x="167241" y="462111"/>
                  </a:cubicBezTo>
                  <a:cubicBezTo>
                    <a:pt x="144756" y="487407"/>
                    <a:pt x="145458" y="502163"/>
                    <a:pt x="170051" y="523946"/>
                  </a:cubicBezTo>
                  <a:cubicBezTo>
                    <a:pt x="179186" y="532378"/>
                    <a:pt x="196050" y="537296"/>
                    <a:pt x="189023" y="555566"/>
                  </a:cubicBezTo>
                  <a:cubicBezTo>
                    <a:pt x="181997" y="573835"/>
                    <a:pt x="168646" y="587186"/>
                    <a:pt x="148971" y="587888"/>
                  </a:cubicBezTo>
                  <a:cubicBezTo>
                    <a:pt x="103298" y="589294"/>
                    <a:pt x="57625" y="588591"/>
                    <a:pt x="11952" y="589294"/>
                  </a:cubicBezTo>
                  <a:cubicBezTo>
                    <a:pt x="-696" y="589294"/>
                    <a:pt x="7" y="581564"/>
                    <a:pt x="7" y="573132"/>
                  </a:cubicBezTo>
                  <a:cubicBezTo>
                    <a:pt x="1412" y="552053"/>
                    <a:pt x="1412" y="530270"/>
                    <a:pt x="710" y="50848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8121880D-EBCB-4A3F-AD58-9F7D53738BA2}"/>
                </a:ext>
              </a:extLst>
            </p:cNvPr>
            <p:cNvSpPr/>
            <p:nvPr/>
          </p:nvSpPr>
          <p:spPr>
            <a:xfrm>
              <a:off x="-8381" y="1258953"/>
              <a:ext cx="1026185" cy="1282732"/>
            </a:xfrm>
            <a:custGeom>
              <a:avLst/>
              <a:gdLst>
                <a:gd name="connsiteX0" fmla="*/ 590940 w 590237"/>
                <a:gd name="connsiteY0" fmla="*/ 398837 h 737797"/>
                <a:gd name="connsiteX1" fmla="*/ 564239 w 590237"/>
                <a:gd name="connsiteY1" fmla="*/ 435375 h 737797"/>
                <a:gd name="connsiteX2" fmla="*/ 486946 w 590237"/>
                <a:gd name="connsiteY2" fmla="*/ 431159 h 737797"/>
                <a:gd name="connsiteX3" fmla="*/ 464461 w 590237"/>
                <a:gd name="connsiteY3" fmla="*/ 416403 h 737797"/>
                <a:gd name="connsiteX4" fmla="*/ 443381 w 590237"/>
                <a:gd name="connsiteY4" fmla="*/ 448726 h 737797"/>
                <a:gd name="connsiteX5" fmla="*/ 444084 w 590237"/>
                <a:gd name="connsiteY5" fmla="*/ 568881 h 737797"/>
                <a:gd name="connsiteX6" fmla="*/ 422301 w 590237"/>
                <a:gd name="connsiteY6" fmla="*/ 592069 h 737797"/>
                <a:gd name="connsiteX7" fmla="*/ 307064 w 590237"/>
                <a:gd name="connsiteY7" fmla="*/ 591367 h 737797"/>
                <a:gd name="connsiteX8" fmla="*/ 274741 w 590237"/>
                <a:gd name="connsiteY8" fmla="*/ 603312 h 737797"/>
                <a:gd name="connsiteX9" fmla="*/ 276147 w 590237"/>
                <a:gd name="connsiteY9" fmla="*/ 631418 h 737797"/>
                <a:gd name="connsiteX10" fmla="*/ 302146 w 590237"/>
                <a:gd name="connsiteY10" fmla="*/ 688334 h 737797"/>
                <a:gd name="connsiteX11" fmla="*/ 236798 w 590237"/>
                <a:gd name="connsiteY11" fmla="*/ 738926 h 737797"/>
                <a:gd name="connsiteX12" fmla="*/ 153884 w 590237"/>
                <a:gd name="connsiteY12" fmla="*/ 709414 h 737797"/>
                <a:gd name="connsiteX13" fmla="*/ 158802 w 590237"/>
                <a:gd name="connsiteY13" fmla="*/ 637742 h 737797"/>
                <a:gd name="connsiteX14" fmla="*/ 175666 w 590237"/>
                <a:gd name="connsiteY14" fmla="*/ 611744 h 737797"/>
                <a:gd name="connsiteX15" fmla="*/ 139830 w 590237"/>
                <a:gd name="connsiteY15" fmla="*/ 591367 h 737797"/>
                <a:gd name="connsiteX16" fmla="*/ 24593 w 590237"/>
                <a:gd name="connsiteY16" fmla="*/ 592069 h 737797"/>
                <a:gd name="connsiteX17" fmla="*/ 0 w 590237"/>
                <a:gd name="connsiteY17" fmla="*/ 568881 h 737797"/>
                <a:gd name="connsiteX18" fmla="*/ 0 w 590237"/>
                <a:gd name="connsiteY18" fmla="*/ 171876 h 737797"/>
                <a:gd name="connsiteX19" fmla="*/ 24593 w 590237"/>
                <a:gd name="connsiteY19" fmla="*/ 147986 h 737797"/>
                <a:gd name="connsiteX20" fmla="*/ 134209 w 590237"/>
                <a:gd name="connsiteY20" fmla="*/ 148688 h 737797"/>
                <a:gd name="connsiteX21" fmla="*/ 163018 w 590237"/>
                <a:gd name="connsiteY21" fmla="*/ 143067 h 737797"/>
                <a:gd name="connsiteX22" fmla="*/ 165829 w 590237"/>
                <a:gd name="connsiteY22" fmla="*/ 107231 h 737797"/>
                <a:gd name="connsiteX23" fmla="*/ 165126 w 590237"/>
                <a:gd name="connsiteY23" fmla="*/ 19398 h 737797"/>
                <a:gd name="connsiteX24" fmla="*/ 291606 w 590237"/>
                <a:gd name="connsiteY24" fmla="*/ 33451 h 737797"/>
                <a:gd name="connsiteX25" fmla="*/ 285281 w 590237"/>
                <a:gd name="connsiteY25" fmla="*/ 103015 h 737797"/>
                <a:gd name="connsiteX26" fmla="*/ 268418 w 590237"/>
                <a:gd name="connsiteY26" fmla="*/ 129014 h 737797"/>
                <a:gd name="connsiteX27" fmla="*/ 304253 w 590237"/>
                <a:gd name="connsiteY27" fmla="*/ 148688 h 737797"/>
                <a:gd name="connsiteX28" fmla="*/ 405437 w 590237"/>
                <a:gd name="connsiteY28" fmla="*/ 148688 h 737797"/>
                <a:gd name="connsiteX29" fmla="*/ 443381 w 590237"/>
                <a:gd name="connsiteY29" fmla="*/ 188037 h 737797"/>
                <a:gd name="connsiteX30" fmla="*/ 443381 w 590237"/>
                <a:gd name="connsiteY30" fmla="*/ 286410 h 737797"/>
                <a:gd name="connsiteX31" fmla="*/ 455326 w 590237"/>
                <a:gd name="connsiteY31" fmla="*/ 318030 h 737797"/>
                <a:gd name="connsiteX32" fmla="*/ 482027 w 590237"/>
                <a:gd name="connsiteY32" fmla="*/ 317328 h 737797"/>
                <a:gd name="connsiteX33" fmla="*/ 586022 w 590237"/>
                <a:gd name="connsiteY33" fmla="*/ 332084 h 737797"/>
                <a:gd name="connsiteX34" fmla="*/ 591643 w 590237"/>
                <a:gd name="connsiteY34" fmla="*/ 343326 h 737797"/>
                <a:gd name="connsiteX35" fmla="*/ 590940 w 590237"/>
                <a:gd name="connsiteY35" fmla="*/ 398837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737797">
                  <a:moveTo>
                    <a:pt x="590940" y="398837"/>
                  </a:moveTo>
                  <a:cubicBezTo>
                    <a:pt x="583211" y="411485"/>
                    <a:pt x="575482" y="424835"/>
                    <a:pt x="564239" y="435375"/>
                  </a:cubicBezTo>
                  <a:cubicBezTo>
                    <a:pt x="534727" y="461374"/>
                    <a:pt x="512945" y="459968"/>
                    <a:pt x="486946" y="431159"/>
                  </a:cubicBezTo>
                  <a:cubicBezTo>
                    <a:pt x="480622" y="424133"/>
                    <a:pt x="477109" y="410782"/>
                    <a:pt x="464461" y="416403"/>
                  </a:cubicBezTo>
                  <a:cubicBezTo>
                    <a:pt x="451813" y="422025"/>
                    <a:pt x="442678" y="432565"/>
                    <a:pt x="443381" y="448726"/>
                  </a:cubicBezTo>
                  <a:cubicBezTo>
                    <a:pt x="443381" y="488778"/>
                    <a:pt x="442678" y="528830"/>
                    <a:pt x="444084" y="568881"/>
                  </a:cubicBezTo>
                  <a:cubicBezTo>
                    <a:pt x="444786" y="585745"/>
                    <a:pt x="441273" y="592772"/>
                    <a:pt x="422301" y="592069"/>
                  </a:cubicBezTo>
                  <a:cubicBezTo>
                    <a:pt x="384357" y="590664"/>
                    <a:pt x="345711" y="592069"/>
                    <a:pt x="307064" y="591367"/>
                  </a:cubicBezTo>
                  <a:cubicBezTo>
                    <a:pt x="294416" y="591367"/>
                    <a:pt x="283876" y="594177"/>
                    <a:pt x="274741" y="603312"/>
                  </a:cubicBezTo>
                  <a:cubicBezTo>
                    <a:pt x="264904" y="613149"/>
                    <a:pt x="261391" y="621581"/>
                    <a:pt x="276147" y="631418"/>
                  </a:cubicBezTo>
                  <a:cubicBezTo>
                    <a:pt x="295119" y="644769"/>
                    <a:pt x="311280" y="661633"/>
                    <a:pt x="302146" y="688334"/>
                  </a:cubicBezTo>
                  <a:cubicBezTo>
                    <a:pt x="293011" y="715035"/>
                    <a:pt x="265607" y="736818"/>
                    <a:pt x="236798" y="738926"/>
                  </a:cubicBezTo>
                  <a:cubicBezTo>
                    <a:pt x="204475" y="741737"/>
                    <a:pt x="174963" y="738223"/>
                    <a:pt x="153884" y="709414"/>
                  </a:cubicBezTo>
                  <a:cubicBezTo>
                    <a:pt x="132804" y="681308"/>
                    <a:pt x="134209" y="662336"/>
                    <a:pt x="158802" y="637742"/>
                  </a:cubicBezTo>
                  <a:cubicBezTo>
                    <a:pt x="165829" y="630716"/>
                    <a:pt x="184098" y="627905"/>
                    <a:pt x="175666" y="611744"/>
                  </a:cubicBezTo>
                  <a:cubicBezTo>
                    <a:pt x="168639" y="598393"/>
                    <a:pt x="155991" y="591367"/>
                    <a:pt x="139830" y="591367"/>
                  </a:cubicBezTo>
                  <a:cubicBezTo>
                    <a:pt x="101184" y="592069"/>
                    <a:pt x="63240" y="590664"/>
                    <a:pt x="24593" y="592069"/>
                  </a:cubicBezTo>
                  <a:cubicBezTo>
                    <a:pt x="6324" y="592772"/>
                    <a:pt x="0" y="589961"/>
                    <a:pt x="0" y="568881"/>
                  </a:cubicBezTo>
                  <a:cubicBezTo>
                    <a:pt x="702" y="436780"/>
                    <a:pt x="702" y="303977"/>
                    <a:pt x="0" y="171876"/>
                  </a:cubicBezTo>
                  <a:cubicBezTo>
                    <a:pt x="0" y="152202"/>
                    <a:pt x="5621" y="147283"/>
                    <a:pt x="24593" y="147986"/>
                  </a:cubicBezTo>
                  <a:cubicBezTo>
                    <a:pt x="61132" y="149391"/>
                    <a:pt x="97670" y="148688"/>
                    <a:pt x="134209" y="148688"/>
                  </a:cubicBezTo>
                  <a:cubicBezTo>
                    <a:pt x="144046" y="148688"/>
                    <a:pt x="154586" y="150094"/>
                    <a:pt x="163018" y="143067"/>
                  </a:cubicBezTo>
                  <a:cubicBezTo>
                    <a:pt x="177071" y="132527"/>
                    <a:pt x="185503" y="123392"/>
                    <a:pt x="165829" y="107231"/>
                  </a:cubicBezTo>
                  <a:cubicBezTo>
                    <a:pt x="129290" y="77719"/>
                    <a:pt x="129993" y="50315"/>
                    <a:pt x="165126" y="19398"/>
                  </a:cubicBezTo>
                  <a:cubicBezTo>
                    <a:pt x="200259" y="-11519"/>
                    <a:pt x="263499" y="-4492"/>
                    <a:pt x="291606" y="33451"/>
                  </a:cubicBezTo>
                  <a:cubicBezTo>
                    <a:pt x="311280" y="60153"/>
                    <a:pt x="309172" y="79827"/>
                    <a:pt x="285281" y="103015"/>
                  </a:cubicBezTo>
                  <a:cubicBezTo>
                    <a:pt x="278255" y="110042"/>
                    <a:pt x="260688" y="112150"/>
                    <a:pt x="268418" y="129014"/>
                  </a:cubicBezTo>
                  <a:cubicBezTo>
                    <a:pt x="275444" y="143770"/>
                    <a:pt x="288092" y="148688"/>
                    <a:pt x="304253" y="148688"/>
                  </a:cubicBezTo>
                  <a:cubicBezTo>
                    <a:pt x="337981" y="148688"/>
                    <a:pt x="371709" y="148688"/>
                    <a:pt x="405437" y="148688"/>
                  </a:cubicBezTo>
                  <a:cubicBezTo>
                    <a:pt x="443381" y="148688"/>
                    <a:pt x="443381" y="148688"/>
                    <a:pt x="443381" y="188037"/>
                  </a:cubicBezTo>
                  <a:cubicBezTo>
                    <a:pt x="443381" y="221063"/>
                    <a:pt x="443381" y="253385"/>
                    <a:pt x="443381" y="286410"/>
                  </a:cubicBezTo>
                  <a:cubicBezTo>
                    <a:pt x="443381" y="299058"/>
                    <a:pt x="445489" y="309598"/>
                    <a:pt x="455326" y="318030"/>
                  </a:cubicBezTo>
                  <a:cubicBezTo>
                    <a:pt x="464461" y="326462"/>
                    <a:pt x="471487" y="329273"/>
                    <a:pt x="482027" y="317328"/>
                  </a:cubicBezTo>
                  <a:cubicBezTo>
                    <a:pt x="519971" y="274465"/>
                    <a:pt x="560023" y="280087"/>
                    <a:pt x="586022" y="332084"/>
                  </a:cubicBezTo>
                  <a:cubicBezTo>
                    <a:pt x="588130" y="335597"/>
                    <a:pt x="590238" y="339813"/>
                    <a:pt x="591643" y="343326"/>
                  </a:cubicBezTo>
                  <a:cubicBezTo>
                    <a:pt x="590940" y="362298"/>
                    <a:pt x="590940" y="380567"/>
                    <a:pt x="590940" y="39883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C1644D51-E85A-4406-B8B9-B3D00F346DF6}"/>
                </a:ext>
              </a:extLst>
            </p:cNvPr>
            <p:cNvSpPr/>
            <p:nvPr/>
          </p:nvSpPr>
          <p:spPr>
            <a:xfrm>
              <a:off x="-8381" y="3563792"/>
              <a:ext cx="769640" cy="1282732"/>
            </a:xfrm>
            <a:custGeom>
              <a:avLst/>
              <a:gdLst>
                <a:gd name="connsiteX0" fmla="*/ 755 w 442678"/>
                <a:gd name="connsiteY0" fmla="*/ 370037 h 737797"/>
                <a:gd name="connsiteX1" fmla="*/ 52 w 442678"/>
                <a:gd name="connsiteY1" fmla="*/ 173292 h 737797"/>
                <a:gd name="connsiteX2" fmla="*/ 24645 w 442678"/>
                <a:gd name="connsiteY2" fmla="*/ 149401 h 737797"/>
                <a:gd name="connsiteX3" fmla="*/ 131450 w 442678"/>
                <a:gd name="connsiteY3" fmla="*/ 149401 h 737797"/>
                <a:gd name="connsiteX4" fmla="*/ 158151 w 442678"/>
                <a:gd name="connsiteY4" fmla="*/ 146590 h 737797"/>
                <a:gd name="connsiteX5" fmla="*/ 166583 w 442678"/>
                <a:gd name="connsiteY5" fmla="*/ 109349 h 737797"/>
                <a:gd name="connsiteX6" fmla="*/ 180637 w 442678"/>
                <a:gd name="connsiteY6" fmla="*/ 8868 h 737797"/>
                <a:gd name="connsiteX7" fmla="*/ 293063 w 442678"/>
                <a:gd name="connsiteY7" fmla="*/ 35569 h 737797"/>
                <a:gd name="connsiteX8" fmla="*/ 286036 w 442678"/>
                <a:gd name="connsiteY8" fmla="*/ 103025 h 737797"/>
                <a:gd name="connsiteX9" fmla="*/ 268470 w 442678"/>
                <a:gd name="connsiteY9" fmla="*/ 129024 h 737797"/>
                <a:gd name="connsiteX10" fmla="*/ 304305 w 442678"/>
                <a:gd name="connsiteY10" fmla="*/ 149401 h 737797"/>
                <a:gd name="connsiteX11" fmla="*/ 419543 w 442678"/>
                <a:gd name="connsiteY11" fmla="*/ 148698 h 737797"/>
                <a:gd name="connsiteX12" fmla="*/ 443433 w 442678"/>
                <a:gd name="connsiteY12" fmla="*/ 172589 h 737797"/>
                <a:gd name="connsiteX13" fmla="*/ 443433 w 442678"/>
                <a:gd name="connsiteY13" fmla="*/ 289934 h 737797"/>
                <a:gd name="connsiteX14" fmla="*/ 420245 w 442678"/>
                <a:gd name="connsiteY14" fmla="*/ 333499 h 737797"/>
                <a:gd name="connsiteX15" fmla="*/ 387220 w 442678"/>
                <a:gd name="connsiteY15" fmla="*/ 329986 h 737797"/>
                <a:gd name="connsiteX16" fmla="*/ 316953 w 442678"/>
                <a:gd name="connsiteY16" fmla="*/ 315932 h 737797"/>
                <a:gd name="connsiteX17" fmla="*/ 308521 w 442678"/>
                <a:gd name="connsiteY17" fmla="*/ 415711 h 737797"/>
                <a:gd name="connsiteX18" fmla="*/ 382301 w 442678"/>
                <a:gd name="connsiteY18" fmla="*/ 417819 h 737797"/>
                <a:gd name="connsiteX19" fmla="*/ 409705 w 442678"/>
                <a:gd name="connsiteY19" fmla="*/ 401657 h 737797"/>
                <a:gd name="connsiteX20" fmla="*/ 442730 w 442678"/>
                <a:gd name="connsiteY20" fmla="*/ 438196 h 737797"/>
                <a:gd name="connsiteX21" fmla="*/ 444136 w 442678"/>
                <a:gd name="connsiteY21" fmla="*/ 580134 h 737797"/>
                <a:gd name="connsiteX22" fmla="*/ 427272 w 442678"/>
                <a:gd name="connsiteY22" fmla="*/ 590674 h 737797"/>
                <a:gd name="connsiteX23" fmla="*/ 312035 w 442678"/>
                <a:gd name="connsiteY23" fmla="*/ 590674 h 737797"/>
                <a:gd name="connsiteX24" fmla="*/ 281118 w 442678"/>
                <a:gd name="connsiteY24" fmla="*/ 598403 h 737797"/>
                <a:gd name="connsiteX25" fmla="*/ 279712 w 442678"/>
                <a:gd name="connsiteY25" fmla="*/ 632834 h 737797"/>
                <a:gd name="connsiteX26" fmla="*/ 305008 w 442678"/>
                <a:gd name="connsiteY26" fmla="*/ 685534 h 737797"/>
                <a:gd name="connsiteX27" fmla="*/ 244579 w 442678"/>
                <a:gd name="connsiteY27" fmla="*/ 738233 h 737797"/>
                <a:gd name="connsiteX28" fmla="*/ 153935 w 442678"/>
                <a:gd name="connsiteY28" fmla="*/ 708019 h 737797"/>
                <a:gd name="connsiteX29" fmla="*/ 160962 w 442678"/>
                <a:gd name="connsiteY29" fmla="*/ 637752 h 737797"/>
                <a:gd name="connsiteX30" fmla="*/ 178528 w 442678"/>
                <a:gd name="connsiteY30" fmla="*/ 614565 h 737797"/>
                <a:gd name="connsiteX31" fmla="*/ 141990 w 442678"/>
                <a:gd name="connsiteY31" fmla="*/ 591377 h 737797"/>
                <a:gd name="connsiteX32" fmla="*/ 24645 w 442678"/>
                <a:gd name="connsiteY32" fmla="*/ 592079 h 737797"/>
                <a:gd name="connsiteX33" fmla="*/ 2160 w 442678"/>
                <a:gd name="connsiteY33" fmla="*/ 569594 h 737797"/>
                <a:gd name="connsiteX34" fmla="*/ 755 w 442678"/>
                <a:gd name="connsiteY34" fmla="*/ 370037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42678" h="737797">
                  <a:moveTo>
                    <a:pt x="755" y="370037"/>
                  </a:moveTo>
                  <a:cubicBezTo>
                    <a:pt x="755" y="304690"/>
                    <a:pt x="1457" y="238639"/>
                    <a:pt x="52" y="173292"/>
                  </a:cubicBezTo>
                  <a:cubicBezTo>
                    <a:pt x="-651" y="153617"/>
                    <a:pt x="5673" y="148698"/>
                    <a:pt x="24645" y="149401"/>
                  </a:cubicBezTo>
                  <a:cubicBezTo>
                    <a:pt x="60481" y="150806"/>
                    <a:pt x="95614" y="150104"/>
                    <a:pt x="131450" y="149401"/>
                  </a:cubicBezTo>
                  <a:cubicBezTo>
                    <a:pt x="140585" y="149401"/>
                    <a:pt x="150422" y="149401"/>
                    <a:pt x="158151" y="146590"/>
                  </a:cubicBezTo>
                  <a:cubicBezTo>
                    <a:pt x="178528" y="139564"/>
                    <a:pt x="181339" y="122700"/>
                    <a:pt x="166583" y="109349"/>
                  </a:cubicBezTo>
                  <a:cubicBezTo>
                    <a:pt x="127937" y="74919"/>
                    <a:pt x="133558" y="33461"/>
                    <a:pt x="180637" y="8868"/>
                  </a:cubicBezTo>
                  <a:cubicBezTo>
                    <a:pt x="216472" y="-10104"/>
                    <a:pt x="270578" y="2544"/>
                    <a:pt x="293063" y="35569"/>
                  </a:cubicBezTo>
                  <a:cubicBezTo>
                    <a:pt x="311332" y="61568"/>
                    <a:pt x="309224" y="80540"/>
                    <a:pt x="286036" y="103025"/>
                  </a:cubicBezTo>
                  <a:cubicBezTo>
                    <a:pt x="278307" y="110052"/>
                    <a:pt x="260740" y="112862"/>
                    <a:pt x="268470" y="129024"/>
                  </a:cubicBezTo>
                  <a:cubicBezTo>
                    <a:pt x="275496" y="143077"/>
                    <a:pt x="288144" y="149401"/>
                    <a:pt x="304305" y="149401"/>
                  </a:cubicBezTo>
                  <a:cubicBezTo>
                    <a:pt x="342952" y="148698"/>
                    <a:pt x="380896" y="150104"/>
                    <a:pt x="419543" y="148698"/>
                  </a:cubicBezTo>
                  <a:cubicBezTo>
                    <a:pt x="438514" y="147996"/>
                    <a:pt x="444136" y="153617"/>
                    <a:pt x="443433" y="172589"/>
                  </a:cubicBezTo>
                  <a:cubicBezTo>
                    <a:pt x="442027" y="211938"/>
                    <a:pt x="442730" y="251287"/>
                    <a:pt x="443433" y="289934"/>
                  </a:cubicBezTo>
                  <a:cubicBezTo>
                    <a:pt x="444136" y="309608"/>
                    <a:pt x="435001" y="322959"/>
                    <a:pt x="420245" y="333499"/>
                  </a:cubicBezTo>
                  <a:cubicBezTo>
                    <a:pt x="408300" y="341931"/>
                    <a:pt x="397760" y="341931"/>
                    <a:pt x="387220" y="329986"/>
                  </a:cubicBezTo>
                  <a:cubicBezTo>
                    <a:pt x="352789" y="293447"/>
                    <a:pt x="342952" y="292042"/>
                    <a:pt x="316953" y="315932"/>
                  </a:cubicBezTo>
                  <a:cubicBezTo>
                    <a:pt x="290955" y="339823"/>
                    <a:pt x="286739" y="389009"/>
                    <a:pt x="308521" y="415711"/>
                  </a:cubicBezTo>
                  <a:cubicBezTo>
                    <a:pt x="334520" y="447331"/>
                    <a:pt x="354897" y="448033"/>
                    <a:pt x="382301" y="417819"/>
                  </a:cubicBezTo>
                  <a:cubicBezTo>
                    <a:pt x="389328" y="410089"/>
                    <a:pt x="393544" y="395333"/>
                    <a:pt x="409705" y="401657"/>
                  </a:cubicBezTo>
                  <a:cubicBezTo>
                    <a:pt x="427272" y="408684"/>
                    <a:pt x="442027" y="419927"/>
                    <a:pt x="442730" y="438196"/>
                  </a:cubicBezTo>
                  <a:cubicBezTo>
                    <a:pt x="444838" y="485274"/>
                    <a:pt x="443433" y="533055"/>
                    <a:pt x="444136" y="580134"/>
                  </a:cubicBezTo>
                  <a:cubicBezTo>
                    <a:pt x="444136" y="594187"/>
                    <a:pt x="434298" y="590674"/>
                    <a:pt x="427272" y="590674"/>
                  </a:cubicBezTo>
                  <a:cubicBezTo>
                    <a:pt x="388625" y="590674"/>
                    <a:pt x="350681" y="590674"/>
                    <a:pt x="312035" y="590674"/>
                  </a:cubicBezTo>
                  <a:cubicBezTo>
                    <a:pt x="300792" y="590674"/>
                    <a:pt x="290252" y="590674"/>
                    <a:pt x="281118" y="598403"/>
                  </a:cubicBezTo>
                  <a:cubicBezTo>
                    <a:pt x="268470" y="608943"/>
                    <a:pt x="260740" y="619483"/>
                    <a:pt x="279712" y="632834"/>
                  </a:cubicBezTo>
                  <a:cubicBezTo>
                    <a:pt x="297279" y="645482"/>
                    <a:pt x="313440" y="661643"/>
                    <a:pt x="305008" y="685534"/>
                  </a:cubicBezTo>
                  <a:cubicBezTo>
                    <a:pt x="295171" y="713640"/>
                    <a:pt x="276199" y="734720"/>
                    <a:pt x="244579" y="738233"/>
                  </a:cubicBezTo>
                  <a:cubicBezTo>
                    <a:pt x="210148" y="742449"/>
                    <a:pt x="177123" y="740341"/>
                    <a:pt x="153935" y="708019"/>
                  </a:cubicBezTo>
                  <a:cubicBezTo>
                    <a:pt x="135666" y="682020"/>
                    <a:pt x="137072" y="660238"/>
                    <a:pt x="160962" y="637752"/>
                  </a:cubicBezTo>
                  <a:cubicBezTo>
                    <a:pt x="167988" y="630726"/>
                    <a:pt x="184150" y="627915"/>
                    <a:pt x="178528" y="614565"/>
                  </a:cubicBezTo>
                  <a:cubicBezTo>
                    <a:pt x="172205" y="599809"/>
                    <a:pt x="159557" y="590674"/>
                    <a:pt x="141990" y="591377"/>
                  </a:cubicBezTo>
                  <a:cubicBezTo>
                    <a:pt x="102641" y="592079"/>
                    <a:pt x="63292" y="590674"/>
                    <a:pt x="24645" y="592079"/>
                  </a:cubicBezTo>
                  <a:cubicBezTo>
                    <a:pt x="6376" y="592782"/>
                    <a:pt x="1457" y="587863"/>
                    <a:pt x="2160" y="569594"/>
                  </a:cubicBezTo>
                  <a:cubicBezTo>
                    <a:pt x="1457" y="503544"/>
                    <a:pt x="755" y="436791"/>
                    <a:pt x="755" y="37003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836686D5-4FAF-4969-8332-F785B03661D1}"/>
                </a:ext>
              </a:extLst>
            </p:cNvPr>
            <p:cNvSpPr/>
            <p:nvPr/>
          </p:nvSpPr>
          <p:spPr>
            <a:xfrm>
              <a:off x="7368419" y="3818184"/>
              <a:ext cx="1026185" cy="1026186"/>
            </a:xfrm>
            <a:custGeom>
              <a:avLst/>
              <a:gdLst>
                <a:gd name="connsiteX0" fmla="*/ 514551 w 590237"/>
                <a:gd name="connsiteY0" fmla="*/ 275 h 590237"/>
                <a:gd name="connsiteX1" fmla="*/ 572169 w 590237"/>
                <a:gd name="connsiteY1" fmla="*/ 275 h 590237"/>
                <a:gd name="connsiteX2" fmla="*/ 595357 w 590237"/>
                <a:gd name="connsiteY2" fmla="*/ 22057 h 590237"/>
                <a:gd name="connsiteX3" fmla="*/ 595357 w 590237"/>
                <a:gd name="connsiteY3" fmla="*/ 137294 h 590237"/>
                <a:gd name="connsiteX4" fmla="*/ 574277 w 590237"/>
                <a:gd name="connsiteY4" fmla="*/ 182265 h 590237"/>
                <a:gd name="connsiteX5" fmla="*/ 534928 w 590237"/>
                <a:gd name="connsiteY5" fmla="*/ 178751 h 590237"/>
                <a:gd name="connsiteX6" fmla="*/ 491363 w 590237"/>
                <a:gd name="connsiteY6" fmla="*/ 152753 h 590237"/>
                <a:gd name="connsiteX7" fmla="*/ 446392 w 590237"/>
                <a:gd name="connsiteY7" fmla="*/ 208966 h 590237"/>
                <a:gd name="connsiteX8" fmla="*/ 468878 w 590237"/>
                <a:gd name="connsiteY8" fmla="*/ 278530 h 590237"/>
                <a:gd name="connsiteX9" fmla="*/ 527199 w 590237"/>
                <a:gd name="connsiteY9" fmla="*/ 274313 h 590237"/>
                <a:gd name="connsiteX10" fmla="*/ 560927 w 590237"/>
                <a:gd name="connsiteY10" fmla="*/ 254639 h 590237"/>
                <a:gd name="connsiteX11" fmla="*/ 593952 w 590237"/>
                <a:gd name="connsiteY11" fmla="*/ 300312 h 590237"/>
                <a:gd name="connsiteX12" fmla="*/ 594654 w 590237"/>
                <a:gd name="connsiteY12" fmla="*/ 426089 h 590237"/>
                <a:gd name="connsiteX13" fmla="*/ 574980 w 590237"/>
                <a:gd name="connsiteY13" fmla="*/ 442953 h 590237"/>
                <a:gd name="connsiteX14" fmla="*/ 459743 w 590237"/>
                <a:gd name="connsiteY14" fmla="*/ 442953 h 590237"/>
                <a:gd name="connsiteX15" fmla="*/ 428826 w 590237"/>
                <a:gd name="connsiteY15" fmla="*/ 451385 h 590237"/>
                <a:gd name="connsiteX16" fmla="*/ 428123 w 590237"/>
                <a:gd name="connsiteY16" fmla="*/ 484410 h 590237"/>
                <a:gd name="connsiteX17" fmla="*/ 426718 w 590237"/>
                <a:gd name="connsiteY17" fmla="*/ 575054 h 590237"/>
                <a:gd name="connsiteX18" fmla="*/ 302346 w 590237"/>
                <a:gd name="connsiteY18" fmla="*/ 559595 h 590237"/>
                <a:gd name="connsiteX19" fmla="*/ 308670 w 590237"/>
                <a:gd name="connsiteY19" fmla="*/ 490031 h 590237"/>
                <a:gd name="connsiteX20" fmla="*/ 326237 w 590237"/>
                <a:gd name="connsiteY20" fmla="*/ 466141 h 590237"/>
                <a:gd name="connsiteX21" fmla="*/ 288996 w 590237"/>
                <a:gd name="connsiteY21" fmla="*/ 443656 h 590237"/>
                <a:gd name="connsiteX22" fmla="*/ 173759 w 590237"/>
                <a:gd name="connsiteY22" fmla="*/ 444358 h 590237"/>
                <a:gd name="connsiteX23" fmla="*/ 150571 w 590237"/>
                <a:gd name="connsiteY23" fmla="*/ 422576 h 590237"/>
                <a:gd name="connsiteX24" fmla="*/ 151273 w 590237"/>
                <a:gd name="connsiteY24" fmla="*/ 310150 h 590237"/>
                <a:gd name="connsiteX25" fmla="*/ 144247 w 590237"/>
                <a:gd name="connsiteY25" fmla="*/ 281340 h 590237"/>
                <a:gd name="connsiteX26" fmla="*/ 108411 w 590237"/>
                <a:gd name="connsiteY26" fmla="*/ 279232 h 590237"/>
                <a:gd name="connsiteX27" fmla="*/ 19875 w 590237"/>
                <a:gd name="connsiteY27" fmla="*/ 278530 h 590237"/>
                <a:gd name="connsiteX28" fmla="*/ 49387 w 590237"/>
                <a:gd name="connsiteY28" fmla="*/ 144321 h 590237"/>
                <a:gd name="connsiteX29" fmla="*/ 104898 w 590237"/>
                <a:gd name="connsiteY29" fmla="*/ 160482 h 590237"/>
                <a:gd name="connsiteX30" fmla="*/ 129491 w 590237"/>
                <a:gd name="connsiteY30" fmla="*/ 177346 h 590237"/>
                <a:gd name="connsiteX31" fmla="*/ 151273 w 590237"/>
                <a:gd name="connsiteY31" fmla="*/ 142213 h 590237"/>
                <a:gd name="connsiteX32" fmla="*/ 150571 w 590237"/>
                <a:gd name="connsiteY32" fmla="*/ 26976 h 590237"/>
                <a:gd name="connsiteX33" fmla="*/ 175867 w 590237"/>
                <a:gd name="connsiteY33" fmla="*/ 1680 h 590237"/>
                <a:gd name="connsiteX34" fmla="*/ 291104 w 590237"/>
                <a:gd name="connsiteY34" fmla="*/ 2382 h 590237"/>
                <a:gd name="connsiteX35" fmla="*/ 328345 w 590237"/>
                <a:gd name="connsiteY35" fmla="*/ 16436 h 590237"/>
                <a:gd name="connsiteX36" fmla="*/ 326939 w 590237"/>
                <a:gd name="connsiteY36" fmla="*/ 62812 h 590237"/>
                <a:gd name="connsiteX37" fmla="*/ 303049 w 590237"/>
                <a:gd name="connsiteY37" fmla="*/ 102161 h 590237"/>
                <a:gd name="connsiteX38" fmla="*/ 349425 w 590237"/>
                <a:gd name="connsiteY38" fmla="*/ 147834 h 590237"/>
                <a:gd name="connsiteX39" fmla="*/ 428826 w 590237"/>
                <a:gd name="connsiteY39" fmla="*/ 126052 h 590237"/>
                <a:gd name="connsiteX40" fmla="*/ 424610 w 590237"/>
                <a:gd name="connsiteY40" fmla="*/ 67731 h 590237"/>
                <a:gd name="connsiteX41" fmla="*/ 405638 w 590237"/>
                <a:gd name="connsiteY41" fmla="*/ 31192 h 590237"/>
                <a:gd name="connsiteX42" fmla="*/ 451311 w 590237"/>
                <a:gd name="connsiteY42" fmla="*/ 1680 h 590237"/>
                <a:gd name="connsiteX43" fmla="*/ 514551 w 590237"/>
                <a:gd name="connsiteY43" fmla="*/ 2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590237">
                  <a:moveTo>
                    <a:pt x="514551" y="275"/>
                  </a:moveTo>
                  <a:cubicBezTo>
                    <a:pt x="533523" y="275"/>
                    <a:pt x="553197" y="977"/>
                    <a:pt x="572169" y="275"/>
                  </a:cubicBezTo>
                  <a:cubicBezTo>
                    <a:pt x="589033" y="-1131"/>
                    <a:pt x="596762" y="2382"/>
                    <a:pt x="595357" y="22057"/>
                  </a:cubicBezTo>
                  <a:cubicBezTo>
                    <a:pt x="593249" y="60001"/>
                    <a:pt x="593952" y="98647"/>
                    <a:pt x="595357" y="137294"/>
                  </a:cubicBezTo>
                  <a:cubicBezTo>
                    <a:pt x="596060" y="156266"/>
                    <a:pt x="589033" y="170319"/>
                    <a:pt x="574277" y="182265"/>
                  </a:cubicBezTo>
                  <a:cubicBezTo>
                    <a:pt x="560224" y="193507"/>
                    <a:pt x="547576" y="194913"/>
                    <a:pt x="534928" y="178751"/>
                  </a:cubicBezTo>
                  <a:cubicBezTo>
                    <a:pt x="524388" y="164698"/>
                    <a:pt x="513145" y="145726"/>
                    <a:pt x="491363" y="152753"/>
                  </a:cubicBezTo>
                  <a:cubicBezTo>
                    <a:pt x="466067" y="161185"/>
                    <a:pt x="448500" y="179454"/>
                    <a:pt x="446392" y="208966"/>
                  </a:cubicBezTo>
                  <a:cubicBezTo>
                    <a:pt x="444284" y="235667"/>
                    <a:pt x="446392" y="259558"/>
                    <a:pt x="468878" y="278530"/>
                  </a:cubicBezTo>
                  <a:cubicBezTo>
                    <a:pt x="492768" y="298204"/>
                    <a:pt x="506821" y="296799"/>
                    <a:pt x="527199" y="274313"/>
                  </a:cubicBezTo>
                  <a:cubicBezTo>
                    <a:pt x="536333" y="264476"/>
                    <a:pt x="541955" y="246207"/>
                    <a:pt x="560927" y="254639"/>
                  </a:cubicBezTo>
                  <a:cubicBezTo>
                    <a:pt x="581304" y="263071"/>
                    <a:pt x="593952" y="277827"/>
                    <a:pt x="593952" y="300312"/>
                  </a:cubicBezTo>
                  <a:cubicBezTo>
                    <a:pt x="594654" y="342472"/>
                    <a:pt x="593249" y="383929"/>
                    <a:pt x="594654" y="426089"/>
                  </a:cubicBezTo>
                  <a:cubicBezTo>
                    <a:pt x="595357" y="442250"/>
                    <a:pt x="587628" y="443656"/>
                    <a:pt x="574980" y="442953"/>
                  </a:cubicBezTo>
                  <a:cubicBezTo>
                    <a:pt x="536333" y="442250"/>
                    <a:pt x="498389" y="442953"/>
                    <a:pt x="459743" y="442953"/>
                  </a:cubicBezTo>
                  <a:cubicBezTo>
                    <a:pt x="448500" y="442953"/>
                    <a:pt x="437960" y="443656"/>
                    <a:pt x="428826" y="451385"/>
                  </a:cubicBezTo>
                  <a:cubicBezTo>
                    <a:pt x="415475" y="462627"/>
                    <a:pt x="409151" y="471762"/>
                    <a:pt x="428123" y="484410"/>
                  </a:cubicBezTo>
                  <a:cubicBezTo>
                    <a:pt x="469580" y="512517"/>
                    <a:pt x="457635" y="548352"/>
                    <a:pt x="426718" y="575054"/>
                  </a:cubicBezTo>
                  <a:cubicBezTo>
                    <a:pt x="392287" y="603863"/>
                    <a:pt x="329047" y="595431"/>
                    <a:pt x="302346" y="559595"/>
                  </a:cubicBezTo>
                  <a:cubicBezTo>
                    <a:pt x="282672" y="532894"/>
                    <a:pt x="284779" y="513219"/>
                    <a:pt x="308670" y="490031"/>
                  </a:cubicBezTo>
                  <a:cubicBezTo>
                    <a:pt x="315697" y="483005"/>
                    <a:pt x="331858" y="480194"/>
                    <a:pt x="326237" y="466141"/>
                  </a:cubicBezTo>
                  <a:cubicBezTo>
                    <a:pt x="319913" y="450682"/>
                    <a:pt x="305859" y="443656"/>
                    <a:pt x="288996" y="443656"/>
                  </a:cubicBezTo>
                  <a:cubicBezTo>
                    <a:pt x="250349" y="443656"/>
                    <a:pt x="212405" y="442953"/>
                    <a:pt x="173759" y="444358"/>
                  </a:cubicBezTo>
                  <a:cubicBezTo>
                    <a:pt x="156895" y="445061"/>
                    <a:pt x="149868" y="441547"/>
                    <a:pt x="150571" y="422576"/>
                  </a:cubicBezTo>
                  <a:cubicBezTo>
                    <a:pt x="151976" y="385334"/>
                    <a:pt x="150571" y="348093"/>
                    <a:pt x="151273" y="310150"/>
                  </a:cubicBezTo>
                  <a:cubicBezTo>
                    <a:pt x="151273" y="299610"/>
                    <a:pt x="150571" y="289772"/>
                    <a:pt x="144247" y="281340"/>
                  </a:cubicBezTo>
                  <a:cubicBezTo>
                    <a:pt x="133004" y="267287"/>
                    <a:pt x="123869" y="260260"/>
                    <a:pt x="108411" y="279232"/>
                  </a:cubicBezTo>
                  <a:cubicBezTo>
                    <a:pt x="79602" y="314365"/>
                    <a:pt x="50090" y="312960"/>
                    <a:pt x="19875" y="278530"/>
                  </a:cubicBezTo>
                  <a:cubicBezTo>
                    <a:pt x="-16663" y="237072"/>
                    <a:pt x="-502" y="166806"/>
                    <a:pt x="49387" y="144321"/>
                  </a:cubicBezTo>
                  <a:cubicBezTo>
                    <a:pt x="73278" y="133781"/>
                    <a:pt x="88736" y="144321"/>
                    <a:pt x="104898" y="160482"/>
                  </a:cubicBezTo>
                  <a:cubicBezTo>
                    <a:pt x="111924" y="167508"/>
                    <a:pt x="114735" y="183670"/>
                    <a:pt x="129491" y="177346"/>
                  </a:cubicBezTo>
                  <a:cubicBezTo>
                    <a:pt x="143544" y="171022"/>
                    <a:pt x="151273" y="159077"/>
                    <a:pt x="151273" y="142213"/>
                  </a:cubicBezTo>
                  <a:cubicBezTo>
                    <a:pt x="151273" y="103566"/>
                    <a:pt x="152679" y="65622"/>
                    <a:pt x="150571" y="26976"/>
                  </a:cubicBezTo>
                  <a:cubicBezTo>
                    <a:pt x="149868" y="6599"/>
                    <a:pt x="154084" y="275"/>
                    <a:pt x="175867" y="1680"/>
                  </a:cubicBezTo>
                  <a:cubicBezTo>
                    <a:pt x="213811" y="3788"/>
                    <a:pt x="252457" y="2382"/>
                    <a:pt x="291104" y="2382"/>
                  </a:cubicBezTo>
                  <a:cubicBezTo>
                    <a:pt x="305859" y="2382"/>
                    <a:pt x="317805" y="5896"/>
                    <a:pt x="328345" y="16436"/>
                  </a:cubicBezTo>
                  <a:cubicBezTo>
                    <a:pt x="346614" y="34705"/>
                    <a:pt x="346614" y="45948"/>
                    <a:pt x="326939" y="62812"/>
                  </a:cubicBezTo>
                  <a:cubicBezTo>
                    <a:pt x="314994" y="73352"/>
                    <a:pt x="298130" y="83892"/>
                    <a:pt x="303049" y="102161"/>
                  </a:cubicBezTo>
                  <a:cubicBezTo>
                    <a:pt x="309373" y="124646"/>
                    <a:pt x="324831" y="142213"/>
                    <a:pt x="349425" y="147834"/>
                  </a:cubicBezTo>
                  <a:cubicBezTo>
                    <a:pt x="379639" y="154158"/>
                    <a:pt x="407746" y="152050"/>
                    <a:pt x="428826" y="126052"/>
                  </a:cubicBezTo>
                  <a:cubicBezTo>
                    <a:pt x="448500" y="102161"/>
                    <a:pt x="447798" y="88810"/>
                    <a:pt x="424610" y="67731"/>
                  </a:cubicBezTo>
                  <a:cubicBezTo>
                    <a:pt x="413367" y="57893"/>
                    <a:pt x="395801" y="50164"/>
                    <a:pt x="405638" y="31192"/>
                  </a:cubicBezTo>
                  <a:cubicBezTo>
                    <a:pt x="414772" y="13625"/>
                    <a:pt x="428826" y="977"/>
                    <a:pt x="451311" y="1680"/>
                  </a:cubicBezTo>
                  <a:cubicBezTo>
                    <a:pt x="472391" y="977"/>
                    <a:pt x="493471" y="275"/>
                    <a:pt x="514551" y="27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164C734A-EFF9-4EA1-B055-85B8E211A201}"/>
                </a:ext>
              </a:extLst>
            </p:cNvPr>
            <p:cNvSpPr/>
            <p:nvPr/>
          </p:nvSpPr>
          <p:spPr>
            <a:xfrm>
              <a:off x="495565" y="4295092"/>
              <a:ext cx="1026185" cy="1026186"/>
            </a:xfrm>
            <a:custGeom>
              <a:avLst/>
              <a:gdLst>
                <a:gd name="connsiteX0" fmla="*/ 228795 w 590237"/>
                <a:gd name="connsiteY0" fmla="*/ 149140 h 590237"/>
                <a:gd name="connsiteX1" fmla="*/ 292034 w 590237"/>
                <a:gd name="connsiteY1" fmla="*/ 149140 h 590237"/>
                <a:gd name="connsiteX2" fmla="*/ 323654 w 590237"/>
                <a:gd name="connsiteY2" fmla="*/ 127358 h 590237"/>
                <a:gd name="connsiteX3" fmla="*/ 308898 w 590237"/>
                <a:gd name="connsiteY3" fmla="*/ 104872 h 590237"/>
                <a:gd name="connsiteX4" fmla="*/ 322952 w 590237"/>
                <a:gd name="connsiteY4" fmla="*/ 11418 h 590237"/>
                <a:gd name="connsiteX5" fmla="*/ 438891 w 590237"/>
                <a:gd name="connsiteY5" fmla="*/ 33201 h 590237"/>
                <a:gd name="connsiteX6" fmla="*/ 432567 w 590237"/>
                <a:gd name="connsiteY6" fmla="*/ 103467 h 590237"/>
                <a:gd name="connsiteX7" fmla="*/ 415703 w 590237"/>
                <a:gd name="connsiteY7" fmla="*/ 128763 h 590237"/>
                <a:gd name="connsiteX8" fmla="*/ 451539 w 590237"/>
                <a:gd name="connsiteY8" fmla="*/ 149140 h 590237"/>
                <a:gd name="connsiteX9" fmla="*/ 571695 w 590237"/>
                <a:gd name="connsiteY9" fmla="*/ 148438 h 590237"/>
                <a:gd name="connsiteX10" fmla="*/ 592072 w 590237"/>
                <a:gd name="connsiteY10" fmla="*/ 168112 h 590237"/>
                <a:gd name="connsiteX11" fmla="*/ 591369 w 590237"/>
                <a:gd name="connsiteY11" fmla="*/ 288268 h 590237"/>
                <a:gd name="connsiteX12" fmla="*/ 570289 w 590237"/>
                <a:gd name="connsiteY12" fmla="*/ 330428 h 590237"/>
                <a:gd name="connsiteX13" fmla="*/ 530940 w 590237"/>
                <a:gd name="connsiteY13" fmla="*/ 326915 h 590237"/>
                <a:gd name="connsiteX14" fmla="*/ 484564 w 590237"/>
                <a:gd name="connsiteY14" fmla="*/ 302321 h 590237"/>
                <a:gd name="connsiteX15" fmla="*/ 442405 w 590237"/>
                <a:gd name="connsiteY15" fmla="*/ 357831 h 590237"/>
                <a:gd name="connsiteX16" fmla="*/ 463485 w 590237"/>
                <a:gd name="connsiteY16" fmla="*/ 425287 h 590237"/>
                <a:gd name="connsiteX17" fmla="*/ 523913 w 590237"/>
                <a:gd name="connsiteY17" fmla="*/ 422477 h 590237"/>
                <a:gd name="connsiteX18" fmla="*/ 558344 w 590237"/>
                <a:gd name="connsiteY18" fmla="*/ 402802 h 590237"/>
                <a:gd name="connsiteX19" fmla="*/ 590667 w 590237"/>
                <a:gd name="connsiteY19" fmla="*/ 446367 h 590237"/>
                <a:gd name="connsiteX20" fmla="*/ 591369 w 590237"/>
                <a:gd name="connsiteY20" fmla="*/ 577765 h 590237"/>
                <a:gd name="connsiteX21" fmla="*/ 574505 w 590237"/>
                <a:gd name="connsiteY21" fmla="*/ 592521 h 590237"/>
                <a:gd name="connsiteX22" fmla="*/ 445918 w 590237"/>
                <a:gd name="connsiteY22" fmla="*/ 592521 h 590237"/>
                <a:gd name="connsiteX23" fmla="*/ 410785 w 590237"/>
                <a:gd name="connsiteY23" fmla="*/ 574955 h 590237"/>
                <a:gd name="connsiteX24" fmla="*/ 413595 w 590237"/>
                <a:gd name="connsiteY24" fmla="*/ 531390 h 590237"/>
                <a:gd name="connsiteX25" fmla="*/ 436783 w 590237"/>
                <a:gd name="connsiteY25" fmla="*/ 487122 h 590237"/>
                <a:gd name="connsiteX26" fmla="*/ 381975 w 590237"/>
                <a:gd name="connsiteY26" fmla="*/ 444962 h 590237"/>
                <a:gd name="connsiteX27" fmla="*/ 311006 w 590237"/>
                <a:gd name="connsiteY27" fmla="*/ 469555 h 590237"/>
                <a:gd name="connsiteX28" fmla="*/ 316628 w 590237"/>
                <a:gd name="connsiteY28" fmla="*/ 525768 h 590237"/>
                <a:gd name="connsiteX29" fmla="*/ 337005 w 590237"/>
                <a:gd name="connsiteY29" fmla="*/ 558794 h 590237"/>
                <a:gd name="connsiteX30" fmla="*/ 289224 w 590237"/>
                <a:gd name="connsiteY30" fmla="*/ 592521 h 590237"/>
                <a:gd name="connsiteX31" fmla="*/ 166258 w 590237"/>
                <a:gd name="connsiteY31" fmla="*/ 592521 h 590237"/>
                <a:gd name="connsiteX32" fmla="*/ 148691 w 590237"/>
                <a:gd name="connsiteY32" fmla="*/ 573549 h 590237"/>
                <a:gd name="connsiteX33" fmla="*/ 149394 w 590237"/>
                <a:gd name="connsiteY33" fmla="*/ 458312 h 590237"/>
                <a:gd name="connsiteX34" fmla="*/ 137448 w 590237"/>
                <a:gd name="connsiteY34" fmla="*/ 423179 h 590237"/>
                <a:gd name="connsiteX35" fmla="*/ 109342 w 590237"/>
                <a:gd name="connsiteY35" fmla="*/ 423882 h 590237"/>
                <a:gd name="connsiteX36" fmla="*/ 49615 w 590237"/>
                <a:gd name="connsiteY36" fmla="*/ 449178 h 590237"/>
                <a:gd name="connsiteX37" fmla="*/ 429 w 590237"/>
                <a:gd name="connsiteY37" fmla="*/ 382425 h 590237"/>
                <a:gd name="connsiteX38" fmla="*/ 32049 w 590237"/>
                <a:gd name="connsiteY38" fmla="*/ 300213 h 590237"/>
                <a:gd name="connsiteX39" fmla="*/ 101613 w 590237"/>
                <a:gd name="connsiteY39" fmla="*/ 305835 h 590237"/>
                <a:gd name="connsiteX40" fmla="*/ 128314 w 590237"/>
                <a:gd name="connsiteY40" fmla="*/ 322698 h 590237"/>
                <a:gd name="connsiteX41" fmla="*/ 148691 w 590237"/>
                <a:gd name="connsiteY41" fmla="*/ 286863 h 590237"/>
                <a:gd name="connsiteX42" fmla="*/ 147988 w 590237"/>
                <a:gd name="connsiteY42" fmla="*/ 168815 h 590237"/>
                <a:gd name="connsiteX43" fmla="*/ 168366 w 590237"/>
                <a:gd name="connsiteY43" fmla="*/ 147032 h 590237"/>
                <a:gd name="connsiteX44" fmla="*/ 228795 w 590237"/>
                <a:gd name="connsiteY44" fmla="*/ 14914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0237" h="590237">
                  <a:moveTo>
                    <a:pt x="228795" y="149140"/>
                  </a:moveTo>
                  <a:cubicBezTo>
                    <a:pt x="249874" y="149140"/>
                    <a:pt x="270954" y="148438"/>
                    <a:pt x="292034" y="149140"/>
                  </a:cubicBezTo>
                  <a:cubicBezTo>
                    <a:pt x="308196" y="149843"/>
                    <a:pt x="318033" y="140006"/>
                    <a:pt x="323654" y="127358"/>
                  </a:cubicBezTo>
                  <a:cubicBezTo>
                    <a:pt x="329276" y="114710"/>
                    <a:pt x="315222" y="110494"/>
                    <a:pt x="308898" y="104872"/>
                  </a:cubicBezTo>
                  <a:cubicBezTo>
                    <a:pt x="275873" y="73956"/>
                    <a:pt x="280792" y="38119"/>
                    <a:pt x="322952" y="11418"/>
                  </a:cubicBezTo>
                  <a:cubicBezTo>
                    <a:pt x="358085" y="-10364"/>
                    <a:pt x="413595" y="176"/>
                    <a:pt x="438891" y="33201"/>
                  </a:cubicBezTo>
                  <a:cubicBezTo>
                    <a:pt x="457863" y="59199"/>
                    <a:pt x="455755" y="80982"/>
                    <a:pt x="432567" y="103467"/>
                  </a:cubicBezTo>
                  <a:cubicBezTo>
                    <a:pt x="425540" y="110494"/>
                    <a:pt x="406569" y="111899"/>
                    <a:pt x="415703" y="128763"/>
                  </a:cubicBezTo>
                  <a:cubicBezTo>
                    <a:pt x="422730" y="142816"/>
                    <a:pt x="434675" y="149140"/>
                    <a:pt x="451539" y="149140"/>
                  </a:cubicBezTo>
                  <a:cubicBezTo>
                    <a:pt x="491591" y="148438"/>
                    <a:pt x="531643" y="149843"/>
                    <a:pt x="571695" y="148438"/>
                  </a:cubicBezTo>
                  <a:cubicBezTo>
                    <a:pt x="587153" y="147735"/>
                    <a:pt x="592072" y="151951"/>
                    <a:pt x="592072" y="168112"/>
                  </a:cubicBezTo>
                  <a:cubicBezTo>
                    <a:pt x="590667" y="208164"/>
                    <a:pt x="591369" y="248216"/>
                    <a:pt x="591369" y="288268"/>
                  </a:cubicBezTo>
                  <a:cubicBezTo>
                    <a:pt x="591369" y="305835"/>
                    <a:pt x="584343" y="319888"/>
                    <a:pt x="570289" y="330428"/>
                  </a:cubicBezTo>
                  <a:cubicBezTo>
                    <a:pt x="555533" y="341670"/>
                    <a:pt x="543588" y="343076"/>
                    <a:pt x="530940" y="326915"/>
                  </a:cubicBezTo>
                  <a:cubicBezTo>
                    <a:pt x="519698" y="312158"/>
                    <a:pt x="507752" y="293186"/>
                    <a:pt x="484564" y="302321"/>
                  </a:cubicBezTo>
                  <a:cubicBezTo>
                    <a:pt x="459971" y="312158"/>
                    <a:pt x="444512" y="329725"/>
                    <a:pt x="442405" y="357831"/>
                  </a:cubicBezTo>
                  <a:cubicBezTo>
                    <a:pt x="440296" y="383128"/>
                    <a:pt x="442405" y="407018"/>
                    <a:pt x="463485" y="425287"/>
                  </a:cubicBezTo>
                  <a:cubicBezTo>
                    <a:pt x="486672" y="445664"/>
                    <a:pt x="502834" y="444962"/>
                    <a:pt x="523913" y="422477"/>
                  </a:cubicBezTo>
                  <a:cubicBezTo>
                    <a:pt x="533048" y="412639"/>
                    <a:pt x="539372" y="394370"/>
                    <a:pt x="558344" y="402802"/>
                  </a:cubicBezTo>
                  <a:cubicBezTo>
                    <a:pt x="577316" y="410531"/>
                    <a:pt x="589964" y="425990"/>
                    <a:pt x="590667" y="446367"/>
                  </a:cubicBezTo>
                  <a:cubicBezTo>
                    <a:pt x="592072" y="489932"/>
                    <a:pt x="590667" y="534200"/>
                    <a:pt x="591369" y="577765"/>
                  </a:cubicBezTo>
                  <a:cubicBezTo>
                    <a:pt x="591369" y="591116"/>
                    <a:pt x="585748" y="592521"/>
                    <a:pt x="574505" y="592521"/>
                  </a:cubicBezTo>
                  <a:cubicBezTo>
                    <a:pt x="531643" y="591819"/>
                    <a:pt x="488780" y="592521"/>
                    <a:pt x="445918" y="592521"/>
                  </a:cubicBezTo>
                  <a:cubicBezTo>
                    <a:pt x="431162" y="592521"/>
                    <a:pt x="419919" y="584792"/>
                    <a:pt x="410785" y="574955"/>
                  </a:cubicBezTo>
                  <a:cubicBezTo>
                    <a:pt x="396731" y="559496"/>
                    <a:pt x="394623" y="545443"/>
                    <a:pt x="413595" y="531390"/>
                  </a:cubicBezTo>
                  <a:cubicBezTo>
                    <a:pt x="428351" y="520850"/>
                    <a:pt x="445918" y="508904"/>
                    <a:pt x="436783" y="487122"/>
                  </a:cubicBezTo>
                  <a:cubicBezTo>
                    <a:pt x="426946" y="463231"/>
                    <a:pt x="410082" y="446367"/>
                    <a:pt x="381975" y="444962"/>
                  </a:cubicBezTo>
                  <a:cubicBezTo>
                    <a:pt x="354572" y="443557"/>
                    <a:pt x="329276" y="444962"/>
                    <a:pt x="311006" y="469555"/>
                  </a:cubicBezTo>
                  <a:cubicBezTo>
                    <a:pt x="294142" y="492743"/>
                    <a:pt x="294845" y="506094"/>
                    <a:pt x="316628" y="525768"/>
                  </a:cubicBezTo>
                  <a:cubicBezTo>
                    <a:pt x="326465" y="534903"/>
                    <a:pt x="345437" y="539119"/>
                    <a:pt x="337005" y="558794"/>
                  </a:cubicBezTo>
                  <a:cubicBezTo>
                    <a:pt x="328573" y="579874"/>
                    <a:pt x="313114" y="592521"/>
                    <a:pt x="289224" y="592521"/>
                  </a:cubicBezTo>
                  <a:cubicBezTo>
                    <a:pt x="248469" y="592521"/>
                    <a:pt x="207012" y="591819"/>
                    <a:pt x="166258" y="592521"/>
                  </a:cubicBezTo>
                  <a:cubicBezTo>
                    <a:pt x="150799" y="593224"/>
                    <a:pt x="148691" y="586900"/>
                    <a:pt x="148691" y="573549"/>
                  </a:cubicBezTo>
                  <a:cubicBezTo>
                    <a:pt x="149394" y="534903"/>
                    <a:pt x="148691" y="496959"/>
                    <a:pt x="149394" y="458312"/>
                  </a:cubicBezTo>
                  <a:cubicBezTo>
                    <a:pt x="149394" y="444962"/>
                    <a:pt x="147286" y="433017"/>
                    <a:pt x="137448" y="423179"/>
                  </a:cubicBezTo>
                  <a:cubicBezTo>
                    <a:pt x="127611" y="413342"/>
                    <a:pt x="119179" y="409126"/>
                    <a:pt x="109342" y="423882"/>
                  </a:cubicBezTo>
                  <a:cubicBezTo>
                    <a:pt x="95288" y="444259"/>
                    <a:pt x="77019" y="461123"/>
                    <a:pt x="49615" y="449178"/>
                  </a:cubicBezTo>
                  <a:cubicBezTo>
                    <a:pt x="21509" y="436530"/>
                    <a:pt x="2537" y="416153"/>
                    <a:pt x="429" y="382425"/>
                  </a:cubicBezTo>
                  <a:cubicBezTo>
                    <a:pt x="-1679" y="350102"/>
                    <a:pt x="3240" y="320590"/>
                    <a:pt x="32049" y="300213"/>
                  </a:cubicBezTo>
                  <a:cubicBezTo>
                    <a:pt x="59453" y="280538"/>
                    <a:pt x="78425" y="281944"/>
                    <a:pt x="101613" y="305835"/>
                  </a:cubicBezTo>
                  <a:cubicBezTo>
                    <a:pt x="108639" y="313564"/>
                    <a:pt x="112153" y="330428"/>
                    <a:pt x="128314" y="322698"/>
                  </a:cubicBezTo>
                  <a:cubicBezTo>
                    <a:pt x="142367" y="315672"/>
                    <a:pt x="148691" y="303024"/>
                    <a:pt x="148691" y="286863"/>
                  </a:cubicBezTo>
                  <a:cubicBezTo>
                    <a:pt x="148691" y="247513"/>
                    <a:pt x="149394" y="208164"/>
                    <a:pt x="147988" y="168815"/>
                  </a:cubicBezTo>
                  <a:cubicBezTo>
                    <a:pt x="147286" y="152654"/>
                    <a:pt x="150096" y="145627"/>
                    <a:pt x="168366" y="147032"/>
                  </a:cubicBezTo>
                  <a:cubicBezTo>
                    <a:pt x="188743" y="150546"/>
                    <a:pt x="209120" y="149140"/>
                    <a:pt x="228795" y="14914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42E6065-C67F-481A-B9DA-F27090E23D6D}"/>
                </a:ext>
              </a:extLst>
            </p:cNvPr>
            <p:cNvSpPr/>
            <p:nvPr/>
          </p:nvSpPr>
          <p:spPr>
            <a:xfrm>
              <a:off x="-8381" y="492008"/>
              <a:ext cx="769640" cy="1026186"/>
            </a:xfrm>
            <a:custGeom>
              <a:avLst/>
              <a:gdLst>
                <a:gd name="connsiteX0" fmla="*/ 703 w 442678"/>
                <a:gd name="connsiteY0" fmla="*/ 367448 h 590237"/>
                <a:gd name="connsiteX1" fmla="*/ 0 w 442678"/>
                <a:gd name="connsiteY1" fmla="*/ 167891 h 590237"/>
                <a:gd name="connsiteX2" fmla="*/ 21080 w 442678"/>
                <a:gd name="connsiteY2" fmla="*/ 146811 h 590237"/>
                <a:gd name="connsiteX3" fmla="*/ 136317 w 442678"/>
                <a:gd name="connsiteY3" fmla="*/ 147514 h 590237"/>
                <a:gd name="connsiteX4" fmla="*/ 166531 w 442678"/>
                <a:gd name="connsiteY4" fmla="*/ 138379 h 590237"/>
                <a:gd name="connsiteX5" fmla="*/ 165829 w 442678"/>
                <a:gd name="connsiteY5" fmla="*/ 108165 h 590237"/>
                <a:gd name="connsiteX6" fmla="*/ 139830 w 442678"/>
                <a:gd name="connsiteY6" fmla="*/ 56168 h 590237"/>
                <a:gd name="connsiteX7" fmla="*/ 196746 w 442678"/>
                <a:gd name="connsiteY7" fmla="*/ 2765 h 590237"/>
                <a:gd name="connsiteX8" fmla="*/ 288795 w 442678"/>
                <a:gd name="connsiteY8" fmla="*/ 29466 h 590237"/>
                <a:gd name="connsiteX9" fmla="*/ 283876 w 442678"/>
                <a:gd name="connsiteY9" fmla="*/ 103246 h 590237"/>
                <a:gd name="connsiteX10" fmla="*/ 267012 w 442678"/>
                <a:gd name="connsiteY10" fmla="*/ 127137 h 590237"/>
                <a:gd name="connsiteX11" fmla="*/ 302146 w 442678"/>
                <a:gd name="connsiteY11" fmla="*/ 148217 h 590237"/>
                <a:gd name="connsiteX12" fmla="*/ 420193 w 442678"/>
                <a:gd name="connsiteY12" fmla="*/ 147514 h 590237"/>
                <a:gd name="connsiteX13" fmla="*/ 444084 w 442678"/>
                <a:gd name="connsiteY13" fmla="*/ 171405 h 590237"/>
                <a:gd name="connsiteX14" fmla="*/ 444084 w 442678"/>
                <a:gd name="connsiteY14" fmla="*/ 286642 h 590237"/>
                <a:gd name="connsiteX15" fmla="*/ 424409 w 442678"/>
                <a:gd name="connsiteY15" fmla="*/ 329504 h 590237"/>
                <a:gd name="connsiteX16" fmla="*/ 382952 w 442678"/>
                <a:gd name="connsiteY16" fmla="*/ 325991 h 590237"/>
                <a:gd name="connsiteX17" fmla="*/ 338684 w 442678"/>
                <a:gd name="connsiteY17" fmla="*/ 301397 h 590237"/>
                <a:gd name="connsiteX18" fmla="*/ 295822 w 442678"/>
                <a:gd name="connsiteY18" fmla="*/ 352692 h 590237"/>
                <a:gd name="connsiteX19" fmla="*/ 314794 w 442678"/>
                <a:gd name="connsiteY19" fmla="*/ 422958 h 590237"/>
                <a:gd name="connsiteX20" fmla="*/ 377331 w 442678"/>
                <a:gd name="connsiteY20" fmla="*/ 420148 h 590237"/>
                <a:gd name="connsiteX21" fmla="*/ 408248 w 442678"/>
                <a:gd name="connsiteY21" fmla="*/ 400473 h 590237"/>
                <a:gd name="connsiteX22" fmla="*/ 442678 w 442678"/>
                <a:gd name="connsiteY22" fmla="*/ 441930 h 590237"/>
                <a:gd name="connsiteX23" fmla="*/ 443381 w 442678"/>
                <a:gd name="connsiteY23" fmla="*/ 576139 h 590237"/>
                <a:gd name="connsiteX24" fmla="*/ 425112 w 442678"/>
                <a:gd name="connsiteY24" fmla="*/ 589490 h 590237"/>
                <a:gd name="connsiteX25" fmla="*/ 299335 w 442678"/>
                <a:gd name="connsiteY25" fmla="*/ 589490 h 590237"/>
                <a:gd name="connsiteX26" fmla="*/ 254364 w 442678"/>
                <a:gd name="connsiteY26" fmla="*/ 559978 h 590237"/>
                <a:gd name="connsiteX27" fmla="*/ 273336 w 442678"/>
                <a:gd name="connsiteY27" fmla="*/ 523439 h 590237"/>
                <a:gd name="connsiteX28" fmla="*/ 277552 w 442678"/>
                <a:gd name="connsiteY28" fmla="*/ 465118 h 590237"/>
                <a:gd name="connsiteX29" fmla="*/ 164424 w 442678"/>
                <a:gd name="connsiteY29" fmla="*/ 465821 h 590237"/>
                <a:gd name="connsiteX30" fmla="*/ 168639 w 442678"/>
                <a:gd name="connsiteY30" fmla="*/ 524142 h 590237"/>
                <a:gd name="connsiteX31" fmla="*/ 188314 w 442678"/>
                <a:gd name="connsiteY31" fmla="*/ 557870 h 590237"/>
                <a:gd name="connsiteX32" fmla="*/ 142641 w 442678"/>
                <a:gd name="connsiteY32" fmla="*/ 590192 h 590237"/>
                <a:gd name="connsiteX33" fmla="*/ 19675 w 442678"/>
                <a:gd name="connsiteY33" fmla="*/ 590192 h 590237"/>
                <a:gd name="connsiteX34" fmla="*/ 0 w 442678"/>
                <a:gd name="connsiteY34" fmla="*/ 570518 h 590237"/>
                <a:gd name="connsiteX35" fmla="*/ 703 w 442678"/>
                <a:gd name="connsiteY35" fmla="*/ 367448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2678" h="590237">
                  <a:moveTo>
                    <a:pt x="703" y="367448"/>
                  </a:moveTo>
                  <a:cubicBezTo>
                    <a:pt x="703" y="300695"/>
                    <a:pt x="1405" y="233942"/>
                    <a:pt x="0" y="167891"/>
                  </a:cubicBezTo>
                  <a:cubicBezTo>
                    <a:pt x="0" y="151027"/>
                    <a:pt x="4216" y="146109"/>
                    <a:pt x="21080" y="146811"/>
                  </a:cubicBezTo>
                  <a:cubicBezTo>
                    <a:pt x="59024" y="148217"/>
                    <a:pt x="97670" y="147514"/>
                    <a:pt x="136317" y="147514"/>
                  </a:cubicBezTo>
                  <a:cubicBezTo>
                    <a:pt x="147559" y="147514"/>
                    <a:pt x="158099" y="146811"/>
                    <a:pt x="166531" y="138379"/>
                  </a:cubicBezTo>
                  <a:cubicBezTo>
                    <a:pt x="177774" y="127839"/>
                    <a:pt x="181287" y="118705"/>
                    <a:pt x="165829" y="108165"/>
                  </a:cubicBezTo>
                  <a:cubicBezTo>
                    <a:pt x="148262" y="95517"/>
                    <a:pt x="132101" y="79356"/>
                    <a:pt x="139830" y="56168"/>
                  </a:cubicBezTo>
                  <a:cubicBezTo>
                    <a:pt x="148965" y="29466"/>
                    <a:pt x="166531" y="8387"/>
                    <a:pt x="196746" y="2765"/>
                  </a:cubicBezTo>
                  <a:cubicBezTo>
                    <a:pt x="231879" y="-3559"/>
                    <a:pt x="264202" y="-748"/>
                    <a:pt x="288795" y="29466"/>
                  </a:cubicBezTo>
                  <a:cubicBezTo>
                    <a:pt x="310578" y="56870"/>
                    <a:pt x="309172" y="79356"/>
                    <a:pt x="283876" y="103246"/>
                  </a:cubicBezTo>
                  <a:cubicBezTo>
                    <a:pt x="276850" y="109570"/>
                    <a:pt x="260688" y="112381"/>
                    <a:pt x="267012" y="127137"/>
                  </a:cubicBezTo>
                  <a:cubicBezTo>
                    <a:pt x="273336" y="141190"/>
                    <a:pt x="285984" y="148217"/>
                    <a:pt x="302146" y="148217"/>
                  </a:cubicBezTo>
                  <a:cubicBezTo>
                    <a:pt x="341495" y="147514"/>
                    <a:pt x="380844" y="148919"/>
                    <a:pt x="420193" y="147514"/>
                  </a:cubicBezTo>
                  <a:cubicBezTo>
                    <a:pt x="439868" y="146811"/>
                    <a:pt x="444786" y="152433"/>
                    <a:pt x="444084" y="171405"/>
                  </a:cubicBezTo>
                  <a:cubicBezTo>
                    <a:pt x="442678" y="209348"/>
                    <a:pt x="443381" y="247995"/>
                    <a:pt x="444084" y="286642"/>
                  </a:cubicBezTo>
                  <a:cubicBezTo>
                    <a:pt x="444084" y="304911"/>
                    <a:pt x="437760" y="318261"/>
                    <a:pt x="424409" y="329504"/>
                  </a:cubicBezTo>
                  <a:cubicBezTo>
                    <a:pt x="409653" y="342152"/>
                    <a:pt x="396303" y="343557"/>
                    <a:pt x="382952" y="325991"/>
                  </a:cubicBezTo>
                  <a:cubicBezTo>
                    <a:pt x="372412" y="311235"/>
                    <a:pt x="360467" y="293668"/>
                    <a:pt x="338684" y="301397"/>
                  </a:cubicBezTo>
                  <a:cubicBezTo>
                    <a:pt x="316199" y="309829"/>
                    <a:pt x="297930" y="325991"/>
                    <a:pt x="295822" y="352692"/>
                  </a:cubicBezTo>
                  <a:cubicBezTo>
                    <a:pt x="293714" y="378690"/>
                    <a:pt x="293011" y="403986"/>
                    <a:pt x="314794" y="422958"/>
                  </a:cubicBezTo>
                  <a:cubicBezTo>
                    <a:pt x="339387" y="445444"/>
                    <a:pt x="354845" y="444741"/>
                    <a:pt x="377331" y="420148"/>
                  </a:cubicBezTo>
                  <a:cubicBezTo>
                    <a:pt x="385763" y="411013"/>
                    <a:pt x="390681" y="394149"/>
                    <a:pt x="408248" y="400473"/>
                  </a:cubicBezTo>
                  <a:cubicBezTo>
                    <a:pt x="427923" y="407500"/>
                    <a:pt x="441976" y="421553"/>
                    <a:pt x="442678" y="441930"/>
                  </a:cubicBezTo>
                  <a:cubicBezTo>
                    <a:pt x="444084" y="486901"/>
                    <a:pt x="442678" y="531169"/>
                    <a:pt x="443381" y="576139"/>
                  </a:cubicBezTo>
                  <a:cubicBezTo>
                    <a:pt x="443381" y="590895"/>
                    <a:pt x="434949" y="589490"/>
                    <a:pt x="425112" y="589490"/>
                  </a:cubicBezTo>
                  <a:cubicBezTo>
                    <a:pt x="382952" y="589490"/>
                    <a:pt x="341495" y="589490"/>
                    <a:pt x="299335" y="589490"/>
                  </a:cubicBezTo>
                  <a:cubicBezTo>
                    <a:pt x="277552" y="589490"/>
                    <a:pt x="262796" y="577544"/>
                    <a:pt x="254364" y="559978"/>
                  </a:cubicBezTo>
                  <a:cubicBezTo>
                    <a:pt x="244527" y="540303"/>
                    <a:pt x="262796" y="533277"/>
                    <a:pt x="273336" y="523439"/>
                  </a:cubicBezTo>
                  <a:cubicBezTo>
                    <a:pt x="295822" y="502359"/>
                    <a:pt x="297227" y="489009"/>
                    <a:pt x="277552" y="465118"/>
                  </a:cubicBezTo>
                  <a:cubicBezTo>
                    <a:pt x="249446" y="431390"/>
                    <a:pt x="193233" y="431390"/>
                    <a:pt x="164424" y="465821"/>
                  </a:cubicBezTo>
                  <a:cubicBezTo>
                    <a:pt x="144749" y="489009"/>
                    <a:pt x="146154" y="502359"/>
                    <a:pt x="168639" y="524142"/>
                  </a:cubicBezTo>
                  <a:cubicBezTo>
                    <a:pt x="177774" y="533277"/>
                    <a:pt x="197449" y="537493"/>
                    <a:pt x="188314" y="557870"/>
                  </a:cubicBezTo>
                  <a:cubicBezTo>
                    <a:pt x="179882" y="577544"/>
                    <a:pt x="165829" y="590192"/>
                    <a:pt x="142641" y="590192"/>
                  </a:cubicBezTo>
                  <a:cubicBezTo>
                    <a:pt x="101886" y="590192"/>
                    <a:pt x="60429" y="589490"/>
                    <a:pt x="19675" y="590192"/>
                  </a:cubicBezTo>
                  <a:cubicBezTo>
                    <a:pt x="4216" y="590895"/>
                    <a:pt x="0" y="585274"/>
                    <a:pt x="0" y="570518"/>
                  </a:cubicBezTo>
                  <a:cubicBezTo>
                    <a:pt x="1405" y="502359"/>
                    <a:pt x="703" y="434904"/>
                    <a:pt x="703" y="367448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4279285F-D425-4A66-8504-00425AA67799}"/>
                </a:ext>
              </a:extLst>
            </p:cNvPr>
            <p:cNvSpPr/>
            <p:nvPr/>
          </p:nvSpPr>
          <p:spPr>
            <a:xfrm>
              <a:off x="759395" y="1253949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9D8925C-1A2C-44F3-97DE-4ECE4D55AED7}"/>
                </a:ext>
              </a:extLst>
            </p:cNvPr>
            <p:cNvSpPr/>
            <p:nvPr/>
          </p:nvSpPr>
          <p:spPr>
            <a:xfrm>
              <a:off x="1510534" y="2291233"/>
              <a:ext cx="1026185" cy="769640"/>
            </a:xfrm>
            <a:custGeom>
              <a:avLst/>
              <a:gdLst>
                <a:gd name="connsiteX0" fmla="*/ 362604 w 590237"/>
                <a:gd name="connsiteY0" fmla="*/ 443446 h 442678"/>
                <a:gd name="connsiteX1" fmla="*/ 302175 w 590237"/>
                <a:gd name="connsiteY1" fmla="*/ 443446 h 442678"/>
                <a:gd name="connsiteX2" fmla="*/ 261420 w 590237"/>
                <a:gd name="connsiteY2" fmla="*/ 424474 h 442678"/>
                <a:gd name="connsiteX3" fmla="*/ 264934 w 590237"/>
                <a:gd name="connsiteY3" fmla="*/ 383017 h 442678"/>
                <a:gd name="connsiteX4" fmla="*/ 288122 w 590237"/>
                <a:gd name="connsiteY4" fmla="*/ 335938 h 442678"/>
                <a:gd name="connsiteX5" fmla="*/ 234719 w 590237"/>
                <a:gd name="connsiteY5" fmla="*/ 295184 h 442678"/>
                <a:gd name="connsiteX6" fmla="*/ 165155 w 590237"/>
                <a:gd name="connsiteY6" fmla="*/ 316966 h 442678"/>
                <a:gd name="connsiteX7" fmla="*/ 170074 w 590237"/>
                <a:gd name="connsiteY7" fmla="*/ 377395 h 442678"/>
                <a:gd name="connsiteX8" fmla="*/ 189749 w 590237"/>
                <a:gd name="connsiteY8" fmla="*/ 409015 h 442678"/>
                <a:gd name="connsiteX9" fmla="*/ 149697 w 590237"/>
                <a:gd name="connsiteY9" fmla="*/ 442041 h 442678"/>
                <a:gd name="connsiteX10" fmla="*/ 12677 w 590237"/>
                <a:gd name="connsiteY10" fmla="*/ 442743 h 442678"/>
                <a:gd name="connsiteX11" fmla="*/ 29 w 590237"/>
                <a:gd name="connsiteY11" fmla="*/ 427285 h 442678"/>
                <a:gd name="connsiteX12" fmla="*/ 29 w 590237"/>
                <a:gd name="connsiteY12" fmla="*/ 298697 h 442678"/>
                <a:gd name="connsiteX13" fmla="*/ 17596 w 590237"/>
                <a:gd name="connsiteY13" fmla="*/ 263564 h 442678"/>
                <a:gd name="connsiteX14" fmla="*/ 60458 w 590237"/>
                <a:gd name="connsiteY14" fmla="*/ 266375 h 442678"/>
                <a:gd name="connsiteX15" fmla="*/ 104024 w 590237"/>
                <a:gd name="connsiteY15" fmla="*/ 290265 h 442678"/>
                <a:gd name="connsiteX16" fmla="*/ 147589 w 590237"/>
                <a:gd name="connsiteY16" fmla="*/ 236160 h 442678"/>
                <a:gd name="connsiteX17" fmla="*/ 122996 w 590237"/>
                <a:gd name="connsiteY17" fmla="*/ 164488 h 442678"/>
                <a:gd name="connsiteX18" fmla="*/ 66782 w 590237"/>
                <a:gd name="connsiteY18" fmla="*/ 169407 h 442678"/>
                <a:gd name="connsiteX19" fmla="*/ 30244 w 590237"/>
                <a:gd name="connsiteY19" fmla="*/ 189082 h 442678"/>
                <a:gd name="connsiteX20" fmla="*/ 29 w 590237"/>
                <a:gd name="connsiteY20" fmla="*/ 141300 h 442678"/>
                <a:gd name="connsiteX21" fmla="*/ 29 w 590237"/>
                <a:gd name="connsiteY21" fmla="*/ 18334 h 442678"/>
                <a:gd name="connsiteX22" fmla="*/ 18298 w 590237"/>
                <a:gd name="connsiteY22" fmla="*/ 65 h 442678"/>
                <a:gd name="connsiteX23" fmla="*/ 138454 w 590237"/>
                <a:gd name="connsiteY23" fmla="*/ 65 h 442678"/>
                <a:gd name="connsiteX24" fmla="*/ 179209 w 590237"/>
                <a:gd name="connsiteY24" fmla="*/ 18334 h 442678"/>
                <a:gd name="connsiteX25" fmla="*/ 176398 w 590237"/>
                <a:gd name="connsiteY25" fmla="*/ 61197 h 442678"/>
                <a:gd name="connsiteX26" fmla="*/ 153913 w 590237"/>
                <a:gd name="connsiteY26" fmla="*/ 108275 h 442678"/>
                <a:gd name="connsiteX27" fmla="*/ 208018 w 590237"/>
                <a:gd name="connsiteY27" fmla="*/ 148327 h 442678"/>
                <a:gd name="connsiteX28" fmla="*/ 277582 w 590237"/>
                <a:gd name="connsiteY28" fmla="*/ 126545 h 442678"/>
                <a:gd name="connsiteX29" fmla="*/ 274068 w 590237"/>
                <a:gd name="connsiteY29" fmla="*/ 67521 h 442678"/>
                <a:gd name="connsiteX30" fmla="*/ 253691 w 590237"/>
                <a:gd name="connsiteY30" fmla="*/ 33793 h 442678"/>
                <a:gd name="connsiteX31" fmla="*/ 299364 w 590237"/>
                <a:gd name="connsiteY31" fmla="*/ 768 h 442678"/>
                <a:gd name="connsiteX32" fmla="*/ 427952 w 590237"/>
                <a:gd name="connsiteY32" fmla="*/ 65 h 442678"/>
                <a:gd name="connsiteX33" fmla="*/ 442708 w 590237"/>
                <a:gd name="connsiteY33" fmla="*/ 19037 h 442678"/>
                <a:gd name="connsiteX34" fmla="*/ 442708 w 590237"/>
                <a:gd name="connsiteY34" fmla="*/ 139192 h 442678"/>
                <a:gd name="connsiteX35" fmla="*/ 453248 w 590237"/>
                <a:gd name="connsiteY35" fmla="*/ 168704 h 442678"/>
                <a:gd name="connsiteX36" fmla="*/ 481354 w 590237"/>
                <a:gd name="connsiteY36" fmla="*/ 168002 h 442678"/>
                <a:gd name="connsiteX37" fmla="*/ 538973 w 590237"/>
                <a:gd name="connsiteY37" fmla="*/ 142003 h 442678"/>
                <a:gd name="connsiteX38" fmla="*/ 589565 w 590237"/>
                <a:gd name="connsiteY38" fmla="*/ 198216 h 442678"/>
                <a:gd name="connsiteX39" fmla="*/ 559350 w 590237"/>
                <a:gd name="connsiteY39" fmla="*/ 290968 h 442678"/>
                <a:gd name="connsiteX40" fmla="*/ 487678 w 590237"/>
                <a:gd name="connsiteY40" fmla="*/ 283239 h 442678"/>
                <a:gd name="connsiteX41" fmla="*/ 463085 w 590237"/>
                <a:gd name="connsiteY41" fmla="*/ 267780 h 442678"/>
                <a:gd name="connsiteX42" fmla="*/ 442708 w 590237"/>
                <a:gd name="connsiteY42" fmla="*/ 300805 h 442678"/>
                <a:gd name="connsiteX43" fmla="*/ 443410 w 590237"/>
                <a:gd name="connsiteY43" fmla="*/ 423771 h 442678"/>
                <a:gd name="connsiteX44" fmla="*/ 425844 w 590237"/>
                <a:gd name="connsiteY44" fmla="*/ 442743 h 442678"/>
                <a:gd name="connsiteX45" fmla="*/ 362604 w 590237"/>
                <a:gd name="connsiteY45" fmla="*/ 443446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442678">
                  <a:moveTo>
                    <a:pt x="362604" y="443446"/>
                  </a:moveTo>
                  <a:cubicBezTo>
                    <a:pt x="342227" y="443446"/>
                    <a:pt x="322552" y="442743"/>
                    <a:pt x="302175" y="443446"/>
                  </a:cubicBezTo>
                  <a:cubicBezTo>
                    <a:pt x="285311" y="444149"/>
                    <a:pt x="272663" y="437122"/>
                    <a:pt x="261420" y="424474"/>
                  </a:cubicBezTo>
                  <a:cubicBezTo>
                    <a:pt x="248070" y="409718"/>
                    <a:pt x="247367" y="396367"/>
                    <a:pt x="264934" y="383017"/>
                  </a:cubicBezTo>
                  <a:cubicBezTo>
                    <a:pt x="280392" y="371774"/>
                    <a:pt x="297959" y="359126"/>
                    <a:pt x="288122" y="335938"/>
                  </a:cubicBezTo>
                  <a:cubicBezTo>
                    <a:pt x="278284" y="312751"/>
                    <a:pt x="261420" y="297292"/>
                    <a:pt x="234719" y="295184"/>
                  </a:cubicBezTo>
                  <a:cubicBezTo>
                    <a:pt x="208721" y="293076"/>
                    <a:pt x="184127" y="295184"/>
                    <a:pt x="165155" y="316966"/>
                  </a:cubicBezTo>
                  <a:cubicBezTo>
                    <a:pt x="145481" y="340154"/>
                    <a:pt x="146886" y="357018"/>
                    <a:pt x="170074" y="377395"/>
                  </a:cubicBezTo>
                  <a:cubicBezTo>
                    <a:pt x="179209" y="385828"/>
                    <a:pt x="196775" y="390746"/>
                    <a:pt x="189749" y="409015"/>
                  </a:cubicBezTo>
                  <a:cubicBezTo>
                    <a:pt x="182722" y="426582"/>
                    <a:pt x="169371" y="441338"/>
                    <a:pt x="149697" y="442041"/>
                  </a:cubicBezTo>
                  <a:cubicBezTo>
                    <a:pt x="104024" y="443446"/>
                    <a:pt x="58350" y="442041"/>
                    <a:pt x="12677" y="442743"/>
                  </a:cubicBezTo>
                  <a:cubicBezTo>
                    <a:pt x="732" y="442743"/>
                    <a:pt x="29" y="437122"/>
                    <a:pt x="29" y="427285"/>
                  </a:cubicBezTo>
                  <a:cubicBezTo>
                    <a:pt x="29" y="384422"/>
                    <a:pt x="732" y="341560"/>
                    <a:pt x="29" y="298697"/>
                  </a:cubicBezTo>
                  <a:cubicBezTo>
                    <a:pt x="29" y="283239"/>
                    <a:pt x="7056" y="272699"/>
                    <a:pt x="17596" y="263564"/>
                  </a:cubicBezTo>
                  <a:cubicBezTo>
                    <a:pt x="32352" y="250213"/>
                    <a:pt x="46405" y="245997"/>
                    <a:pt x="60458" y="266375"/>
                  </a:cubicBezTo>
                  <a:cubicBezTo>
                    <a:pt x="70998" y="281131"/>
                    <a:pt x="82241" y="297995"/>
                    <a:pt x="104024" y="290265"/>
                  </a:cubicBezTo>
                  <a:cubicBezTo>
                    <a:pt x="128617" y="281131"/>
                    <a:pt x="145481" y="263564"/>
                    <a:pt x="147589" y="236160"/>
                  </a:cubicBezTo>
                  <a:cubicBezTo>
                    <a:pt x="149697" y="208756"/>
                    <a:pt x="147589" y="183460"/>
                    <a:pt x="122996" y="164488"/>
                  </a:cubicBezTo>
                  <a:cubicBezTo>
                    <a:pt x="99808" y="146922"/>
                    <a:pt x="86457" y="147624"/>
                    <a:pt x="66782" y="169407"/>
                  </a:cubicBezTo>
                  <a:cubicBezTo>
                    <a:pt x="56945" y="179947"/>
                    <a:pt x="49918" y="198919"/>
                    <a:pt x="30244" y="189082"/>
                  </a:cubicBezTo>
                  <a:cubicBezTo>
                    <a:pt x="11272" y="179947"/>
                    <a:pt x="-673" y="165191"/>
                    <a:pt x="29" y="141300"/>
                  </a:cubicBezTo>
                  <a:cubicBezTo>
                    <a:pt x="732" y="100546"/>
                    <a:pt x="732" y="59089"/>
                    <a:pt x="29" y="18334"/>
                  </a:cubicBezTo>
                  <a:cubicBezTo>
                    <a:pt x="29" y="4281"/>
                    <a:pt x="4245" y="-638"/>
                    <a:pt x="18298" y="65"/>
                  </a:cubicBezTo>
                  <a:cubicBezTo>
                    <a:pt x="58350" y="768"/>
                    <a:pt x="98402" y="768"/>
                    <a:pt x="138454" y="65"/>
                  </a:cubicBezTo>
                  <a:cubicBezTo>
                    <a:pt x="155318" y="65"/>
                    <a:pt x="168669" y="5686"/>
                    <a:pt x="179209" y="18334"/>
                  </a:cubicBezTo>
                  <a:cubicBezTo>
                    <a:pt x="192559" y="33090"/>
                    <a:pt x="196073" y="47143"/>
                    <a:pt x="176398" y="61197"/>
                  </a:cubicBezTo>
                  <a:cubicBezTo>
                    <a:pt x="160940" y="72439"/>
                    <a:pt x="143373" y="85790"/>
                    <a:pt x="153913" y="108275"/>
                  </a:cubicBezTo>
                  <a:cubicBezTo>
                    <a:pt x="163750" y="130760"/>
                    <a:pt x="180614" y="146922"/>
                    <a:pt x="208018" y="148327"/>
                  </a:cubicBezTo>
                  <a:cubicBezTo>
                    <a:pt x="234016" y="149732"/>
                    <a:pt x="258610" y="149030"/>
                    <a:pt x="277582" y="126545"/>
                  </a:cubicBezTo>
                  <a:cubicBezTo>
                    <a:pt x="296554" y="103357"/>
                    <a:pt x="295851" y="88601"/>
                    <a:pt x="274068" y="67521"/>
                  </a:cubicBezTo>
                  <a:cubicBezTo>
                    <a:pt x="264231" y="58386"/>
                    <a:pt x="245962" y="52765"/>
                    <a:pt x="253691" y="33793"/>
                  </a:cubicBezTo>
                  <a:cubicBezTo>
                    <a:pt x="262123" y="14118"/>
                    <a:pt x="277582" y="768"/>
                    <a:pt x="299364" y="768"/>
                  </a:cubicBezTo>
                  <a:cubicBezTo>
                    <a:pt x="342227" y="65"/>
                    <a:pt x="385089" y="768"/>
                    <a:pt x="427952" y="65"/>
                  </a:cubicBezTo>
                  <a:cubicBezTo>
                    <a:pt x="443410" y="65"/>
                    <a:pt x="443410" y="7794"/>
                    <a:pt x="442708" y="19037"/>
                  </a:cubicBezTo>
                  <a:cubicBezTo>
                    <a:pt x="442708" y="59089"/>
                    <a:pt x="442708" y="99140"/>
                    <a:pt x="442708" y="139192"/>
                  </a:cubicBezTo>
                  <a:cubicBezTo>
                    <a:pt x="442708" y="150435"/>
                    <a:pt x="444113" y="160975"/>
                    <a:pt x="453248" y="168704"/>
                  </a:cubicBezTo>
                  <a:cubicBezTo>
                    <a:pt x="463085" y="177839"/>
                    <a:pt x="471517" y="182758"/>
                    <a:pt x="481354" y="168002"/>
                  </a:cubicBezTo>
                  <a:cubicBezTo>
                    <a:pt x="494705" y="148327"/>
                    <a:pt x="512272" y="132868"/>
                    <a:pt x="538973" y="142003"/>
                  </a:cubicBezTo>
                  <a:cubicBezTo>
                    <a:pt x="564971" y="151138"/>
                    <a:pt x="584646" y="170110"/>
                    <a:pt x="589565" y="198216"/>
                  </a:cubicBezTo>
                  <a:cubicBezTo>
                    <a:pt x="595888" y="234052"/>
                    <a:pt x="591673" y="267077"/>
                    <a:pt x="559350" y="290968"/>
                  </a:cubicBezTo>
                  <a:cubicBezTo>
                    <a:pt x="531243" y="311345"/>
                    <a:pt x="512272" y="309237"/>
                    <a:pt x="487678" y="283239"/>
                  </a:cubicBezTo>
                  <a:cubicBezTo>
                    <a:pt x="481354" y="276212"/>
                    <a:pt x="477841" y="260753"/>
                    <a:pt x="463085" y="267780"/>
                  </a:cubicBezTo>
                  <a:cubicBezTo>
                    <a:pt x="450437" y="274104"/>
                    <a:pt x="442708" y="284644"/>
                    <a:pt x="442708" y="300805"/>
                  </a:cubicBezTo>
                  <a:cubicBezTo>
                    <a:pt x="443410" y="341560"/>
                    <a:pt x="442005" y="383017"/>
                    <a:pt x="443410" y="423771"/>
                  </a:cubicBezTo>
                  <a:cubicBezTo>
                    <a:pt x="443410" y="437825"/>
                    <a:pt x="440600" y="443446"/>
                    <a:pt x="425844" y="442743"/>
                  </a:cubicBezTo>
                  <a:cubicBezTo>
                    <a:pt x="404764" y="442041"/>
                    <a:pt x="383684" y="443446"/>
                    <a:pt x="362604" y="4434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2E26BC44-14C8-4DE8-82CE-02AC9448132C}"/>
                </a:ext>
              </a:extLst>
            </p:cNvPr>
            <p:cNvSpPr/>
            <p:nvPr/>
          </p:nvSpPr>
          <p:spPr>
            <a:xfrm>
              <a:off x="5070197" y="3052093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659C394B-06B2-42C6-B49C-B364EE05EF81}"/>
                </a:ext>
              </a:extLst>
            </p:cNvPr>
            <p:cNvSpPr/>
            <p:nvPr/>
          </p:nvSpPr>
          <p:spPr>
            <a:xfrm>
              <a:off x="5849540" y="3819740"/>
              <a:ext cx="1282731" cy="1026186"/>
            </a:xfrm>
            <a:custGeom>
              <a:avLst/>
              <a:gdLst>
                <a:gd name="connsiteX0" fmla="*/ 230901 w 737797"/>
                <a:gd name="connsiteY0" fmla="*/ 1565 h 590237"/>
                <a:gd name="connsiteX1" fmla="*/ 291330 w 737797"/>
                <a:gd name="connsiteY1" fmla="*/ 1565 h 590237"/>
                <a:gd name="connsiteX2" fmla="*/ 336300 w 737797"/>
                <a:gd name="connsiteY2" fmla="*/ 31077 h 590237"/>
                <a:gd name="connsiteX3" fmla="*/ 317328 w 737797"/>
                <a:gd name="connsiteY3" fmla="*/ 68318 h 590237"/>
                <a:gd name="connsiteX4" fmla="*/ 313815 w 737797"/>
                <a:gd name="connsiteY4" fmla="*/ 126639 h 590237"/>
                <a:gd name="connsiteX5" fmla="*/ 417107 w 737797"/>
                <a:gd name="connsiteY5" fmla="*/ 135071 h 590237"/>
                <a:gd name="connsiteX6" fmla="*/ 417809 w 737797"/>
                <a:gd name="connsiteY6" fmla="*/ 64102 h 590237"/>
                <a:gd name="connsiteX7" fmla="*/ 401648 w 737797"/>
                <a:gd name="connsiteY7" fmla="*/ 36698 h 590237"/>
                <a:gd name="connsiteX8" fmla="*/ 437484 w 737797"/>
                <a:gd name="connsiteY8" fmla="*/ 3673 h 590237"/>
                <a:gd name="connsiteX9" fmla="*/ 579422 w 737797"/>
                <a:gd name="connsiteY9" fmla="*/ 2268 h 590237"/>
                <a:gd name="connsiteX10" fmla="*/ 589962 w 737797"/>
                <a:gd name="connsiteY10" fmla="*/ 19132 h 590237"/>
                <a:gd name="connsiteX11" fmla="*/ 589962 w 737797"/>
                <a:gd name="connsiteY11" fmla="*/ 134369 h 590237"/>
                <a:gd name="connsiteX12" fmla="*/ 599799 w 737797"/>
                <a:gd name="connsiteY12" fmla="*/ 167394 h 590237"/>
                <a:gd name="connsiteX13" fmla="*/ 632122 w 737797"/>
                <a:gd name="connsiteY13" fmla="*/ 167394 h 590237"/>
                <a:gd name="connsiteX14" fmla="*/ 729089 w 737797"/>
                <a:gd name="connsiteY14" fmla="*/ 176528 h 590237"/>
                <a:gd name="connsiteX15" fmla="*/ 708009 w 737797"/>
                <a:gd name="connsiteY15" fmla="*/ 292468 h 590237"/>
                <a:gd name="connsiteX16" fmla="*/ 638446 w 737797"/>
                <a:gd name="connsiteY16" fmla="*/ 286144 h 590237"/>
                <a:gd name="connsiteX17" fmla="*/ 612447 w 737797"/>
                <a:gd name="connsiteY17" fmla="*/ 269280 h 590237"/>
                <a:gd name="connsiteX18" fmla="*/ 591367 w 737797"/>
                <a:gd name="connsiteY18" fmla="*/ 305116 h 590237"/>
                <a:gd name="connsiteX19" fmla="*/ 592070 w 737797"/>
                <a:gd name="connsiteY19" fmla="*/ 420353 h 590237"/>
                <a:gd name="connsiteX20" fmla="*/ 568882 w 737797"/>
                <a:gd name="connsiteY20" fmla="*/ 444243 h 590237"/>
                <a:gd name="connsiteX21" fmla="*/ 459267 w 737797"/>
                <a:gd name="connsiteY21" fmla="*/ 443541 h 590237"/>
                <a:gd name="connsiteX22" fmla="*/ 428349 w 737797"/>
                <a:gd name="connsiteY22" fmla="*/ 451270 h 590237"/>
                <a:gd name="connsiteX23" fmla="*/ 426944 w 737797"/>
                <a:gd name="connsiteY23" fmla="*/ 484998 h 590237"/>
                <a:gd name="connsiteX24" fmla="*/ 425539 w 737797"/>
                <a:gd name="connsiteY24" fmla="*/ 574939 h 590237"/>
                <a:gd name="connsiteX25" fmla="*/ 302573 w 737797"/>
                <a:gd name="connsiteY25" fmla="*/ 561588 h 590237"/>
                <a:gd name="connsiteX26" fmla="*/ 308194 w 737797"/>
                <a:gd name="connsiteY26" fmla="*/ 489214 h 590237"/>
                <a:gd name="connsiteX27" fmla="*/ 325760 w 737797"/>
                <a:gd name="connsiteY27" fmla="*/ 465323 h 590237"/>
                <a:gd name="connsiteX28" fmla="*/ 288519 w 737797"/>
                <a:gd name="connsiteY28" fmla="*/ 442838 h 590237"/>
                <a:gd name="connsiteX29" fmla="*/ 173282 w 737797"/>
                <a:gd name="connsiteY29" fmla="*/ 443541 h 590237"/>
                <a:gd name="connsiteX30" fmla="*/ 150094 w 737797"/>
                <a:gd name="connsiteY30" fmla="*/ 418947 h 590237"/>
                <a:gd name="connsiteX31" fmla="*/ 150797 w 737797"/>
                <a:gd name="connsiteY31" fmla="*/ 309332 h 590237"/>
                <a:gd name="connsiteX32" fmla="*/ 143770 w 737797"/>
                <a:gd name="connsiteY32" fmla="*/ 280523 h 590237"/>
                <a:gd name="connsiteX33" fmla="*/ 107935 w 737797"/>
                <a:gd name="connsiteY33" fmla="*/ 278415 h 590237"/>
                <a:gd name="connsiteX34" fmla="*/ 10967 w 737797"/>
                <a:gd name="connsiteY34" fmla="*/ 267172 h 590237"/>
                <a:gd name="connsiteX35" fmla="*/ 32047 w 737797"/>
                <a:gd name="connsiteY35" fmla="*/ 153341 h 590237"/>
                <a:gd name="connsiteX36" fmla="*/ 103718 w 737797"/>
                <a:gd name="connsiteY36" fmla="*/ 159664 h 590237"/>
                <a:gd name="connsiteX37" fmla="*/ 127609 w 737797"/>
                <a:gd name="connsiteY37" fmla="*/ 176528 h 590237"/>
                <a:gd name="connsiteX38" fmla="*/ 149391 w 737797"/>
                <a:gd name="connsiteY38" fmla="*/ 141395 h 590237"/>
                <a:gd name="connsiteX39" fmla="*/ 148689 w 737797"/>
                <a:gd name="connsiteY39" fmla="*/ 34590 h 590237"/>
                <a:gd name="connsiteX40" fmla="*/ 181714 w 737797"/>
                <a:gd name="connsiteY40" fmla="*/ 862 h 590237"/>
                <a:gd name="connsiteX41" fmla="*/ 230901 w 737797"/>
                <a:gd name="connsiteY41" fmla="*/ 156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37797" h="590237">
                  <a:moveTo>
                    <a:pt x="230901" y="1565"/>
                  </a:moveTo>
                  <a:cubicBezTo>
                    <a:pt x="251278" y="1565"/>
                    <a:pt x="270953" y="2268"/>
                    <a:pt x="291330" y="1565"/>
                  </a:cubicBezTo>
                  <a:cubicBezTo>
                    <a:pt x="313113" y="862"/>
                    <a:pt x="327868" y="12808"/>
                    <a:pt x="336300" y="31077"/>
                  </a:cubicBezTo>
                  <a:cubicBezTo>
                    <a:pt x="346137" y="50751"/>
                    <a:pt x="327868" y="57778"/>
                    <a:pt x="317328" y="68318"/>
                  </a:cubicBezTo>
                  <a:cubicBezTo>
                    <a:pt x="294843" y="89398"/>
                    <a:pt x="293438" y="102749"/>
                    <a:pt x="313815" y="126639"/>
                  </a:cubicBezTo>
                  <a:cubicBezTo>
                    <a:pt x="338408" y="155449"/>
                    <a:pt x="389703" y="159664"/>
                    <a:pt x="417107" y="135071"/>
                  </a:cubicBezTo>
                  <a:cubicBezTo>
                    <a:pt x="448024" y="108370"/>
                    <a:pt x="448024" y="90803"/>
                    <a:pt x="417809" y="64102"/>
                  </a:cubicBezTo>
                  <a:cubicBezTo>
                    <a:pt x="410080" y="57076"/>
                    <a:pt x="396027" y="52157"/>
                    <a:pt x="401648" y="36698"/>
                  </a:cubicBezTo>
                  <a:cubicBezTo>
                    <a:pt x="407972" y="19132"/>
                    <a:pt x="419215" y="4376"/>
                    <a:pt x="437484" y="3673"/>
                  </a:cubicBezTo>
                  <a:cubicBezTo>
                    <a:pt x="484562" y="1565"/>
                    <a:pt x="532343" y="2970"/>
                    <a:pt x="579422" y="2268"/>
                  </a:cubicBezTo>
                  <a:cubicBezTo>
                    <a:pt x="593475" y="2268"/>
                    <a:pt x="589962" y="12105"/>
                    <a:pt x="589962" y="19132"/>
                  </a:cubicBezTo>
                  <a:cubicBezTo>
                    <a:pt x="589962" y="57778"/>
                    <a:pt x="589962" y="95722"/>
                    <a:pt x="589962" y="134369"/>
                  </a:cubicBezTo>
                  <a:cubicBezTo>
                    <a:pt x="589962" y="146314"/>
                    <a:pt x="591367" y="157556"/>
                    <a:pt x="599799" y="167394"/>
                  </a:cubicBezTo>
                  <a:cubicBezTo>
                    <a:pt x="611042" y="180042"/>
                    <a:pt x="619474" y="182852"/>
                    <a:pt x="632122" y="167394"/>
                  </a:cubicBezTo>
                  <a:cubicBezTo>
                    <a:pt x="665147" y="128747"/>
                    <a:pt x="700983" y="132261"/>
                    <a:pt x="729089" y="176528"/>
                  </a:cubicBezTo>
                  <a:cubicBezTo>
                    <a:pt x="750872" y="210959"/>
                    <a:pt x="740332" y="268577"/>
                    <a:pt x="708009" y="292468"/>
                  </a:cubicBezTo>
                  <a:cubicBezTo>
                    <a:pt x="681308" y="312142"/>
                    <a:pt x="661634" y="309332"/>
                    <a:pt x="638446" y="286144"/>
                  </a:cubicBezTo>
                  <a:cubicBezTo>
                    <a:pt x="631419" y="279117"/>
                    <a:pt x="628608" y="260848"/>
                    <a:pt x="612447" y="269280"/>
                  </a:cubicBezTo>
                  <a:cubicBezTo>
                    <a:pt x="599096" y="276307"/>
                    <a:pt x="591367" y="288252"/>
                    <a:pt x="591367" y="305116"/>
                  </a:cubicBezTo>
                  <a:cubicBezTo>
                    <a:pt x="592070" y="343762"/>
                    <a:pt x="590665" y="381706"/>
                    <a:pt x="592070" y="420353"/>
                  </a:cubicBezTo>
                  <a:cubicBezTo>
                    <a:pt x="592773" y="438622"/>
                    <a:pt x="589259" y="445649"/>
                    <a:pt x="568882" y="444243"/>
                  </a:cubicBezTo>
                  <a:cubicBezTo>
                    <a:pt x="532343" y="442135"/>
                    <a:pt x="495805" y="443541"/>
                    <a:pt x="459267" y="443541"/>
                  </a:cubicBezTo>
                  <a:cubicBezTo>
                    <a:pt x="448024" y="443541"/>
                    <a:pt x="437484" y="444243"/>
                    <a:pt x="428349" y="451270"/>
                  </a:cubicBezTo>
                  <a:cubicBezTo>
                    <a:pt x="414999" y="462513"/>
                    <a:pt x="410080" y="470944"/>
                    <a:pt x="426944" y="484998"/>
                  </a:cubicBezTo>
                  <a:cubicBezTo>
                    <a:pt x="463482" y="515213"/>
                    <a:pt x="462077" y="544724"/>
                    <a:pt x="425539" y="574939"/>
                  </a:cubicBezTo>
                  <a:cubicBezTo>
                    <a:pt x="391811" y="602343"/>
                    <a:pt x="329274" y="596019"/>
                    <a:pt x="302573" y="561588"/>
                  </a:cubicBezTo>
                  <a:cubicBezTo>
                    <a:pt x="281493" y="534887"/>
                    <a:pt x="283601" y="513104"/>
                    <a:pt x="308194" y="489214"/>
                  </a:cubicBezTo>
                  <a:cubicBezTo>
                    <a:pt x="315220" y="482187"/>
                    <a:pt x="331382" y="479376"/>
                    <a:pt x="325760" y="465323"/>
                  </a:cubicBezTo>
                  <a:cubicBezTo>
                    <a:pt x="319436" y="450567"/>
                    <a:pt x="306086" y="442135"/>
                    <a:pt x="288519" y="442838"/>
                  </a:cubicBezTo>
                  <a:cubicBezTo>
                    <a:pt x="249873" y="443541"/>
                    <a:pt x="211929" y="441433"/>
                    <a:pt x="173282" y="443541"/>
                  </a:cubicBezTo>
                  <a:cubicBezTo>
                    <a:pt x="153608" y="444243"/>
                    <a:pt x="149391" y="437920"/>
                    <a:pt x="150094" y="418947"/>
                  </a:cubicBezTo>
                  <a:cubicBezTo>
                    <a:pt x="151500" y="382409"/>
                    <a:pt x="150797" y="345870"/>
                    <a:pt x="150797" y="309332"/>
                  </a:cubicBezTo>
                  <a:cubicBezTo>
                    <a:pt x="150797" y="299495"/>
                    <a:pt x="150797" y="288955"/>
                    <a:pt x="143770" y="280523"/>
                  </a:cubicBezTo>
                  <a:cubicBezTo>
                    <a:pt x="133230" y="267172"/>
                    <a:pt x="124096" y="258740"/>
                    <a:pt x="107935" y="278415"/>
                  </a:cubicBezTo>
                  <a:cubicBezTo>
                    <a:pt x="76315" y="317061"/>
                    <a:pt x="37668" y="311440"/>
                    <a:pt x="10967" y="267172"/>
                  </a:cubicBezTo>
                  <a:cubicBezTo>
                    <a:pt x="-10113" y="232742"/>
                    <a:pt x="427" y="177934"/>
                    <a:pt x="32047" y="153341"/>
                  </a:cubicBezTo>
                  <a:cubicBezTo>
                    <a:pt x="59451" y="132261"/>
                    <a:pt x="79828" y="135071"/>
                    <a:pt x="103718" y="159664"/>
                  </a:cubicBezTo>
                  <a:cubicBezTo>
                    <a:pt x="110745" y="166691"/>
                    <a:pt x="113556" y="182852"/>
                    <a:pt x="127609" y="176528"/>
                  </a:cubicBezTo>
                  <a:cubicBezTo>
                    <a:pt x="141662" y="170204"/>
                    <a:pt x="149391" y="157556"/>
                    <a:pt x="149391" y="141395"/>
                  </a:cubicBezTo>
                  <a:cubicBezTo>
                    <a:pt x="149391" y="105559"/>
                    <a:pt x="151500" y="70426"/>
                    <a:pt x="148689" y="34590"/>
                  </a:cubicBezTo>
                  <a:cubicBezTo>
                    <a:pt x="146581" y="7889"/>
                    <a:pt x="153608" y="-3354"/>
                    <a:pt x="181714" y="862"/>
                  </a:cubicBezTo>
                  <a:cubicBezTo>
                    <a:pt x="197875" y="3673"/>
                    <a:pt x="214037" y="1565"/>
                    <a:pt x="230901" y="156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77865D8D-0C39-4BDF-BFD8-B759C77C065D}"/>
                </a:ext>
              </a:extLst>
            </p:cNvPr>
            <p:cNvSpPr/>
            <p:nvPr/>
          </p:nvSpPr>
          <p:spPr>
            <a:xfrm>
              <a:off x="5088279" y="3556239"/>
              <a:ext cx="1026185" cy="1026186"/>
            </a:xfrm>
            <a:custGeom>
              <a:avLst/>
              <a:gdLst>
                <a:gd name="connsiteX0" fmla="*/ 228795 w 590237"/>
                <a:gd name="connsiteY0" fmla="*/ 149140 h 590237"/>
                <a:gd name="connsiteX1" fmla="*/ 292034 w 590237"/>
                <a:gd name="connsiteY1" fmla="*/ 149140 h 590237"/>
                <a:gd name="connsiteX2" fmla="*/ 323654 w 590237"/>
                <a:gd name="connsiteY2" fmla="*/ 127358 h 590237"/>
                <a:gd name="connsiteX3" fmla="*/ 308898 w 590237"/>
                <a:gd name="connsiteY3" fmla="*/ 104872 h 590237"/>
                <a:gd name="connsiteX4" fmla="*/ 322952 w 590237"/>
                <a:gd name="connsiteY4" fmla="*/ 11418 h 590237"/>
                <a:gd name="connsiteX5" fmla="*/ 438891 w 590237"/>
                <a:gd name="connsiteY5" fmla="*/ 33201 h 590237"/>
                <a:gd name="connsiteX6" fmla="*/ 432567 w 590237"/>
                <a:gd name="connsiteY6" fmla="*/ 103467 h 590237"/>
                <a:gd name="connsiteX7" fmla="*/ 415703 w 590237"/>
                <a:gd name="connsiteY7" fmla="*/ 128763 h 590237"/>
                <a:gd name="connsiteX8" fmla="*/ 451539 w 590237"/>
                <a:gd name="connsiteY8" fmla="*/ 149140 h 590237"/>
                <a:gd name="connsiteX9" fmla="*/ 571695 w 590237"/>
                <a:gd name="connsiteY9" fmla="*/ 148438 h 590237"/>
                <a:gd name="connsiteX10" fmla="*/ 592072 w 590237"/>
                <a:gd name="connsiteY10" fmla="*/ 168112 h 590237"/>
                <a:gd name="connsiteX11" fmla="*/ 591369 w 590237"/>
                <a:gd name="connsiteY11" fmla="*/ 288268 h 590237"/>
                <a:gd name="connsiteX12" fmla="*/ 570289 w 590237"/>
                <a:gd name="connsiteY12" fmla="*/ 330428 h 590237"/>
                <a:gd name="connsiteX13" fmla="*/ 530940 w 590237"/>
                <a:gd name="connsiteY13" fmla="*/ 326915 h 590237"/>
                <a:gd name="connsiteX14" fmla="*/ 484564 w 590237"/>
                <a:gd name="connsiteY14" fmla="*/ 302321 h 590237"/>
                <a:gd name="connsiteX15" fmla="*/ 442405 w 590237"/>
                <a:gd name="connsiteY15" fmla="*/ 357831 h 590237"/>
                <a:gd name="connsiteX16" fmla="*/ 463485 w 590237"/>
                <a:gd name="connsiteY16" fmla="*/ 425287 h 590237"/>
                <a:gd name="connsiteX17" fmla="*/ 523913 w 590237"/>
                <a:gd name="connsiteY17" fmla="*/ 422477 h 590237"/>
                <a:gd name="connsiteX18" fmla="*/ 558344 w 590237"/>
                <a:gd name="connsiteY18" fmla="*/ 402802 h 590237"/>
                <a:gd name="connsiteX19" fmla="*/ 590667 w 590237"/>
                <a:gd name="connsiteY19" fmla="*/ 446367 h 590237"/>
                <a:gd name="connsiteX20" fmla="*/ 591369 w 590237"/>
                <a:gd name="connsiteY20" fmla="*/ 577765 h 590237"/>
                <a:gd name="connsiteX21" fmla="*/ 574505 w 590237"/>
                <a:gd name="connsiteY21" fmla="*/ 592521 h 590237"/>
                <a:gd name="connsiteX22" fmla="*/ 445918 w 590237"/>
                <a:gd name="connsiteY22" fmla="*/ 592521 h 590237"/>
                <a:gd name="connsiteX23" fmla="*/ 410785 w 590237"/>
                <a:gd name="connsiteY23" fmla="*/ 574955 h 590237"/>
                <a:gd name="connsiteX24" fmla="*/ 413595 w 590237"/>
                <a:gd name="connsiteY24" fmla="*/ 531390 h 590237"/>
                <a:gd name="connsiteX25" fmla="*/ 436783 w 590237"/>
                <a:gd name="connsiteY25" fmla="*/ 487122 h 590237"/>
                <a:gd name="connsiteX26" fmla="*/ 381975 w 590237"/>
                <a:gd name="connsiteY26" fmla="*/ 444962 h 590237"/>
                <a:gd name="connsiteX27" fmla="*/ 311006 w 590237"/>
                <a:gd name="connsiteY27" fmla="*/ 469555 h 590237"/>
                <a:gd name="connsiteX28" fmla="*/ 316628 w 590237"/>
                <a:gd name="connsiteY28" fmla="*/ 525768 h 590237"/>
                <a:gd name="connsiteX29" fmla="*/ 337005 w 590237"/>
                <a:gd name="connsiteY29" fmla="*/ 558794 h 590237"/>
                <a:gd name="connsiteX30" fmla="*/ 289224 w 590237"/>
                <a:gd name="connsiteY30" fmla="*/ 592521 h 590237"/>
                <a:gd name="connsiteX31" fmla="*/ 166258 w 590237"/>
                <a:gd name="connsiteY31" fmla="*/ 592521 h 590237"/>
                <a:gd name="connsiteX32" fmla="*/ 148691 w 590237"/>
                <a:gd name="connsiteY32" fmla="*/ 573549 h 590237"/>
                <a:gd name="connsiteX33" fmla="*/ 149394 w 590237"/>
                <a:gd name="connsiteY33" fmla="*/ 458312 h 590237"/>
                <a:gd name="connsiteX34" fmla="*/ 137448 w 590237"/>
                <a:gd name="connsiteY34" fmla="*/ 423179 h 590237"/>
                <a:gd name="connsiteX35" fmla="*/ 109342 w 590237"/>
                <a:gd name="connsiteY35" fmla="*/ 423882 h 590237"/>
                <a:gd name="connsiteX36" fmla="*/ 49615 w 590237"/>
                <a:gd name="connsiteY36" fmla="*/ 449178 h 590237"/>
                <a:gd name="connsiteX37" fmla="*/ 429 w 590237"/>
                <a:gd name="connsiteY37" fmla="*/ 382425 h 590237"/>
                <a:gd name="connsiteX38" fmla="*/ 32049 w 590237"/>
                <a:gd name="connsiteY38" fmla="*/ 300213 h 590237"/>
                <a:gd name="connsiteX39" fmla="*/ 101613 w 590237"/>
                <a:gd name="connsiteY39" fmla="*/ 305835 h 590237"/>
                <a:gd name="connsiteX40" fmla="*/ 128314 w 590237"/>
                <a:gd name="connsiteY40" fmla="*/ 322698 h 590237"/>
                <a:gd name="connsiteX41" fmla="*/ 148691 w 590237"/>
                <a:gd name="connsiteY41" fmla="*/ 286863 h 590237"/>
                <a:gd name="connsiteX42" fmla="*/ 147988 w 590237"/>
                <a:gd name="connsiteY42" fmla="*/ 168815 h 590237"/>
                <a:gd name="connsiteX43" fmla="*/ 168366 w 590237"/>
                <a:gd name="connsiteY43" fmla="*/ 147032 h 590237"/>
                <a:gd name="connsiteX44" fmla="*/ 228795 w 590237"/>
                <a:gd name="connsiteY44" fmla="*/ 14914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0237" h="590237">
                  <a:moveTo>
                    <a:pt x="228795" y="149140"/>
                  </a:moveTo>
                  <a:cubicBezTo>
                    <a:pt x="249874" y="149140"/>
                    <a:pt x="270954" y="148438"/>
                    <a:pt x="292034" y="149140"/>
                  </a:cubicBezTo>
                  <a:cubicBezTo>
                    <a:pt x="308196" y="149843"/>
                    <a:pt x="318033" y="140006"/>
                    <a:pt x="323654" y="127358"/>
                  </a:cubicBezTo>
                  <a:cubicBezTo>
                    <a:pt x="329276" y="114710"/>
                    <a:pt x="315222" y="110494"/>
                    <a:pt x="308898" y="104872"/>
                  </a:cubicBezTo>
                  <a:cubicBezTo>
                    <a:pt x="275873" y="73956"/>
                    <a:pt x="280792" y="38119"/>
                    <a:pt x="322952" y="11418"/>
                  </a:cubicBezTo>
                  <a:cubicBezTo>
                    <a:pt x="358085" y="-10364"/>
                    <a:pt x="413595" y="176"/>
                    <a:pt x="438891" y="33201"/>
                  </a:cubicBezTo>
                  <a:cubicBezTo>
                    <a:pt x="457863" y="59199"/>
                    <a:pt x="455755" y="80982"/>
                    <a:pt x="432567" y="103467"/>
                  </a:cubicBezTo>
                  <a:cubicBezTo>
                    <a:pt x="425540" y="110494"/>
                    <a:pt x="406569" y="111899"/>
                    <a:pt x="415703" y="128763"/>
                  </a:cubicBezTo>
                  <a:cubicBezTo>
                    <a:pt x="422730" y="142816"/>
                    <a:pt x="434675" y="149140"/>
                    <a:pt x="451539" y="149140"/>
                  </a:cubicBezTo>
                  <a:cubicBezTo>
                    <a:pt x="491591" y="148438"/>
                    <a:pt x="531643" y="149843"/>
                    <a:pt x="571695" y="148438"/>
                  </a:cubicBezTo>
                  <a:cubicBezTo>
                    <a:pt x="587153" y="147735"/>
                    <a:pt x="592072" y="151951"/>
                    <a:pt x="592072" y="168112"/>
                  </a:cubicBezTo>
                  <a:cubicBezTo>
                    <a:pt x="590667" y="208164"/>
                    <a:pt x="591369" y="248216"/>
                    <a:pt x="591369" y="288268"/>
                  </a:cubicBezTo>
                  <a:cubicBezTo>
                    <a:pt x="591369" y="305835"/>
                    <a:pt x="584343" y="319888"/>
                    <a:pt x="570289" y="330428"/>
                  </a:cubicBezTo>
                  <a:cubicBezTo>
                    <a:pt x="555533" y="341670"/>
                    <a:pt x="543588" y="343076"/>
                    <a:pt x="530940" y="326915"/>
                  </a:cubicBezTo>
                  <a:cubicBezTo>
                    <a:pt x="519698" y="312158"/>
                    <a:pt x="507752" y="293186"/>
                    <a:pt x="484564" y="302321"/>
                  </a:cubicBezTo>
                  <a:cubicBezTo>
                    <a:pt x="459971" y="312158"/>
                    <a:pt x="444512" y="329725"/>
                    <a:pt x="442405" y="357831"/>
                  </a:cubicBezTo>
                  <a:cubicBezTo>
                    <a:pt x="440296" y="383128"/>
                    <a:pt x="442405" y="407018"/>
                    <a:pt x="463485" y="425287"/>
                  </a:cubicBezTo>
                  <a:cubicBezTo>
                    <a:pt x="486672" y="445664"/>
                    <a:pt x="502834" y="444962"/>
                    <a:pt x="523913" y="422477"/>
                  </a:cubicBezTo>
                  <a:cubicBezTo>
                    <a:pt x="533048" y="412639"/>
                    <a:pt x="539372" y="394370"/>
                    <a:pt x="558344" y="402802"/>
                  </a:cubicBezTo>
                  <a:cubicBezTo>
                    <a:pt x="577316" y="410531"/>
                    <a:pt x="589964" y="425990"/>
                    <a:pt x="590667" y="446367"/>
                  </a:cubicBezTo>
                  <a:cubicBezTo>
                    <a:pt x="592072" y="489932"/>
                    <a:pt x="590667" y="534200"/>
                    <a:pt x="591369" y="577765"/>
                  </a:cubicBezTo>
                  <a:cubicBezTo>
                    <a:pt x="591369" y="591116"/>
                    <a:pt x="585748" y="592521"/>
                    <a:pt x="574505" y="592521"/>
                  </a:cubicBezTo>
                  <a:cubicBezTo>
                    <a:pt x="531643" y="591819"/>
                    <a:pt x="488780" y="592521"/>
                    <a:pt x="445918" y="592521"/>
                  </a:cubicBezTo>
                  <a:cubicBezTo>
                    <a:pt x="431162" y="592521"/>
                    <a:pt x="419919" y="584792"/>
                    <a:pt x="410785" y="574955"/>
                  </a:cubicBezTo>
                  <a:cubicBezTo>
                    <a:pt x="396731" y="559496"/>
                    <a:pt x="394623" y="545443"/>
                    <a:pt x="413595" y="531390"/>
                  </a:cubicBezTo>
                  <a:cubicBezTo>
                    <a:pt x="428351" y="520850"/>
                    <a:pt x="445918" y="508904"/>
                    <a:pt x="436783" y="487122"/>
                  </a:cubicBezTo>
                  <a:cubicBezTo>
                    <a:pt x="426946" y="463231"/>
                    <a:pt x="410082" y="446367"/>
                    <a:pt x="381975" y="444962"/>
                  </a:cubicBezTo>
                  <a:cubicBezTo>
                    <a:pt x="354572" y="443557"/>
                    <a:pt x="329276" y="444962"/>
                    <a:pt x="311006" y="469555"/>
                  </a:cubicBezTo>
                  <a:cubicBezTo>
                    <a:pt x="294142" y="492743"/>
                    <a:pt x="294845" y="506094"/>
                    <a:pt x="316628" y="525768"/>
                  </a:cubicBezTo>
                  <a:cubicBezTo>
                    <a:pt x="326465" y="534903"/>
                    <a:pt x="345437" y="539119"/>
                    <a:pt x="337005" y="558794"/>
                  </a:cubicBezTo>
                  <a:cubicBezTo>
                    <a:pt x="328573" y="579874"/>
                    <a:pt x="313114" y="592521"/>
                    <a:pt x="289224" y="592521"/>
                  </a:cubicBezTo>
                  <a:cubicBezTo>
                    <a:pt x="248469" y="592521"/>
                    <a:pt x="207012" y="591819"/>
                    <a:pt x="166258" y="592521"/>
                  </a:cubicBezTo>
                  <a:cubicBezTo>
                    <a:pt x="150799" y="593224"/>
                    <a:pt x="148691" y="586900"/>
                    <a:pt x="148691" y="573549"/>
                  </a:cubicBezTo>
                  <a:cubicBezTo>
                    <a:pt x="149394" y="534903"/>
                    <a:pt x="148691" y="496959"/>
                    <a:pt x="149394" y="458312"/>
                  </a:cubicBezTo>
                  <a:cubicBezTo>
                    <a:pt x="149394" y="444962"/>
                    <a:pt x="147286" y="433017"/>
                    <a:pt x="137448" y="423179"/>
                  </a:cubicBezTo>
                  <a:cubicBezTo>
                    <a:pt x="127611" y="413342"/>
                    <a:pt x="119179" y="409126"/>
                    <a:pt x="109342" y="423882"/>
                  </a:cubicBezTo>
                  <a:cubicBezTo>
                    <a:pt x="95288" y="444259"/>
                    <a:pt x="77019" y="461123"/>
                    <a:pt x="49615" y="449178"/>
                  </a:cubicBezTo>
                  <a:cubicBezTo>
                    <a:pt x="21509" y="436530"/>
                    <a:pt x="2537" y="416153"/>
                    <a:pt x="429" y="382425"/>
                  </a:cubicBezTo>
                  <a:cubicBezTo>
                    <a:pt x="-1679" y="350102"/>
                    <a:pt x="3240" y="320590"/>
                    <a:pt x="32049" y="300213"/>
                  </a:cubicBezTo>
                  <a:cubicBezTo>
                    <a:pt x="59453" y="280538"/>
                    <a:pt x="78425" y="281944"/>
                    <a:pt x="101613" y="305835"/>
                  </a:cubicBezTo>
                  <a:cubicBezTo>
                    <a:pt x="108639" y="313564"/>
                    <a:pt x="112153" y="330428"/>
                    <a:pt x="128314" y="322698"/>
                  </a:cubicBezTo>
                  <a:cubicBezTo>
                    <a:pt x="142367" y="315672"/>
                    <a:pt x="148691" y="303024"/>
                    <a:pt x="148691" y="286863"/>
                  </a:cubicBezTo>
                  <a:cubicBezTo>
                    <a:pt x="148691" y="247513"/>
                    <a:pt x="149394" y="208164"/>
                    <a:pt x="147988" y="168815"/>
                  </a:cubicBezTo>
                  <a:cubicBezTo>
                    <a:pt x="147286" y="152654"/>
                    <a:pt x="150096" y="145627"/>
                    <a:pt x="168366" y="147032"/>
                  </a:cubicBezTo>
                  <a:cubicBezTo>
                    <a:pt x="188743" y="150546"/>
                    <a:pt x="209120" y="149140"/>
                    <a:pt x="228795" y="14914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63ECCCA-D870-40B4-8C4F-9692265FED73}"/>
                </a:ext>
              </a:extLst>
            </p:cNvPr>
            <p:cNvSpPr/>
            <p:nvPr/>
          </p:nvSpPr>
          <p:spPr>
            <a:xfrm>
              <a:off x="3547523" y="2260435"/>
              <a:ext cx="1282731" cy="1026186"/>
            </a:xfrm>
            <a:custGeom>
              <a:avLst/>
              <a:gdLst>
                <a:gd name="connsiteX0" fmla="*/ 230901 w 737797"/>
                <a:gd name="connsiteY0" fmla="*/ 1565 h 590237"/>
                <a:gd name="connsiteX1" fmla="*/ 291330 w 737797"/>
                <a:gd name="connsiteY1" fmla="*/ 1565 h 590237"/>
                <a:gd name="connsiteX2" fmla="*/ 336300 w 737797"/>
                <a:gd name="connsiteY2" fmla="*/ 31077 h 590237"/>
                <a:gd name="connsiteX3" fmla="*/ 317328 w 737797"/>
                <a:gd name="connsiteY3" fmla="*/ 68318 h 590237"/>
                <a:gd name="connsiteX4" fmla="*/ 313815 w 737797"/>
                <a:gd name="connsiteY4" fmla="*/ 126639 h 590237"/>
                <a:gd name="connsiteX5" fmla="*/ 417107 w 737797"/>
                <a:gd name="connsiteY5" fmla="*/ 135071 h 590237"/>
                <a:gd name="connsiteX6" fmla="*/ 417809 w 737797"/>
                <a:gd name="connsiteY6" fmla="*/ 64102 h 590237"/>
                <a:gd name="connsiteX7" fmla="*/ 401648 w 737797"/>
                <a:gd name="connsiteY7" fmla="*/ 36698 h 590237"/>
                <a:gd name="connsiteX8" fmla="*/ 437484 w 737797"/>
                <a:gd name="connsiteY8" fmla="*/ 3673 h 590237"/>
                <a:gd name="connsiteX9" fmla="*/ 579422 w 737797"/>
                <a:gd name="connsiteY9" fmla="*/ 2268 h 590237"/>
                <a:gd name="connsiteX10" fmla="*/ 589962 w 737797"/>
                <a:gd name="connsiteY10" fmla="*/ 19132 h 590237"/>
                <a:gd name="connsiteX11" fmla="*/ 589962 w 737797"/>
                <a:gd name="connsiteY11" fmla="*/ 134369 h 590237"/>
                <a:gd name="connsiteX12" fmla="*/ 599799 w 737797"/>
                <a:gd name="connsiteY12" fmla="*/ 167394 h 590237"/>
                <a:gd name="connsiteX13" fmla="*/ 632122 w 737797"/>
                <a:gd name="connsiteY13" fmla="*/ 167394 h 590237"/>
                <a:gd name="connsiteX14" fmla="*/ 729089 w 737797"/>
                <a:gd name="connsiteY14" fmla="*/ 176528 h 590237"/>
                <a:gd name="connsiteX15" fmla="*/ 708009 w 737797"/>
                <a:gd name="connsiteY15" fmla="*/ 292468 h 590237"/>
                <a:gd name="connsiteX16" fmla="*/ 638446 w 737797"/>
                <a:gd name="connsiteY16" fmla="*/ 286144 h 590237"/>
                <a:gd name="connsiteX17" fmla="*/ 612447 w 737797"/>
                <a:gd name="connsiteY17" fmla="*/ 269280 h 590237"/>
                <a:gd name="connsiteX18" fmla="*/ 591367 w 737797"/>
                <a:gd name="connsiteY18" fmla="*/ 305116 h 590237"/>
                <a:gd name="connsiteX19" fmla="*/ 592070 w 737797"/>
                <a:gd name="connsiteY19" fmla="*/ 420353 h 590237"/>
                <a:gd name="connsiteX20" fmla="*/ 568882 w 737797"/>
                <a:gd name="connsiteY20" fmla="*/ 444243 h 590237"/>
                <a:gd name="connsiteX21" fmla="*/ 459267 w 737797"/>
                <a:gd name="connsiteY21" fmla="*/ 443541 h 590237"/>
                <a:gd name="connsiteX22" fmla="*/ 428349 w 737797"/>
                <a:gd name="connsiteY22" fmla="*/ 451270 h 590237"/>
                <a:gd name="connsiteX23" fmla="*/ 426944 w 737797"/>
                <a:gd name="connsiteY23" fmla="*/ 484998 h 590237"/>
                <a:gd name="connsiteX24" fmla="*/ 425539 w 737797"/>
                <a:gd name="connsiteY24" fmla="*/ 574939 h 590237"/>
                <a:gd name="connsiteX25" fmla="*/ 302573 w 737797"/>
                <a:gd name="connsiteY25" fmla="*/ 561588 h 590237"/>
                <a:gd name="connsiteX26" fmla="*/ 308194 w 737797"/>
                <a:gd name="connsiteY26" fmla="*/ 489214 h 590237"/>
                <a:gd name="connsiteX27" fmla="*/ 325760 w 737797"/>
                <a:gd name="connsiteY27" fmla="*/ 465323 h 590237"/>
                <a:gd name="connsiteX28" fmla="*/ 288519 w 737797"/>
                <a:gd name="connsiteY28" fmla="*/ 442838 h 590237"/>
                <a:gd name="connsiteX29" fmla="*/ 173282 w 737797"/>
                <a:gd name="connsiteY29" fmla="*/ 443541 h 590237"/>
                <a:gd name="connsiteX30" fmla="*/ 150094 w 737797"/>
                <a:gd name="connsiteY30" fmla="*/ 418947 h 590237"/>
                <a:gd name="connsiteX31" fmla="*/ 150797 w 737797"/>
                <a:gd name="connsiteY31" fmla="*/ 309332 h 590237"/>
                <a:gd name="connsiteX32" fmla="*/ 143770 w 737797"/>
                <a:gd name="connsiteY32" fmla="*/ 280523 h 590237"/>
                <a:gd name="connsiteX33" fmla="*/ 107935 w 737797"/>
                <a:gd name="connsiteY33" fmla="*/ 278415 h 590237"/>
                <a:gd name="connsiteX34" fmla="*/ 10967 w 737797"/>
                <a:gd name="connsiteY34" fmla="*/ 267172 h 590237"/>
                <a:gd name="connsiteX35" fmla="*/ 32047 w 737797"/>
                <a:gd name="connsiteY35" fmla="*/ 153341 h 590237"/>
                <a:gd name="connsiteX36" fmla="*/ 103718 w 737797"/>
                <a:gd name="connsiteY36" fmla="*/ 159664 h 590237"/>
                <a:gd name="connsiteX37" fmla="*/ 127609 w 737797"/>
                <a:gd name="connsiteY37" fmla="*/ 176528 h 590237"/>
                <a:gd name="connsiteX38" fmla="*/ 149391 w 737797"/>
                <a:gd name="connsiteY38" fmla="*/ 141395 h 590237"/>
                <a:gd name="connsiteX39" fmla="*/ 148689 w 737797"/>
                <a:gd name="connsiteY39" fmla="*/ 34590 h 590237"/>
                <a:gd name="connsiteX40" fmla="*/ 181714 w 737797"/>
                <a:gd name="connsiteY40" fmla="*/ 862 h 590237"/>
                <a:gd name="connsiteX41" fmla="*/ 230901 w 737797"/>
                <a:gd name="connsiteY41" fmla="*/ 156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37797" h="590237">
                  <a:moveTo>
                    <a:pt x="230901" y="1565"/>
                  </a:moveTo>
                  <a:cubicBezTo>
                    <a:pt x="251278" y="1565"/>
                    <a:pt x="270953" y="2268"/>
                    <a:pt x="291330" y="1565"/>
                  </a:cubicBezTo>
                  <a:cubicBezTo>
                    <a:pt x="313113" y="862"/>
                    <a:pt x="327868" y="12808"/>
                    <a:pt x="336300" y="31077"/>
                  </a:cubicBezTo>
                  <a:cubicBezTo>
                    <a:pt x="346137" y="50751"/>
                    <a:pt x="327868" y="57778"/>
                    <a:pt x="317328" y="68318"/>
                  </a:cubicBezTo>
                  <a:cubicBezTo>
                    <a:pt x="294843" y="89398"/>
                    <a:pt x="293438" y="102749"/>
                    <a:pt x="313815" y="126639"/>
                  </a:cubicBezTo>
                  <a:cubicBezTo>
                    <a:pt x="338408" y="155449"/>
                    <a:pt x="389703" y="159664"/>
                    <a:pt x="417107" y="135071"/>
                  </a:cubicBezTo>
                  <a:cubicBezTo>
                    <a:pt x="448024" y="108370"/>
                    <a:pt x="448024" y="90803"/>
                    <a:pt x="417809" y="64102"/>
                  </a:cubicBezTo>
                  <a:cubicBezTo>
                    <a:pt x="410080" y="57076"/>
                    <a:pt x="396027" y="52157"/>
                    <a:pt x="401648" y="36698"/>
                  </a:cubicBezTo>
                  <a:cubicBezTo>
                    <a:pt x="407972" y="19132"/>
                    <a:pt x="419215" y="4376"/>
                    <a:pt x="437484" y="3673"/>
                  </a:cubicBezTo>
                  <a:cubicBezTo>
                    <a:pt x="484562" y="1565"/>
                    <a:pt x="532343" y="2970"/>
                    <a:pt x="579422" y="2268"/>
                  </a:cubicBezTo>
                  <a:cubicBezTo>
                    <a:pt x="593475" y="2268"/>
                    <a:pt x="589962" y="12105"/>
                    <a:pt x="589962" y="19132"/>
                  </a:cubicBezTo>
                  <a:cubicBezTo>
                    <a:pt x="589962" y="57778"/>
                    <a:pt x="589962" y="95722"/>
                    <a:pt x="589962" y="134369"/>
                  </a:cubicBezTo>
                  <a:cubicBezTo>
                    <a:pt x="589962" y="146314"/>
                    <a:pt x="591367" y="157556"/>
                    <a:pt x="599799" y="167394"/>
                  </a:cubicBezTo>
                  <a:cubicBezTo>
                    <a:pt x="611042" y="180042"/>
                    <a:pt x="619474" y="182852"/>
                    <a:pt x="632122" y="167394"/>
                  </a:cubicBezTo>
                  <a:cubicBezTo>
                    <a:pt x="665147" y="128747"/>
                    <a:pt x="700983" y="132261"/>
                    <a:pt x="729089" y="176528"/>
                  </a:cubicBezTo>
                  <a:cubicBezTo>
                    <a:pt x="750872" y="210959"/>
                    <a:pt x="740332" y="268577"/>
                    <a:pt x="708009" y="292468"/>
                  </a:cubicBezTo>
                  <a:cubicBezTo>
                    <a:pt x="681308" y="312142"/>
                    <a:pt x="661634" y="309332"/>
                    <a:pt x="638446" y="286144"/>
                  </a:cubicBezTo>
                  <a:cubicBezTo>
                    <a:pt x="631419" y="279117"/>
                    <a:pt x="628608" y="260848"/>
                    <a:pt x="612447" y="269280"/>
                  </a:cubicBezTo>
                  <a:cubicBezTo>
                    <a:pt x="599096" y="276307"/>
                    <a:pt x="591367" y="288252"/>
                    <a:pt x="591367" y="305116"/>
                  </a:cubicBezTo>
                  <a:cubicBezTo>
                    <a:pt x="592070" y="343762"/>
                    <a:pt x="590665" y="381706"/>
                    <a:pt x="592070" y="420353"/>
                  </a:cubicBezTo>
                  <a:cubicBezTo>
                    <a:pt x="592773" y="438622"/>
                    <a:pt x="589259" y="445649"/>
                    <a:pt x="568882" y="444243"/>
                  </a:cubicBezTo>
                  <a:cubicBezTo>
                    <a:pt x="532343" y="442135"/>
                    <a:pt x="495805" y="443541"/>
                    <a:pt x="459267" y="443541"/>
                  </a:cubicBezTo>
                  <a:cubicBezTo>
                    <a:pt x="448024" y="443541"/>
                    <a:pt x="437484" y="444243"/>
                    <a:pt x="428349" y="451270"/>
                  </a:cubicBezTo>
                  <a:cubicBezTo>
                    <a:pt x="414999" y="462513"/>
                    <a:pt x="410080" y="470944"/>
                    <a:pt x="426944" y="484998"/>
                  </a:cubicBezTo>
                  <a:cubicBezTo>
                    <a:pt x="463482" y="515213"/>
                    <a:pt x="462077" y="544724"/>
                    <a:pt x="425539" y="574939"/>
                  </a:cubicBezTo>
                  <a:cubicBezTo>
                    <a:pt x="391811" y="602343"/>
                    <a:pt x="329274" y="596019"/>
                    <a:pt x="302573" y="561588"/>
                  </a:cubicBezTo>
                  <a:cubicBezTo>
                    <a:pt x="281493" y="534887"/>
                    <a:pt x="283601" y="513104"/>
                    <a:pt x="308194" y="489214"/>
                  </a:cubicBezTo>
                  <a:cubicBezTo>
                    <a:pt x="315220" y="482187"/>
                    <a:pt x="331382" y="479376"/>
                    <a:pt x="325760" y="465323"/>
                  </a:cubicBezTo>
                  <a:cubicBezTo>
                    <a:pt x="319436" y="450567"/>
                    <a:pt x="306086" y="442135"/>
                    <a:pt x="288519" y="442838"/>
                  </a:cubicBezTo>
                  <a:cubicBezTo>
                    <a:pt x="249873" y="443541"/>
                    <a:pt x="211929" y="441433"/>
                    <a:pt x="173282" y="443541"/>
                  </a:cubicBezTo>
                  <a:cubicBezTo>
                    <a:pt x="153608" y="444243"/>
                    <a:pt x="149391" y="437920"/>
                    <a:pt x="150094" y="418947"/>
                  </a:cubicBezTo>
                  <a:cubicBezTo>
                    <a:pt x="151500" y="382409"/>
                    <a:pt x="150797" y="345870"/>
                    <a:pt x="150797" y="309332"/>
                  </a:cubicBezTo>
                  <a:cubicBezTo>
                    <a:pt x="150797" y="299495"/>
                    <a:pt x="150797" y="288955"/>
                    <a:pt x="143770" y="280523"/>
                  </a:cubicBezTo>
                  <a:cubicBezTo>
                    <a:pt x="133230" y="267172"/>
                    <a:pt x="124096" y="258740"/>
                    <a:pt x="107935" y="278415"/>
                  </a:cubicBezTo>
                  <a:cubicBezTo>
                    <a:pt x="76315" y="317061"/>
                    <a:pt x="37668" y="311440"/>
                    <a:pt x="10967" y="267172"/>
                  </a:cubicBezTo>
                  <a:cubicBezTo>
                    <a:pt x="-10113" y="232742"/>
                    <a:pt x="427" y="177934"/>
                    <a:pt x="32047" y="153341"/>
                  </a:cubicBezTo>
                  <a:cubicBezTo>
                    <a:pt x="59451" y="132261"/>
                    <a:pt x="79828" y="135071"/>
                    <a:pt x="103718" y="159664"/>
                  </a:cubicBezTo>
                  <a:cubicBezTo>
                    <a:pt x="110745" y="166691"/>
                    <a:pt x="113556" y="182852"/>
                    <a:pt x="127609" y="176528"/>
                  </a:cubicBezTo>
                  <a:cubicBezTo>
                    <a:pt x="141662" y="170204"/>
                    <a:pt x="149391" y="157556"/>
                    <a:pt x="149391" y="141395"/>
                  </a:cubicBezTo>
                  <a:cubicBezTo>
                    <a:pt x="149391" y="105559"/>
                    <a:pt x="151500" y="70426"/>
                    <a:pt x="148689" y="34590"/>
                  </a:cubicBezTo>
                  <a:cubicBezTo>
                    <a:pt x="146581" y="7889"/>
                    <a:pt x="153608" y="-3354"/>
                    <a:pt x="181714" y="862"/>
                  </a:cubicBezTo>
                  <a:cubicBezTo>
                    <a:pt x="197875" y="3673"/>
                    <a:pt x="214037" y="1565"/>
                    <a:pt x="230901" y="156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D43472D0-4F02-4582-9EC8-D052C5ADB217}"/>
                </a:ext>
              </a:extLst>
            </p:cNvPr>
            <p:cNvSpPr/>
            <p:nvPr/>
          </p:nvSpPr>
          <p:spPr>
            <a:xfrm flipH="1">
              <a:off x="8905282" y="5072255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FEE04AAD-784D-4B83-9E45-0E2079DD3BD7}"/>
                </a:ext>
              </a:extLst>
            </p:cNvPr>
            <p:cNvSpPr/>
            <p:nvPr/>
          </p:nvSpPr>
          <p:spPr>
            <a:xfrm>
              <a:off x="9669592" y="3806839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93763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354D97B-D1A0-4604-AD5D-D53A78B788EF}"/>
              </a:ext>
            </a:extLst>
          </p:cNvPr>
          <p:cNvGrpSpPr/>
          <p:nvPr userDrawn="1"/>
        </p:nvGrpSpPr>
        <p:grpSpPr>
          <a:xfrm>
            <a:off x="5768110" y="-7146"/>
            <a:ext cx="3383034" cy="965981"/>
            <a:chOff x="7690813" y="-9527"/>
            <a:chExt cx="4510712" cy="128797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536156F0-F29E-4E2B-A422-8AC9517A5654}"/>
                </a:ext>
              </a:extLst>
            </p:cNvPr>
            <p:cNvSpPr/>
            <p:nvPr userDrawn="1"/>
          </p:nvSpPr>
          <p:spPr>
            <a:xfrm rot="9719239">
              <a:off x="8748655" y="451183"/>
              <a:ext cx="1000612" cy="800490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C6136C0-2DFB-4A9F-99B7-4C86971BCCC2}"/>
                </a:ext>
              </a:extLst>
            </p:cNvPr>
            <p:cNvSpPr/>
            <p:nvPr userDrawn="1"/>
          </p:nvSpPr>
          <p:spPr>
            <a:xfrm>
              <a:off x="10392406" y="-9525"/>
              <a:ext cx="800490" cy="800490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10072BB-2AE4-4997-9D39-E67D55CFCEA0}"/>
                </a:ext>
              </a:extLst>
            </p:cNvPr>
            <p:cNvSpPr/>
            <p:nvPr userDrawn="1"/>
          </p:nvSpPr>
          <p:spPr>
            <a:xfrm>
              <a:off x="11601157" y="-9525"/>
              <a:ext cx="600368" cy="800490"/>
            </a:xfrm>
            <a:custGeom>
              <a:avLst/>
              <a:gdLst>
                <a:gd name="connsiteX0" fmla="*/ 220672 w 442678"/>
                <a:gd name="connsiteY0" fmla="*/ 1219 h 590237"/>
                <a:gd name="connsiteX1" fmla="*/ 420228 w 442678"/>
                <a:gd name="connsiteY1" fmla="*/ 516 h 590237"/>
                <a:gd name="connsiteX2" fmla="*/ 443416 w 442678"/>
                <a:gd name="connsiteY2" fmla="*/ 23002 h 590237"/>
                <a:gd name="connsiteX3" fmla="*/ 443416 w 442678"/>
                <a:gd name="connsiteY3" fmla="*/ 420007 h 590237"/>
                <a:gd name="connsiteX4" fmla="*/ 419526 w 442678"/>
                <a:gd name="connsiteY4" fmla="*/ 443897 h 590237"/>
                <a:gd name="connsiteX5" fmla="*/ 304289 w 442678"/>
                <a:gd name="connsiteY5" fmla="*/ 443194 h 590237"/>
                <a:gd name="connsiteX6" fmla="*/ 274777 w 442678"/>
                <a:gd name="connsiteY6" fmla="*/ 453734 h 590237"/>
                <a:gd name="connsiteX7" fmla="*/ 275480 w 442678"/>
                <a:gd name="connsiteY7" fmla="*/ 481841 h 590237"/>
                <a:gd name="connsiteX8" fmla="*/ 302181 w 442678"/>
                <a:gd name="connsiteY8" fmla="*/ 536649 h 590237"/>
                <a:gd name="connsiteX9" fmla="*/ 244562 w 442678"/>
                <a:gd name="connsiteY9" fmla="*/ 589349 h 590237"/>
                <a:gd name="connsiteX10" fmla="*/ 147595 w 442678"/>
                <a:gd name="connsiteY10" fmla="*/ 552107 h 590237"/>
                <a:gd name="connsiteX11" fmla="*/ 160243 w 442678"/>
                <a:gd name="connsiteY11" fmla="*/ 487462 h 590237"/>
                <a:gd name="connsiteX12" fmla="*/ 175701 w 442678"/>
                <a:gd name="connsiteY12" fmla="*/ 464977 h 590237"/>
                <a:gd name="connsiteX13" fmla="*/ 144081 w 442678"/>
                <a:gd name="connsiteY13" fmla="*/ 443194 h 590237"/>
                <a:gd name="connsiteX14" fmla="*/ 23926 w 442678"/>
                <a:gd name="connsiteY14" fmla="*/ 443897 h 590237"/>
                <a:gd name="connsiteX15" fmla="*/ 35 w 442678"/>
                <a:gd name="connsiteY15" fmla="*/ 419304 h 590237"/>
                <a:gd name="connsiteX16" fmla="*/ 35 w 442678"/>
                <a:gd name="connsiteY16" fmla="*/ 301959 h 590237"/>
                <a:gd name="connsiteX17" fmla="*/ 25331 w 442678"/>
                <a:gd name="connsiteY17" fmla="*/ 256989 h 590237"/>
                <a:gd name="connsiteX18" fmla="*/ 54843 w 442678"/>
                <a:gd name="connsiteY18" fmla="*/ 259799 h 590237"/>
                <a:gd name="connsiteX19" fmla="*/ 129325 w 442678"/>
                <a:gd name="connsiteY19" fmla="*/ 273852 h 590237"/>
                <a:gd name="connsiteX20" fmla="*/ 132839 w 442678"/>
                <a:gd name="connsiteY20" fmla="*/ 174074 h 590237"/>
                <a:gd name="connsiteX21" fmla="*/ 63275 w 442678"/>
                <a:gd name="connsiteY21" fmla="*/ 172669 h 590237"/>
                <a:gd name="connsiteX22" fmla="*/ 36574 w 442678"/>
                <a:gd name="connsiteY22" fmla="*/ 190938 h 590237"/>
                <a:gd name="connsiteX23" fmla="*/ 2143 w 442678"/>
                <a:gd name="connsiteY23" fmla="*/ 155805 h 590237"/>
                <a:gd name="connsiteX24" fmla="*/ 738 w 442678"/>
                <a:gd name="connsiteY24" fmla="*/ 11056 h 590237"/>
                <a:gd name="connsiteX25" fmla="*/ 21115 w 442678"/>
                <a:gd name="connsiteY25" fmla="*/ 1219 h 590237"/>
                <a:gd name="connsiteX26" fmla="*/ 220672 w 442678"/>
                <a:gd name="connsiteY26" fmla="*/ 1219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42678" h="590237">
                  <a:moveTo>
                    <a:pt x="220672" y="1219"/>
                  </a:moveTo>
                  <a:cubicBezTo>
                    <a:pt x="287425" y="1219"/>
                    <a:pt x="354178" y="1922"/>
                    <a:pt x="420228" y="516"/>
                  </a:cubicBezTo>
                  <a:cubicBezTo>
                    <a:pt x="437795" y="516"/>
                    <a:pt x="443416" y="4732"/>
                    <a:pt x="443416" y="23002"/>
                  </a:cubicBezTo>
                  <a:cubicBezTo>
                    <a:pt x="442714" y="155102"/>
                    <a:pt x="442714" y="287906"/>
                    <a:pt x="443416" y="420007"/>
                  </a:cubicBezTo>
                  <a:cubicBezTo>
                    <a:pt x="443416" y="438978"/>
                    <a:pt x="438498" y="444600"/>
                    <a:pt x="419526" y="443897"/>
                  </a:cubicBezTo>
                  <a:cubicBezTo>
                    <a:pt x="381582" y="442492"/>
                    <a:pt x="342935" y="443194"/>
                    <a:pt x="304289" y="443194"/>
                  </a:cubicBezTo>
                  <a:cubicBezTo>
                    <a:pt x="293046" y="443194"/>
                    <a:pt x="283209" y="444600"/>
                    <a:pt x="274777" y="453734"/>
                  </a:cubicBezTo>
                  <a:cubicBezTo>
                    <a:pt x="264940" y="463572"/>
                    <a:pt x="261426" y="472004"/>
                    <a:pt x="275480" y="481841"/>
                  </a:cubicBezTo>
                  <a:cubicBezTo>
                    <a:pt x="294451" y="494489"/>
                    <a:pt x="310613" y="511353"/>
                    <a:pt x="302181" y="536649"/>
                  </a:cubicBezTo>
                  <a:cubicBezTo>
                    <a:pt x="293046" y="564053"/>
                    <a:pt x="274777" y="583025"/>
                    <a:pt x="244562" y="589349"/>
                  </a:cubicBezTo>
                  <a:cubicBezTo>
                    <a:pt x="200997" y="597781"/>
                    <a:pt x="167269" y="585133"/>
                    <a:pt x="147595" y="552107"/>
                  </a:cubicBezTo>
                  <a:cubicBezTo>
                    <a:pt x="132136" y="526811"/>
                    <a:pt x="136352" y="509948"/>
                    <a:pt x="160243" y="487462"/>
                  </a:cubicBezTo>
                  <a:cubicBezTo>
                    <a:pt x="167269" y="481138"/>
                    <a:pt x="181323" y="478328"/>
                    <a:pt x="175701" y="464977"/>
                  </a:cubicBezTo>
                  <a:cubicBezTo>
                    <a:pt x="170080" y="452329"/>
                    <a:pt x="159540" y="443194"/>
                    <a:pt x="144081" y="443194"/>
                  </a:cubicBezTo>
                  <a:cubicBezTo>
                    <a:pt x="104030" y="443194"/>
                    <a:pt x="63978" y="441789"/>
                    <a:pt x="23926" y="443897"/>
                  </a:cubicBezTo>
                  <a:cubicBezTo>
                    <a:pt x="4251" y="444600"/>
                    <a:pt x="35" y="438276"/>
                    <a:pt x="35" y="419304"/>
                  </a:cubicBezTo>
                  <a:cubicBezTo>
                    <a:pt x="1441" y="379955"/>
                    <a:pt x="738" y="340605"/>
                    <a:pt x="35" y="301959"/>
                  </a:cubicBezTo>
                  <a:cubicBezTo>
                    <a:pt x="-667" y="281582"/>
                    <a:pt x="9170" y="267528"/>
                    <a:pt x="25331" y="256989"/>
                  </a:cubicBezTo>
                  <a:cubicBezTo>
                    <a:pt x="35871" y="249962"/>
                    <a:pt x="45006" y="250665"/>
                    <a:pt x="54843" y="259799"/>
                  </a:cubicBezTo>
                  <a:cubicBezTo>
                    <a:pt x="94895" y="297743"/>
                    <a:pt x="103327" y="299148"/>
                    <a:pt x="129325" y="273852"/>
                  </a:cubicBezTo>
                  <a:cubicBezTo>
                    <a:pt x="153919" y="249259"/>
                    <a:pt x="156027" y="200073"/>
                    <a:pt x="132839" y="174074"/>
                  </a:cubicBezTo>
                  <a:cubicBezTo>
                    <a:pt x="107543" y="144562"/>
                    <a:pt x="87868" y="144562"/>
                    <a:pt x="63275" y="172669"/>
                  </a:cubicBezTo>
                  <a:cubicBezTo>
                    <a:pt x="56248" y="181101"/>
                    <a:pt x="50627" y="195154"/>
                    <a:pt x="36574" y="190938"/>
                  </a:cubicBezTo>
                  <a:cubicBezTo>
                    <a:pt x="19007" y="186019"/>
                    <a:pt x="2846" y="174074"/>
                    <a:pt x="2143" y="155805"/>
                  </a:cubicBezTo>
                  <a:cubicBezTo>
                    <a:pt x="-667" y="107321"/>
                    <a:pt x="738" y="58837"/>
                    <a:pt x="738" y="11056"/>
                  </a:cubicBezTo>
                  <a:cubicBezTo>
                    <a:pt x="738" y="-5105"/>
                    <a:pt x="13386" y="1219"/>
                    <a:pt x="21115" y="1219"/>
                  </a:cubicBezTo>
                  <a:cubicBezTo>
                    <a:pt x="87868" y="1219"/>
                    <a:pt x="153919" y="1219"/>
                    <a:pt x="220672" y="121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8914A60-F2EA-4710-83DF-714904734F5E}"/>
                </a:ext>
              </a:extLst>
            </p:cNvPr>
            <p:cNvSpPr/>
            <p:nvPr userDrawn="1"/>
          </p:nvSpPr>
          <p:spPr>
            <a:xfrm>
              <a:off x="10992752" y="-9525"/>
              <a:ext cx="800490" cy="600368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8CAF85-8529-4F74-A5BD-8571014A6E8D}"/>
                </a:ext>
              </a:extLst>
            </p:cNvPr>
            <p:cNvSpPr/>
            <p:nvPr userDrawn="1"/>
          </p:nvSpPr>
          <p:spPr>
            <a:xfrm>
              <a:off x="10197806" y="580875"/>
              <a:ext cx="1000612" cy="600368"/>
            </a:xfrm>
            <a:custGeom>
              <a:avLst/>
              <a:gdLst>
                <a:gd name="connsiteX0" fmla="*/ 370725 w 737797"/>
                <a:gd name="connsiteY0" fmla="*/ 441321 h 442678"/>
                <a:gd name="connsiteX1" fmla="*/ 178898 w 737797"/>
                <a:gd name="connsiteY1" fmla="*/ 442023 h 442678"/>
                <a:gd name="connsiteX2" fmla="*/ 148684 w 737797"/>
                <a:gd name="connsiteY2" fmla="*/ 413214 h 442678"/>
                <a:gd name="connsiteX3" fmla="*/ 149386 w 737797"/>
                <a:gd name="connsiteY3" fmla="*/ 303599 h 442678"/>
                <a:gd name="connsiteX4" fmla="*/ 138846 w 737797"/>
                <a:gd name="connsiteY4" fmla="*/ 274087 h 442678"/>
                <a:gd name="connsiteX5" fmla="*/ 110037 w 737797"/>
                <a:gd name="connsiteY5" fmla="*/ 274790 h 442678"/>
                <a:gd name="connsiteX6" fmla="*/ 55230 w 737797"/>
                <a:gd name="connsiteY6" fmla="*/ 301491 h 442678"/>
                <a:gd name="connsiteX7" fmla="*/ 2530 w 737797"/>
                <a:gd name="connsiteY7" fmla="*/ 243872 h 442678"/>
                <a:gd name="connsiteX8" fmla="*/ 40473 w 737797"/>
                <a:gd name="connsiteY8" fmla="*/ 146905 h 442678"/>
                <a:gd name="connsiteX9" fmla="*/ 105119 w 737797"/>
                <a:gd name="connsiteY9" fmla="*/ 160255 h 442678"/>
                <a:gd name="connsiteX10" fmla="*/ 127604 w 737797"/>
                <a:gd name="connsiteY10" fmla="*/ 175714 h 442678"/>
                <a:gd name="connsiteX11" fmla="*/ 149386 w 737797"/>
                <a:gd name="connsiteY11" fmla="*/ 143391 h 442678"/>
                <a:gd name="connsiteX12" fmla="*/ 148684 w 737797"/>
                <a:gd name="connsiteY12" fmla="*/ 23236 h 442678"/>
                <a:gd name="connsiteX13" fmla="*/ 170466 w 737797"/>
                <a:gd name="connsiteY13" fmla="*/ 48 h 442678"/>
                <a:gd name="connsiteX14" fmla="*/ 290622 w 737797"/>
                <a:gd name="connsiteY14" fmla="*/ 751 h 442678"/>
                <a:gd name="connsiteX15" fmla="*/ 330673 w 737797"/>
                <a:gd name="connsiteY15" fmla="*/ 19722 h 442678"/>
                <a:gd name="connsiteX16" fmla="*/ 327160 w 737797"/>
                <a:gd name="connsiteY16" fmla="*/ 59072 h 442678"/>
                <a:gd name="connsiteX17" fmla="*/ 301864 w 737797"/>
                <a:gd name="connsiteY17" fmla="*/ 105447 h 442678"/>
                <a:gd name="connsiteX18" fmla="*/ 357375 w 737797"/>
                <a:gd name="connsiteY18" fmla="*/ 148310 h 442678"/>
                <a:gd name="connsiteX19" fmla="*/ 419209 w 737797"/>
                <a:gd name="connsiteY19" fmla="*/ 132851 h 442678"/>
                <a:gd name="connsiteX20" fmla="*/ 419209 w 737797"/>
                <a:gd name="connsiteY20" fmla="*/ 63287 h 442678"/>
                <a:gd name="connsiteX21" fmla="*/ 401643 w 737797"/>
                <a:gd name="connsiteY21" fmla="*/ 35884 h 442678"/>
                <a:gd name="connsiteX22" fmla="*/ 437478 w 737797"/>
                <a:gd name="connsiteY22" fmla="*/ 2156 h 442678"/>
                <a:gd name="connsiteX23" fmla="*/ 582228 w 737797"/>
                <a:gd name="connsiteY23" fmla="*/ 751 h 442678"/>
                <a:gd name="connsiteX24" fmla="*/ 591362 w 737797"/>
                <a:gd name="connsiteY24" fmla="*/ 19020 h 442678"/>
                <a:gd name="connsiteX25" fmla="*/ 591362 w 737797"/>
                <a:gd name="connsiteY25" fmla="*/ 134257 h 442678"/>
                <a:gd name="connsiteX26" fmla="*/ 596983 w 737797"/>
                <a:gd name="connsiteY26" fmla="*/ 160255 h 442678"/>
                <a:gd name="connsiteX27" fmla="*/ 634224 w 737797"/>
                <a:gd name="connsiteY27" fmla="*/ 164471 h 442678"/>
                <a:gd name="connsiteX28" fmla="*/ 722760 w 737797"/>
                <a:gd name="connsiteY28" fmla="*/ 165174 h 442678"/>
                <a:gd name="connsiteX29" fmla="*/ 695356 w 737797"/>
                <a:gd name="connsiteY29" fmla="*/ 298680 h 442678"/>
                <a:gd name="connsiteX30" fmla="*/ 637035 w 737797"/>
                <a:gd name="connsiteY30" fmla="*/ 283221 h 442678"/>
                <a:gd name="connsiteX31" fmla="*/ 613144 w 737797"/>
                <a:gd name="connsiteY31" fmla="*/ 267060 h 442678"/>
                <a:gd name="connsiteX32" fmla="*/ 591362 w 737797"/>
                <a:gd name="connsiteY32" fmla="*/ 302193 h 442678"/>
                <a:gd name="connsiteX33" fmla="*/ 592065 w 737797"/>
                <a:gd name="connsiteY33" fmla="*/ 420241 h 442678"/>
                <a:gd name="connsiteX34" fmla="*/ 570282 w 737797"/>
                <a:gd name="connsiteY34" fmla="*/ 442726 h 442678"/>
                <a:gd name="connsiteX35" fmla="*/ 370725 w 737797"/>
                <a:gd name="connsiteY35" fmla="*/ 441321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37797" h="442678">
                  <a:moveTo>
                    <a:pt x="370725" y="441321"/>
                  </a:moveTo>
                  <a:cubicBezTo>
                    <a:pt x="306783" y="441321"/>
                    <a:pt x="242840" y="440618"/>
                    <a:pt x="178898" y="442023"/>
                  </a:cubicBezTo>
                  <a:cubicBezTo>
                    <a:pt x="155710" y="442726"/>
                    <a:pt x="146576" y="438510"/>
                    <a:pt x="148684" y="413214"/>
                  </a:cubicBezTo>
                  <a:cubicBezTo>
                    <a:pt x="151494" y="376676"/>
                    <a:pt x="149386" y="340137"/>
                    <a:pt x="149386" y="303599"/>
                  </a:cubicBezTo>
                  <a:cubicBezTo>
                    <a:pt x="149386" y="292356"/>
                    <a:pt x="147981" y="282519"/>
                    <a:pt x="138846" y="274087"/>
                  </a:cubicBezTo>
                  <a:cubicBezTo>
                    <a:pt x="128306" y="264250"/>
                    <a:pt x="119874" y="260736"/>
                    <a:pt x="110037" y="274790"/>
                  </a:cubicBezTo>
                  <a:cubicBezTo>
                    <a:pt x="96686" y="293761"/>
                    <a:pt x="79823" y="309923"/>
                    <a:pt x="55230" y="301491"/>
                  </a:cubicBezTo>
                  <a:cubicBezTo>
                    <a:pt x="28528" y="292356"/>
                    <a:pt x="8853" y="274087"/>
                    <a:pt x="2530" y="243872"/>
                  </a:cubicBezTo>
                  <a:cubicBezTo>
                    <a:pt x="-5902" y="201010"/>
                    <a:pt x="6746" y="166579"/>
                    <a:pt x="40473" y="146905"/>
                  </a:cubicBezTo>
                  <a:cubicBezTo>
                    <a:pt x="65067" y="132148"/>
                    <a:pt x="82633" y="136365"/>
                    <a:pt x="105119" y="160255"/>
                  </a:cubicBezTo>
                  <a:cubicBezTo>
                    <a:pt x="111443" y="167282"/>
                    <a:pt x="114956" y="181335"/>
                    <a:pt x="127604" y="175714"/>
                  </a:cubicBezTo>
                  <a:cubicBezTo>
                    <a:pt x="140252" y="170092"/>
                    <a:pt x="149386" y="159552"/>
                    <a:pt x="149386" y="143391"/>
                  </a:cubicBezTo>
                  <a:cubicBezTo>
                    <a:pt x="149386" y="103339"/>
                    <a:pt x="150089" y="63287"/>
                    <a:pt x="148684" y="23236"/>
                  </a:cubicBezTo>
                  <a:cubicBezTo>
                    <a:pt x="147981" y="6372"/>
                    <a:pt x="150792" y="-655"/>
                    <a:pt x="170466" y="48"/>
                  </a:cubicBezTo>
                  <a:cubicBezTo>
                    <a:pt x="210518" y="2156"/>
                    <a:pt x="250570" y="751"/>
                    <a:pt x="290622" y="751"/>
                  </a:cubicBezTo>
                  <a:cubicBezTo>
                    <a:pt x="307486" y="751"/>
                    <a:pt x="320836" y="7074"/>
                    <a:pt x="330673" y="19722"/>
                  </a:cubicBezTo>
                  <a:cubicBezTo>
                    <a:pt x="341916" y="33775"/>
                    <a:pt x="344024" y="46424"/>
                    <a:pt x="327160" y="59072"/>
                  </a:cubicBezTo>
                  <a:cubicBezTo>
                    <a:pt x="312404" y="70314"/>
                    <a:pt x="292730" y="82259"/>
                    <a:pt x="301864" y="105447"/>
                  </a:cubicBezTo>
                  <a:cubicBezTo>
                    <a:pt x="311702" y="129338"/>
                    <a:pt x="329268" y="146202"/>
                    <a:pt x="357375" y="148310"/>
                  </a:cubicBezTo>
                  <a:cubicBezTo>
                    <a:pt x="379860" y="150418"/>
                    <a:pt x="400940" y="149013"/>
                    <a:pt x="419209" y="132851"/>
                  </a:cubicBezTo>
                  <a:cubicBezTo>
                    <a:pt x="448018" y="106150"/>
                    <a:pt x="448018" y="89286"/>
                    <a:pt x="419209" y="63287"/>
                  </a:cubicBezTo>
                  <a:cubicBezTo>
                    <a:pt x="410777" y="56261"/>
                    <a:pt x="396724" y="50640"/>
                    <a:pt x="401643" y="35884"/>
                  </a:cubicBezTo>
                  <a:cubicBezTo>
                    <a:pt x="407264" y="19020"/>
                    <a:pt x="418506" y="2859"/>
                    <a:pt x="437478" y="2156"/>
                  </a:cubicBezTo>
                  <a:cubicBezTo>
                    <a:pt x="485962" y="48"/>
                    <a:pt x="534446" y="751"/>
                    <a:pt x="582228" y="751"/>
                  </a:cubicBezTo>
                  <a:cubicBezTo>
                    <a:pt x="596983" y="751"/>
                    <a:pt x="591362" y="11993"/>
                    <a:pt x="591362" y="19020"/>
                  </a:cubicBezTo>
                  <a:cubicBezTo>
                    <a:pt x="592065" y="57666"/>
                    <a:pt x="591362" y="95610"/>
                    <a:pt x="591362" y="134257"/>
                  </a:cubicBezTo>
                  <a:cubicBezTo>
                    <a:pt x="591362" y="143391"/>
                    <a:pt x="592065" y="152526"/>
                    <a:pt x="596983" y="160255"/>
                  </a:cubicBezTo>
                  <a:cubicBezTo>
                    <a:pt x="608929" y="179930"/>
                    <a:pt x="618766" y="180632"/>
                    <a:pt x="634224" y="164471"/>
                  </a:cubicBezTo>
                  <a:cubicBezTo>
                    <a:pt x="665142" y="130041"/>
                    <a:pt x="692545" y="130743"/>
                    <a:pt x="722760" y="165174"/>
                  </a:cubicBezTo>
                  <a:cubicBezTo>
                    <a:pt x="758596" y="205928"/>
                    <a:pt x="743840" y="274790"/>
                    <a:pt x="695356" y="298680"/>
                  </a:cubicBezTo>
                  <a:cubicBezTo>
                    <a:pt x="671465" y="310625"/>
                    <a:pt x="653899" y="300788"/>
                    <a:pt x="637035" y="283221"/>
                  </a:cubicBezTo>
                  <a:cubicBezTo>
                    <a:pt x="630711" y="276195"/>
                    <a:pt x="627901" y="260033"/>
                    <a:pt x="613144" y="267060"/>
                  </a:cubicBezTo>
                  <a:cubicBezTo>
                    <a:pt x="599794" y="273384"/>
                    <a:pt x="591362" y="285330"/>
                    <a:pt x="591362" y="302193"/>
                  </a:cubicBezTo>
                  <a:cubicBezTo>
                    <a:pt x="591362" y="341543"/>
                    <a:pt x="590659" y="380892"/>
                    <a:pt x="592065" y="420241"/>
                  </a:cubicBezTo>
                  <a:cubicBezTo>
                    <a:pt x="592767" y="437807"/>
                    <a:pt x="588551" y="443429"/>
                    <a:pt x="570282" y="442726"/>
                  </a:cubicBezTo>
                  <a:cubicBezTo>
                    <a:pt x="504232" y="440618"/>
                    <a:pt x="437478" y="441321"/>
                    <a:pt x="370725" y="44132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E5DC3C8-30D8-483C-B4B2-0A4DD3A8915E}"/>
                </a:ext>
              </a:extLst>
            </p:cNvPr>
            <p:cNvSpPr/>
            <p:nvPr userDrawn="1"/>
          </p:nvSpPr>
          <p:spPr>
            <a:xfrm>
              <a:off x="10998829" y="380752"/>
              <a:ext cx="600368" cy="800490"/>
            </a:xfrm>
            <a:custGeom>
              <a:avLst/>
              <a:gdLst>
                <a:gd name="connsiteX0" fmla="*/ 222808 w 442678"/>
                <a:gd name="connsiteY0" fmla="*/ 592910 h 590237"/>
                <a:gd name="connsiteX1" fmla="*/ 22549 w 442678"/>
                <a:gd name="connsiteY1" fmla="*/ 593613 h 590237"/>
                <a:gd name="connsiteX2" fmla="*/ 64 w 442678"/>
                <a:gd name="connsiteY2" fmla="*/ 570425 h 590237"/>
                <a:gd name="connsiteX3" fmla="*/ 64 w 442678"/>
                <a:gd name="connsiteY3" fmla="*/ 457998 h 590237"/>
                <a:gd name="connsiteX4" fmla="*/ 15523 w 442678"/>
                <a:gd name="connsiteY4" fmla="*/ 415839 h 590237"/>
                <a:gd name="connsiteX5" fmla="*/ 62601 w 442678"/>
                <a:gd name="connsiteY5" fmla="*/ 417947 h 590237"/>
                <a:gd name="connsiteX6" fmla="*/ 104761 w 442678"/>
                <a:gd name="connsiteY6" fmla="*/ 440432 h 590237"/>
                <a:gd name="connsiteX7" fmla="*/ 147624 w 442678"/>
                <a:gd name="connsiteY7" fmla="*/ 391245 h 590237"/>
                <a:gd name="connsiteX8" fmla="*/ 127246 w 442678"/>
                <a:gd name="connsiteY8" fmla="*/ 316061 h 590237"/>
                <a:gd name="connsiteX9" fmla="*/ 66817 w 442678"/>
                <a:gd name="connsiteY9" fmla="*/ 319574 h 590237"/>
                <a:gd name="connsiteX10" fmla="*/ 35900 w 442678"/>
                <a:gd name="connsiteY10" fmla="*/ 339249 h 590237"/>
                <a:gd name="connsiteX11" fmla="*/ 1469 w 442678"/>
                <a:gd name="connsiteY11" fmla="*/ 297791 h 590237"/>
                <a:gd name="connsiteX12" fmla="*/ 767 w 442678"/>
                <a:gd name="connsiteY12" fmla="*/ 163583 h 590237"/>
                <a:gd name="connsiteX13" fmla="*/ 19036 w 442678"/>
                <a:gd name="connsiteY13" fmla="*/ 150934 h 590237"/>
                <a:gd name="connsiteX14" fmla="*/ 137084 w 442678"/>
                <a:gd name="connsiteY14" fmla="*/ 150934 h 590237"/>
                <a:gd name="connsiteX15" fmla="*/ 165190 w 442678"/>
                <a:gd name="connsiteY15" fmla="*/ 143205 h 590237"/>
                <a:gd name="connsiteX16" fmla="*/ 166595 w 442678"/>
                <a:gd name="connsiteY16" fmla="*/ 107369 h 590237"/>
                <a:gd name="connsiteX17" fmla="*/ 163785 w 442678"/>
                <a:gd name="connsiteY17" fmla="*/ 22347 h 590237"/>
                <a:gd name="connsiteX18" fmla="*/ 290967 w 442678"/>
                <a:gd name="connsiteY18" fmla="*/ 30779 h 590237"/>
                <a:gd name="connsiteX19" fmla="*/ 286048 w 442678"/>
                <a:gd name="connsiteY19" fmla="*/ 104559 h 590237"/>
                <a:gd name="connsiteX20" fmla="*/ 270590 w 442678"/>
                <a:gd name="connsiteY20" fmla="*/ 129152 h 590237"/>
                <a:gd name="connsiteX21" fmla="*/ 303615 w 442678"/>
                <a:gd name="connsiteY21" fmla="*/ 150232 h 590237"/>
                <a:gd name="connsiteX22" fmla="*/ 421662 w 442678"/>
                <a:gd name="connsiteY22" fmla="*/ 149529 h 590237"/>
                <a:gd name="connsiteX23" fmla="*/ 446256 w 442678"/>
                <a:gd name="connsiteY23" fmla="*/ 175528 h 590237"/>
                <a:gd name="connsiteX24" fmla="*/ 446256 w 442678"/>
                <a:gd name="connsiteY24" fmla="*/ 287954 h 590237"/>
                <a:gd name="connsiteX25" fmla="*/ 428689 w 442678"/>
                <a:gd name="connsiteY25" fmla="*/ 329411 h 590237"/>
                <a:gd name="connsiteX26" fmla="*/ 385827 w 442678"/>
                <a:gd name="connsiteY26" fmla="*/ 327303 h 590237"/>
                <a:gd name="connsiteX27" fmla="*/ 342261 w 442678"/>
                <a:gd name="connsiteY27" fmla="*/ 303412 h 590237"/>
                <a:gd name="connsiteX28" fmla="*/ 298696 w 442678"/>
                <a:gd name="connsiteY28" fmla="*/ 357518 h 590237"/>
                <a:gd name="connsiteX29" fmla="*/ 318371 w 442678"/>
                <a:gd name="connsiteY29" fmla="*/ 425676 h 590237"/>
                <a:gd name="connsiteX30" fmla="*/ 380908 w 442678"/>
                <a:gd name="connsiteY30" fmla="*/ 422865 h 590237"/>
                <a:gd name="connsiteX31" fmla="*/ 415338 w 442678"/>
                <a:gd name="connsiteY31" fmla="*/ 404596 h 590237"/>
                <a:gd name="connsiteX32" fmla="*/ 446256 w 442678"/>
                <a:gd name="connsiteY32" fmla="*/ 446054 h 590237"/>
                <a:gd name="connsiteX33" fmla="*/ 446958 w 442678"/>
                <a:gd name="connsiteY33" fmla="*/ 577451 h 590237"/>
                <a:gd name="connsiteX34" fmla="*/ 425878 w 442678"/>
                <a:gd name="connsiteY34" fmla="*/ 592910 h 590237"/>
                <a:gd name="connsiteX35" fmla="*/ 222808 w 442678"/>
                <a:gd name="connsiteY35" fmla="*/ 59291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2678" h="590237">
                  <a:moveTo>
                    <a:pt x="222808" y="592910"/>
                  </a:moveTo>
                  <a:cubicBezTo>
                    <a:pt x="156055" y="592910"/>
                    <a:pt x="89302" y="592208"/>
                    <a:pt x="22549" y="593613"/>
                  </a:cubicBezTo>
                  <a:cubicBezTo>
                    <a:pt x="4280" y="593613"/>
                    <a:pt x="-639" y="588694"/>
                    <a:pt x="64" y="570425"/>
                  </a:cubicBezTo>
                  <a:cubicBezTo>
                    <a:pt x="1469" y="533184"/>
                    <a:pt x="767" y="495240"/>
                    <a:pt x="64" y="457998"/>
                  </a:cubicBezTo>
                  <a:cubicBezTo>
                    <a:pt x="64" y="441837"/>
                    <a:pt x="3577" y="427784"/>
                    <a:pt x="15523" y="415839"/>
                  </a:cubicBezTo>
                  <a:cubicBezTo>
                    <a:pt x="33792" y="397570"/>
                    <a:pt x="45035" y="397570"/>
                    <a:pt x="62601" y="417947"/>
                  </a:cubicBezTo>
                  <a:cubicBezTo>
                    <a:pt x="73844" y="431297"/>
                    <a:pt x="85086" y="448161"/>
                    <a:pt x="104761" y="440432"/>
                  </a:cubicBezTo>
                  <a:cubicBezTo>
                    <a:pt x="126544" y="432000"/>
                    <a:pt x="144813" y="417244"/>
                    <a:pt x="147624" y="391245"/>
                  </a:cubicBezTo>
                  <a:cubicBezTo>
                    <a:pt x="150434" y="363842"/>
                    <a:pt x="152542" y="336438"/>
                    <a:pt x="127246" y="316061"/>
                  </a:cubicBezTo>
                  <a:cubicBezTo>
                    <a:pt x="102653" y="295683"/>
                    <a:pt x="87897" y="296386"/>
                    <a:pt x="66817" y="319574"/>
                  </a:cubicBezTo>
                  <a:cubicBezTo>
                    <a:pt x="58385" y="328709"/>
                    <a:pt x="54169" y="345572"/>
                    <a:pt x="35900" y="339249"/>
                  </a:cubicBezTo>
                  <a:cubicBezTo>
                    <a:pt x="15523" y="332222"/>
                    <a:pt x="2172" y="318169"/>
                    <a:pt x="1469" y="297791"/>
                  </a:cubicBezTo>
                  <a:cubicBezTo>
                    <a:pt x="-639" y="252821"/>
                    <a:pt x="1469" y="208553"/>
                    <a:pt x="767" y="163583"/>
                  </a:cubicBezTo>
                  <a:cubicBezTo>
                    <a:pt x="767" y="148827"/>
                    <a:pt x="9901" y="150934"/>
                    <a:pt x="19036" y="150934"/>
                  </a:cubicBezTo>
                  <a:cubicBezTo>
                    <a:pt x="58385" y="150934"/>
                    <a:pt x="97734" y="150934"/>
                    <a:pt x="137084" y="150934"/>
                  </a:cubicBezTo>
                  <a:cubicBezTo>
                    <a:pt x="147624" y="150934"/>
                    <a:pt x="157461" y="150232"/>
                    <a:pt x="165190" y="143205"/>
                  </a:cubicBezTo>
                  <a:cubicBezTo>
                    <a:pt x="178541" y="131963"/>
                    <a:pt x="185567" y="122828"/>
                    <a:pt x="166595" y="107369"/>
                  </a:cubicBezTo>
                  <a:cubicBezTo>
                    <a:pt x="132165" y="80668"/>
                    <a:pt x="132165" y="53264"/>
                    <a:pt x="163785" y="22347"/>
                  </a:cubicBezTo>
                  <a:cubicBezTo>
                    <a:pt x="197513" y="-10678"/>
                    <a:pt x="260752" y="-6462"/>
                    <a:pt x="290967" y="30779"/>
                  </a:cubicBezTo>
                  <a:cubicBezTo>
                    <a:pt x="314155" y="58885"/>
                    <a:pt x="312047" y="79263"/>
                    <a:pt x="286048" y="104559"/>
                  </a:cubicBezTo>
                  <a:cubicBezTo>
                    <a:pt x="279022" y="111585"/>
                    <a:pt x="263563" y="115099"/>
                    <a:pt x="270590" y="129152"/>
                  </a:cubicBezTo>
                  <a:cubicBezTo>
                    <a:pt x="276914" y="141800"/>
                    <a:pt x="288156" y="150232"/>
                    <a:pt x="303615" y="150232"/>
                  </a:cubicBezTo>
                  <a:cubicBezTo>
                    <a:pt x="342964" y="150232"/>
                    <a:pt x="382313" y="151637"/>
                    <a:pt x="421662" y="149529"/>
                  </a:cubicBezTo>
                  <a:cubicBezTo>
                    <a:pt x="443445" y="148124"/>
                    <a:pt x="446958" y="155853"/>
                    <a:pt x="446256" y="175528"/>
                  </a:cubicBezTo>
                  <a:cubicBezTo>
                    <a:pt x="444850" y="212769"/>
                    <a:pt x="445553" y="250713"/>
                    <a:pt x="446256" y="287954"/>
                  </a:cubicBezTo>
                  <a:cubicBezTo>
                    <a:pt x="446256" y="304818"/>
                    <a:pt x="441337" y="318169"/>
                    <a:pt x="428689" y="329411"/>
                  </a:cubicBezTo>
                  <a:cubicBezTo>
                    <a:pt x="413933" y="342059"/>
                    <a:pt x="399880" y="346275"/>
                    <a:pt x="385827" y="327303"/>
                  </a:cubicBezTo>
                  <a:cubicBezTo>
                    <a:pt x="375287" y="313250"/>
                    <a:pt x="364044" y="295683"/>
                    <a:pt x="342261" y="303412"/>
                  </a:cubicBezTo>
                  <a:cubicBezTo>
                    <a:pt x="316965" y="312547"/>
                    <a:pt x="300804" y="330114"/>
                    <a:pt x="298696" y="357518"/>
                  </a:cubicBezTo>
                  <a:cubicBezTo>
                    <a:pt x="296588" y="382814"/>
                    <a:pt x="297994" y="406704"/>
                    <a:pt x="318371" y="425676"/>
                  </a:cubicBezTo>
                  <a:cubicBezTo>
                    <a:pt x="342964" y="448161"/>
                    <a:pt x="358423" y="447459"/>
                    <a:pt x="380908" y="422865"/>
                  </a:cubicBezTo>
                  <a:cubicBezTo>
                    <a:pt x="390043" y="412325"/>
                    <a:pt x="397069" y="395462"/>
                    <a:pt x="415338" y="404596"/>
                  </a:cubicBezTo>
                  <a:cubicBezTo>
                    <a:pt x="432202" y="413028"/>
                    <a:pt x="445553" y="425676"/>
                    <a:pt x="446256" y="446054"/>
                  </a:cubicBezTo>
                  <a:cubicBezTo>
                    <a:pt x="446958" y="489618"/>
                    <a:pt x="445553" y="533887"/>
                    <a:pt x="446958" y="577451"/>
                  </a:cubicBezTo>
                  <a:cubicBezTo>
                    <a:pt x="447661" y="595721"/>
                    <a:pt x="436418" y="592910"/>
                    <a:pt x="425878" y="592910"/>
                  </a:cubicBezTo>
                  <a:cubicBezTo>
                    <a:pt x="355612" y="592910"/>
                    <a:pt x="288859" y="592910"/>
                    <a:pt x="222808" y="59291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93CFB43-8838-4F8C-8ECD-EE2A906CE515}"/>
                </a:ext>
              </a:extLst>
            </p:cNvPr>
            <p:cNvSpPr/>
            <p:nvPr userDrawn="1"/>
          </p:nvSpPr>
          <p:spPr>
            <a:xfrm>
              <a:off x="11401036" y="580875"/>
              <a:ext cx="800489" cy="600367"/>
            </a:xfrm>
            <a:custGeom>
              <a:avLst/>
              <a:gdLst>
                <a:gd name="connsiteX0" fmla="*/ 591733 w 590237"/>
                <a:gd name="connsiteY0" fmla="*/ 225014 h 442678"/>
                <a:gd name="connsiteX1" fmla="*/ 592436 w 590237"/>
                <a:gd name="connsiteY1" fmla="*/ 425273 h 442678"/>
                <a:gd name="connsiteX2" fmla="*/ 572761 w 590237"/>
                <a:gd name="connsiteY2" fmla="*/ 444948 h 442678"/>
                <a:gd name="connsiteX3" fmla="*/ 170135 w 590237"/>
                <a:gd name="connsiteY3" fmla="*/ 444948 h 442678"/>
                <a:gd name="connsiteX4" fmla="*/ 149758 w 590237"/>
                <a:gd name="connsiteY4" fmla="*/ 423165 h 442678"/>
                <a:gd name="connsiteX5" fmla="*/ 150460 w 590237"/>
                <a:gd name="connsiteY5" fmla="*/ 313549 h 442678"/>
                <a:gd name="connsiteX6" fmla="*/ 145542 w 590237"/>
                <a:gd name="connsiteY6" fmla="*/ 284038 h 442678"/>
                <a:gd name="connsiteX7" fmla="*/ 108300 w 590237"/>
                <a:gd name="connsiteY7" fmla="*/ 279822 h 442678"/>
                <a:gd name="connsiteX8" fmla="*/ 21170 w 590237"/>
                <a:gd name="connsiteY8" fmla="*/ 281227 h 442678"/>
                <a:gd name="connsiteX9" fmla="*/ 42953 w 590237"/>
                <a:gd name="connsiteY9" fmla="*/ 147018 h 442678"/>
                <a:gd name="connsiteX10" fmla="*/ 103382 w 590237"/>
                <a:gd name="connsiteY10" fmla="*/ 160369 h 442678"/>
                <a:gd name="connsiteX11" fmla="*/ 127272 w 590237"/>
                <a:gd name="connsiteY11" fmla="*/ 177233 h 442678"/>
                <a:gd name="connsiteX12" fmla="*/ 149758 w 590237"/>
                <a:gd name="connsiteY12" fmla="*/ 142802 h 442678"/>
                <a:gd name="connsiteX13" fmla="*/ 149758 w 590237"/>
                <a:gd name="connsiteY13" fmla="*/ 24755 h 442678"/>
                <a:gd name="connsiteX14" fmla="*/ 172946 w 590237"/>
                <a:gd name="connsiteY14" fmla="*/ 162 h 442678"/>
                <a:gd name="connsiteX15" fmla="*/ 288182 w 590237"/>
                <a:gd name="connsiteY15" fmla="*/ 864 h 442678"/>
                <a:gd name="connsiteX16" fmla="*/ 328937 w 590237"/>
                <a:gd name="connsiteY16" fmla="*/ 19134 h 442678"/>
                <a:gd name="connsiteX17" fmla="*/ 326126 w 590237"/>
                <a:gd name="connsiteY17" fmla="*/ 62699 h 442678"/>
                <a:gd name="connsiteX18" fmla="*/ 302938 w 590237"/>
                <a:gd name="connsiteY18" fmla="*/ 106967 h 442678"/>
                <a:gd name="connsiteX19" fmla="*/ 357746 w 590237"/>
                <a:gd name="connsiteY19" fmla="*/ 149829 h 442678"/>
                <a:gd name="connsiteX20" fmla="*/ 432228 w 590237"/>
                <a:gd name="connsiteY20" fmla="*/ 121020 h 442678"/>
                <a:gd name="connsiteX21" fmla="*/ 423797 w 590237"/>
                <a:gd name="connsiteY21" fmla="*/ 69023 h 442678"/>
                <a:gd name="connsiteX22" fmla="*/ 402717 w 590237"/>
                <a:gd name="connsiteY22" fmla="*/ 35997 h 442678"/>
                <a:gd name="connsiteX23" fmla="*/ 444877 w 590237"/>
                <a:gd name="connsiteY23" fmla="*/ 2269 h 442678"/>
                <a:gd name="connsiteX24" fmla="*/ 579085 w 590237"/>
                <a:gd name="connsiteY24" fmla="*/ 1567 h 442678"/>
                <a:gd name="connsiteX25" fmla="*/ 591031 w 590237"/>
                <a:gd name="connsiteY25" fmla="*/ 19836 h 442678"/>
                <a:gd name="connsiteX26" fmla="*/ 591733 w 590237"/>
                <a:gd name="connsiteY26" fmla="*/ 225014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90237" h="442678">
                  <a:moveTo>
                    <a:pt x="591733" y="225014"/>
                  </a:moveTo>
                  <a:cubicBezTo>
                    <a:pt x="591733" y="291767"/>
                    <a:pt x="591031" y="358520"/>
                    <a:pt x="592436" y="425273"/>
                  </a:cubicBezTo>
                  <a:cubicBezTo>
                    <a:pt x="592436" y="440732"/>
                    <a:pt x="588923" y="444948"/>
                    <a:pt x="572761" y="444948"/>
                  </a:cubicBezTo>
                  <a:cubicBezTo>
                    <a:pt x="438552" y="444245"/>
                    <a:pt x="304344" y="444245"/>
                    <a:pt x="170135" y="444948"/>
                  </a:cubicBezTo>
                  <a:cubicBezTo>
                    <a:pt x="151866" y="444948"/>
                    <a:pt x="149758" y="438624"/>
                    <a:pt x="149758" y="423165"/>
                  </a:cubicBezTo>
                  <a:cubicBezTo>
                    <a:pt x="150460" y="386627"/>
                    <a:pt x="149758" y="350088"/>
                    <a:pt x="150460" y="313549"/>
                  </a:cubicBezTo>
                  <a:cubicBezTo>
                    <a:pt x="150460" y="303712"/>
                    <a:pt x="150460" y="293172"/>
                    <a:pt x="145542" y="284038"/>
                  </a:cubicBezTo>
                  <a:cubicBezTo>
                    <a:pt x="135002" y="265066"/>
                    <a:pt x="122354" y="263661"/>
                    <a:pt x="108300" y="279822"/>
                  </a:cubicBezTo>
                  <a:cubicBezTo>
                    <a:pt x="78086" y="314252"/>
                    <a:pt x="52087" y="314955"/>
                    <a:pt x="21170" y="281227"/>
                  </a:cubicBezTo>
                  <a:cubicBezTo>
                    <a:pt x="-14666" y="242581"/>
                    <a:pt x="-3423" y="172314"/>
                    <a:pt x="42953" y="147018"/>
                  </a:cubicBezTo>
                  <a:cubicBezTo>
                    <a:pt x="67546" y="133668"/>
                    <a:pt x="85815" y="141397"/>
                    <a:pt x="103382" y="160369"/>
                  </a:cubicBezTo>
                  <a:cubicBezTo>
                    <a:pt x="109706" y="167395"/>
                    <a:pt x="113219" y="182854"/>
                    <a:pt x="127272" y="177233"/>
                  </a:cubicBezTo>
                  <a:cubicBezTo>
                    <a:pt x="142028" y="171612"/>
                    <a:pt x="149758" y="158963"/>
                    <a:pt x="149758" y="142802"/>
                  </a:cubicBezTo>
                  <a:cubicBezTo>
                    <a:pt x="149758" y="103453"/>
                    <a:pt x="150460" y="64104"/>
                    <a:pt x="149758" y="24755"/>
                  </a:cubicBezTo>
                  <a:cubicBezTo>
                    <a:pt x="149055" y="6486"/>
                    <a:pt x="152568" y="-1244"/>
                    <a:pt x="172946" y="162"/>
                  </a:cubicBezTo>
                  <a:cubicBezTo>
                    <a:pt x="210889" y="2269"/>
                    <a:pt x="249536" y="864"/>
                    <a:pt x="288182" y="864"/>
                  </a:cubicBezTo>
                  <a:cubicBezTo>
                    <a:pt x="305046" y="864"/>
                    <a:pt x="318397" y="6486"/>
                    <a:pt x="328937" y="19134"/>
                  </a:cubicBezTo>
                  <a:cubicBezTo>
                    <a:pt x="342990" y="34592"/>
                    <a:pt x="345098" y="48646"/>
                    <a:pt x="326126" y="62699"/>
                  </a:cubicBezTo>
                  <a:cubicBezTo>
                    <a:pt x="312073" y="73239"/>
                    <a:pt x="293804" y="85184"/>
                    <a:pt x="302938" y="106967"/>
                  </a:cubicBezTo>
                  <a:cubicBezTo>
                    <a:pt x="312775" y="130857"/>
                    <a:pt x="328937" y="147721"/>
                    <a:pt x="357746" y="149829"/>
                  </a:cubicBezTo>
                  <a:cubicBezTo>
                    <a:pt x="387258" y="151234"/>
                    <a:pt x="413959" y="149126"/>
                    <a:pt x="432228" y="121020"/>
                  </a:cubicBezTo>
                  <a:cubicBezTo>
                    <a:pt x="446282" y="99940"/>
                    <a:pt x="441363" y="84481"/>
                    <a:pt x="423797" y="69023"/>
                  </a:cubicBezTo>
                  <a:cubicBezTo>
                    <a:pt x="413959" y="60590"/>
                    <a:pt x="395690" y="55672"/>
                    <a:pt x="402717" y="35997"/>
                  </a:cubicBezTo>
                  <a:cubicBezTo>
                    <a:pt x="409743" y="16323"/>
                    <a:pt x="424499" y="2972"/>
                    <a:pt x="444877" y="2269"/>
                  </a:cubicBezTo>
                  <a:cubicBezTo>
                    <a:pt x="489847" y="864"/>
                    <a:pt x="534115" y="2269"/>
                    <a:pt x="579085" y="1567"/>
                  </a:cubicBezTo>
                  <a:cubicBezTo>
                    <a:pt x="595246" y="1567"/>
                    <a:pt x="591031" y="12107"/>
                    <a:pt x="591031" y="19836"/>
                  </a:cubicBezTo>
                  <a:cubicBezTo>
                    <a:pt x="591733" y="87995"/>
                    <a:pt x="591733" y="156856"/>
                    <a:pt x="591733" y="225014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589940F-9F3B-4C59-9E6A-BA8FC4675A8C}"/>
                </a:ext>
              </a:extLst>
            </p:cNvPr>
            <p:cNvSpPr/>
            <p:nvPr userDrawn="1"/>
          </p:nvSpPr>
          <p:spPr>
            <a:xfrm rot="19800000">
              <a:off x="7690813" y="673466"/>
              <a:ext cx="595378" cy="604981"/>
            </a:xfrm>
            <a:custGeom>
              <a:avLst/>
              <a:gdLst>
                <a:gd name="connsiteX0" fmla="*/ 222744 w 435651"/>
                <a:gd name="connsiteY0" fmla="*/ 441468 h 442678"/>
                <a:gd name="connsiteX1" fmla="*/ 23188 w 435651"/>
                <a:gd name="connsiteY1" fmla="*/ 442171 h 442678"/>
                <a:gd name="connsiteX2" fmla="*/ 1405 w 435651"/>
                <a:gd name="connsiteY2" fmla="*/ 419686 h 442678"/>
                <a:gd name="connsiteX3" fmla="*/ 1405 w 435651"/>
                <a:gd name="connsiteY3" fmla="*/ 302341 h 442678"/>
                <a:gd name="connsiteX4" fmla="*/ 17567 w 435651"/>
                <a:gd name="connsiteY4" fmla="*/ 263694 h 442678"/>
                <a:gd name="connsiteX5" fmla="*/ 60429 w 435651"/>
                <a:gd name="connsiteY5" fmla="*/ 265802 h 442678"/>
                <a:gd name="connsiteX6" fmla="*/ 103994 w 435651"/>
                <a:gd name="connsiteY6" fmla="*/ 290395 h 442678"/>
                <a:gd name="connsiteX7" fmla="*/ 146857 w 435651"/>
                <a:gd name="connsiteY7" fmla="*/ 241912 h 442678"/>
                <a:gd name="connsiteX8" fmla="*/ 129993 w 435651"/>
                <a:gd name="connsiteY8" fmla="*/ 170942 h 442678"/>
                <a:gd name="connsiteX9" fmla="*/ 63942 w 435651"/>
                <a:gd name="connsiteY9" fmla="*/ 173051 h 442678"/>
                <a:gd name="connsiteX10" fmla="*/ 33728 w 435651"/>
                <a:gd name="connsiteY10" fmla="*/ 190617 h 442678"/>
                <a:gd name="connsiteX11" fmla="*/ 1405 w 435651"/>
                <a:gd name="connsiteY11" fmla="*/ 153376 h 442678"/>
                <a:gd name="connsiteX12" fmla="*/ 0 w 435651"/>
                <a:gd name="connsiteY12" fmla="*/ 10735 h 442678"/>
                <a:gd name="connsiteX13" fmla="*/ 14053 w 435651"/>
                <a:gd name="connsiteY13" fmla="*/ 195 h 442678"/>
                <a:gd name="connsiteX14" fmla="*/ 142641 w 435651"/>
                <a:gd name="connsiteY14" fmla="*/ 195 h 442678"/>
                <a:gd name="connsiteX15" fmla="*/ 179882 w 435651"/>
                <a:gd name="connsiteY15" fmla="*/ 19870 h 442678"/>
                <a:gd name="connsiteX16" fmla="*/ 176369 w 435651"/>
                <a:gd name="connsiteY16" fmla="*/ 61327 h 442678"/>
                <a:gd name="connsiteX17" fmla="*/ 151775 w 435651"/>
                <a:gd name="connsiteY17" fmla="*/ 104892 h 442678"/>
                <a:gd name="connsiteX18" fmla="*/ 205881 w 435651"/>
                <a:gd name="connsiteY18" fmla="*/ 148457 h 442678"/>
                <a:gd name="connsiteX19" fmla="*/ 275444 w 435651"/>
                <a:gd name="connsiteY19" fmla="*/ 127377 h 442678"/>
                <a:gd name="connsiteX20" fmla="*/ 271228 w 435651"/>
                <a:gd name="connsiteY20" fmla="*/ 66948 h 442678"/>
                <a:gd name="connsiteX21" fmla="*/ 252256 w 435651"/>
                <a:gd name="connsiteY21" fmla="*/ 32518 h 442678"/>
                <a:gd name="connsiteX22" fmla="*/ 293011 w 435651"/>
                <a:gd name="connsiteY22" fmla="*/ 898 h 442678"/>
                <a:gd name="connsiteX23" fmla="*/ 427220 w 435651"/>
                <a:gd name="connsiteY23" fmla="*/ 195 h 442678"/>
                <a:gd name="connsiteX24" fmla="*/ 440570 w 435651"/>
                <a:gd name="connsiteY24" fmla="*/ 15654 h 442678"/>
                <a:gd name="connsiteX25" fmla="*/ 440570 w 435651"/>
                <a:gd name="connsiteY25" fmla="*/ 144241 h 442678"/>
                <a:gd name="connsiteX26" fmla="*/ 410356 w 435651"/>
                <a:gd name="connsiteY26" fmla="*/ 189212 h 442678"/>
                <a:gd name="connsiteX27" fmla="*/ 373817 w 435651"/>
                <a:gd name="connsiteY27" fmla="*/ 169537 h 442678"/>
                <a:gd name="connsiteX28" fmla="*/ 317604 w 435651"/>
                <a:gd name="connsiteY28" fmla="*/ 164619 h 442678"/>
                <a:gd name="connsiteX29" fmla="*/ 314793 w 435651"/>
                <a:gd name="connsiteY29" fmla="*/ 277747 h 442678"/>
                <a:gd name="connsiteX30" fmla="*/ 375223 w 435651"/>
                <a:gd name="connsiteY30" fmla="*/ 273531 h 442678"/>
                <a:gd name="connsiteX31" fmla="*/ 406842 w 435651"/>
                <a:gd name="connsiteY31" fmla="*/ 253857 h 442678"/>
                <a:gd name="connsiteX32" fmla="*/ 440570 w 435651"/>
                <a:gd name="connsiteY32" fmla="*/ 296017 h 442678"/>
                <a:gd name="connsiteX33" fmla="*/ 441273 w 435651"/>
                <a:gd name="connsiteY33" fmla="*/ 430226 h 442678"/>
                <a:gd name="connsiteX34" fmla="*/ 420896 w 435651"/>
                <a:gd name="connsiteY34" fmla="*/ 442873 h 442678"/>
                <a:gd name="connsiteX35" fmla="*/ 222744 w 435651"/>
                <a:gd name="connsiteY35" fmla="*/ 441468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35651" h="442678">
                  <a:moveTo>
                    <a:pt x="222744" y="441468"/>
                  </a:moveTo>
                  <a:cubicBezTo>
                    <a:pt x="155991" y="441468"/>
                    <a:pt x="89238" y="440766"/>
                    <a:pt x="23188" y="442171"/>
                  </a:cubicBezTo>
                  <a:cubicBezTo>
                    <a:pt x="4919" y="442171"/>
                    <a:pt x="703" y="436550"/>
                    <a:pt x="1405" y="419686"/>
                  </a:cubicBezTo>
                  <a:cubicBezTo>
                    <a:pt x="2811" y="380336"/>
                    <a:pt x="2108" y="340987"/>
                    <a:pt x="1405" y="302341"/>
                  </a:cubicBezTo>
                  <a:cubicBezTo>
                    <a:pt x="1405" y="286180"/>
                    <a:pt x="6324" y="274234"/>
                    <a:pt x="17567" y="263694"/>
                  </a:cubicBezTo>
                  <a:cubicBezTo>
                    <a:pt x="32323" y="250344"/>
                    <a:pt x="46376" y="246128"/>
                    <a:pt x="60429" y="265802"/>
                  </a:cubicBezTo>
                  <a:cubicBezTo>
                    <a:pt x="70969" y="279855"/>
                    <a:pt x="81509" y="297422"/>
                    <a:pt x="103994" y="290395"/>
                  </a:cubicBezTo>
                  <a:cubicBezTo>
                    <a:pt x="127182" y="282666"/>
                    <a:pt x="142641" y="266505"/>
                    <a:pt x="146857" y="241912"/>
                  </a:cubicBezTo>
                  <a:cubicBezTo>
                    <a:pt x="151775" y="215913"/>
                    <a:pt x="149667" y="190617"/>
                    <a:pt x="129993" y="170942"/>
                  </a:cubicBezTo>
                  <a:cubicBezTo>
                    <a:pt x="105400" y="145647"/>
                    <a:pt x="87130" y="146349"/>
                    <a:pt x="63942" y="173051"/>
                  </a:cubicBezTo>
                  <a:cubicBezTo>
                    <a:pt x="56213" y="182185"/>
                    <a:pt x="49889" y="196941"/>
                    <a:pt x="33728" y="190617"/>
                  </a:cubicBezTo>
                  <a:cubicBezTo>
                    <a:pt x="16864" y="184293"/>
                    <a:pt x="2108" y="172348"/>
                    <a:pt x="1405" y="153376"/>
                  </a:cubicBezTo>
                  <a:cubicBezTo>
                    <a:pt x="0" y="106298"/>
                    <a:pt x="703" y="58516"/>
                    <a:pt x="0" y="10735"/>
                  </a:cubicBezTo>
                  <a:cubicBezTo>
                    <a:pt x="0" y="195"/>
                    <a:pt x="6324" y="-508"/>
                    <a:pt x="14053" y="195"/>
                  </a:cubicBezTo>
                  <a:cubicBezTo>
                    <a:pt x="56916" y="195"/>
                    <a:pt x="99778" y="195"/>
                    <a:pt x="142641" y="195"/>
                  </a:cubicBezTo>
                  <a:cubicBezTo>
                    <a:pt x="158802" y="195"/>
                    <a:pt x="170045" y="7925"/>
                    <a:pt x="179882" y="19870"/>
                  </a:cubicBezTo>
                  <a:cubicBezTo>
                    <a:pt x="192530" y="34626"/>
                    <a:pt x="193935" y="47976"/>
                    <a:pt x="176369" y="61327"/>
                  </a:cubicBezTo>
                  <a:cubicBezTo>
                    <a:pt x="162315" y="71867"/>
                    <a:pt x="144046" y="83109"/>
                    <a:pt x="151775" y="104892"/>
                  </a:cubicBezTo>
                  <a:cubicBezTo>
                    <a:pt x="160910" y="129485"/>
                    <a:pt x="177071" y="146349"/>
                    <a:pt x="205881" y="148457"/>
                  </a:cubicBezTo>
                  <a:cubicBezTo>
                    <a:pt x="231879" y="150565"/>
                    <a:pt x="256472" y="149863"/>
                    <a:pt x="275444" y="127377"/>
                  </a:cubicBezTo>
                  <a:cubicBezTo>
                    <a:pt x="296524" y="102784"/>
                    <a:pt x="295822" y="88028"/>
                    <a:pt x="271228" y="66948"/>
                  </a:cubicBezTo>
                  <a:cubicBezTo>
                    <a:pt x="260688" y="57814"/>
                    <a:pt x="243824" y="51490"/>
                    <a:pt x="252256" y="32518"/>
                  </a:cubicBezTo>
                  <a:cubicBezTo>
                    <a:pt x="259986" y="14951"/>
                    <a:pt x="273336" y="1601"/>
                    <a:pt x="293011" y="898"/>
                  </a:cubicBezTo>
                  <a:cubicBezTo>
                    <a:pt x="337981" y="-508"/>
                    <a:pt x="382249" y="898"/>
                    <a:pt x="427220" y="195"/>
                  </a:cubicBezTo>
                  <a:cubicBezTo>
                    <a:pt x="439165" y="195"/>
                    <a:pt x="440570" y="6519"/>
                    <a:pt x="440570" y="15654"/>
                  </a:cubicBezTo>
                  <a:cubicBezTo>
                    <a:pt x="440570" y="58516"/>
                    <a:pt x="440570" y="101379"/>
                    <a:pt x="440570" y="144241"/>
                  </a:cubicBezTo>
                  <a:cubicBezTo>
                    <a:pt x="440570" y="166024"/>
                    <a:pt x="428625" y="180780"/>
                    <a:pt x="410356" y="189212"/>
                  </a:cubicBezTo>
                  <a:cubicBezTo>
                    <a:pt x="390681" y="198347"/>
                    <a:pt x="383655" y="180077"/>
                    <a:pt x="373817" y="169537"/>
                  </a:cubicBezTo>
                  <a:cubicBezTo>
                    <a:pt x="354143" y="147755"/>
                    <a:pt x="340089" y="146349"/>
                    <a:pt x="317604" y="164619"/>
                  </a:cubicBezTo>
                  <a:cubicBezTo>
                    <a:pt x="283876" y="192022"/>
                    <a:pt x="282471" y="249641"/>
                    <a:pt x="314793" y="277747"/>
                  </a:cubicBezTo>
                  <a:cubicBezTo>
                    <a:pt x="338684" y="298125"/>
                    <a:pt x="353440" y="296719"/>
                    <a:pt x="375223" y="273531"/>
                  </a:cubicBezTo>
                  <a:cubicBezTo>
                    <a:pt x="383655" y="264397"/>
                    <a:pt x="388573" y="246830"/>
                    <a:pt x="406842" y="253857"/>
                  </a:cubicBezTo>
                  <a:cubicBezTo>
                    <a:pt x="425814" y="260884"/>
                    <a:pt x="439868" y="274234"/>
                    <a:pt x="440570" y="296017"/>
                  </a:cubicBezTo>
                  <a:cubicBezTo>
                    <a:pt x="441273" y="340987"/>
                    <a:pt x="440570" y="385255"/>
                    <a:pt x="441273" y="430226"/>
                  </a:cubicBezTo>
                  <a:cubicBezTo>
                    <a:pt x="441273" y="448495"/>
                    <a:pt x="429328" y="442171"/>
                    <a:pt x="420896" y="442873"/>
                  </a:cubicBezTo>
                  <a:cubicBezTo>
                    <a:pt x="356251" y="441468"/>
                    <a:pt x="289498" y="441468"/>
                    <a:pt x="222744" y="441468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87D4C6B-100B-4A5A-B573-56C9FED1AE1E}"/>
                </a:ext>
              </a:extLst>
            </p:cNvPr>
            <p:cNvSpPr/>
            <p:nvPr userDrawn="1"/>
          </p:nvSpPr>
          <p:spPr>
            <a:xfrm rot="10800000">
              <a:off x="9581096" y="-9527"/>
              <a:ext cx="1030193" cy="618117"/>
            </a:xfrm>
            <a:custGeom>
              <a:avLst/>
              <a:gdLst>
                <a:gd name="connsiteX0" fmla="*/ 370725 w 737797"/>
                <a:gd name="connsiteY0" fmla="*/ 441321 h 442678"/>
                <a:gd name="connsiteX1" fmla="*/ 178898 w 737797"/>
                <a:gd name="connsiteY1" fmla="*/ 442023 h 442678"/>
                <a:gd name="connsiteX2" fmla="*/ 148684 w 737797"/>
                <a:gd name="connsiteY2" fmla="*/ 413214 h 442678"/>
                <a:gd name="connsiteX3" fmla="*/ 149386 w 737797"/>
                <a:gd name="connsiteY3" fmla="*/ 303599 h 442678"/>
                <a:gd name="connsiteX4" fmla="*/ 138846 w 737797"/>
                <a:gd name="connsiteY4" fmla="*/ 274087 h 442678"/>
                <a:gd name="connsiteX5" fmla="*/ 110037 w 737797"/>
                <a:gd name="connsiteY5" fmla="*/ 274790 h 442678"/>
                <a:gd name="connsiteX6" fmla="*/ 55230 w 737797"/>
                <a:gd name="connsiteY6" fmla="*/ 301491 h 442678"/>
                <a:gd name="connsiteX7" fmla="*/ 2530 w 737797"/>
                <a:gd name="connsiteY7" fmla="*/ 243872 h 442678"/>
                <a:gd name="connsiteX8" fmla="*/ 40473 w 737797"/>
                <a:gd name="connsiteY8" fmla="*/ 146905 h 442678"/>
                <a:gd name="connsiteX9" fmla="*/ 105119 w 737797"/>
                <a:gd name="connsiteY9" fmla="*/ 160255 h 442678"/>
                <a:gd name="connsiteX10" fmla="*/ 127604 w 737797"/>
                <a:gd name="connsiteY10" fmla="*/ 175714 h 442678"/>
                <a:gd name="connsiteX11" fmla="*/ 149386 w 737797"/>
                <a:gd name="connsiteY11" fmla="*/ 143391 h 442678"/>
                <a:gd name="connsiteX12" fmla="*/ 148684 w 737797"/>
                <a:gd name="connsiteY12" fmla="*/ 23236 h 442678"/>
                <a:gd name="connsiteX13" fmla="*/ 170466 w 737797"/>
                <a:gd name="connsiteY13" fmla="*/ 48 h 442678"/>
                <a:gd name="connsiteX14" fmla="*/ 290622 w 737797"/>
                <a:gd name="connsiteY14" fmla="*/ 751 h 442678"/>
                <a:gd name="connsiteX15" fmla="*/ 330673 w 737797"/>
                <a:gd name="connsiteY15" fmla="*/ 19722 h 442678"/>
                <a:gd name="connsiteX16" fmla="*/ 327160 w 737797"/>
                <a:gd name="connsiteY16" fmla="*/ 59072 h 442678"/>
                <a:gd name="connsiteX17" fmla="*/ 301864 w 737797"/>
                <a:gd name="connsiteY17" fmla="*/ 105447 h 442678"/>
                <a:gd name="connsiteX18" fmla="*/ 357375 w 737797"/>
                <a:gd name="connsiteY18" fmla="*/ 148310 h 442678"/>
                <a:gd name="connsiteX19" fmla="*/ 419209 w 737797"/>
                <a:gd name="connsiteY19" fmla="*/ 132851 h 442678"/>
                <a:gd name="connsiteX20" fmla="*/ 419209 w 737797"/>
                <a:gd name="connsiteY20" fmla="*/ 63287 h 442678"/>
                <a:gd name="connsiteX21" fmla="*/ 401643 w 737797"/>
                <a:gd name="connsiteY21" fmla="*/ 35884 h 442678"/>
                <a:gd name="connsiteX22" fmla="*/ 437478 w 737797"/>
                <a:gd name="connsiteY22" fmla="*/ 2156 h 442678"/>
                <a:gd name="connsiteX23" fmla="*/ 582228 w 737797"/>
                <a:gd name="connsiteY23" fmla="*/ 751 h 442678"/>
                <a:gd name="connsiteX24" fmla="*/ 591362 w 737797"/>
                <a:gd name="connsiteY24" fmla="*/ 19020 h 442678"/>
                <a:gd name="connsiteX25" fmla="*/ 591362 w 737797"/>
                <a:gd name="connsiteY25" fmla="*/ 134257 h 442678"/>
                <a:gd name="connsiteX26" fmla="*/ 596983 w 737797"/>
                <a:gd name="connsiteY26" fmla="*/ 160255 h 442678"/>
                <a:gd name="connsiteX27" fmla="*/ 634224 w 737797"/>
                <a:gd name="connsiteY27" fmla="*/ 164471 h 442678"/>
                <a:gd name="connsiteX28" fmla="*/ 722760 w 737797"/>
                <a:gd name="connsiteY28" fmla="*/ 165174 h 442678"/>
                <a:gd name="connsiteX29" fmla="*/ 695356 w 737797"/>
                <a:gd name="connsiteY29" fmla="*/ 298680 h 442678"/>
                <a:gd name="connsiteX30" fmla="*/ 637035 w 737797"/>
                <a:gd name="connsiteY30" fmla="*/ 283221 h 442678"/>
                <a:gd name="connsiteX31" fmla="*/ 613144 w 737797"/>
                <a:gd name="connsiteY31" fmla="*/ 267060 h 442678"/>
                <a:gd name="connsiteX32" fmla="*/ 591362 w 737797"/>
                <a:gd name="connsiteY32" fmla="*/ 302193 h 442678"/>
                <a:gd name="connsiteX33" fmla="*/ 592065 w 737797"/>
                <a:gd name="connsiteY33" fmla="*/ 420241 h 442678"/>
                <a:gd name="connsiteX34" fmla="*/ 570282 w 737797"/>
                <a:gd name="connsiteY34" fmla="*/ 442726 h 442678"/>
                <a:gd name="connsiteX35" fmla="*/ 370725 w 737797"/>
                <a:gd name="connsiteY35" fmla="*/ 441321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37797" h="442678">
                  <a:moveTo>
                    <a:pt x="370725" y="441321"/>
                  </a:moveTo>
                  <a:cubicBezTo>
                    <a:pt x="306783" y="441321"/>
                    <a:pt x="242840" y="440618"/>
                    <a:pt x="178898" y="442023"/>
                  </a:cubicBezTo>
                  <a:cubicBezTo>
                    <a:pt x="155710" y="442726"/>
                    <a:pt x="146576" y="438510"/>
                    <a:pt x="148684" y="413214"/>
                  </a:cubicBezTo>
                  <a:cubicBezTo>
                    <a:pt x="151494" y="376676"/>
                    <a:pt x="149386" y="340137"/>
                    <a:pt x="149386" y="303599"/>
                  </a:cubicBezTo>
                  <a:cubicBezTo>
                    <a:pt x="149386" y="292356"/>
                    <a:pt x="147981" y="282519"/>
                    <a:pt x="138846" y="274087"/>
                  </a:cubicBezTo>
                  <a:cubicBezTo>
                    <a:pt x="128306" y="264250"/>
                    <a:pt x="119874" y="260736"/>
                    <a:pt x="110037" y="274790"/>
                  </a:cubicBezTo>
                  <a:cubicBezTo>
                    <a:pt x="96686" y="293761"/>
                    <a:pt x="79823" y="309923"/>
                    <a:pt x="55230" y="301491"/>
                  </a:cubicBezTo>
                  <a:cubicBezTo>
                    <a:pt x="28528" y="292356"/>
                    <a:pt x="8853" y="274087"/>
                    <a:pt x="2530" y="243872"/>
                  </a:cubicBezTo>
                  <a:cubicBezTo>
                    <a:pt x="-5902" y="201010"/>
                    <a:pt x="6746" y="166579"/>
                    <a:pt x="40473" y="146905"/>
                  </a:cubicBezTo>
                  <a:cubicBezTo>
                    <a:pt x="65067" y="132148"/>
                    <a:pt x="82633" y="136365"/>
                    <a:pt x="105119" y="160255"/>
                  </a:cubicBezTo>
                  <a:cubicBezTo>
                    <a:pt x="111443" y="167282"/>
                    <a:pt x="114956" y="181335"/>
                    <a:pt x="127604" y="175714"/>
                  </a:cubicBezTo>
                  <a:cubicBezTo>
                    <a:pt x="140252" y="170092"/>
                    <a:pt x="149386" y="159552"/>
                    <a:pt x="149386" y="143391"/>
                  </a:cubicBezTo>
                  <a:cubicBezTo>
                    <a:pt x="149386" y="103339"/>
                    <a:pt x="150089" y="63287"/>
                    <a:pt x="148684" y="23236"/>
                  </a:cubicBezTo>
                  <a:cubicBezTo>
                    <a:pt x="147981" y="6372"/>
                    <a:pt x="150792" y="-655"/>
                    <a:pt x="170466" y="48"/>
                  </a:cubicBezTo>
                  <a:cubicBezTo>
                    <a:pt x="210518" y="2156"/>
                    <a:pt x="250570" y="751"/>
                    <a:pt x="290622" y="751"/>
                  </a:cubicBezTo>
                  <a:cubicBezTo>
                    <a:pt x="307486" y="751"/>
                    <a:pt x="320836" y="7074"/>
                    <a:pt x="330673" y="19722"/>
                  </a:cubicBezTo>
                  <a:cubicBezTo>
                    <a:pt x="341916" y="33775"/>
                    <a:pt x="344024" y="46424"/>
                    <a:pt x="327160" y="59072"/>
                  </a:cubicBezTo>
                  <a:cubicBezTo>
                    <a:pt x="312404" y="70314"/>
                    <a:pt x="292730" y="82259"/>
                    <a:pt x="301864" y="105447"/>
                  </a:cubicBezTo>
                  <a:cubicBezTo>
                    <a:pt x="311702" y="129338"/>
                    <a:pt x="329268" y="146202"/>
                    <a:pt x="357375" y="148310"/>
                  </a:cubicBezTo>
                  <a:cubicBezTo>
                    <a:pt x="379860" y="150418"/>
                    <a:pt x="400940" y="149013"/>
                    <a:pt x="419209" y="132851"/>
                  </a:cubicBezTo>
                  <a:cubicBezTo>
                    <a:pt x="448018" y="106150"/>
                    <a:pt x="448018" y="89286"/>
                    <a:pt x="419209" y="63287"/>
                  </a:cubicBezTo>
                  <a:cubicBezTo>
                    <a:pt x="410777" y="56261"/>
                    <a:pt x="396724" y="50640"/>
                    <a:pt x="401643" y="35884"/>
                  </a:cubicBezTo>
                  <a:cubicBezTo>
                    <a:pt x="407264" y="19020"/>
                    <a:pt x="418506" y="2859"/>
                    <a:pt x="437478" y="2156"/>
                  </a:cubicBezTo>
                  <a:cubicBezTo>
                    <a:pt x="485962" y="48"/>
                    <a:pt x="534446" y="751"/>
                    <a:pt x="582228" y="751"/>
                  </a:cubicBezTo>
                  <a:cubicBezTo>
                    <a:pt x="596983" y="751"/>
                    <a:pt x="591362" y="11993"/>
                    <a:pt x="591362" y="19020"/>
                  </a:cubicBezTo>
                  <a:cubicBezTo>
                    <a:pt x="592065" y="57666"/>
                    <a:pt x="591362" y="95610"/>
                    <a:pt x="591362" y="134257"/>
                  </a:cubicBezTo>
                  <a:cubicBezTo>
                    <a:pt x="591362" y="143391"/>
                    <a:pt x="592065" y="152526"/>
                    <a:pt x="596983" y="160255"/>
                  </a:cubicBezTo>
                  <a:cubicBezTo>
                    <a:pt x="608929" y="179930"/>
                    <a:pt x="618766" y="180632"/>
                    <a:pt x="634224" y="164471"/>
                  </a:cubicBezTo>
                  <a:cubicBezTo>
                    <a:pt x="665142" y="130041"/>
                    <a:pt x="692545" y="130743"/>
                    <a:pt x="722760" y="165174"/>
                  </a:cubicBezTo>
                  <a:cubicBezTo>
                    <a:pt x="758596" y="205928"/>
                    <a:pt x="743840" y="274790"/>
                    <a:pt x="695356" y="298680"/>
                  </a:cubicBezTo>
                  <a:cubicBezTo>
                    <a:pt x="671465" y="310625"/>
                    <a:pt x="653899" y="300788"/>
                    <a:pt x="637035" y="283221"/>
                  </a:cubicBezTo>
                  <a:cubicBezTo>
                    <a:pt x="630711" y="276195"/>
                    <a:pt x="627901" y="260033"/>
                    <a:pt x="613144" y="267060"/>
                  </a:cubicBezTo>
                  <a:cubicBezTo>
                    <a:pt x="599794" y="273384"/>
                    <a:pt x="591362" y="285330"/>
                    <a:pt x="591362" y="302193"/>
                  </a:cubicBezTo>
                  <a:cubicBezTo>
                    <a:pt x="591362" y="341543"/>
                    <a:pt x="590659" y="380892"/>
                    <a:pt x="592065" y="420241"/>
                  </a:cubicBezTo>
                  <a:cubicBezTo>
                    <a:pt x="592767" y="437807"/>
                    <a:pt x="588551" y="443429"/>
                    <a:pt x="570282" y="442726"/>
                  </a:cubicBezTo>
                  <a:cubicBezTo>
                    <a:pt x="504232" y="440618"/>
                    <a:pt x="437478" y="441321"/>
                    <a:pt x="370725" y="441321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8DAB490-F49C-4C22-A010-A22047CDDC51}"/>
                </a:ext>
              </a:extLst>
            </p:cNvPr>
            <p:cNvSpPr/>
            <p:nvPr userDrawn="1"/>
          </p:nvSpPr>
          <p:spPr>
            <a:xfrm rot="20646057">
              <a:off x="8156275" y="77241"/>
              <a:ext cx="835945" cy="626959"/>
            </a:xfrm>
            <a:custGeom>
              <a:avLst/>
              <a:gdLst>
                <a:gd name="connsiteX0" fmla="*/ 371948 w 590237"/>
                <a:gd name="connsiteY0" fmla="*/ 1405 h 442678"/>
                <a:gd name="connsiteX1" fmla="*/ 569397 w 590237"/>
                <a:gd name="connsiteY1" fmla="*/ 1405 h 442678"/>
                <a:gd name="connsiteX2" fmla="*/ 592584 w 590237"/>
                <a:gd name="connsiteY2" fmla="*/ 23188 h 442678"/>
                <a:gd name="connsiteX3" fmla="*/ 592584 w 590237"/>
                <a:gd name="connsiteY3" fmla="*/ 140533 h 442678"/>
                <a:gd name="connsiteX4" fmla="*/ 575018 w 590237"/>
                <a:gd name="connsiteY4" fmla="*/ 181287 h 442678"/>
                <a:gd name="connsiteX5" fmla="*/ 531453 w 590237"/>
                <a:gd name="connsiteY5" fmla="*/ 178477 h 442678"/>
                <a:gd name="connsiteX6" fmla="*/ 447836 w 590237"/>
                <a:gd name="connsiteY6" fmla="*/ 194638 h 442678"/>
                <a:gd name="connsiteX7" fmla="*/ 467510 w 590237"/>
                <a:gd name="connsiteY7" fmla="*/ 279660 h 442678"/>
                <a:gd name="connsiteX8" fmla="*/ 526534 w 590237"/>
                <a:gd name="connsiteY8" fmla="*/ 275444 h 442678"/>
                <a:gd name="connsiteX9" fmla="*/ 560262 w 590237"/>
                <a:gd name="connsiteY9" fmla="*/ 255067 h 442678"/>
                <a:gd name="connsiteX10" fmla="*/ 592584 w 590237"/>
                <a:gd name="connsiteY10" fmla="*/ 301443 h 442678"/>
                <a:gd name="connsiteX11" fmla="*/ 593287 w 590237"/>
                <a:gd name="connsiteY11" fmla="*/ 427220 h 442678"/>
                <a:gd name="connsiteX12" fmla="*/ 574315 w 590237"/>
                <a:gd name="connsiteY12" fmla="*/ 444786 h 442678"/>
                <a:gd name="connsiteX13" fmla="*/ 451349 w 590237"/>
                <a:gd name="connsiteY13" fmla="*/ 444786 h 442678"/>
                <a:gd name="connsiteX14" fmla="*/ 409892 w 590237"/>
                <a:gd name="connsiteY14" fmla="*/ 422301 h 442678"/>
                <a:gd name="connsiteX15" fmla="*/ 414108 w 590237"/>
                <a:gd name="connsiteY15" fmla="*/ 385060 h 442678"/>
                <a:gd name="connsiteX16" fmla="*/ 438701 w 590237"/>
                <a:gd name="connsiteY16" fmla="*/ 335873 h 442678"/>
                <a:gd name="connsiteX17" fmla="*/ 378975 w 590237"/>
                <a:gd name="connsiteY17" fmla="*/ 295821 h 442678"/>
                <a:gd name="connsiteX18" fmla="*/ 315032 w 590237"/>
                <a:gd name="connsiteY18" fmla="*/ 319010 h 442678"/>
                <a:gd name="connsiteX19" fmla="*/ 319248 w 590237"/>
                <a:gd name="connsiteY19" fmla="*/ 377331 h 442678"/>
                <a:gd name="connsiteX20" fmla="*/ 338923 w 590237"/>
                <a:gd name="connsiteY20" fmla="*/ 411761 h 442678"/>
                <a:gd name="connsiteX21" fmla="*/ 292547 w 590237"/>
                <a:gd name="connsiteY21" fmla="*/ 444084 h 442678"/>
                <a:gd name="connsiteX22" fmla="*/ 169581 w 590237"/>
                <a:gd name="connsiteY22" fmla="*/ 444786 h 442678"/>
                <a:gd name="connsiteX23" fmla="*/ 149203 w 590237"/>
                <a:gd name="connsiteY23" fmla="*/ 422301 h 442678"/>
                <a:gd name="connsiteX24" fmla="*/ 149203 w 590237"/>
                <a:gd name="connsiteY24" fmla="*/ 307064 h 442678"/>
                <a:gd name="connsiteX25" fmla="*/ 143582 w 590237"/>
                <a:gd name="connsiteY25" fmla="*/ 281066 h 442678"/>
                <a:gd name="connsiteX26" fmla="*/ 107746 w 590237"/>
                <a:gd name="connsiteY26" fmla="*/ 278958 h 442678"/>
                <a:gd name="connsiteX27" fmla="*/ 19913 w 590237"/>
                <a:gd name="connsiteY27" fmla="*/ 278958 h 442678"/>
                <a:gd name="connsiteX28" fmla="*/ 33966 w 590237"/>
                <a:gd name="connsiteY28" fmla="*/ 152478 h 442678"/>
                <a:gd name="connsiteX29" fmla="*/ 103530 w 590237"/>
                <a:gd name="connsiteY29" fmla="*/ 158802 h 442678"/>
                <a:gd name="connsiteX30" fmla="*/ 129529 w 590237"/>
                <a:gd name="connsiteY30" fmla="*/ 175666 h 442678"/>
                <a:gd name="connsiteX31" fmla="*/ 149203 w 590237"/>
                <a:gd name="connsiteY31" fmla="*/ 139830 h 442678"/>
                <a:gd name="connsiteX32" fmla="*/ 148501 w 590237"/>
                <a:gd name="connsiteY32" fmla="*/ 24593 h 442678"/>
                <a:gd name="connsiteX33" fmla="*/ 172391 w 590237"/>
                <a:gd name="connsiteY33" fmla="*/ 0 h 442678"/>
                <a:gd name="connsiteX34" fmla="*/ 371948 w 590237"/>
                <a:gd name="connsiteY34" fmla="*/ 140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237" h="442678">
                  <a:moveTo>
                    <a:pt x="371948" y="1405"/>
                  </a:moveTo>
                  <a:cubicBezTo>
                    <a:pt x="437998" y="1405"/>
                    <a:pt x="503346" y="2108"/>
                    <a:pt x="569397" y="1405"/>
                  </a:cubicBezTo>
                  <a:cubicBezTo>
                    <a:pt x="585558" y="1405"/>
                    <a:pt x="593990" y="3513"/>
                    <a:pt x="592584" y="23188"/>
                  </a:cubicBezTo>
                  <a:cubicBezTo>
                    <a:pt x="591179" y="62537"/>
                    <a:pt x="591882" y="101886"/>
                    <a:pt x="592584" y="140533"/>
                  </a:cubicBezTo>
                  <a:cubicBezTo>
                    <a:pt x="592584" y="157397"/>
                    <a:pt x="586963" y="170747"/>
                    <a:pt x="575018" y="181287"/>
                  </a:cubicBezTo>
                  <a:cubicBezTo>
                    <a:pt x="559559" y="195340"/>
                    <a:pt x="546208" y="196043"/>
                    <a:pt x="531453" y="178477"/>
                  </a:cubicBezTo>
                  <a:cubicBezTo>
                    <a:pt x="501238" y="141938"/>
                    <a:pt x="463997" y="150370"/>
                    <a:pt x="447836" y="194638"/>
                  </a:cubicBezTo>
                  <a:cubicBezTo>
                    <a:pt x="436593" y="226258"/>
                    <a:pt x="444322" y="259283"/>
                    <a:pt x="467510" y="279660"/>
                  </a:cubicBezTo>
                  <a:cubicBezTo>
                    <a:pt x="489995" y="298632"/>
                    <a:pt x="506157" y="297227"/>
                    <a:pt x="526534" y="275444"/>
                  </a:cubicBezTo>
                  <a:cubicBezTo>
                    <a:pt x="535669" y="265607"/>
                    <a:pt x="541290" y="246635"/>
                    <a:pt x="560262" y="255067"/>
                  </a:cubicBezTo>
                  <a:cubicBezTo>
                    <a:pt x="579936" y="263499"/>
                    <a:pt x="592584" y="278255"/>
                    <a:pt x="592584" y="301443"/>
                  </a:cubicBezTo>
                  <a:cubicBezTo>
                    <a:pt x="592584" y="343603"/>
                    <a:pt x="591882" y="385763"/>
                    <a:pt x="593287" y="427220"/>
                  </a:cubicBezTo>
                  <a:cubicBezTo>
                    <a:pt x="593990" y="442678"/>
                    <a:pt x="587666" y="444786"/>
                    <a:pt x="574315" y="444786"/>
                  </a:cubicBezTo>
                  <a:cubicBezTo>
                    <a:pt x="533561" y="444084"/>
                    <a:pt x="492103" y="444084"/>
                    <a:pt x="451349" y="444786"/>
                  </a:cubicBezTo>
                  <a:cubicBezTo>
                    <a:pt x="433080" y="444786"/>
                    <a:pt x="420432" y="436354"/>
                    <a:pt x="409892" y="422301"/>
                  </a:cubicBezTo>
                  <a:cubicBezTo>
                    <a:pt x="399352" y="408248"/>
                    <a:pt x="399352" y="396303"/>
                    <a:pt x="414108" y="385060"/>
                  </a:cubicBezTo>
                  <a:cubicBezTo>
                    <a:pt x="430269" y="373114"/>
                    <a:pt x="449241" y="360467"/>
                    <a:pt x="438701" y="335873"/>
                  </a:cubicBezTo>
                  <a:cubicBezTo>
                    <a:pt x="427458" y="311280"/>
                    <a:pt x="408486" y="295821"/>
                    <a:pt x="378975" y="295821"/>
                  </a:cubicBezTo>
                  <a:cubicBezTo>
                    <a:pt x="354381" y="295821"/>
                    <a:pt x="331896" y="297930"/>
                    <a:pt x="315032" y="319010"/>
                  </a:cubicBezTo>
                  <a:cubicBezTo>
                    <a:pt x="296060" y="342197"/>
                    <a:pt x="297465" y="356953"/>
                    <a:pt x="319248" y="377331"/>
                  </a:cubicBezTo>
                  <a:cubicBezTo>
                    <a:pt x="329085" y="386465"/>
                    <a:pt x="347355" y="393492"/>
                    <a:pt x="338923" y="411761"/>
                  </a:cubicBezTo>
                  <a:cubicBezTo>
                    <a:pt x="330491" y="430733"/>
                    <a:pt x="315735" y="444084"/>
                    <a:pt x="292547" y="444084"/>
                  </a:cubicBezTo>
                  <a:cubicBezTo>
                    <a:pt x="251792" y="444084"/>
                    <a:pt x="210335" y="442678"/>
                    <a:pt x="169581" y="444786"/>
                  </a:cubicBezTo>
                  <a:cubicBezTo>
                    <a:pt x="151311" y="445489"/>
                    <a:pt x="149203" y="437760"/>
                    <a:pt x="149203" y="422301"/>
                  </a:cubicBezTo>
                  <a:cubicBezTo>
                    <a:pt x="149906" y="383654"/>
                    <a:pt x="149906" y="345711"/>
                    <a:pt x="149203" y="307064"/>
                  </a:cubicBezTo>
                  <a:cubicBezTo>
                    <a:pt x="149203" y="297930"/>
                    <a:pt x="149906" y="288795"/>
                    <a:pt x="143582" y="281066"/>
                  </a:cubicBezTo>
                  <a:cubicBezTo>
                    <a:pt x="132339" y="267715"/>
                    <a:pt x="123205" y="259986"/>
                    <a:pt x="107746" y="278958"/>
                  </a:cubicBezTo>
                  <a:cubicBezTo>
                    <a:pt x="78234" y="315496"/>
                    <a:pt x="50830" y="314091"/>
                    <a:pt x="19913" y="278958"/>
                  </a:cubicBezTo>
                  <a:cubicBezTo>
                    <a:pt x="-11707" y="243122"/>
                    <a:pt x="-4680" y="181287"/>
                    <a:pt x="33966" y="152478"/>
                  </a:cubicBezTo>
                  <a:cubicBezTo>
                    <a:pt x="60668" y="132804"/>
                    <a:pt x="80342" y="134912"/>
                    <a:pt x="103530" y="158802"/>
                  </a:cubicBezTo>
                  <a:cubicBezTo>
                    <a:pt x="110557" y="165829"/>
                    <a:pt x="112665" y="184098"/>
                    <a:pt x="129529" y="175666"/>
                  </a:cubicBezTo>
                  <a:cubicBezTo>
                    <a:pt x="143582" y="168639"/>
                    <a:pt x="149203" y="155991"/>
                    <a:pt x="149203" y="139830"/>
                  </a:cubicBezTo>
                  <a:cubicBezTo>
                    <a:pt x="148501" y="101184"/>
                    <a:pt x="149906" y="63240"/>
                    <a:pt x="148501" y="24593"/>
                  </a:cubicBezTo>
                  <a:cubicBezTo>
                    <a:pt x="147798" y="5621"/>
                    <a:pt x="152717" y="0"/>
                    <a:pt x="172391" y="0"/>
                  </a:cubicBezTo>
                  <a:cubicBezTo>
                    <a:pt x="238442" y="2108"/>
                    <a:pt x="305195" y="1405"/>
                    <a:pt x="371948" y="1405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134DB8C-B439-4F52-841D-8E5CEF454B05}"/>
                </a:ext>
              </a:extLst>
            </p:cNvPr>
            <p:cNvSpPr/>
            <p:nvPr userDrawn="1"/>
          </p:nvSpPr>
          <p:spPr>
            <a:xfrm>
              <a:off x="9787090" y="380752"/>
              <a:ext cx="600368" cy="800490"/>
            </a:xfrm>
            <a:custGeom>
              <a:avLst/>
              <a:gdLst>
                <a:gd name="connsiteX0" fmla="*/ 222808 w 442678"/>
                <a:gd name="connsiteY0" fmla="*/ 592910 h 590237"/>
                <a:gd name="connsiteX1" fmla="*/ 22549 w 442678"/>
                <a:gd name="connsiteY1" fmla="*/ 593613 h 590237"/>
                <a:gd name="connsiteX2" fmla="*/ 64 w 442678"/>
                <a:gd name="connsiteY2" fmla="*/ 570425 h 590237"/>
                <a:gd name="connsiteX3" fmla="*/ 64 w 442678"/>
                <a:gd name="connsiteY3" fmla="*/ 457998 h 590237"/>
                <a:gd name="connsiteX4" fmla="*/ 15523 w 442678"/>
                <a:gd name="connsiteY4" fmla="*/ 415839 h 590237"/>
                <a:gd name="connsiteX5" fmla="*/ 62601 w 442678"/>
                <a:gd name="connsiteY5" fmla="*/ 417947 h 590237"/>
                <a:gd name="connsiteX6" fmla="*/ 104761 w 442678"/>
                <a:gd name="connsiteY6" fmla="*/ 440432 h 590237"/>
                <a:gd name="connsiteX7" fmla="*/ 147624 w 442678"/>
                <a:gd name="connsiteY7" fmla="*/ 391245 h 590237"/>
                <a:gd name="connsiteX8" fmla="*/ 127246 w 442678"/>
                <a:gd name="connsiteY8" fmla="*/ 316061 h 590237"/>
                <a:gd name="connsiteX9" fmla="*/ 66817 w 442678"/>
                <a:gd name="connsiteY9" fmla="*/ 319574 h 590237"/>
                <a:gd name="connsiteX10" fmla="*/ 35900 w 442678"/>
                <a:gd name="connsiteY10" fmla="*/ 339249 h 590237"/>
                <a:gd name="connsiteX11" fmla="*/ 1469 w 442678"/>
                <a:gd name="connsiteY11" fmla="*/ 297791 h 590237"/>
                <a:gd name="connsiteX12" fmla="*/ 767 w 442678"/>
                <a:gd name="connsiteY12" fmla="*/ 163583 h 590237"/>
                <a:gd name="connsiteX13" fmla="*/ 19036 w 442678"/>
                <a:gd name="connsiteY13" fmla="*/ 150934 h 590237"/>
                <a:gd name="connsiteX14" fmla="*/ 137084 w 442678"/>
                <a:gd name="connsiteY14" fmla="*/ 150934 h 590237"/>
                <a:gd name="connsiteX15" fmla="*/ 165190 w 442678"/>
                <a:gd name="connsiteY15" fmla="*/ 143205 h 590237"/>
                <a:gd name="connsiteX16" fmla="*/ 166595 w 442678"/>
                <a:gd name="connsiteY16" fmla="*/ 107369 h 590237"/>
                <a:gd name="connsiteX17" fmla="*/ 163785 w 442678"/>
                <a:gd name="connsiteY17" fmla="*/ 22347 h 590237"/>
                <a:gd name="connsiteX18" fmla="*/ 290967 w 442678"/>
                <a:gd name="connsiteY18" fmla="*/ 30779 h 590237"/>
                <a:gd name="connsiteX19" fmla="*/ 286048 w 442678"/>
                <a:gd name="connsiteY19" fmla="*/ 104559 h 590237"/>
                <a:gd name="connsiteX20" fmla="*/ 270590 w 442678"/>
                <a:gd name="connsiteY20" fmla="*/ 129152 h 590237"/>
                <a:gd name="connsiteX21" fmla="*/ 303615 w 442678"/>
                <a:gd name="connsiteY21" fmla="*/ 150232 h 590237"/>
                <a:gd name="connsiteX22" fmla="*/ 421662 w 442678"/>
                <a:gd name="connsiteY22" fmla="*/ 149529 h 590237"/>
                <a:gd name="connsiteX23" fmla="*/ 446256 w 442678"/>
                <a:gd name="connsiteY23" fmla="*/ 175528 h 590237"/>
                <a:gd name="connsiteX24" fmla="*/ 446256 w 442678"/>
                <a:gd name="connsiteY24" fmla="*/ 287954 h 590237"/>
                <a:gd name="connsiteX25" fmla="*/ 428689 w 442678"/>
                <a:gd name="connsiteY25" fmla="*/ 329411 h 590237"/>
                <a:gd name="connsiteX26" fmla="*/ 385827 w 442678"/>
                <a:gd name="connsiteY26" fmla="*/ 327303 h 590237"/>
                <a:gd name="connsiteX27" fmla="*/ 342261 w 442678"/>
                <a:gd name="connsiteY27" fmla="*/ 303412 h 590237"/>
                <a:gd name="connsiteX28" fmla="*/ 298696 w 442678"/>
                <a:gd name="connsiteY28" fmla="*/ 357518 h 590237"/>
                <a:gd name="connsiteX29" fmla="*/ 318371 w 442678"/>
                <a:gd name="connsiteY29" fmla="*/ 425676 h 590237"/>
                <a:gd name="connsiteX30" fmla="*/ 380908 w 442678"/>
                <a:gd name="connsiteY30" fmla="*/ 422865 h 590237"/>
                <a:gd name="connsiteX31" fmla="*/ 415338 w 442678"/>
                <a:gd name="connsiteY31" fmla="*/ 404596 h 590237"/>
                <a:gd name="connsiteX32" fmla="*/ 446256 w 442678"/>
                <a:gd name="connsiteY32" fmla="*/ 446054 h 590237"/>
                <a:gd name="connsiteX33" fmla="*/ 446958 w 442678"/>
                <a:gd name="connsiteY33" fmla="*/ 577451 h 590237"/>
                <a:gd name="connsiteX34" fmla="*/ 425878 w 442678"/>
                <a:gd name="connsiteY34" fmla="*/ 592910 h 590237"/>
                <a:gd name="connsiteX35" fmla="*/ 222808 w 442678"/>
                <a:gd name="connsiteY35" fmla="*/ 59291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2678" h="590237">
                  <a:moveTo>
                    <a:pt x="222808" y="592910"/>
                  </a:moveTo>
                  <a:cubicBezTo>
                    <a:pt x="156055" y="592910"/>
                    <a:pt x="89302" y="592208"/>
                    <a:pt x="22549" y="593613"/>
                  </a:cubicBezTo>
                  <a:cubicBezTo>
                    <a:pt x="4280" y="593613"/>
                    <a:pt x="-639" y="588694"/>
                    <a:pt x="64" y="570425"/>
                  </a:cubicBezTo>
                  <a:cubicBezTo>
                    <a:pt x="1469" y="533184"/>
                    <a:pt x="767" y="495240"/>
                    <a:pt x="64" y="457998"/>
                  </a:cubicBezTo>
                  <a:cubicBezTo>
                    <a:pt x="64" y="441837"/>
                    <a:pt x="3577" y="427784"/>
                    <a:pt x="15523" y="415839"/>
                  </a:cubicBezTo>
                  <a:cubicBezTo>
                    <a:pt x="33792" y="397570"/>
                    <a:pt x="45035" y="397570"/>
                    <a:pt x="62601" y="417947"/>
                  </a:cubicBezTo>
                  <a:cubicBezTo>
                    <a:pt x="73844" y="431297"/>
                    <a:pt x="85086" y="448161"/>
                    <a:pt x="104761" y="440432"/>
                  </a:cubicBezTo>
                  <a:cubicBezTo>
                    <a:pt x="126544" y="432000"/>
                    <a:pt x="144813" y="417244"/>
                    <a:pt x="147624" y="391245"/>
                  </a:cubicBezTo>
                  <a:cubicBezTo>
                    <a:pt x="150434" y="363842"/>
                    <a:pt x="152542" y="336438"/>
                    <a:pt x="127246" y="316061"/>
                  </a:cubicBezTo>
                  <a:cubicBezTo>
                    <a:pt x="102653" y="295683"/>
                    <a:pt x="87897" y="296386"/>
                    <a:pt x="66817" y="319574"/>
                  </a:cubicBezTo>
                  <a:cubicBezTo>
                    <a:pt x="58385" y="328709"/>
                    <a:pt x="54169" y="345572"/>
                    <a:pt x="35900" y="339249"/>
                  </a:cubicBezTo>
                  <a:cubicBezTo>
                    <a:pt x="15523" y="332222"/>
                    <a:pt x="2172" y="318169"/>
                    <a:pt x="1469" y="297791"/>
                  </a:cubicBezTo>
                  <a:cubicBezTo>
                    <a:pt x="-639" y="252821"/>
                    <a:pt x="1469" y="208553"/>
                    <a:pt x="767" y="163583"/>
                  </a:cubicBezTo>
                  <a:cubicBezTo>
                    <a:pt x="767" y="148827"/>
                    <a:pt x="9901" y="150934"/>
                    <a:pt x="19036" y="150934"/>
                  </a:cubicBezTo>
                  <a:cubicBezTo>
                    <a:pt x="58385" y="150934"/>
                    <a:pt x="97734" y="150934"/>
                    <a:pt x="137084" y="150934"/>
                  </a:cubicBezTo>
                  <a:cubicBezTo>
                    <a:pt x="147624" y="150934"/>
                    <a:pt x="157461" y="150232"/>
                    <a:pt x="165190" y="143205"/>
                  </a:cubicBezTo>
                  <a:cubicBezTo>
                    <a:pt x="178541" y="131963"/>
                    <a:pt x="185567" y="122828"/>
                    <a:pt x="166595" y="107369"/>
                  </a:cubicBezTo>
                  <a:cubicBezTo>
                    <a:pt x="132165" y="80668"/>
                    <a:pt x="132165" y="53264"/>
                    <a:pt x="163785" y="22347"/>
                  </a:cubicBezTo>
                  <a:cubicBezTo>
                    <a:pt x="197513" y="-10678"/>
                    <a:pt x="260752" y="-6462"/>
                    <a:pt x="290967" y="30779"/>
                  </a:cubicBezTo>
                  <a:cubicBezTo>
                    <a:pt x="314155" y="58885"/>
                    <a:pt x="312047" y="79263"/>
                    <a:pt x="286048" y="104559"/>
                  </a:cubicBezTo>
                  <a:cubicBezTo>
                    <a:pt x="279022" y="111585"/>
                    <a:pt x="263563" y="115099"/>
                    <a:pt x="270590" y="129152"/>
                  </a:cubicBezTo>
                  <a:cubicBezTo>
                    <a:pt x="276914" y="141800"/>
                    <a:pt x="288156" y="150232"/>
                    <a:pt x="303615" y="150232"/>
                  </a:cubicBezTo>
                  <a:cubicBezTo>
                    <a:pt x="342964" y="150232"/>
                    <a:pt x="382313" y="151637"/>
                    <a:pt x="421662" y="149529"/>
                  </a:cubicBezTo>
                  <a:cubicBezTo>
                    <a:pt x="443445" y="148124"/>
                    <a:pt x="446958" y="155853"/>
                    <a:pt x="446256" y="175528"/>
                  </a:cubicBezTo>
                  <a:cubicBezTo>
                    <a:pt x="444850" y="212769"/>
                    <a:pt x="445553" y="250713"/>
                    <a:pt x="446256" y="287954"/>
                  </a:cubicBezTo>
                  <a:cubicBezTo>
                    <a:pt x="446256" y="304818"/>
                    <a:pt x="441337" y="318169"/>
                    <a:pt x="428689" y="329411"/>
                  </a:cubicBezTo>
                  <a:cubicBezTo>
                    <a:pt x="413933" y="342059"/>
                    <a:pt x="399880" y="346275"/>
                    <a:pt x="385827" y="327303"/>
                  </a:cubicBezTo>
                  <a:cubicBezTo>
                    <a:pt x="375287" y="313250"/>
                    <a:pt x="364044" y="295683"/>
                    <a:pt x="342261" y="303412"/>
                  </a:cubicBezTo>
                  <a:cubicBezTo>
                    <a:pt x="316965" y="312547"/>
                    <a:pt x="300804" y="330114"/>
                    <a:pt x="298696" y="357518"/>
                  </a:cubicBezTo>
                  <a:cubicBezTo>
                    <a:pt x="296588" y="382814"/>
                    <a:pt x="297994" y="406704"/>
                    <a:pt x="318371" y="425676"/>
                  </a:cubicBezTo>
                  <a:cubicBezTo>
                    <a:pt x="342964" y="448161"/>
                    <a:pt x="358423" y="447459"/>
                    <a:pt x="380908" y="422865"/>
                  </a:cubicBezTo>
                  <a:cubicBezTo>
                    <a:pt x="390043" y="412325"/>
                    <a:pt x="397069" y="395462"/>
                    <a:pt x="415338" y="404596"/>
                  </a:cubicBezTo>
                  <a:cubicBezTo>
                    <a:pt x="432202" y="413028"/>
                    <a:pt x="445553" y="425676"/>
                    <a:pt x="446256" y="446054"/>
                  </a:cubicBezTo>
                  <a:cubicBezTo>
                    <a:pt x="446958" y="489618"/>
                    <a:pt x="445553" y="533887"/>
                    <a:pt x="446958" y="577451"/>
                  </a:cubicBezTo>
                  <a:cubicBezTo>
                    <a:pt x="447661" y="595721"/>
                    <a:pt x="436418" y="592910"/>
                    <a:pt x="425878" y="592910"/>
                  </a:cubicBezTo>
                  <a:cubicBezTo>
                    <a:pt x="355612" y="592910"/>
                    <a:pt x="288859" y="592910"/>
                    <a:pt x="222808" y="59291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8543" y="254632"/>
            <a:ext cx="7864001" cy="5431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1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B95BECF-7CC4-4FB0-BED3-6B29D2B4F72F}"/>
              </a:ext>
            </a:extLst>
          </p:cNvPr>
          <p:cNvGrpSpPr/>
          <p:nvPr userDrawn="1"/>
        </p:nvGrpSpPr>
        <p:grpSpPr>
          <a:xfrm flipH="1">
            <a:off x="0" y="0"/>
            <a:ext cx="906580" cy="893075"/>
            <a:chOff x="11145152" y="142875"/>
            <a:chExt cx="1208773" cy="1190767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81851A4-0BBD-4C17-B403-090D09858555}"/>
                </a:ext>
              </a:extLst>
            </p:cNvPr>
            <p:cNvSpPr/>
            <p:nvPr userDrawn="1"/>
          </p:nvSpPr>
          <p:spPr>
            <a:xfrm>
              <a:off x="11753557" y="142875"/>
              <a:ext cx="600368" cy="800490"/>
            </a:xfrm>
            <a:custGeom>
              <a:avLst/>
              <a:gdLst>
                <a:gd name="connsiteX0" fmla="*/ 220672 w 442678"/>
                <a:gd name="connsiteY0" fmla="*/ 1219 h 590237"/>
                <a:gd name="connsiteX1" fmla="*/ 420228 w 442678"/>
                <a:gd name="connsiteY1" fmla="*/ 516 h 590237"/>
                <a:gd name="connsiteX2" fmla="*/ 443416 w 442678"/>
                <a:gd name="connsiteY2" fmla="*/ 23002 h 590237"/>
                <a:gd name="connsiteX3" fmla="*/ 443416 w 442678"/>
                <a:gd name="connsiteY3" fmla="*/ 420007 h 590237"/>
                <a:gd name="connsiteX4" fmla="*/ 419526 w 442678"/>
                <a:gd name="connsiteY4" fmla="*/ 443897 h 590237"/>
                <a:gd name="connsiteX5" fmla="*/ 304289 w 442678"/>
                <a:gd name="connsiteY5" fmla="*/ 443194 h 590237"/>
                <a:gd name="connsiteX6" fmla="*/ 274777 w 442678"/>
                <a:gd name="connsiteY6" fmla="*/ 453734 h 590237"/>
                <a:gd name="connsiteX7" fmla="*/ 275480 w 442678"/>
                <a:gd name="connsiteY7" fmla="*/ 481841 h 590237"/>
                <a:gd name="connsiteX8" fmla="*/ 302181 w 442678"/>
                <a:gd name="connsiteY8" fmla="*/ 536649 h 590237"/>
                <a:gd name="connsiteX9" fmla="*/ 244562 w 442678"/>
                <a:gd name="connsiteY9" fmla="*/ 589349 h 590237"/>
                <a:gd name="connsiteX10" fmla="*/ 147595 w 442678"/>
                <a:gd name="connsiteY10" fmla="*/ 552107 h 590237"/>
                <a:gd name="connsiteX11" fmla="*/ 160243 w 442678"/>
                <a:gd name="connsiteY11" fmla="*/ 487462 h 590237"/>
                <a:gd name="connsiteX12" fmla="*/ 175701 w 442678"/>
                <a:gd name="connsiteY12" fmla="*/ 464977 h 590237"/>
                <a:gd name="connsiteX13" fmla="*/ 144081 w 442678"/>
                <a:gd name="connsiteY13" fmla="*/ 443194 h 590237"/>
                <a:gd name="connsiteX14" fmla="*/ 23926 w 442678"/>
                <a:gd name="connsiteY14" fmla="*/ 443897 h 590237"/>
                <a:gd name="connsiteX15" fmla="*/ 35 w 442678"/>
                <a:gd name="connsiteY15" fmla="*/ 419304 h 590237"/>
                <a:gd name="connsiteX16" fmla="*/ 35 w 442678"/>
                <a:gd name="connsiteY16" fmla="*/ 301959 h 590237"/>
                <a:gd name="connsiteX17" fmla="*/ 25331 w 442678"/>
                <a:gd name="connsiteY17" fmla="*/ 256989 h 590237"/>
                <a:gd name="connsiteX18" fmla="*/ 54843 w 442678"/>
                <a:gd name="connsiteY18" fmla="*/ 259799 h 590237"/>
                <a:gd name="connsiteX19" fmla="*/ 129325 w 442678"/>
                <a:gd name="connsiteY19" fmla="*/ 273852 h 590237"/>
                <a:gd name="connsiteX20" fmla="*/ 132839 w 442678"/>
                <a:gd name="connsiteY20" fmla="*/ 174074 h 590237"/>
                <a:gd name="connsiteX21" fmla="*/ 63275 w 442678"/>
                <a:gd name="connsiteY21" fmla="*/ 172669 h 590237"/>
                <a:gd name="connsiteX22" fmla="*/ 36574 w 442678"/>
                <a:gd name="connsiteY22" fmla="*/ 190938 h 590237"/>
                <a:gd name="connsiteX23" fmla="*/ 2143 w 442678"/>
                <a:gd name="connsiteY23" fmla="*/ 155805 h 590237"/>
                <a:gd name="connsiteX24" fmla="*/ 738 w 442678"/>
                <a:gd name="connsiteY24" fmla="*/ 11056 h 590237"/>
                <a:gd name="connsiteX25" fmla="*/ 21115 w 442678"/>
                <a:gd name="connsiteY25" fmla="*/ 1219 h 590237"/>
                <a:gd name="connsiteX26" fmla="*/ 220672 w 442678"/>
                <a:gd name="connsiteY26" fmla="*/ 1219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42678" h="590237">
                  <a:moveTo>
                    <a:pt x="220672" y="1219"/>
                  </a:moveTo>
                  <a:cubicBezTo>
                    <a:pt x="287425" y="1219"/>
                    <a:pt x="354178" y="1922"/>
                    <a:pt x="420228" y="516"/>
                  </a:cubicBezTo>
                  <a:cubicBezTo>
                    <a:pt x="437795" y="516"/>
                    <a:pt x="443416" y="4732"/>
                    <a:pt x="443416" y="23002"/>
                  </a:cubicBezTo>
                  <a:cubicBezTo>
                    <a:pt x="442714" y="155102"/>
                    <a:pt x="442714" y="287906"/>
                    <a:pt x="443416" y="420007"/>
                  </a:cubicBezTo>
                  <a:cubicBezTo>
                    <a:pt x="443416" y="438978"/>
                    <a:pt x="438498" y="444600"/>
                    <a:pt x="419526" y="443897"/>
                  </a:cubicBezTo>
                  <a:cubicBezTo>
                    <a:pt x="381582" y="442492"/>
                    <a:pt x="342935" y="443194"/>
                    <a:pt x="304289" y="443194"/>
                  </a:cubicBezTo>
                  <a:cubicBezTo>
                    <a:pt x="293046" y="443194"/>
                    <a:pt x="283209" y="444600"/>
                    <a:pt x="274777" y="453734"/>
                  </a:cubicBezTo>
                  <a:cubicBezTo>
                    <a:pt x="264940" y="463572"/>
                    <a:pt x="261426" y="472004"/>
                    <a:pt x="275480" y="481841"/>
                  </a:cubicBezTo>
                  <a:cubicBezTo>
                    <a:pt x="294451" y="494489"/>
                    <a:pt x="310613" y="511353"/>
                    <a:pt x="302181" y="536649"/>
                  </a:cubicBezTo>
                  <a:cubicBezTo>
                    <a:pt x="293046" y="564053"/>
                    <a:pt x="274777" y="583025"/>
                    <a:pt x="244562" y="589349"/>
                  </a:cubicBezTo>
                  <a:cubicBezTo>
                    <a:pt x="200997" y="597781"/>
                    <a:pt x="167269" y="585133"/>
                    <a:pt x="147595" y="552107"/>
                  </a:cubicBezTo>
                  <a:cubicBezTo>
                    <a:pt x="132136" y="526811"/>
                    <a:pt x="136352" y="509948"/>
                    <a:pt x="160243" y="487462"/>
                  </a:cubicBezTo>
                  <a:cubicBezTo>
                    <a:pt x="167269" y="481138"/>
                    <a:pt x="181323" y="478328"/>
                    <a:pt x="175701" y="464977"/>
                  </a:cubicBezTo>
                  <a:cubicBezTo>
                    <a:pt x="170080" y="452329"/>
                    <a:pt x="159540" y="443194"/>
                    <a:pt x="144081" y="443194"/>
                  </a:cubicBezTo>
                  <a:cubicBezTo>
                    <a:pt x="104030" y="443194"/>
                    <a:pt x="63978" y="441789"/>
                    <a:pt x="23926" y="443897"/>
                  </a:cubicBezTo>
                  <a:cubicBezTo>
                    <a:pt x="4251" y="444600"/>
                    <a:pt x="35" y="438276"/>
                    <a:pt x="35" y="419304"/>
                  </a:cubicBezTo>
                  <a:cubicBezTo>
                    <a:pt x="1441" y="379955"/>
                    <a:pt x="738" y="340605"/>
                    <a:pt x="35" y="301959"/>
                  </a:cubicBezTo>
                  <a:cubicBezTo>
                    <a:pt x="-667" y="281582"/>
                    <a:pt x="9170" y="267528"/>
                    <a:pt x="25331" y="256989"/>
                  </a:cubicBezTo>
                  <a:cubicBezTo>
                    <a:pt x="35871" y="249962"/>
                    <a:pt x="45006" y="250665"/>
                    <a:pt x="54843" y="259799"/>
                  </a:cubicBezTo>
                  <a:cubicBezTo>
                    <a:pt x="94895" y="297743"/>
                    <a:pt x="103327" y="299148"/>
                    <a:pt x="129325" y="273852"/>
                  </a:cubicBezTo>
                  <a:cubicBezTo>
                    <a:pt x="153919" y="249259"/>
                    <a:pt x="156027" y="200073"/>
                    <a:pt x="132839" y="174074"/>
                  </a:cubicBezTo>
                  <a:cubicBezTo>
                    <a:pt x="107543" y="144562"/>
                    <a:pt x="87868" y="144562"/>
                    <a:pt x="63275" y="172669"/>
                  </a:cubicBezTo>
                  <a:cubicBezTo>
                    <a:pt x="56248" y="181101"/>
                    <a:pt x="50627" y="195154"/>
                    <a:pt x="36574" y="190938"/>
                  </a:cubicBezTo>
                  <a:cubicBezTo>
                    <a:pt x="19007" y="186019"/>
                    <a:pt x="2846" y="174074"/>
                    <a:pt x="2143" y="155805"/>
                  </a:cubicBezTo>
                  <a:cubicBezTo>
                    <a:pt x="-667" y="107321"/>
                    <a:pt x="738" y="58837"/>
                    <a:pt x="738" y="11056"/>
                  </a:cubicBezTo>
                  <a:cubicBezTo>
                    <a:pt x="738" y="-5105"/>
                    <a:pt x="13386" y="1219"/>
                    <a:pt x="21115" y="1219"/>
                  </a:cubicBezTo>
                  <a:cubicBezTo>
                    <a:pt x="87868" y="1219"/>
                    <a:pt x="153919" y="1219"/>
                    <a:pt x="220672" y="121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87AC781-B687-42A8-A4AA-0C2F0CC1F5DE}"/>
                </a:ext>
              </a:extLst>
            </p:cNvPr>
            <p:cNvSpPr/>
            <p:nvPr userDrawn="1"/>
          </p:nvSpPr>
          <p:spPr>
            <a:xfrm>
              <a:off x="11145152" y="142875"/>
              <a:ext cx="800490" cy="600368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106BFAA-9E7D-48B3-BB8F-6A96B10AFCB5}"/>
                </a:ext>
              </a:extLst>
            </p:cNvPr>
            <p:cNvSpPr/>
            <p:nvPr userDrawn="1"/>
          </p:nvSpPr>
          <p:spPr>
            <a:xfrm>
              <a:off x="11553436" y="733275"/>
              <a:ext cx="800489" cy="600367"/>
            </a:xfrm>
            <a:custGeom>
              <a:avLst/>
              <a:gdLst>
                <a:gd name="connsiteX0" fmla="*/ 591733 w 590237"/>
                <a:gd name="connsiteY0" fmla="*/ 225014 h 442678"/>
                <a:gd name="connsiteX1" fmla="*/ 592436 w 590237"/>
                <a:gd name="connsiteY1" fmla="*/ 425273 h 442678"/>
                <a:gd name="connsiteX2" fmla="*/ 572761 w 590237"/>
                <a:gd name="connsiteY2" fmla="*/ 444948 h 442678"/>
                <a:gd name="connsiteX3" fmla="*/ 170135 w 590237"/>
                <a:gd name="connsiteY3" fmla="*/ 444948 h 442678"/>
                <a:gd name="connsiteX4" fmla="*/ 149758 w 590237"/>
                <a:gd name="connsiteY4" fmla="*/ 423165 h 442678"/>
                <a:gd name="connsiteX5" fmla="*/ 150460 w 590237"/>
                <a:gd name="connsiteY5" fmla="*/ 313549 h 442678"/>
                <a:gd name="connsiteX6" fmla="*/ 145542 w 590237"/>
                <a:gd name="connsiteY6" fmla="*/ 284038 h 442678"/>
                <a:gd name="connsiteX7" fmla="*/ 108300 w 590237"/>
                <a:gd name="connsiteY7" fmla="*/ 279822 h 442678"/>
                <a:gd name="connsiteX8" fmla="*/ 21170 w 590237"/>
                <a:gd name="connsiteY8" fmla="*/ 281227 h 442678"/>
                <a:gd name="connsiteX9" fmla="*/ 42953 w 590237"/>
                <a:gd name="connsiteY9" fmla="*/ 147018 h 442678"/>
                <a:gd name="connsiteX10" fmla="*/ 103382 w 590237"/>
                <a:gd name="connsiteY10" fmla="*/ 160369 h 442678"/>
                <a:gd name="connsiteX11" fmla="*/ 127272 w 590237"/>
                <a:gd name="connsiteY11" fmla="*/ 177233 h 442678"/>
                <a:gd name="connsiteX12" fmla="*/ 149758 w 590237"/>
                <a:gd name="connsiteY12" fmla="*/ 142802 h 442678"/>
                <a:gd name="connsiteX13" fmla="*/ 149758 w 590237"/>
                <a:gd name="connsiteY13" fmla="*/ 24755 h 442678"/>
                <a:gd name="connsiteX14" fmla="*/ 172946 w 590237"/>
                <a:gd name="connsiteY14" fmla="*/ 162 h 442678"/>
                <a:gd name="connsiteX15" fmla="*/ 288182 w 590237"/>
                <a:gd name="connsiteY15" fmla="*/ 864 h 442678"/>
                <a:gd name="connsiteX16" fmla="*/ 328937 w 590237"/>
                <a:gd name="connsiteY16" fmla="*/ 19134 h 442678"/>
                <a:gd name="connsiteX17" fmla="*/ 326126 w 590237"/>
                <a:gd name="connsiteY17" fmla="*/ 62699 h 442678"/>
                <a:gd name="connsiteX18" fmla="*/ 302938 w 590237"/>
                <a:gd name="connsiteY18" fmla="*/ 106967 h 442678"/>
                <a:gd name="connsiteX19" fmla="*/ 357746 w 590237"/>
                <a:gd name="connsiteY19" fmla="*/ 149829 h 442678"/>
                <a:gd name="connsiteX20" fmla="*/ 432228 w 590237"/>
                <a:gd name="connsiteY20" fmla="*/ 121020 h 442678"/>
                <a:gd name="connsiteX21" fmla="*/ 423797 w 590237"/>
                <a:gd name="connsiteY21" fmla="*/ 69023 h 442678"/>
                <a:gd name="connsiteX22" fmla="*/ 402717 w 590237"/>
                <a:gd name="connsiteY22" fmla="*/ 35997 h 442678"/>
                <a:gd name="connsiteX23" fmla="*/ 444877 w 590237"/>
                <a:gd name="connsiteY23" fmla="*/ 2269 h 442678"/>
                <a:gd name="connsiteX24" fmla="*/ 579085 w 590237"/>
                <a:gd name="connsiteY24" fmla="*/ 1567 h 442678"/>
                <a:gd name="connsiteX25" fmla="*/ 591031 w 590237"/>
                <a:gd name="connsiteY25" fmla="*/ 19836 h 442678"/>
                <a:gd name="connsiteX26" fmla="*/ 591733 w 590237"/>
                <a:gd name="connsiteY26" fmla="*/ 225014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90237" h="442678">
                  <a:moveTo>
                    <a:pt x="591733" y="225014"/>
                  </a:moveTo>
                  <a:cubicBezTo>
                    <a:pt x="591733" y="291767"/>
                    <a:pt x="591031" y="358520"/>
                    <a:pt x="592436" y="425273"/>
                  </a:cubicBezTo>
                  <a:cubicBezTo>
                    <a:pt x="592436" y="440732"/>
                    <a:pt x="588923" y="444948"/>
                    <a:pt x="572761" y="444948"/>
                  </a:cubicBezTo>
                  <a:cubicBezTo>
                    <a:pt x="438552" y="444245"/>
                    <a:pt x="304344" y="444245"/>
                    <a:pt x="170135" y="444948"/>
                  </a:cubicBezTo>
                  <a:cubicBezTo>
                    <a:pt x="151866" y="444948"/>
                    <a:pt x="149758" y="438624"/>
                    <a:pt x="149758" y="423165"/>
                  </a:cubicBezTo>
                  <a:cubicBezTo>
                    <a:pt x="150460" y="386627"/>
                    <a:pt x="149758" y="350088"/>
                    <a:pt x="150460" y="313549"/>
                  </a:cubicBezTo>
                  <a:cubicBezTo>
                    <a:pt x="150460" y="303712"/>
                    <a:pt x="150460" y="293172"/>
                    <a:pt x="145542" y="284038"/>
                  </a:cubicBezTo>
                  <a:cubicBezTo>
                    <a:pt x="135002" y="265066"/>
                    <a:pt x="122354" y="263661"/>
                    <a:pt x="108300" y="279822"/>
                  </a:cubicBezTo>
                  <a:cubicBezTo>
                    <a:pt x="78086" y="314252"/>
                    <a:pt x="52087" y="314955"/>
                    <a:pt x="21170" y="281227"/>
                  </a:cubicBezTo>
                  <a:cubicBezTo>
                    <a:pt x="-14666" y="242581"/>
                    <a:pt x="-3423" y="172314"/>
                    <a:pt x="42953" y="147018"/>
                  </a:cubicBezTo>
                  <a:cubicBezTo>
                    <a:pt x="67546" y="133668"/>
                    <a:pt x="85815" y="141397"/>
                    <a:pt x="103382" y="160369"/>
                  </a:cubicBezTo>
                  <a:cubicBezTo>
                    <a:pt x="109706" y="167395"/>
                    <a:pt x="113219" y="182854"/>
                    <a:pt x="127272" y="177233"/>
                  </a:cubicBezTo>
                  <a:cubicBezTo>
                    <a:pt x="142028" y="171612"/>
                    <a:pt x="149758" y="158963"/>
                    <a:pt x="149758" y="142802"/>
                  </a:cubicBezTo>
                  <a:cubicBezTo>
                    <a:pt x="149758" y="103453"/>
                    <a:pt x="150460" y="64104"/>
                    <a:pt x="149758" y="24755"/>
                  </a:cubicBezTo>
                  <a:cubicBezTo>
                    <a:pt x="149055" y="6486"/>
                    <a:pt x="152568" y="-1244"/>
                    <a:pt x="172946" y="162"/>
                  </a:cubicBezTo>
                  <a:cubicBezTo>
                    <a:pt x="210889" y="2269"/>
                    <a:pt x="249536" y="864"/>
                    <a:pt x="288182" y="864"/>
                  </a:cubicBezTo>
                  <a:cubicBezTo>
                    <a:pt x="305046" y="864"/>
                    <a:pt x="318397" y="6486"/>
                    <a:pt x="328937" y="19134"/>
                  </a:cubicBezTo>
                  <a:cubicBezTo>
                    <a:pt x="342990" y="34592"/>
                    <a:pt x="345098" y="48646"/>
                    <a:pt x="326126" y="62699"/>
                  </a:cubicBezTo>
                  <a:cubicBezTo>
                    <a:pt x="312073" y="73239"/>
                    <a:pt x="293804" y="85184"/>
                    <a:pt x="302938" y="106967"/>
                  </a:cubicBezTo>
                  <a:cubicBezTo>
                    <a:pt x="312775" y="130857"/>
                    <a:pt x="328937" y="147721"/>
                    <a:pt x="357746" y="149829"/>
                  </a:cubicBezTo>
                  <a:cubicBezTo>
                    <a:pt x="387258" y="151234"/>
                    <a:pt x="413959" y="149126"/>
                    <a:pt x="432228" y="121020"/>
                  </a:cubicBezTo>
                  <a:cubicBezTo>
                    <a:pt x="446282" y="99940"/>
                    <a:pt x="441363" y="84481"/>
                    <a:pt x="423797" y="69023"/>
                  </a:cubicBezTo>
                  <a:cubicBezTo>
                    <a:pt x="413959" y="60590"/>
                    <a:pt x="395690" y="55672"/>
                    <a:pt x="402717" y="35997"/>
                  </a:cubicBezTo>
                  <a:cubicBezTo>
                    <a:pt x="409743" y="16323"/>
                    <a:pt x="424499" y="2972"/>
                    <a:pt x="444877" y="2269"/>
                  </a:cubicBezTo>
                  <a:cubicBezTo>
                    <a:pt x="489847" y="864"/>
                    <a:pt x="534115" y="2269"/>
                    <a:pt x="579085" y="1567"/>
                  </a:cubicBezTo>
                  <a:cubicBezTo>
                    <a:pt x="595246" y="1567"/>
                    <a:pt x="591031" y="12107"/>
                    <a:pt x="591031" y="19836"/>
                  </a:cubicBezTo>
                  <a:cubicBezTo>
                    <a:pt x="591733" y="87995"/>
                    <a:pt x="591733" y="156856"/>
                    <a:pt x="591733" y="225014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0882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7">
            <a:extLst>
              <a:ext uri="{FF2B5EF4-FFF2-40B4-BE49-F238E27FC236}">
                <a16:creationId xmlns:a16="http://schemas.microsoft.com/office/drawing/2014/main" id="{99F4CA38-68FE-41E8-A8D1-88970F9A49E7}"/>
              </a:ext>
            </a:extLst>
          </p:cNvPr>
          <p:cNvGrpSpPr/>
          <p:nvPr userDrawn="1"/>
        </p:nvGrpSpPr>
        <p:grpSpPr>
          <a:xfrm>
            <a:off x="-14747" y="-14943"/>
            <a:ext cx="9183310" cy="5153933"/>
            <a:chOff x="-19663" y="-19923"/>
            <a:chExt cx="12244413" cy="6871910"/>
          </a:xfrm>
        </p:grpSpPr>
        <p:sp>
          <p:nvSpPr>
            <p:cNvPr id="149" name="Text Placeholder 1">
              <a:extLst>
                <a:ext uri="{FF2B5EF4-FFF2-40B4-BE49-F238E27FC236}">
                  <a16:creationId xmlns:a16="http://schemas.microsoft.com/office/drawing/2014/main" id="{A5F759BA-D755-44D0-95B5-2235FA23EE1E}"/>
                </a:ext>
              </a:extLst>
            </p:cNvPr>
            <p:cNvSpPr txBox="1">
              <a:spLocks/>
            </p:cNvSpPr>
            <p:nvPr/>
          </p:nvSpPr>
          <p:spPr>
            <a:xfrm>
              <a:off x="619126" y="339725"/>
              <a:ext cx="1570160" cy="723900"/>
            </a:xfrm>
            <a:prstGeom prst="rect">
              <a:avLst/>
            </a:prstGeom>
            <a:ln w="6350">
              <a:solidFill>
                <a:schemeClr val="bg1"/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dirty="0"/>
                <a:t>Cover</a:t>
              </a:r>
              <a:r>
                <a:rPr lang="ko-KR" altLang="en-US" dirty="0"/>
                <a:t> </a:t>
              </a:r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67709172-32FB-49B4-BFE2-05FF512A430E}"/>
                </a:ext>
              </a:extLst>
            </p:cNvPr>
            <p:cNvSpPr/>
            <p:nvPr/>
          </p:nvSpPr>
          <p:spPr>
            <a:xfrm>
              <a:off x="11189772" y="2031153"/>
              <a:ext cx="1026185" cy="1282732"/>
            </a:xfrm>
            <a:custGeom>
              <a:avLst/>
              <a:gdLst>
                <a:gd name="connsiteX0" fmla="*/ 341872 w 590237"/>
                <a:gd name="connsiteY0" fmla="*/ 739554 h 737797"/>
                <a:gd name="connsiteX1" fmla="*/ 303928 w 590237"/>
                <a:gd name="connsiteY1" fmla="*/ 710744 h 737797"/>
                <a:gd name="connsiteX2" fmla="*/ 309549 w 590237"/>
                <a:gd name="connsiteY2" fmla="*/ 634857 h 737797"/>
                <a:gd name="connsiteX3" fmla="*/ 325008 w 590237"/>
                <a:gd name="connsiteY3" fmla="*/ 612372 h 737797"/>
                <a:gd name="connsiteX4" fmla="*/ 293388 w 590237"/>
                <a:gd name="connsiteY4" fmla="*/ 590589 h 737797"/>
                <a:gd name="connsiteX5" fmla="*/ 170422 w 590237"/>
                <a:gd name="connsiteY5" fmla="*/ 591292 h 737797"/>
                <a:gd name="connsiteX6" fmla="*/ 150044 w 590237"/>
                <a:gd name="connsiteY6" fmla="*/ 570212 h 737797"/>
                <a:gd name="connsiteX7" fmla="*/ 150747 w 590237"/>
                <a:gd name="connsiteY7" fmla="*/ 457785 h 737797"/>
                <a:gd name="connsiteX8" fmla="*/ 140910 w 590237"/>
                <a:gd name="connsiteY8" fmla="*/ 424760 h 737797"/>
                <a:gd name="connsiteX9" fmla="*/ 108587 w 590237"/>
                <a:gd name="connsiteY9" fmla="*/ 424760 h 737797"/>
                <a:gd name="connsiteX10" fmla="*/ 18646 w 590237"/>
                <a:gd name="connsiteY10" fmla="*/ 424760 h 737797"/>
                <a:gd name="connsiteX11" fmla="*/ 49563 w 590237"/>
                <a:gd name="connsiteY11" fmla="*/ 290552 h 737797"/>
                <a:gd name="connsiteX12" fmla="*/ 102966 w 590237"/>
                <a:gd name="connsiteY12" fmla="*/ 306010 h 737797"/>
                <a:gd name="connsiteX13" fmla="*/ 128965 w 590237"/>
                <a:gd name="connsiteY13" fmla="*/ 323576 h 737797"/>
                <a:gd name="connsiteX14" fmla="*/ 150747 w 590237"/>
                <a:gd name="connsiteY14" fmla="*/ 285633 h 737797"/>
                <a:gd name="connsiteX15" fmla="*/ 150044 w 590237"/>
                <a:gd name="connsiteY15" fmla="*/ 173207 h 737797"/>
                <a:gd name="connsiteX16" fmla="*/ 177448 w 590237"/>
                <a:gd name="connsiteY16" fmla="*/ 147208 h 737797"/>
                <a:gd name="connsiteX17" fmla="*/ 289875 w 590237"/>
                <a:gd name="connsiteY17" fmla="*/ 147910 h 737797"/>
                <a:gd name="connsiteX18" fmla="*/ 320792 w 590237"/>
                <a:gd name="connsiteY18" fmla="*/ 134560 h 737797"/>
                <a:gd name="connsiteX19" fmla="*/ 318684 w 590237"/>
                <a:gd name="connsiteY19" fmla="*/ 109967 h 737797"/>
                <a:gd name="connsiteX20" fmla="*/ 291280 w 590237"/>
                <a:gd name="connsiteY20" fmla="*/ 50943 h 737797"/>
                <a:gd name="connsiteX21" fmla="*/ 362249 w 590237"/>
                <a:gd name="connsiteY21" fmla="*/ 351 h 737797"/>
                <a:gd name="connsiteX22" fmla="*/ 439542 w 590237"/>
                <a:gd name="connsiteY22" fmla="*/ 31268 h 737797"/>
                <a:gd name="connsiteX23" fmla="*/ 433218 w 590237"/>
                <a:gd name="connsiteY23" fmla="*/ 103643 h 737797"/>
                <a:gd name="connsiteX24" fmla="*/ 416354 w 590237"/>
                <a:gd name="connsiteY24" fmla="*/ 127533 h 737797"/>
                <a:gd name="connsiteX25" fmla="*/ 451487 w 590237"/>
                <a:gd name="connsiteY25" fmla="*/ 148613 h 737797"/>
                <a:gd name="connsiteX26" fmla="*/ 571643 w 590237"/>
                <a:gd name="connsiteY26" fmla="*/ 147910 h 737797"/>
                <a:gd name="connsiteX27" fmla="*/ 592723 w 590237"/>
                <a:gd name="connsiteY27" fmla="*/ 169693 h 737797"/>
                <a:gd name="connsiteX28" fmla="*/ 592723 w 590237"/>
                <a:gd name="connsiteY28" fmla="*/ 569509 h 737797"/>
                <a:gd name="connsiteX29" fmla="*/ 570940 w 590237"/>
                <a:gd name="connsiteY29" fmla="*/ 592697 h 737797"/>
                <a:gd name="connsiteX30" fmla="*/ 455703 w 590237"/>
                <a:gd name="connsiteY30" fmla="*/ 591994 h 737797"/>
                <a:gd name="connsiteX31" fmla="*/ 421975 w 590237"/>
                <a:gd name="connsiteY31" fmla="*/ 605345 h 737797"/>
                <a:gd name="connsiteX32" fmla="*/ 424083 w 590237"/>
                <a:gd name="connsiteY32" fmla="*/ 629938 h 737797"/>
                <a:gd name="connsiteX33" fmla="*/ 407220 w 590237"/>
                <a:gd name="connsiteY33" fmla="*/ 735338 h 737797"/>
                <a:gd name="connsiteX34" fmla="*/ 398085 w 590237"/>
                <a:gd name="connsiteY34" fmla="*/ 740256 h 737797"/>
                <a:gd name="connsiteX35" fmla="*/ 341872 w 590237"/>
                <a:gd name="connsiteY35" fmla="*/ 739554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737797">
                  <a:moveTo>
                    <a:pt x="341872" y="739554"/>
                  </a:moveTo>
                  <a:cubicBezTo>
                    <a:pt x="328521" y="731121"/>
                    <a:pt x="314468" y="723392"/>
                    <a:pt x="303928" y="710744"/>
                  </a:cubicBezTo>
                  <a:cubicBezTo>
                    <a:pt x="280037" y="681935"/>
                    <a:pt x="281443" y="660153"/>
                    <a:pt x="309549" y="634857"/>
                  </a:cubicBezTo>
                  <a:cubicBezTo>
                    <a:pt x="316576" y="628533"/>
                    <a:pt x="330629" y="625722"/>
                    <a:pt x="325008" y="612372"/>
                  </a:cubicBezTo>
                  <a:cubicBezTo>
                    <a:pt x="319387" y="599724"/>
                    <a:pt x="309549" y="590589"/>
                    <a:pt x="293388" y="590589"/>
                  </a:cubicBezTo>
                  <a:cubicBezTo>
                    <a:pt x="252633" y="590589"/>
                    <a:pt x="211176" y="589886"/>
                    <a:pt x="170422" y="591292"/>
                  </a:cubicBezTo>
                  <a:cubicBezTo>
                    <a:pt x="152855" y="591994"/>
                    <a:pt x="149342" y="586373"/>
                    <a:pt x="150044" y="570212"/>
                  </a:cubicBezTo>
                  <a:cubicBezTo>
                    <a:pt x="151450" y="532971"/>
                    <a:pt x="150044" y="495729"/>
                    <a:pt x="150747" y="457785"/>
                  </a:cubicBezTo>
                  <a:cubicBezTo>
                    <a:pt x="150747" y="445840"/>
                    <a:pt x="149342" y="434598"/>
                    <a:pt x="140910" y="424760"/>
                  </a:cubicBezTo>
                  <a:cubicBezTo>
                    <a:pt x="130370" y="412815"/>
                    <a:pt x="121938" y="408599"/>
                    <a:pt x="108587" y="424760"/>
                  </a:cubicBezTo>
                  <a:cubicBezTo>
                    <a:pt x="77670" y="462001"/>
                    <a:pt x="50266" y="461299"/>
                    <a:pt x="18646" y="424760"/>
                  </a:cubicBezTo>
                  <a:cubicBezTo>
                    <a:pt x="-16487" y="384006"/>
                    <a:pt x="377" y="311631"/>
                    <a:pt x="49563" y="290552"/>
                  </a:cubicBezTo>
                  <a:cubicBezTo>
                    <a:pt x="72049" y="280714"/>
                    <a:pt x="87507" y="291254"/>
                    <a:pt x="102966" y="306010"/>
                  </a:cubicBezTo>
                  <a:cubicBezTo>
                    <a:pt x="110695" y="313036"/>
                    <a:pt x="112803" y="331306"/>
                    <a:pt x="128965" y="323576"/>
                  </a:cubicBezTo>
                  <a:cubicBezTo>
                    <a:pt x="143721" y="316550"/>
                    <a:pt x="150747" y="303199"/>
                    <a:pt x="150747" y="285633"/>
                  </a:cubicBezTo>
                  <a:cubicBezTo>
                    <a:pt x="150044" y="248392"/>
                    <a:pt x="152152" y="210448"/>
                    <a:pt x="150044" y="173207"/>
                  </a:cubicBezTo>
                  <a:cubicBezTo>
                    <a:pt x="148639" y="150721"/>
                    <a:pt x="157071" y="146505"/>
                    <a:pt x="177448" y="147208"/>
                  </a:cubicBezTo>
                  <a:cubicBezTo>
                    <a:pt x="214690" y="148613"/>
                    <a:pt x="251931" y="147208"/>
                    <a:pt x="289875" y="147910"/>
                  </a:cubicBezTo>
                  <a:cubicBezTo>
                    <a:pt x="303225" y="147910"/>
                    <a:pt x="312360" y="143695"/>
                    <a:pt x="320792" y="134560"/>
                  </a:cubicBezTo>
                  <a:cubicBezTo>
                    <a:pt x="329224" y="125425"/>
                    <a:pt x="329224" y="117696"/>
                    <a:pt x="318684" y="109967"/>
                  </a:cubicBezTo>
                  <a:cubicBezTo>
                    <a:pt x="299009" y="95211"/>
                    <a:pt x="281443" y="79049"/>
                    <a:pt x="291280" y="50943"/>
                  </a:cubicBezTo>
                  <a:cubicBezTo>
                    <a:pt x="301820" y="21431"/>
                    <a:pt x="330629" y="1756"/>
                    <a:pt x="362249" y="351"/>
                  </a:cubicBezTo>
                  <a:cubicBezTo>
                    <a:pt x="393166" y="-1757"/>
                    <a:pt x="419867" y="5270"/>
                    <a:pt x="439542" y="31268"/>
                  </a:cubicBezTo>
                  <a:cubicBezTo>
                    <a:pt x="459919" y="57969"/>
                    <a:pt x="457811" y="80455"/>
                    <a:pt x="433218" y="103643"/>
                  </a:cubicBezTo>
                  <a:cubicBezTo>
                    <a:pt x="426191" y="109967"/>
                    <a:pt x="409327" y="112777"/>
                    <a:pt x="416354" y="127533"/>
                  </a:cubicBezTo>
                  <a:cubicBezTo>
                    <a:pt x="422678" y="141587"/>
                    <a:pt x="434623" y="149316"/>
                    <a:pt x="451487" y="148613"/>
                  </a:cubicBezTo>
                  <a:cubicBezTo>
                    <a:pt x="491539" y="147910"/>
                    <a:pt x="531591" y="149316"/>
                    <a:pt x="571643" y="147910"/>
                  </a:cubicBezTo>
                  <a:cubicBezTo>
                    <a:pt x="589209" y="147208"/>
                    <a:pt x="592723" y="153532"/>
                    <a:pt x="592723" y="169693"/>
                  </a:cubicBezTo>
                  <a:cubicBezTo>
                    <a:pt x="592020" y="303199"/>
                    <a:pt x="592020" y="436003"/>
                    <a:pt x="592723" y="569509"/>
                  </a:cubicBezTo>
                  <a:cubicBezTo>
                    <a:pt x="592723" y="586373"/>
                    <a:pt x="589912" y="593400"/>
                    <a:pt x="570940" y="592697"/>
                  </a:cubicBezTo>
                  <a:cubicBezTo>
                    <a:pt x="532996" y="591292"/>
                    <a:pt x="494350" y="592697"/>
                    <a:pt x="455703" y="591994"/>
                  </a:cubicBezTo>
                  <a:cubicBezTo>
                    <a:pt x="442353" y="591994"/>
                    <a:pt x="431110" y="594805"/>
                    <a:pt x="421975" y="605345"/>
                  </a:cubicBezTo>
                  <a:cubicBezTo>
                    <a:pt x="414246" y="614479"/>
                    <a:pt x="413543" y="620804"/>
                    <a:pt x="424083" y="629938"/>
                  </a:cubicBezTo>
                  <a:cubicBezTo>
                    <a:pt x="467649" y="669287"/>
                    <a:pt x="460622" y="708637"/>
                    <a:pt x="407220" y="735338"/>
                  </a:cubicBezTo>
                  <a:cubicBezTo>
                    <a:pt x="404409" y="736743"/>
                    <a:pt x="401598" y="738851"/>
                    <a:pt x="398085" y="740256"/>
                  </a:cubicBezTo>
                  <a:cubicBezTo>
                    <a:pt x="378410" y="739554"/>
                    <a:pt x="360141" y="739554"/>
                    <a:pt x="341872" y="739554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6994D080-36D0-4EF5-9339-0465E14238B7}"/>
                </a:ext>
              </a:extLst>
            </p:cNvPr>
            <p:cNvSpPr/>
            <p:nvPr/>
          </p:nvSpPr>
          <p:spPr>
            <a:xfrm>
              <a:off x="1252934" y="-8368"/>
              <a:ext cx="1282731" cy="1026186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A2510489-49DB-4195-87C4-41D122A1C1F4}"/>
                </a:ext>
              </a:extLst>
            </p:cNvPr>
            <p:cNvSpPr/>
            <p:nvPr/>
          </p:nvSpPr>
          <p:spPr>
            <a:xfrm>
              <a:off x="500852" y="490136"/>
              <a:ext cx="1282731" cy="1026186"/>
            </a:xfrm>
            <a:custGeom>
              <a:avLst/>
              <a:gdLst>
                <a:gd name="connsiteX0" fmla="*/ 510179 w 737797"/>
                <a:gd name="connsiteY0" fmla="*/ 592182 h 590237"/>
                <a:gd name="connsiteX1" fmla="*/ 449750 w 737797"/>
                <a:gd name="connsiteY1" fmla="*/ 592182 h 590237"/>
                <a:gd name="connsiteX2" fmla="*/ 408293 w 737797"/>
                <a:gd name="connsiteY2" fmla="*/ 569697 h 590237"/>
                <a:gd name="connsiteX3" fmla="*/ 412509 w 737797"/>
                <a:gd name="connsiteY3" fmla="*/ 532456 h 590237"/>
                <a:gd name="connsiteX4" fmla="*/ 438507 w 737797"/>
                <a:gd name="connsiteY4" fmla="*/ 486783 h 590237"/>
                <a:gd name="connsiteX5" fmla="*/ 378781 w 737797"/>
                <a:gd name="connsiteY5" fmla="*/ 443218 h 590237"/>
                <a:gd name="connsiteX6" fmla="*/ 314838 w 737797"/>
                <a:gd name="connsiteY6" fmla="*/ 465703 h 590237"/>
                <a:gd name="connsiteX7" fmla="*/ 319757 w 737797"/>
                <a:gd name="connsiteY7" fmla="*/ 526132 h 590237"/>
                <a:gd name="connsiteX8" fmla="*/ 338729 w 737797"/>
                <a:gd name="connsiteY8" fmla="*/ 558455 h 590237"/>
                <a:gd name="connsiteX9" fmla="*/ 298677 w 737797"/>
                <a:gd name="connsiteY9" fmla="*/ 591480 h 590237"/>
                <a:gd name="connsiteX10" fmla="*/ 161658 w 737797"/>
                <a:gd name="connsiteY10" fmla="*/ 592182 h 590237"/>
                <a:gd name="connsiteX11" fmla="*/ 149712 w 737797"/>
                <a:gd name="connsiteY11" fmla="*/ 573913 h 590237"/>
                <a:gd name="connsiteX12" fmla="*/ 149712 w 737797"/>
                <a:gd name="connsiteY12" fmla="*/ 458676 h 590237"/>
                <a:gd name="connsiteX13" fmla="*/ 141983 w 737797"/>
                <a:gd name="connsiteY13" fmla="*/ 427759 h 590237"/>
                <a:gd name="connsiteX14" fmla="*/ 108255 w 737797"/>
                <a:gd name="connsiteY14" fmla="*/ 426354 h 590237"/>
                <a:gd name="connsiteX15" fmla="*/ 55555 w 737797"/>
                <a:gd name="connsiteY15" fmla="*/ 450947 h 590237"/>
                <a:gd name="connsiteX16" fmla="*/ 4261 w 737797"/>
                <a:gd name="connsiteY16" fmla="*/ 398950 h 590237"/>
                <a:gd name="connsiteX17" fmla="*/ 35178 w 737797"/>
                <a:gd name="connsiteY17" fmla="*/ 299172 h 590237"/>
                <a:gd name="connsiteX18" fmla="*/ 102634 w 737797"/>
                <a:gd name="connsiteY18" fmla="*/ 306901 h 590237"/>
                <a:gd name="connsiteX19" fmla="*/ 128632 w 737797"/>
                <a:gd name="connsiteY19" fmla="*/ 324468 h 590237"/>
                <a:gd name="connsiteX20" fmla="*/ 149712 w 737797"/>
                <a:gd name="connsiteY20" fmla="*/ 289334 h 590237"/>
                <a:gd name="connsiteX21" fmla="*/ 149010 w 737797"/>
                <a:gd name="connsiteY21" fmla="*/ 174097 h 590237"/>
                <a:gd name="connsiteX22" fmla="*/ 174305 w 737797"/>
                <a:gd name="connsiteY22" fmla="*/ 148802 h 590237"/>
                <a:gd name="connsiteX23" fmla="*/ 286732 w 737797"/>
                <a:gd name="connsiteY23" fmla="*/ 149504 h 590237"/>
                <a:gd name="connsiteX24" fmla="*/ 310622 w 737797"/>
                <a:gd name="connsiteY24" fmla="*/ 144586 h 590237"/>
                <a:gd name="connsiteX25" fmla="*/ 314136 w 737797"/>
                <a:gd name="connsiteY25" fmla="*/ 108047 h 590237"/>
                <a:gd name="connsiteX26" fmla="*/ 311325 w 737797"/>
                <a:gd name="connsiteY26" fmla="*/ 23025 h 590237"/>
                <a:gd name="connsiteX27" fmla="*/ 439913 w 737797"/>
                <a:gd name="connsiteY27" fmla="*/ 32862 h 590237"/>
                <a:gd name="connsiteX28" fmla="*/ 433589 w 737797"/>
                <a:gd name="connsiteY28" fmla="*/ 104534 h 590237"/>
                <a:gd name="connsiteX29" fmla="*/ 416724 w 737797"/>
                <a:gd name="connsiteY29" fmla="*/ 128424 h 590237"/>
                <a:gd name="connsiteX30" fmla="*/ 451858 w 737797"/>
                <a:gd name="connsiteY30" fmla="*/ 149504 h 590237"/>
                <a:gd name="connsiteX31" fmla="*/ 572013 w 737797"/>
                <a:gd name="connsiteY31" fmla="*/ 148802 h 590237"/>
                <a:gd name="connsiteX32" fmla="*/ 590985 w 737797"/>
                <a:gd name="connsiteY32" fmla="*/ 168476 h 590237"/>
                <a:gd name="connsiteX33" fmla="*/ 590283 w 737797"/>
                <a:gd name="connsiteY33" fmla="*/ 283713 h 590237"/>
                <a:gd name="connsiteX34" fmla="*/ 597309 w 737797"/>
                <a:gd name="connsiteY34" fmla="*/ 312522 h 590237"/>
                <a:gd name="connsiteX35" fmla="*/ 633145 w 737797"/>
                <a:gd name="connsiteY35" fmla="*/ 314630 h 590237"/>
                <a:gd name="connsiteX36" fmla="*/ 719573 w 737797"/>
                <a:gd name="connsiteY36" fmla="*/ 312522 h 590237"/>
                <a:gd name="connsiteX37" fmla="*/ 694980 w 737797"/>
                <a:gd name="connsiteY37" fmla="*/ 448136 h 590237"/>
                <a:gd name="connsiteX38" fmla="*/ 636659 w 737797"/>
                <a:gd name="connsiteY38" fmla="*/ 433380 h 590237"/>
                <a:gd name="connsiteX39" fmla="*/ 612768 w 737797"/>
                <a:gd name="connsiteY39" fmla="*/ 417219 h 590237"/>
                <a:gd name="connsiteX40" fmla="*/ 590283 w 737797"/>
                <a:gd name="connsiteY40" fmla="*/ 451650 h 590237"/>
                <a:gd name="connsiteX41" fmla="*/ 590985 w 737797"/>
                <a:gd name="connsiteY41" fmla="*/ 569697 h 590237"/>
                <a:gd name="connsiteX42" fmla="*/ 567797 w 737797"/>
                <a:gd name="connsiteY42" fmla="*/ 593588 h 590237"/>
                <a:gd name="connsiteX43" fmla="*/ 510179 w 737797"/>
                <a:gd name="connsiteY43" fmla="*/ 592182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737797" h="590237">
                  <a:moveTo>
                    <a:pt x="510179" y="592182"/>
                  </a:moveTo>
                  <a:cubicBezTo>
                    <a:pt x="489802" y="592182"/>
                    <a:pt x="470127" y="592182"/>
                    <a:pt x="449750" y="592182"/>
                  </a:cubicBezTo>
                  <a:cubicBezTo>
                    <a:pt x="431481" y="592182"/>
                    <a:pt x="418833" y="583751"/>
                    <a:pt x="408293" y="569697"/>
                  </a:cubicBezTo>
                  <a:cubicBezTo>
                    <a:pt x="397753" y="555644"/>
                    <a:pt x="397753" y="543699"/>
                    <a:pt x="412509" y="532456"/>
                  </a:cubicBezTo>
                  <a:cubicBezTo>
                    <a:pt x="427264" y="521213"/>
                    <a:pt x="445534" y="509971"/>
                    <a:pt x="438507" y="486783"/>
                  </a:cubicBezTo>
                  <a:cubicBezTo>
                    <a:pt x="430778" y="460785"/>
                    <a:pt x="407590" y="445326"/>
                    <a:pt x="378781" y="443218"/>
                  </a:cubicBezTo>
                  <a:cubicBezTo>
                    <a:pt x="354188" y="441813"/>
                    <a:pt x="331702" y="444623"/>
                    <a:pt x="314838" y="465703"/>
                  </a:cubicBezTo>
                  <a:cubicBezTo>
                    <a:pt x="294461" y="490296"/>
                    <a:pt x="295164" y="504349"/>
                    <a:pt x="319757" y="526132"/>
                  </a:cubicBezTo>
                  <a:cubicBezTo>
                    <a:pt x="329594" y="534564"/>
                    <a:pt x="345053" y="540186"/>
                    <a:pt x="338729" y="558455"/>
                  </a:cubicBezTo>
                  <a:cubicBezTo>
                    <a:pt x="331702" y="576724"/>
                    <a:pt x="317649" y="590777"/>
                    <a:pt x="298677" y="591480"/>
                  </a:cubicBezTo>
                  <a:cubicBezTo>
                    <a:pt x="253004" y="593588"/>
                    <a:pt x="207331" y="591480"/>
                    <a:pt x="161658" y="592182"/>
                  </a:cubicBezTo>
                  <a:cubicBezTo>
                    <a:pt x="146199" y="592182"/>
                    <a:pt x="149712" y="581642"/>
                    <a:pt x="149712" y="573913"/>
                  </a:cubicBezTo>
                  <a:cubicBezTo>
                    <a:pt x="149712" y="535267"/>
                    <a:pt x="149712" y="497323"/>
                    <a:pt x="149712" y="458676"/>
                  </a:cubicBezTo>
                  <a:cubicBezTo>
                    <a:pt x="149712" y="447434"/>
                    <a:pt x="149712" y="436894"/>
                    <a:pt x="141983" y="427759"/>
                  </a:cubicBezTo>
                  <a:cubicBezTo>
                    <a:pt x="131443" y="415111"/>
                    <a:pt x="121606" y="407382"/>
                    <a:pt x="108255" y="426354"/>
                  </a:cubicBezTo>
                  <a:cubicBezTo>
                    <a:pt x="95607" y="443920"/>
                    <a:pt x="80149" y="459379"/>
                    <a:pt x="55555" y="450947"/>
                  </a:cubicBezTo>
                  <a:cubicBezTo>
                    <a:pt x="30259" y="442515"/>
                    <a:pt x="11288" y="426354"/>
                    <a:pt x="4261" y="398950"/>
                  </a:cubicBezTo>
                  <a:cubicBezTo>
                    <a:pt x="-6982" y="356087"/>
                    <a:pt x="4261" y="320954"/>
                    <a:pt x="35178" y="299172"/>
                  </a:cubicBezTo>
                  <a:cubicBezTo>
                    <a:pt x="61177" y="280902"/>
                    <a:pt x="80149" y="283713"/>
                    <a:pt x="102634" y="306901"/>
                  </a:cubicBezTo>
                  <a:cubicBezTo>
                    <a:pt x="109661" y="313928"/>
                    <a:pt x="111769" y="331494"/>
                    <a:pt x="128632" y="324468"/>
                  </a:cubicBezTo>
                  <a:cubicBezTo>
                    <a:pt x="143388" y="317441"/>
                    <a:pt x="149712" y="304793"/>
                    <a:pt x="149712" y="289334"/>
                  </a:cubicBezTo>
                  <a:cubicBezTo>
                    <a:pt x="149712" y="250688"/>
                    <a:pt x="151118" y="212744"/>
                    <a:pt x="149010" y="174097"/>
                  </a:cubicBezTo>
                  <a:cubicBezTo>
                    <a:pt x="148307" y="153720"/>
                    <a:pt x="153225" y="147396"/>
                    <a:pt x="174305" y="148802"/>
                  </a:cubicBezTo>
                  <a:cubicBezTo>
                    <a:pt x="211547" y="150910"/>
                    <a:pt x="249491" y="149504"/>
                    <a:pt x="286732" y="149504"/>
                  </a:cubicBezTo>
                  <a:cubicBezTo>
                    <a:pt x="295164" y="149504"/>
                    <a:pt x="302893" y="149504"/>
                    <a:pt x="310622" y="144586"/>
                  </a:cubicBezTo>
                  <a:cubicBezTo>
                    <a:pt x="330297" y="132640"/>
                    <a:pt x="331000" y="122803"/>
                    <a:pt x="314136" y="108047"/>
                  </a:cubicBezTo>
                  <a:cubicBezTo>
                    <a:pt x="281110" y="79941"/>
                    <a:pt x="280408" y="52537"/>
                    <a:pt x="311325" y="23025"/>
                  </a:cubicBezTo>
                  <a:cubicBezTo>
                    <a:pt x="346458" y="-11406"/>
                    <a:pt x="409698" y="-6487"/>
                    <a:pt x="439913" y="32862"/>
                  </a:cubicBezTo>
                  <a:cubicBezTo>
                    <a:pt x="460993" y="59563"/>
                    <a:pt x="458884" y="81346"/>
                    <a:pt x="433589" y="104534"/>
                  </a:cubicBezTo>
                  <a:cubicBezTo>
                    <a:pt x="426562" y="111560"/>
                    <a:pt x="410401" y="114371"/>
                    <a:pt x="416724" y="128424"/>
                  </a:cubicBezTo>
                  <a:cubicBezTo>
                    <a:pt x="423049" y="141775"/>
                    <a:pt x="434994" y="149504"/>
                    <a:pt x="451858" y="149504"/>
                  </a:cubicBezTo>
                  <a:cubicBezTo>
                    <a:pt x="491910" y="148802"/>
                    <a:pt x="531962" y="150207"/>
                    <a:pt x="572013" y="148802"/>
                  </a:cubicBezTo>
                  <a:cubicBezTo>
                    <a:pt x="588175" y="148099"/>
                    <a:pt x="591688" y="153720"/>
                    <a:pt x="590985" y="168476"/>
                  </a:cubicBezTo>
                  <a:cubicBezTo>
                    <a:pt x="589580" y="207123"/>
                    <a:pt x="590985" y="245067"/>
                    <a:pt x="590283" y="283713"/>
                  </a:cubicBezTo>
                  <a:cubicBezTo>
                    <a:pt x="590283" y="294253"/>
                    <a:pt x="590985" y="304090"/>
                    <a:pt x="597309" y="312522"/>
                  </a:cubicBezTo>
                  <a:cubicBezTo>
                    <a:pt x="607849" y="325873"/>
                    <a:pt x="617687" y="333602"/>
                    <a:pt x="633145" y="314630"/>
                  </a:cubicBezTo>
                  <a:cubicBezTo>
                    <a:pt x="661954" y="278794"/>
                    <a:pt x="687953" y="279497"/>
                    <a:pt x="719573" y="312522"/>
                  </a:cubicBezTo>
                  <a:cubicBezTo>
                    <a:pt x="756112" y="351872"/>
                    <a:pt x="742761" y="424948"/>
                    <a:pt x="694980" y="448136"/>
                  </a:cubicBezTo>
                  <a:cubicBezTo>
                    <a:pt x="671089" y="459379"/>
                    <a:pt x="653522" y="450947"/>
                    <a:pt x="636659" y="433380"/>
                  </a:cubicBezTo>
                  <a:cubicBezTo>
                    <a:pt x="630334" y="426354"/>
                    <a:pt x="627524" y="410895"/>
                    <a:pt x="612768" y="417219"/>
                  </a:cubicBezTo>
                  <a:cubicBezTo>
                    <a:pt x="598012" y="423543"/>
                    <a:pt x="590283" y="435488"/>
                    <a:pt x="590283" y="451650"/>
                  </a:cubicBezTo>
                  <a:cubicBezTo>
                    <a:pt x="590283" y="490999"/>
                    <a:pt x="588877" y="530348"/>
                    <a:pt x="590985" y="569697"/>
                  </a:cubicBezTo>
                  <a:cubicBezTo>
                    <a:pt x="591688" y="587967"/>
                    <a:pt x="587472" y="595696"/>
                    <a:pt x="567797" y="593588"/>
                  </a:cubicBezTo>
                  <a:cubicBezTo>
                    <a:pt x="548826" y="590777"/>
                    <a:pt x="529151" y="592182"/>
                    <a:pt x="510179" y="59218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4FD9DC28-42BC-4F03-83F0-328F559C608F}"/>
                </a:ext>
              </a:extLst>
            </p:cNvPr>
            <p:cNvSpPr/>
            <p:nvPr/>
          </p:nvSpPr>
          <p:spPr>
            <a:xfrm>
              <a:off x="11198565" y="5820543"/>
              <a:ext cx="1026185" cy="1026186"/>
            </a:xfrm>
            <a:custGeom>
              <a:avLst/>
              <a:gdLst>
                <a:gd name="connsiteX0" fmla="*/ 592633 w 590237"/>
                <a:gd name="connsiteY0" fmla="*/ 370707 h 590237"/>
                <a:gd name="connsiteX1" fmla="*/ 592633 w 590237"/>
                <a:gd name="connsiteY1" fmla="*/ 570966 h 590237"/>
                <a:gd name="connsiteX2" fmla="*/ 573661 w 590237"/>
                <a:gd name="connsiteY2" fmla="*/ 591344 h 590237"/>
                <a:gd name="connsiteX3" fmla="*/ 168224 w 590237"/>
                <a:gd name="connsiteY3" fmla="*/ 591344 h 590237"/>
                <a:gd name="connsiteX4" fmla="*/ 148550 w 590237"/>
                <a:gd name="connsiteY4" fmla="*/ 571669 h 590237"/>
                <a:gd name="connsiteX5" fmla="*/ 149253 w 590237"/>
                <a:gd name="connsiteY5" fmla="*/ 453621 h 590237"/>
                <a:gd name="connsiteX6" fmla="*/ 138713 w 590237"/>
                <a:gd name="connsiteY6" fmla="*/ 424110 h 590237"/>
                <a:gd name="connsiteX7" fmla="*/ 109903 w 590237"/>
                <a:gd name="connsiteY7" fmla="*/ 424110 h 590237"/>
                <a:gd name="connsiteX8" fmla="*/ 50177 w 590237"/>
                <a:gd name="connsiteY8" fmla="*/ 450108 h 590237"/>
                <a:gd name="connsiteX9" fmla="*/ 288 w 590237"/>
                <a:gd name="connsiteY9" fmla="*/ 381247 h 590237"/>
                <a:gd name="connsiteX10" fmla="*/ 38934 w 590237"/>
                <a:gd name="connsiteY10" fmla="*/ 296927 h 590237"/>
                <a:gd name="connsiteX11" fmla="*/ 103579 w 590237"/>
                <a:gd name="connsiteY11" fmla="*/ 309575 h 590237"/>
                <a:gd name="connsiteX12" fmla="*/ 128173 w 590237"/>
                <a:gd name="connsiteY12" fmla="*/ 325034 h 590237"/>
                <a:gd name="connsiteX13" fmla="*/ 148550 w 590237"/>
                <a:gd name="connsiteY13" fmla="*/ 292008 h 590237"/>
                <a:gd name="connsiteX14" fmla="*/ 147847 w 590237"/>
                <a:gd name="connsiteY14" fmla="*/ 171853 h 590237"/>
                <a:gd name="connsiteX15" fmla="*/ 168224 w 590237"/>
                <a:gd name="connsiteY15" fmla="*/ 150071 h 590237"/>
                <a:gd name="connsiteX16" fmla="*/ 280650 w 590237"/>
                <a:gd name="connsiteY16" fmla="*/ 150773 h 590237"/>
                <a:gd name="connsiteX17" fmla="*/ 307352 w 590237"/>
                <a:gd name="connsiteY17" fmla="*/ 145854 h 590237"/>
                <a:gd name="connsiteX18" fmla="*/ 312270 w 590237"/>
                <a:gd name="connsiteY18" fmla="*/ 107911 h 590237"/>
                <a:gd name="connsiteX19" fmla="*/ 287677 w 590237"/>
                <a:gd name="connsiteY19" fmla="*/ 59427 h 590237"/>
                <a:gd name="connsiteX20" fmla="*/ 337566 w 590237"/>
                <a:gd name="connsiteY20" fmla="*/ 5322 h 590237"/>
                <a:gd name="connsiteX21" fmla="*/ 438750 w 590237"/>
                <a:gd name="connsiteY21" fmla="*/ 33428 h 590237"/>
                <a:gd name="connsiteX22" fmla="*/ 431723 w 590237"/>
                <a:gd name="connsiteY22" fmla="*/ 105100 h 590237"/>
                <a:gd name="connsiteX23" fmla="*/ 416265 w 590237"/>
                <a:gd name="connsiteY23" fmla="*/ 129693 h 590237"/>
                <a:gd name="connsiteX24" fmla="*/ 451398 w 590237"/>
                <a:gd name="connsiteY24" fmla="*/ 150773 h 590237"/>
                <a:gd name="connsiteX25" fmla="*/ 566635 w 590237"/>
                <a:gd name="connsiteY25" fmla="*/ 150071 h 590237"/>
                <a:gd name="connsiteX26" fmla="*/ 592633 w 590237"/>
                <a:gd name="connsiteY26" fmla="*/ 174664 h 590237"/>
                <a:gd name="connsiteX27" fmla="*/ 592633 w 590237"/>
                <a:gd name="connsiteY27" fmla="*/ 370707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90237" h="590237">
                  <a:moveTo>
                    <a:pt x="592633" y="370707"/>
                  </a:moveTo>
                  <a:cubicBezTo>
                    <a:pt x="592633" y="437460"/>
                    <a:pt x="591931" y="504213"/>
                    <a:pt x="592633" y="570966"/>
                  </a:cubicBezTo>
                  <a:cubicBezTo>
                    <a:pt x="592633" y="585722"/>
                    <a:pt x="589823" y="591344"/>
                    <a:pt x="573661" y="591344"/>
                  </a:cubicBezTo>
                  <a:cubicBezTo>
                    <a:pt x="438750" y="590641"/>
                    <a:pt x="303136" y="590641"/>
                    <a:pt x="168224" y="591344"/>
                  </a:cubicBezTo>
                  <a:cubicBezTo>
                    <a:pt x="152063" y="591344"/>
                    <a:pt x="148550" y="586425"/>
                    <a:pt x="148550" y="571669"/>
                  </a:cubicBezTo>
                  <a:cubicBezTo>
                    <a:pt x="149253" y="532320"/>
                    <a:pt x="148550" y="492971"/>
                    <a:pt x="149253" y="453621"/>
                  </a:cubicBezTo>
                  <a:cubicBezTo>
                    <a:pt x="149253" y="442379"/>
                    <a:pt x="147144" y="432541"/>
                    <a:pt x="138713" y="424110"/>
                  </a:cubicBezTo>
                  <a:cubicBezTo>
                    <a:pt x="128875" y="414272"/>
                    <a:pt x="120443" y="409353"/>
                    <a:pt x="109903" y="424110"/>
                  </a:cubicBezTo>
                  <a:cubicBezTo>
                    <a:pt x="95147" y="444487"/>
                    <a:pt x="77581" y="461351"/>
                    <a:pt x="50177" y="450108"/>
                  </a:cubicBezTo>
                  <a:cubicBezTo>
                    <a:pt x="20665" y="437460"/>
                    <a:pt x="2396" y="415678"/>
                    <a:pt x="288" y="381247"/>
                  </a:cubicBezTo>
                  <a:cubicBezTo>
                    <a:pt x="-1820" y="345411"/>
                    <a:pt x="7314" y="316602"/>
                    <a:pt x="38934" y="296927"/>
                  </a:cubicBezTo>
                  <a:cubicBezTo>
                    <a:pt x="63528" y="281468"/>
                    <a:pt x="81797" y="285685"/>
                    <a:pt x="103579" y="309575"/>
                  </a:cubicBezTo>
                  <a:cubicBezTo>
                    <a:pt x="109903" y="316602"/>
                    <a:pt x="113416" y="332763"/>
                    <a:pt x="128173" y="325034"/>
                  </a:cubicBezTo>
                  <a:cubicBezTo>
                    <a:pt x="140821" y="318710"/>
                    <a:pt x="148550" y="308170"/>
                    <a:pt x="148550" y="292008"/>
                  </a:cubicBezTo>
                  <a:cubicBezTo>
                    <a:pt x="147847" y="251957"/>
                    <a:pt x="149253" y="211905"/>
                    <a:pt x="147847" y="171853"/>
                  </a:cubicBezTo>
                  <a:cubicBezTo>
                    <a:pt x="147144" y="155692"/>
                    <a:pt x="150658" y="149368"/>
                    <a:pt x="168224" y="150071"/>
                  </a:cubicBezTo>
                  <a:cubicBezTo>
                    <a:pt x="205466" y="151476"/>
                    <a:pt x="243409" y="150773"/>
                    <a:pt x="280650" y="150773"/>
                  </a:cubicBezTo>
                  <a:cubicBezTo>
                    <a:pt x="289785" y="150773"/>
                    <a:pt x="298920" y="150773"/>
                    <a:pt x="307352" y="145854"/>
                  </a:cubicBezTo>
                  <a:cubicBezTo>
                    <a:pt x="327729" y="135314"/>
                    <a:pt x="329134" y="122667"/>
                    <a:pt x="312270" y="107911"/>
                  </a:cubicBezTo>
                  <a:cubicBezTo>
                    <a:pt x="297515" y="95263"/>
                    <a:pt x="282056" y="81209"/>
                    <a:pt x="287677" y="59427"/>
                  </a:cubicBezTo>
                  <a:cubicBezTo>
                    <a:pt x="294704" y="33428"/>
                    <a:pt x="312270" y="13754"/>
                    <a:pt x="337566" y="5322"/>
                  </a:cubicBezTo>
                  <a:cubicBezTo>
                    <a:pt x="374808" y="-8029"/>
                    <a:pt x="416265" y="4619"/>
                    <a:pt x="438750" y="33428"/>
                  </a:cubicBezTo>
                  <a:cubicBezTo>
                    <a:pt x="459830" y="60129"/>
                    <a:pt x="457019" y="81209"/>
                    <a:pt x="431723" y="105100"/>
                  </a:cubicBezTo>
                  <a:cubicBezTo>
                    <a:pt x="424697" y="111424"/>
                    <a:pt x="409238" y="114235"/>
                    <a:pt x="416265" y="129693"/>
                  </a:cubicBezTo>
                  <a:cubicBezTo>
                    <a:pt x="423292" y="143747"/>
                    <a:pt x="435939" y="150773"/>
                    <a:pt x="451398" y="150773"/>
                  </a:cubicBezTo>
                  <a:cubicBezTo>
                    <a:pt x="490045" y="150773"/>
                    <a:pt x="527988" y="152179"/>
                    <a:pt x="566635" y="150071"/>
                  </a:cubicBezTo>
                  <a:cubicBezTo>
                    <a:pt x="586309" y="149368"/>
                    <a:pt x="593336" y="152881"/>
                    <a:pt x="592633" y="174664"/>
                  </a:cubicBezTo>
                  <a:cubicBezTo>
                    <a:pt x="591931" y="239309"/>
                    <a:pt x="592633" y="305359"/>
                    <a:pt x="592633" y="37070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754C6435-4F67-46FE-B8B8-EDC2F9F65865}"/>
                </a:ext>
              </a:extLst>
            </p:cNvPr>
            <p:cNvSpPr/>
            <p:nvPr/>
          </p:nvSpPr>
          <p:spPr>
            <a:xfrm>
              <a:off x="11189772" y="1260583"/>
              <a:ext cx="1026185" cy="1026186"/>
            </a:xfrm>
            <a:custGeom>
              <a:avLst/>
              <a:gdLst>
                <a:gd name="connsiteX0" fmla="*/ 511508 w 590237"/>
                <a:gd name="connsiteY0" fmla="*/ 592383 h 590237"/>
                <a:gd name="connsiteX1" fmla="*/ 451079 w 590237"/>
                <a:gd name="connsiteY1" fmla="*/ 592383 h 590237"/>
                <a:gd name="connsiteX2" fmla="*/ 411027 w 590237"/>
                <a:gd name="connsiteY2" fmla="*/ 572006 h 590237"/>
                <a:gd name="connsiteX3" fmla="*/ 414541 w 590237"/>
                <a:gd name="connsiteY3" fmla="*/ 532656 h 590237"/>
                <a:gd name="connsiteX4" fmla="*/ 438431 w 590237"/>
                <a:gd name="connsiteY4" fmla="*/ 483470 h 590237"/>
                <a:gd name="connsiteX5" fmla="*/ 378705 w 590237"/>
                <a:gd name="connsiteY5" fmla="*/ 443418 h 590237"/>
                <a:gd name="connsiteX6" fmla="*/ 311249 w 590237"/>
                <a:gd name="connsiteY6" fmla="*/ 470822 h 590237"/>
                <a:gd name="connsiteX7" fmla="*/ 318978 w 590237"/>
                <a:gd name="connsiteY7" fmla="*/ 525630 h 590237"/>
                <a:gd name="connsiteX8" fmla="*/ 339356 w 590237"/>
                <a:gd name="connsiteY8" fmla="*/ 559358 h 590237"/>
                <a:gd name="connsiteX9" fmla="*/ 295791 w 590237"/>
                <a:gd name="connsiteY9" fmla="*/ 591680 h 590237"/>
                <a:gd name="connsiteX10" fmla="*/ 164392 w 590237"/>
                <a:gd name="connsiteY10" fmla="*/ 592383 h 590237"/>
                <a:gd name="connsiteX11" fmla="*/ 149636 w 590237"/>
                <a:gd name="connsiteY11" fmla="*/ 573411 h 590237"/>
                <a:gd name="connsiteX12" fmla="*/ 149636 w 590237"/>
                <a:gd name="connsiteY12" fmla="*/ 456066 h 590237"/>
                <a:gd name="connsiteX13" fmla="*/ 140502 w 590237"/>
                <a:gd name="connsiteY13" fmla="*/ 425852 h 590237"/>
                <a:gd name="connsiteX14" fmla="*/ 110287 w 590237"/>
                <a:gd name="connsiteY14" fmla="*/ 425149 h 590237"/>
                <a:gd name="connsiteX15" fmla="*/ 55480 w 590237"/>
                <a:gd name="connsiteY15" fmla="*/ 451147 h 590237"/>
                <a:gd name="connsiteX16" fmla="*/ 2077 w 590237"/>
                <a:gd name="connsiteY16" fmla="*/ 390718 h 590237"/>
                <a:gd name="connsiteX17" fmla="*/ 40724 w 590237"/>
                <a:gd name="connsiteY17" fmla="*/ 296561 h 590237"/>
                <a:gd name="connsiteX18" fmla="*/ 104666 w 590237"/>
                <a:gd name="connsiteY18" fmla="*/ 309912 h 590237"/>
                <a:gd name="connsiteX19" fmla="*/ 126449 w 590237"/>
                <a:gd name="connsiteY19" fmla="*/ 325370 h 590237"/>
                <a:gd name="connsiteX20" fmla="*/ 148231 w 590237"/>
                <a:gd name="connsiteY20" fmla="*/ 293750 h 590237"/>
                <a:gd name="connsiteX21" fmla="*/ 147528 w 590237"/>
                <a:gd name="connsiteY21" fmla="*/ 178514 h 590237"/>
                <a:gd name="connsiteX22" fmla="*/ 179148 w 590237"/>
                <a:gd name="connsiteY22" fmla="*/ 148299 h 590237"/>
                <a:gd name="connsiteX23" fmla="*/ 285953 w 590237"/>
                <a:gd name="connsiteY23" fmla="*/ 149002 h 590237"/>
                <a:gd name="connsiteX24" fmla="*/ 314060 w 590237"/>
                <a:gd name="connsiteY24" fmla="*/ 140570 h 590237"/>
                <a:gd name="connsiteX25" fmla="*/ 315465 w 590237"/>
                <a:gd name="connsiteY25" fmla="*/ 108950 h 590237"/>
                <a:gd name="connsiteX26" fmla="*/ 318978 w 590237"/>
                <a:gd name="connsiteY26" fmla="*/ 15496 h 590237"/>
                <a:gd name="connsiteX27" fmla="*/ 449674 w 590237"/>
                <a:gd name="connsiteY27" fmla="*/ 48521 h 590237"/>
                <a:gd name="connsiteX28" fmla="*/ 433513 w 590237"/>
                <a:gd name="connsiteY28" fmla="*/ 104031 h 590237"/>
                <a:gd name="connsiteX29" fmla="*/ 416649 w 590237"/>
                <a:gd name="connsiteY29" fmla="*/ 128624 h 590237"/>
                <a:gd name="connsiteX30" fmla="*/ 451782 w 590237"/>
                <a:gd name="connsiteY30" fmla="*/ 149704 h 590237"/>
                <a:gd name="connsiteX31" fmla="*/ 571938 w 590237"/>
                <a:gd name="connsiteY31" fmla="*/ 149002 h 590237"/>
                <a:gd name="connsiteX32" fmla="*/ 592315 w 590237"/>
                <a:gd name="connsiteY32" fmla="*/ 167974 h 590237"/>
                <a:gd name="connsiteX33" fmla="*/ 592315 w 590237"/>
                <a:gd name="connsiteY33" fmla="*/ 572708 h 590237"/>
                <a:gd name="connsiteX34" fmla="*/ 573343 w 590237"/>
                <a:gd name="connsiteY34" fmla="*/ 593086 h 590237"/>
                <a:gd name="connsiteX35" fmla="*/ 511508 w 590237"/>
                <a:gd name="connsiteY35" fmla="*/ 59238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590237">
                  <a:moveTo>
                    <a:pt x="511508" y="592383"/>
                  </a:moveTo>
                  <a:cubicBezTo>
                    <a:pt x="491131" y="592383"/>
                    <a:pt x="471457" y="592383"/>
                    <a:pt x="451079" y="592383"/>
                  </a:cubicBezTo>
                  <a:cubicBezTo>
                    <a:pt x="434215" y="592383"/>
                    <a:pt x="421567" y="584653"/>
                    <a:pt x="411027" y="572006"/>
                  </a:cubicBezTo>
                  <a:cubicBezTo>
                    <a:pt x="399785" y="557952"/>
                    <a:pt x="397677" y="545304"/>
                    <a:pt x="414541" y="532656"/>
                  </a:cubicBezTo>
                  <a:cubicBezTo>
                    <a:pt x="430702" y="520711"/>
                    <a:pt x="449674" y="508063"/>
                    <a:pt x="438431" y="483470"/>
                  </a:cubicBezTo>
                  <a:cubicBezTo>
                    <a:pt x="427189" y="458876"/>
                    <a:pt x="408217" y="443418"/>
                    <a:pt x="378705" y="443418"/>
                  </a:cubicBezTo>
                  <a:cubicBezTo>
                    <a:pt x="351301" y="442715"/>
                    <a:pt x="328816" y="447634"/>
                    <a:pt x="311249" y="470822"/>
                  </a:cubicBezTo>
                  <a:cubicBezTo>
                    <a:pt x="295791" y="491902"/>
                    <a:pt x="299304" y="508766"/>
                    <a:pt x="318978" y="525630"/>
                  </a:cubicBezTo>
                  <a:cubicBezTo>
                    <a:pt x="329518" y="534062"/>
                    <a:pt x="347085" y="541088"/>
                    <a:pt x="339356" y="559358"/>
                  </a:cubicBezTo>
                  <a:cubicBezTo>
                    <a:pt x="331626" y="577627"/>
                    <a:pt x="316871" y="590978"/>
                    <a:pt x="295791" y="591680"/>
                  </a:cubicBezTo>
                  <a:cubicBezTo>
                    <a:pt x="252225" y="592383"/>
                    <a:pt x="207958" y="590978"/>
                    <a:pt x="164392" y="592383"/>
                  </a:cubicBezTo>
                  <a:cubicBezTo>
                    <a:pt x="148231" y="593086"/>
                    <a:pt x="149636" y="583248"/>
                    <a:pt x="149636" y="573411"/>
                  </a:cubicBezTo>
                  <a:cubicBezTo>
                    <a:pt x="149636" y="534062"/>
                    <a:pt x="149636" y="494713"/>
                    <a:pt x="149636" y="456066"/>
                  </a:cubicBezTo>
                  <a:cubicBezTo>
                    <a:pt x="149636" y="444823"/>
                    <a:pt x="149636" y="434283"/>
                    <a:pt x="140502" y="425852"/>
                  </a:cubicBezTo>
                  <a:cubicBezTo>
                    <a:pt x="130665" y="416014"/>
                    <a:pt x="121530" y="409690"/>
                    <a:pt x="110287" y="425149"/>
                  </a:cubicBezTo>
                  <a:cubicBezTo>
                    <a:pt x="96937" y="443418"/>
                    <a:pt x="81478" y="460282"/>
                    <a:pt x="55480" y="451147"/>
                  </a:cubicBezTo>
                  <a:cubicBezTo>
                    <a:pt x="26670" y="441310"/>
                    <a:pt x="7698" y="421635"/>
                    <a:pt x="2077" y="390718"/>
                  </a:cubicBezTo>
                  <a:cubicBezTo>
                    <a:pt x="-5652" y="348559"/>
                    <a:pt x="8401" y="316236"/>
                    <a:pt x="40724" y="296561"/>
                  </a:cubicBezTo>
                  <a:cubicBezTo>
                    <a:pt x="66722" y="281103"/>
                    <a:pt x="80775" y="284616"/>
                    <a:pt x="104666" y="309912"/>
                  </a:cubicBezTo>
                  <a:cubicBezTo>
                    <a:pt x="110990" y="316236"/>
                    <a:pt x="113801" y="330992"/>
                    <a:pt x="126449" y="325370"/>
                  </a:cubicBezTo>
                  <a:cubicBezTo>
                    <a:pt x="139097" y="319749"/>
                    <a:pt x="148934" y="309912"/>
                    <a:pt x="148231" y="293750"/>
                  </a:cubicBezTo>
                  <a:cubicBezTo>
                    <a:pt x="148231" y="255104"/>
                    <a:pt x="150339" y="217160"/>
                    <a:pt x="147528" y="178514"/>
                  </a:cubicBezTo>
                  <a:cubicBezTo>
                    <a:pt x="145420" y="151813"/>
                    <a:pt x="155960" y="146894"/>
                    <a:pt x="179148" y="148299"/>
                  </a:cubicBezTo>
                  <a:cubicBezTo>
                    <a:pt x="214282" y="150407"/>
                    <a:pt x="250117" y="148299"/>
                    <a:pt x="285953" y="149002"/>
                  </a:cubicBezTo>
                  <a:cubicBezTo>
                    <a:pt x="296493" y="149002"/>
                    <a:pt x="305628" y="148299"/>
                    <a:pt x="314060" y="140570"/>
                  </a:cubicBezTo>
                  <a:cubicBezTo>
                    <a:pt x="325302" y="130030"/>
                    <a:pt x="331626" y="122301"/>
                    <a:pt x="315465" y="108950"/>
                  </a:cubicBezTo>
                  <a:cubicBezTo>
                    <a:pt x="277521" y="77330"/>
                    <a:pt x="279629" y="45008"/>
                    <a:pt x="318978" y="15496"/>
                  </a:cubicBezTo>
                  <a:cubicBezTo>
                    <a:pt x="359733" y="-15422"/>
                    <a:pt x="427891" y="2145"/>
                    <a:pt x="449674" y="48521"/>
                  </a:cubicBezTo>
                  <a:cubicBezTo>
                    <a:pt x="460214" y="72411"/>
                    <a:pt x="449674" y="87870"/>
                    <a:pt x="433513" y="104031"/>
                  </a:cubicBezTo>
                  <a:cubicBezTo>
                    <a:pt x="426486" y="111058"/>
                    <a:pt x="411027" y="114571"/>
                    <a:pt x="416649" y="128624"/>
                  </a:cubicBezTo>
                  <a:cubicBezTo>
                    <a:pt x="422973" y="142678"/>
                    <a:pt x="434918" y="150407"/>
                    <a:pt x="451782" y="149704"/>
                  </a:cubicBezTo>
                  <a:cubicBezTo>
                    <a:pt x="491834" y="149002"/>
                    <a:pt x="531886" y="149704"/>
                    <a:pt x="571938" y="149002"/>
                  </a:cubicBezTo>
                  <a:cubicBezTo>
                    <a:pt x="585991" y="149002"/>
                    <a:pt x="592315" y="151110"/>
                    <a:pt x="592315" y="167974"/>
                  </a:cubicBezTo>
                  <a:cubicBezTo>
                    <a:pt x="591612" y="302885"/>
                    <a:pt x="591612" y="437797"/>
                    <a:pt x="592315" y="572708"/>
                  </a:cubicBezTo>
                  <a:cubicBezTo>
                    <a:pt x="592315" y="587464"/>
                    <a:pt x="589504" y="593788"/>
                    <a:pt x="573343" y="593086"/>
                  </a:cubicBezTo>
                  <a:cubicBezTo>
                    <a:pt x="553668" y="591680"/>
                    <a:pt x="532588" y="592383"/>
                    <a:pt x="511508" y="59238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F31F0078-3D30-47A6-B0BE-D1D59532E745}"/>
                </a:ext>
              </a:extLst>
            </p:cNvPr>
            <p:cNvSpPr/>
            <p:nvPr/>
          </p:nvSpPr>
          <p:spPr>
            <a:xfrm>
              <a:off x="503393" y="5823022"/>
              <a:ext cx="1026185" cy="1026186"/>
            </a:xfrm>
            <a:custGeom>
              <a:avLst/>
              <a:gdLst>
                <a:gd name="connsiteX0" fmla="*/ 370196 w 590237"/>
                <a:gd name="connsiteY0" fmla="*/ 591917 h 590237"/>
                <a:gd name="connsiteX1" fmla="*/ 167829 w 590237"/>
                <a:gd name="connsiteY1" fmla="*/ 591917 h 590237"/>
                <a:gd name="connsiteX2" fmla="*/ 147452 w 590237"/>
                <a:gd name="connsiteY2" fmla="*/ 572242 h 590237"/>
                <a:gd name="connsiteX3" fmla="*/ 148154 w 590237"/>
                <a:gd name="connsiteY3" fmla="*/ 454897 h 590237"/>
                <a:gd name="connsiteX4" fmla="*/ 139020 w 590237"/>
                <a:gd name="connsiteY4" fmla="*/ 424683 h 590237"/>
                <a:gd name="connsiteX5" fmla="*/ 108805 w 590237"/>
                <a:gd name="connsiteY5" fmla="*/ 425385 h 590237"/>
                <a:gd name="connsiteX6" fmla="*/ 56808 w 590237"/>
                <a:gd name="connsiteY6" fmla="*/ 451384 h 590237"/>
                <a:gd name="connsiteX7" fmla="*/ 4811 w 590237"/>
                <a:gd name="connsiteY7" fmla="*/ 400089 h 590237"/>
                <a:gd name="connsiteX8" fmla="*/ 38539 w 590237"/>
                <a:gd name="connsiteY8" fmla="*/ 296798 h 590237"/>
                <a:gd name="connsiteX9" fmla="*/ 105292 w 590237"/>
                <a:gd name="connsiteY9" fmla="*/ 309446 h 590237"/>
                <a:gd name="connsiteX10" fmla="*/ 127074 w 590237"/>
                <a:gd name="connsiteY10" fmla="*/ 324904 h 590237"/>
                <a:gd name="connsiteX11" fmla="*/ 148857 w 590237"/>
                <a:gd name="connsiteY11" fmla="*/ 293284 h 590237"/>
                <a:gd name="connsiteX12" fmla="*/ 148154 w 590237"/>
                <a:gd name="connsiteY12" fmla="*/ 175940 h 590237"/>
                <a:gd name="connsiteX13" fmla="*/ 174153 w 590237"/>
                <a:gd name="connsiteY13" fmla="*/ 148536 h 590237"/>
                <a:gd name="connsiteX14" fmla="*/ 286579 w 590237"/>
                <a:gd name="connsiteY14" fmla="*/ 149238 h 590237"/>
                <a:gd name="connsiteX15" fmla="*/ 310470 w 590237"/>
                <a:gd name="connsiteY15" fmla="*/ 145022 h 590237"/>
                <a:gd name="connsiteX16" fmla="*/ 313983 w 590237"/>
                <a:gd name="connsiteY16" fmla="*/ 108484 h 590237"/>
                <a:gd name="connsiteX17" fmla="*/ 312578 w 590237"/>
                <a:gd name="connsiteY17" fmla="*/ 21354 h 590237"/>
                <a:gd name="connsiteX18" fmla="*/ 449597 w 590237"/>
                <a:gd name="connsiteY18" fmla="*/ 48757 h 590237"/>
                <a:gd name="connsiteX19" fmla="*/ 433436 w 590237"/>
                <a:gd name="connsiteY19" fmla="*/ 104268 h 590237"/>
                <a:gd name="connsiteX20" fmla="*/ 417275 w 590237"/>
                <a:gd name="connsiteY20" fmla="*/ 128861 h 590237"/>
                <a:gd name="connsiteX21" fmla="*/ 452408 w 590237"/>
                <a:gd name="connsiteY21" fmla="*/ 149941 h 590237"/>
                <a:gd name="connsiteX22" fmla="*/ 572564 w 590237"/>
                <a:gd name="connsiteY22" fmla="*/ 149238 h 590237"/>
                <a:gd name="connsiteX23" fmla="*/ 592941 w 590237"/>
                <a:gd name="connsiteY23" fmla="*/ 168210 h 590237"/>
                <a:gd name="connsiteX24" fmla="*/ 592941 w 590237"/>
                <a:gd name="connsiteY24" fmla="*/ 291176 h 590237"/>
                <a:gd name="connsiteX25" fmla="*/ 566942 w 590237"/>
                <a:gd name="connsiteY25" fmla="*/ 336147 h 590237"/>
                <a:gd name="connsiteX26" fmla="*/ 538133 w 590237"/>
                <a:gd name="connsiteY26" fmla="*/ 333336 h 590237"/>
                <a:gd name="connsiteX27" fmla="*/ 472082 w 590237"/>
                <a:gd name="connsiteY27" fmla="*/ 312256 h 590237"/>
                <a:gd name="connsiteX28" fmla="*/ 452408 w 590237"/>
                <a:gd name="connsiteY28" fmla="*/ 408521 h 590237"/>
                <a:gd name="connsiteX29" fmla="*/ 530404 w 590237"/>
                <a:gd name="connsiteY29" fmla="*/ 419764 h 590237"/>
                <a:gd name="connsiteX30" fmla="*/ 560618 w 590237"/>
                <a:gd name="connsiteY30" fmla="*/ 403603 h 590237"/>
                <a:gd name="connsiteX31" fmla="*/ 592238 w 590237"/>
                <a:gd name="connsiteY31" fmla="*/ 441547 h 590237"/>
                <a:gd name="connsiteX32" fmla="*/ 592941 w 590237"/>
                <a:gd name="connsiteY32" fmla="*/ 581377 h 590237"/>
                <a:gd name="connsiteX33" fmla="*/ 574671 w 590237"/>
                <a:gd name="connsiteY33" fmla="*/ 593322 h 590237"/>
                <a:gd name="connsiteX34" fmla="*/ 370196 w 590237"/>
                <a:gd name="connsiteY34" fmla="*/ 591917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237" h="590237">
                  <a:moveTo>
                    <a:pt x="370196" y="591917"/>
                  </a:moveTo>
                  <a:cubicBezTo>
                    <a:pt x="302740" y="591917"/>
                    <a:pt x="235285" y="591214"/>
                    <a:pt x="167829" y="591917"/>
                  </a:cubicBezTo>
                  <a:cubicBezTo>
                    <a:pt x="152370" y="591917"/>
                    <a:pt x="147452" y="588403"/>
                    <a:pt x="147452" y="572242"/>
                  </a:cubicBezTo>
                  <a:cubicBezTo>
                    <a:pt x="148857" y="532893"/>
                    <a:pt x="147452" y="493544"/>
                    <a:pt x="148154" y="454897"/>
                  </a:cubicBezTo>
                  <a:cubicBezTo>
                    <a:pt x="148154" y="443655"/>
                    <a:pt x="147452" y="433115"/>
                    <a:pt x="139020" y="424683"/>
                  </a:cubicBezTo>
                  <a:cubicBezTo>
                    <a:pt x="128480" y="414143"/>
                    <a:pt x="119345" y="410629"/>
                    <a:pt x="108805" y="425385"/>
                  </a:cubicBezTo>
                  <a:cubicBezTo>
                    <a:pt x="96157" y="442249"/>
                    <a:pt x="81401" y="459113"/>
                    <a:pt x="56808" y="451384"/>
                  </a:cubicBezTo>
                  <a:cubicBezTo>
                    <a:pt x="30810" y="443655"/>
                    <a:pt x="12540" y="426790"/>
                    <a:pt x="4811" y="400089"/>
                  </a:cubicBezTo>
                  <a:cubicBezTo>
                    <a:pt x="-7837" y="357929"/>
                    <a:pt x="4811" y="317878"/>
                    <a:pt x="38539" y="296798"/>
                  </a:cubicBezTo>
                  <a:cubicBezTo>
                    <a:pt x="64537" y="279934"/>
                    <a:pt x="81401" y="284150"/>
                    <a:pt x="105292" y="309446"/>
                  </a:cubicBezTo>
                  <a:cubicBezTo>
                    <a:pt x="110913" y="315770"/>
                    <a:pt x="113724" y="330526"/>
                    <a:pt x="127074" y="324904"/>
                  </a:cubicBezTo>
                  <a:cubicBezTo>
                    <a:pt x="140425" y="319283"/>
                    <a:pt x="148857" y="308743"/>
                    <a:pt x="148857" y="293284"/>
                  </a:cubicBezTo>
                  <a:cubicBezTo>
                    <a:pt x="148857" y="253935"/>
                    <a:pt x="150262" y="214586"/>
                    <a:pt x="148154" y="175940"/>
                  </a:cubicBezTo>
                  <a:cubicBezTo>
                    <a:pt x="147452" y="155562"/>
                    <a:pt x="150965" y="147130"/>
                    <a:pt x="174153" y="148536"/>
                  </a:cubicBezTo>
                  <a:cubicBezTo>
                    <a:pt x="211394" y="150644"/>
                    <a:pt x="248635" y="149238"/>
                    <a:pt x="286579" y="149238"/>
                  </a:cubicBezTo>
                  <a:cubicBezTo>
                    <a:pt x="294309" y="149238"/>
                    <a:pt x="302740" y="149941"/>
                    <a:pt x="310470" y="145022"/>
                  </a:cubicBezTo>
                  <a:cubicBezTo>
                    <a:pt x="328739" y="133077"/>
                    <a:pt x="330145" y="122537"/>
                    <a:pt x="313983" y="108484"/>
                  </a:cubicBezTo>
                  <a:cubicBezTo>
                    <a:pt x="280255" y="78972"/>
                    <a:pt x="280255" y="52271"/>
                    <a:pt x="312578" y="21354"/>
                  </a:cubicBezTo>
                  <a:cubicBezTo>
                    <a:pt x="353332" y="-16590"/>
                    <a:pt x="426409" y="-1835"/>
                    <a:pt x="449597" y="48757"/>
                  </a:cubicBezTo>
                  <a:cubicBezTo>
                    <a:pt x="460137" y="72648"/>
                    <a:pt x="449597" y="88107"/>
                    <a:pt x="433436" y="104268"/>
                  </a:cubicBezTo>
                  <a:cubicBezTo>
                    <a:pt x="426409" y="111295"/>
                    <a:pt x="410951" y="114808"/>
                    <a:pt x="417275" y="128861"/>
                  </a:cubicBezTo>
                  <a:cubicBezTo>
                    <a:pt x="423599" y="142914"/>
                    <a:pt x="435544" y="149941"/>
                    <a:pt x="452408" y="149941"/>
                  </a:cubicBezTo>
                  <a:cubicBezTo>
                    <a:pt x="492460" y="149238"/>
                    <a:pt x="532512" y="150644"/>
                    <a:pt x="572564" y="149238"/>
                  </a:cubicBezTo>
                  <a:cubicBezTo>
                    <a:pt x="587319" y="149238"/>
                    <a:pt x="592941" y="152049"/>
                    <a:pt x="592941" y="168210"/>
                  </a:cubicBezTo>
                  <a:cubicBezTo>
                    <a:pt x="591535" y="208965"/>
                    <a:pt x="592238" y="250422"/>
                    <a:pt x="592941" y="291176"/>
                  </a:cubicBezTo>
                  <a:cubicBezTo>
                    <a:pt x="592941" y="312256"/>
                    <a:pt x="582401" y="324904"/>
                    <a:pt x="566942" y="336147"/>
                  </a:cubicBezTo>
                  <a:cubicBezTo>
                    <a:pt x="556402" y="343174"/>
                    <a:pt x="547268" y="342471"/>
                    <a:pt x="538133" y="333336"/>
                  </a:cubicBezTo>
                  <a:cubicBezTo>
                    <a:pt x="500892" y="297501"/>
                    <a:pt x="494568" y="295393"/>
                    <a:pt x="472082" y="312256"/>
                  </a:cubicBezTo>
                  <a:cubicBezTo>
                    <a:pt x="444679" y="332634"/>
                    <a:pt x="435544" y="378307"/>
                    <a:pt x="452408" y="408521"/>
                  </a:cubicBezTo>
                  <a:cubicBezTo>
                    <a:pt x="472785" y="445762"/>
                    <a:pt x="503702" y="449979"/>
                    <a:pt x="530404" y="419764"/>
                  </a:cubicBezTo>
                  <a:cubicBezTo>
                    <a:pt x="538133" y="410629"/>
                    <a:pt x="544457" y="395874"/>
                    <a:pt x="560618" y="403603"/>
                  </a:cubicBezTo>
                  <a:cubicBezTo>
                    <a:pt x="576779" y="410629"/>
                    <a:pt x="592238" y="422575"/>
                    <a:pt x="592238" y="441547"/>
                  </a:cubicBezTo>
                  <a:cubicBezTo>
                    <a:pt x="593643" y="487922"/>
                    <a:pt x="592238" y="534298"/>
                    <a:pt x="592941" y="581377"/>
                  </a:cubicBezTo>
                  <a:cubicBezTo>
                    <a:pt x="592941" y="596835"/>
                    <a:pt x="582401" y="593322"/>
                    <a:pt x="574671" y="593322"/>
                  </a:cubicBezTo>
                  <a:cubicBezTo>
                    <a:pt x="505108" y="592619"/>
                    <a:pt x="437652" y="591917"/>
                    <a:pt x="370196" y="59191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81EB1109-6D7A-4AB9-935B-1D3E7ADFD9A5}"/>
                </a:ext>
              </a:extLst>
            </p:cNvPr>
            <p:cNvSpPr/>
            <p:nvPr/>
          </p:nvSpPr>
          <p:spPr>
            <a:xfrm>
              <a:off x="2279759" y="-8368"/>
              <a:ext cx="1026185" cy="1026186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617167F3-21A3-414B-9532-5CEF33A002E1}"/>
                </a:ext>
              </a:extLst>
            </p:cNvPr>
            <p:cNvSpPr/>
            <p:nvPr/>
          </p:nvSpPr>
          <p:spPr>
            <a:xfrm>
              <a:off x="11189772" y="3061522"/>
              <a:ext cx="1026185" cy="1026186"/>
            </a:xfrm>
            <a:custGeom>
              <a:avLst/>
              <a:gdLst>
                <a:gd name="connsiteX0" fmla="*/ 592177 w 590237"/>
                <a:gd name="connsiteY0" fmla="*/ 219934 h 590237"/>
                <a:gd name="connsiteX1" fmla="*/ 592880 w 590237"/>
                <a:gd name="connsiteY1" fmla="*/ 417382 h 590237"/>
                <a:gd name="connsiteX2" fmla="*/ 569692 w 590237"/>
                <a:gd name="connsiteY2" fmla="*/ 441975 h 590237"/>
                <a:gd name="connsiteX3" fmla="*/ 457265 w 590237"/>
                <a:gd name="connsiteY3" fmla="*/ 441273 h 590237"/>
                <a:gd name="connsiteX4" fmla="*/ 424240 w 590237"/>
                <a:gd name="connsiteY4" fmla="*/ 452515 h 590237"/>
                <a:gd name="connsiteX5" fmla="*/ 424240 w 590237"/>
                <a:gd name="connsiteY5" fmla="*/ 481325 h 590237"/>
                <a:gd name="connsiteX6" fmla="*/ 451644 w 590237"/>
                <a:gd name="connsiteY6" fmla="*/ 535430 h 590237"/>
                <a:gd name="connsiteX7" fmla="*/ 386296 w 590237"/>
                <a:gd name="connsiteY7" fmla="*/ 589535 h 590237"/>
                <a:gd name="connsiteX8" fmla="*/ 301274 w 590237"/>
                <a:gd name="connsiteY8" fmla="*/ 558618 h 590237"/>
                <a:gd name="connsiteX9" fmla="*/ 306895 w 590237"/>
                <a:gd name="connsiteY9" fmla="*/ 489054 h 590237"/>
                <a:gd name="connsiteX10" fmla="*/ 323759 w 590237"/>
                <a:gd name="connsiteY10" fmla="*/ 463055 h 590237"/>
                <a:gd name="connsiteX11" fmla="*/ 288626 w 590237"/>
                <a:gd name="connsiteY11" fmla="*/ 441975 h 590237"/>
                <a:gd name="connsiteX12" fmla="*/ 170579 w 590237"/>
                <a:gd name="connsiteY12" fmla="*/ 442678 h 590237"/>
                <a:gd name="connsiteX13" fmla="*/ 148093 w 590237"/>
                <a:gd name="connsiteY13" fmla="*/ 420193 h 590237"/>
                <a:gd name="connsiteX14" fmla="*/ 148796 w 590237"/>
                <a:gd name="connsiteY14" fmla="*/ 304956 h 590237"/>
                <a:gd name="connsiteX15" fmla="*/ 136851 w 590237"/>
                <a:gd name="connsiteY15" fmla="*/ 273336 h 590237"/>
                <a:gd name="connsiteX16" fmla="*/ 110150 w 590237"/>
                <a:gd name="connsiteY16" fmla="*/ 274741 h 590237"/>
                <a:gd name="connsiteX17" fmla="*/ 50423 w 590237"/>
                <a:gd name="connsiteY17" fmla="*/ 300740 h 590237"/>
                <a:gd name="connsiteX18" fmla="*/ 534 w 590237"/>
                <a:gd name="connsiteY18" fmla="*/ 234690 h 590237"/>
                <a:gd name="connsiteX19" fmla="*/ 37072 w 590237"/>
                <a:gd name="connsiteY19" fmla="*/ 148964 h 590237"/>
                <a:gd name="connsiteX20" fmla="*/ 103826 w 590237"/>
                <a:gd name="connsiteY20" fmla="*/ 159504 h 590237"/>
                <a:gd name="connsiteX21" fmla="*/ 128419 w 590237"/>
                <a:gd name="connsiteY21" fmla="*/ 174963 h 590237"/>
                <a:gd name="connsiteX22" fmla="*/ 148796 w 590237"/>
                <a:gd name="connsiteY22" fmla="*/ 141938 h 590237"/>
                <a:gd name="connsiteX23" fmla="*/ 148093 w 590237"/>
                <a:gd name="connsiteY23" fmla="*/ 18972 h 590237"/>
                <a:gd name="connsiteX24" fmla="*/ 165660 w 590237"/>
                <a:gd name="connsiteY24" fmla="*/ 0 h 590237"/>
                <a:gd name="connsiteX25" fmla="*/ 291437 w 590237"/>
                <a:gd name="connsiteY25" fmla="*/ 0 h 590237"/>
                <a:gd name="connsiteX26" fmla="*/ 329381 w 590237"/>
                <a:gd name="connsiteY26" fmla="*/ 18269 h 590237"/>
                <a:gd name="connsiteX27" fmla="*/ 325867 w 590237"/>
                <a:gd name="connsiteY27" fmla="*/ 59726 h 590237"/>
                <a:gd name="connsiteX28" fmla="*/ 301274 w 590237"/>
                <a:gd name="connsiteY28" fmla="*/ 103994 h 590237"/>
                <a:gd name="connsiteX29" fmla="*/ 350461 w 590237"/>
                <a:gd name="connsiteY29" fmla="*/ 146857 h 590237"/>
                <a:gd name="connsiteX30" fmla="*/ 421430 w 590237"/>
                <a:gd name="connsiteY30" fmla="*/ 129993 h 590237"/>
                <a:gd name="connsiteX31" fmla="*/ 418619 w 590237"/>
                <a:gd name="connsiteY31" fmla="*/ 63942 h 590237"/>
                <a:gd name="connsiteX32" fmla="*/ 401052 w 590237"/>
                <a:gd name="connsiteY32" fmla="*/ 33728 h 590237"/>
                <a:gd name="connsiteX33" fmla="*/ 435483 w 590237"/>
                <a:gd name="connsiteY33" fmla="*/ 2108 h 590237"/>
                <a:gd name="connsiteX34" fmla="*/ 580232 w 590237"/>
                <a:gd name="connsiteY34" fmla="*/ 702 h 590237"/>
                <a:gd name="connsiteX35" fmla="*/ 590069 w 590237"/>
                <a:gd name="connsiteY35" fmla="*/ 21080 h 590237"/>
                <a:gd name="connsiteX36" fmla="*/ 592177 w 590237"/>
                <a:gd name="connsiteY36" fmla="*/ 219934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592177" y="219934"/>
                  </a:moveTo>
                  <a:cubicBezTo>
                    <a:pt x="592177" y="285984"/>
                    <a:pt x="591474" y="351332"/>
                    <a:pt x="592880" y="417382"/>
                  </a:cubicBezTo>
                  <a:cubicBezTo>
                    <a:pt x="592880" y="435652"/>
                    <a:pt x="590069" y="442678"/>
                    <a:pt x="569692" y="441975"/>
                  </a:cubicBezTo>
                  <a:cubicBezTo>
                    <a:pt x="532451" y="439867"/>
                    <a:pt x="494507" y="441975"/>
                    <a:pt x="457265" y="441273"/>
                  </a:cubicBezTo>
                  <a:cubicBezTo>
                    <a:pt x="444618" y="441273"/>
                    <a:pt x="433375" y="443381"/>
                    <a:pt x="424240" y="452515"/>
                  </a:cubicBezTo>
                  <a:cubicBezTo>
                    <a:pt x="415106" y="461650"/>
                    <a:pt x="410187" y="470785"/>
                    <a:pt x="424240" y="481325"/>
                  </a:cubicBezTo>
                  <a:cubicBezTo>
                    <a:pt x="441807" y="494675"/>
                    <a:pt x="460779" y="510134"/>
                    <a:pt x="451644" y="535430"/>
                  </a:cubicBezTo>
                  <a:cubicBezTo>
                    <a:pt x="441104" y="565644"/>
                    <a:pt x="420727" y="586021"/>
                    <a:pt x="386296" y="589535"/>
                  </a:cubicBezTo>
                  <a:cubicBezTo>
                    <a:pt x="352569" y="592346"/>
                    <a:pt x="323057" y="588129"/>
                    <a:pt x="301274" y="558618"/>
                  </a:cubicBezTo>
                  <a:cubicBezTo>
                    <a:pt x="281600" y="531916"/>
                    <a:pt x="283708" y="511539"/>
                    <a:pt x="306895" y="489054"/>
                  </a:cubicBezTo>
                  <a:cubicBezTo>
                    <a:pt x="313922" y="482027"/>
                    <a:pt x="332191" y="479919"/>
                    <a:pt x="323759" y="463055"/>
                  </a:cubicBezTo>
                  <a:cubicBezTo>
                    <a:pt x="316733" y="449002"/>
                    <a:pt x="304085" y="441975"/>
                    <a:pt x="288626" y="441975"/>
                  </a:cubicBezTo>
                  <a:cubicBezTo>
                    <a:pt x="249277" y="441975"/>
                    <a:pt x="209928" y="441273"/>
                    <a:pt x="170579" y="442678"/>
                  </a:cubicBezTo>
                  <a:cubicBezTo>
                    <a:pt x="152309" y="443381"/>
                    <a:pt x="147391" y="438462"/>
                    <a:pt x="148093" y="420193"/>
                  </a:cubicBezTo>
                  <a:cubicBezTo>
                    <a:pt x="149499" y="382249"/>
                    <a:pt x="148093" y="343602"/>
                    <a:pt x="148796" y="304956"/>
                  </a:cubicBezTo>
                  <a:cubicBezTo>
                    <a:pt x="148796" y="292308"/>
                    <a:pt x="146688" y="281768"/>
                    <a:pt x="136851" y="273336"/>
                  </a:cubicBezTo>
                  <a:cubicBezTo>
                    <a:pt x="127013" y="264904"/>
                    <a:pt x="119284" y="262094"/>
                    <a:pt x="110150" y="274741"/>
                  </a:cubicBezTo>
                  <a:cubicBezTo>
                    <a:pt x="96096" y="295119"/>
                    <a:pt x="77827" y="311983"/>
                    <a:pt x="50423" y="300740"/>
                  </a:cubicBezTo>
                  <a:cubicBezTo>
                    <a:pt x="22317" y="288795"/>
                    <a:pt x="3345" y="267715"/>
                    <a:pt x="534" y="234690"/>
                  </a:cubicBezTo>
                  <a:cubicBezTo>
                    <a:pt x="-2277" y="199556"/>
                    <a:pt x="5453" y="169342"/>
                    <a:pt x="37072" y="148964"/>
                  </a:cubicBezTo>
                  <a:cubicBezTo>
                    <a:pt x="63071" y="132101"/>
                    <a:pt x="81340" y="134911"/>
                    <a:pt x="103826" y="159504"/>
                  </a:cubicBezTo>
                  <a:cubicBezTo>
                    <a:pt x="110150" y="166531"/>
                    <a:pt x="113663" y="182693"/>
                    <a:pt x="128419" y="174963"/>
                  </a:cubicBezTo>
                  <a:cubicBezTo>
                    <a:pt x="141067" y="168639"/>
                    <a:pt x="148796" y="158099"/>
                    <a:pt x="148796" y="141938"/>
                  </a:cubicBezTo>
                  <a:cubicBezTo>
                    <a:pt x="148093" y="101183"/>
                    <a:pt x="149499" y="59726"/>
                    <a:pt x="148093" y="18972"/>
                  </a:cubicBezTo>
                  <a:cubicBezTo>
                    <a:pt x="148093" y="4918"/>
                    <a:pt x="150904" y="0"/>
                    <a:pt x="165660" y="0"/>
                  </a:cubicBezTo>
                  <a:cubicBezTo>
                    <a:pt x="207820" y="702"/>
                    <a:pt x="249980" y="702"/>
                    <a:pt x="291437" y="0"/>
                  </a:cubicBezTo>
                  <a:cubicBezTo>
                    <a:pt x="307598" y="0"/>
                    <a:pt x="319543" y="6324"/>
                    <a:pt x="329381" y="18269"/>
                  </a:cubicBezTo>
                  <a:cubicBezTo>
                    <a:pt x="342029" y="33728"/>
                    <a:pt x="343434" y="47078"/>
                    <a:pt x="325867" y="59726"/>
                  </a:cubicBezTo>
                  <a:cubicBezTo>
                    <a:pt x="311111" y="70266"/>
                    <a:pt x="294247" y="82211"/>
                    <a:pt x="301274" y="103994"/>
                  </a:cubicBezTo>
                  <a:cubicBezTo>
                    <a:pt x="309003" y="126480"/>
                    <a:pt x="325165" y="142641"/>
                    <a:pt x="350461" y="146857"/>
                  </a:cubicBezTo>
                  <a:cubicBezTo>
                    <a:pt x="376459" y="151073"/>
                    <a:pt x="401755" y="150370"/>
                    <a:pt x="421430" y="129993"/>
                  </a:cubicBezTo>
                  <a:cubicBezTo>
                    <a:pt x="446023" y="104697"/>
                    <a:pt x="445320" y="87130"/>
                    <a:pt x="418619" y="63942"/>
                  </a:cubicBezTo>
                  <a:cubicBezTo>
                    <a:pt x="409484" y="56213"/>
                    <a:pt x="394728" y="50591"/>
                    <a:pt x="401052" y="33728"/>
                  </a:cubicBezTo>
                  <a:cubicBezTo>
                    <a:pt x="407376" y="18269"/>
                    <a:pt x="417916" y="2810"/>
                    <a:pt x="435483" y="2108"/>
                  </a:cubicBezTo>
                  <a:cubicBezTo>
                    <a:pt x="483967" y="0"/>
                    <a:pt x="532451" y="702"/>
                    <a:pt x="580232" y="702"/>
                  </a:cubicBezTo>
                  <a:cubicBezTo>
                    <a:pt x="596393" y="702"/>
                    <a:pt x="589366" y="13350"/>
                    <a:pt x="590069" y="21080"/>
                  </a:cubicBezTo>
                  <a:cubicBezTo>
                    <a:pt x="592177" y="86428"/>
                    <a:pt x="592177" y="153181"/>
                    <a:pt x="592177" y="219934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0881E037-185D-4938-9F4E-53A9E89BBC23}"/>
                </a:ext>
              </a:extLst>
            </p:cNvPr>
            <p:cNvSpPr/>
            <p:nvPr/>
          </p:nvSpPr>
          <p:spPr>
            <a:xfrm>
              <a:off x="1278125" y="6079568"/>
              <a:ext cx="1282731" cy="769640"/>
            </a:xfrm>
            <a:custGeom>
              <a:avLst/>
              <a:gdLst>
                <a:gd name="connsiteX0" fmla="*/ 370725 w 737797"/>
                <a:gd name="connsiteY0" fmla="*/ 441321 h 442678"/>
                <a:gd name="connsiteX1" fmla="*/ 178898 w 737797"/>
                <a:gd name="connsiteY1" fmla="*/ 442023 h 442678"/>
                <a:gd name="connsiteX2" fmla="*/ 148684 w 737797"/>
                <a:gd name="connsiteY2" fmla="*/ 413214 h 442678"/>
                <a:gd name="connsiteX3" fmla="*/ 149386 w 737797"/>
                <a:gd name="connsiteY3" fmla="*/ 303599 h 442678"/>
                <a:gd name="connsiteX4" fmla="*/ 138846 w 737797"/>
                <a:gd name="connsiteY4" fmla="*/ 274087 h 442678"/>
                <a:gd name="connsiteX5" fmla="*/ 110037 w 737797"/>
                <a:gd name="connsiteY5" fmla="*/ 274790 h 442678"/>
                <a:gd name="connsiteX6" fmla="*/ 55230 w 737797"/>
                <a:gd name="connsiteY6" fmla="*/ 301491 h 442678"/>
                <a:gd name="connsiteX7" fmla="*/ 2530 w 737797"/>
                <a:gd name="connsiteY7" fmla="*/ 243872 h 442678"/>
                <a:gd name="connsiteX8" fmla="*/ 40473 w 737797"/>
                <a:gd name="connsiteY8" fmla="*/ 146905 h 442678"/>
                <a:gd name="connsiteX9" fmla="*/ 105119 w 737797"/>
                <a:gd name="connsiteY9" fmla="*/ 160255 h 442678"/>
                <a:gd name="connsiteX10" fmla="*/ 127604 w 737797"/>
                <a:gd name="connsiteY10" fmla="*/ 175714 h 442678"/>
                <a:gd name="connsiteX11" fmla="*/ 149386 w 737797"/>
                <a:gd name="connsiteY11" fmla="*/ 143391 h 442678"/>
                <a:gd name="connsiteX12" fmla="*/ 148684 w 737797"/>
                <a:gd name="connsiteY12" fmla="*/ 23236 h 442678"/>
                <a:gd name="connsiteX13" fmla="*/ 170466 w 737797"/>
                <a:gd name="connsiteY13" fmla="*/ 48 h 442678"/>
                <a:gd name="connsiteX14" fmla="*/ 290622 w 737797"/>
                <a:gd name="connsiteY14" fmla="*/ 751 h 442678"/>
                <a:gd name="connsiteX15" fmla="*/ 330673 w 737797"/>
                <a:gd name="connsiteY15" fmla="*/ 19722 h 442678"/>
                <a:gd name="connsiteX16" fmla="*/ 327160 w 737797"/>
                <a:gd name="connsiteY16" fmla="*/ 59072 h 442678"/>
                <a:gd name="connsiteX17" fmla="*/ 301864 w 737797"/>
                <a:gd name="connsiteY17" fmla="*/ 105447 h 442678"/>
                <a:gd name="connsiteX18" fmla="*/ 357375 w 737797"/>
                <a:gd name="connsiteY18" fmla="*/ 148310 h 442678"/>
                <a:gd name="connsiteX19" fmla="*/ 419209 w 737797"/>
                <a:gd name="connsiteY19" fmla="*/ 132851 h 442678"/>
                <a:gd name="connsiteX20" fmla="*/ 419209 w 737797"/>
                <a:gd name="connsiteY20" fmla="*/ 63287 h 442678"/>
                <a:gd name="connsiteX21" fmla="*/ 401643 w 737797"/>
                <a:gd name="connsiteY21" fmla="*/ 35884 h 442678"/>
                <a:gd name="connsiteX22" fmla="*/ 437478 w 737797"/>
                <a:gd name="connsiteY22" fmla="*/ 2156 h 442678"/>
                <a:gd name="connsiteX23" fmla="*/ 582228 w 737797"/>
                <a:gd name="connsiteY23" fmla="*/ 751 h 442678"/>
                <a:gd name="connsiteX24" fmla="*/ 591362 w 737797"/>
                <a:gd name="connsiteY24" fmla="*/ 19020 h 442678"/>
                <a:gd name="connsiteX25" fmla="*/ 591362 w 737797"/>
                <a:gd name="connsiteY25" fmla="*/ 134257 h 442678"/>
                <a:gd name="connsiteX26" fmla="*/ 596983 w 737797"/>
                <a:gd name="connsiteY26" fmla="*/ 160255 h 442678"/>
                <a:gd name="connsiteX27" fmla="*/ 634224 w 737797"/>
                <a:gd name="connsiteY27" fmla="*/ 164471 h 442678"/>
                <a:gd name="connsiteX28" fmla="*/ 722760 w 737797"/>
                <a:gd name="connsiteY28" fmla="*/ 165174 h 442678"/>
                <a:gd name="connsiteX29" fmla="*/ 695356 w 737797"/>
                <a:gd name="connsiteY29" fmla="*/ 298680 h 442678"/>
                <a:gd name="connsiteX30" fmla="*/ 637035 w 737797"/>
                <a:gd name="connsiteY30" fmla="*/ 283221 h 442678"/>
                <a:gd name="connsiteX31" fmla="*/ 613144 w 737797"/>
                <a:gd name="connsiteY31" fmla="*/ 267060 h 442678"/>
                <a:gd name="connsiteX32" fmla="*/ 591362 w 737797"/>
                <a:gd name="connsiteY32" fmla="*/ 302193 h 442678"/>
                <a:gd name="connsiteX33" fmla="*/ 592065 w 737797"/>
                <a:gd name="connsiteY33" fmla="*/ 420241 h 442678"/>
                <a:gd name="connsiteX34" fmla="*/ 570282 w 737797"/>
                <a:gd name="connsiteY34" fmla="*/ 442726 h 442678"/>
                <a:gd name="connsiteX35" fmla="*/ 370725 w 737797"/>
                <a:gd name="connsiteY35" fmla="*/ 441321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37797" h="442678">
                  <a:moveTo>
                    <a:pt x="370725" y="441321"/>
                  </a:moveTo>
                  <a:cubicBezTo>
                    <a:pt x="306783" y="441321"/>
                    <a:pt x="242840" y="440618"/>
                    <a:pt x="178898" y="442023"/>
                  </a:cubicBezTo>
                  <a:cubicBezTo>
                    <a:pt x="155710" y="442726"/>
                    <a:pt x="146576" y="438510"/>
                    <a:pt x="148684" y="413214"/>
                  </a:cubicBezTo>
                  <a:cubicBezTo>
                    <a:pt x="151494" y="376676"/>
                    <a:pt x="149386" y="340137"/>
                    <a:pt x="149386" y="303599"/>
                  </a:cubicBezTo>
                  <a:cubicBezTo>
                    <a:pt x="149386" y="292356"/>
                    <a:pt x="147981" y="282519"/>
                    <a:pt x="138846" y="274087"/>
                  </a:cubicBezTo>
                  <a:cubicBezTo>
                    <a:pt x="128306" y="264250"/>
                    <a:pt x="119874" y="260736"/>
                    <a:pt x="110037" y="274790"/>
                  </a:cubicBezTo>
                  <a:cubicBezTo>
                    <a:pt x="96686" y="293761"/>
                    <a:pt x="79823" y="309923"/>
                    <a:pt x="55230" y="301491"/>
                  </a:cubicBezTo>
                  <a:cubicBezTo>
                    <a:pt x="28528" y="292356"/>
                    <a:pt x="8853" y="274087"/>
                    <a:pt x="2530" y="243872"/>
                  </a:cubicBezTo>
                  <a:cubicBezTo>
                    <a:pt x="-5902" y="201010"/>
                    <a:pt x="6746" y="166579"/>
                    <a:pt x="40473" y="146905"/>
                  </a:cubicBezTo>
                  <a:cubicBezTo>
                    <a:pt x="65067" y="132148"/>
                    <a:pt x="82633" y="136365"/>
                    <a:pt x="105119" y="160255"/>
                  </a:cubicBezTo>
                  <a:cubicBezTo>
                    <a:pt x="111443" y="167282"/>
                    <a:pt x="114956" y="181335"/>
                    <a:pt x="127604" y="175714"/>
                  </a:cubicBezTo>
                  <a:cubicBezTo>
                    <a:pt x="140252" y="170092"/>
                    <a:pt x="149386" y="159552"/>
                    <a:pt x="149386" y="143391"/>
                  </a:cubicBezTo>
                  <a:cubicBezTo>
                    <a:pt x="149386" y="103339"/>
                    <a:pt x="150089" y="63287"/>
                    <a:pt x="148684" y="23236"/>
                  </a:cubicBezTo>
                  <a:cubicBezTo>
                    <a:pt x="147981" y="6372"/>
                    <a:pt x="150792" y="-655"/>
                    <a:pt x="170466" y="48"/>
                  </a:cubicBezTo>
                  <a:cubicBezTo>
                    <a:pt x="210518" y="2156"/>
                    <a:pt x="250570" y="751"/>
                    <a:pt x="290622" y="751"/>
                  </a:cubicBezTo>
                  <a:cubicBezTo>
                    <a:pt x="307486" y="751"/>
                    <a:pt x="320836" y="7074"/>
                    <a:pt x="330673" y="19722"/>
                  </a:cubicBezTo>
                  <a:cubicBezTo>
                    <a:pt x="341916" y="33775"/>
                    <a:pt x="344024" y="46424"/>
                    <a:pt x="327160" y="59072"/>
                  </a:cubicBezTo>
                  <a:cubicBezTo>
                    <a:pt x="312404" y="70314"/>
                    <a:pt x="292730" y="82259"/>
                    <a:pt x="301864" y="105447"/>
                  </a:cubicBezTo>
                  <a:cubicBezTo>
                    <a:pt x="311702" y="129338"/>
                    <a:pt x="329268" y="146202"/>
                    <a:pt x="357375" y="148310"/>
                  </a:cubicBezTo>
                  <a:cubicBezTo>
                    <a:pt x="379860" y="150418"/>
                    <a:pt x="400940" y="149013"/>
                    <a:pt x="419209" y="132851"/>
                  </a:cubicBezTo>
                  <a:cubicBezTo>
                    <a:pt x="448018" y="106150"/>
                    <a:pt x="448018" y="89286"/>
                    <a:pt x="419209" y="63287"/>
                  </a:cubicBezTo>
                  <a:cubicBezTo>
                    <a:pt x="410777" y="56261"/>
                    <a:pt x="396724" y="50640"/>
                    <a:pt x="401643" y="35884"/>
                  </a:cubicBezTo>
                  <a:cubicBezTo>
                    <a:pt x="407264" y="19020"/>
                    <a:pt x="418506" y="2859"/>
                    <a:pt x="437478" y="2156"/>
                  </a:cubicBezTo>
                  <a:cubicBezTo>
                    <a:pt x="485962" y="48"/>
                    <a:pt x="534446" y="751"/>
                    <a:pt x="582228" y="751"/>
                  </a:cubicBezTo>
                  <a:cubicBezTo>
                    <a:pt x="596983" y="751"/>
                    <a:pt x="591362" y="11993"/>
                    <a:pt x="591362" y="19020"/>
                  </a:cubicBezTo>
                  <a:cubicBezTo>
                    <a:pt x="592065" y="57666"/>
                    <a:pt x="591362" y="95610"/>
                    <a:pt x="591362" y="134257"/>
                  </a:cubicBezTo>
                  <a:cubicBezTo>
                    <a:pt x="591362" y="143391"/>
                    <a:pt x="592065" y="152526"/>
                    <a:pt x="596983" y="160255"/>
                  </a:cubicBezTo>
                  <a:cubicBezTo>
                    <a:pt x="608929" y="179930"/>
                    <a:pt x="618766" y="180632"/>
                    <a:pt x="634224" y="164471"/>
                  </a:cubicBezTo>
                  <a:cubicBezTo>
                    <a:pt x="665142" y="130041"/>
                    <a:pt x="692545" y="130743"/>
                    <a:pt x="722760" y="165174"/>
                  </a:cubicBezTo>
                  <a:cubicBezTo>
                    <a:pt x="758596" y="205928"/>
                    <a:pt x="743840" y="274790"/>
                    <a:pt x="695356" y="298680"/>
                  </a:cubicBezTo>
                  <a:cubicBezTo>
                    <a:pt x="671465" y="310625"/>
                    <a:pt x="653899" y="300788"/>
                    <a:pt x="637035" y="283221"/>
                  </a:cubicBezTo>
                  <a:cubicBezTo>
                    <a:pt x="630711" y="276195"/>
                    <a:pt x="627901" y="260033"/>
                    <a:pt x="613144" y="267060"/>
                  </a:cubicBezTo>
                  <a:cubicBezTo>
                    <a:pt x="599794" y="273384"/>
                    <a:pt x="591362" y="285330"/>
                    <a:pt x="591362" y="302193"/>
                  </a:cubicBezTo>
                  <a:cubicBezTo>
                    <a:pt x="591362" y="341543"/>
                    <a:pt x="590659" y="380892"/>
                    <a:pt x="592065" y="420241"/>
                  </a:cubicBezTo>
                  <a:cubicBezTo>
                    <a:pt x="592767" y="437807"/>
                    <a:pt x="588551" y="443429"/>
                    <a:pt x="570282" y="442726"/>
                  </a:cubicBezTo>
                  <a:cubicBezTo>
                    <a:pt x="504232" y="440618"/>
                    <a:pt x="437478" y="441321"/>
                    <a:pt x="370725" y="44132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0FB8B94A-449E-4972-B973-B35FDAADE8A5}"/>
                </a:ext>
              </a:extLst>
            </p:cNvPr>
            <p:cNvSpPr/>
            <p:nvPr/>
          </p:nvSpPr>
          <p:spPr>
            <a:xfrm>
              <a:off x="2019223" y="746850"/>
              <a:ext cx="1282731" cy="769640"/>
            </a:xfrm>
            <a:custGeom>
              <a:avLst/>
              <a:gdLst>
                <a:gd name="connsiteX0" fmla="*/ 220814 w 737797"/>
                <a:gd name="connsiteY0" fmla="*/ 442759 h 442678"/>
                <a:gd name="connsiteX1" fmla="*/ 153359 w 737797"/>
                <a:gd name="connsiteY1" fmla="*/ 437841 h 442678"/>
                <a:gd name="connsiteX2" fmla="*/ 149143 w 737797"/>
                <a:gd name="connsiteY2" fmla="*/ 366169 h 442678"/>
                <a:gd name="connsiteX3" fmla="*/ 149143 w 737797"/>
                <a:gd name="connsiteY3" fmla="*/ 302929 h 442678"/>
                <a:gd name="connsiteX4" fmla="*/ 127360 w 737797"/>
                <a:gd name="connsiteY4" fmla="*/ 267796 h 442678"/>
                <a:gd name="connsiteX5" fmla="*/ 103470 w 737797"/>
                <a:gd name="connsiteY5" fmla="*/ 283957 h 442678"/>
                <a:gd name="connsiteX6" fmla="*/ 31095 w 737797"/>
                <a:gd name="connsiteY6" fmla="*/ 290984 h 442678"/>
                <a:gd name="connsiteX7" fmla="*/ 28987 w 737797"/>
                <a:gd name="connsiteY7" fmla="*/ 153965 h 442678"/>
                <a:gd name="connsiteX8" fmla="*/ 102767 w 737797"/>
                <a:gd name="connsiteY8" fmla="*/ 160288 h 442678"/>
                <a:gd name="connsiteX9" fmla="*/ 127360 w 737797"/>
                <a:gd name="connsiteY9" fmla="*/ 175747 h 442678"/>
                <a:gd name="connsiteX10" fmla="*/ 148440 w 737797"/>
                <a:gd name="connsiteY10" fmla="*/ 142722 h 442678"/>
                <a:gd name="connsiteX11" fmla="*/ 147738 w 737797"/>
                <a:gd name="connsiteY11" fmla="*/ 24674 h 442678"/>
                <a:gd name="connsiteX12" fmla="*/ 173736 w 737797"/>
                <a:gd name="connsiteY12" fmla="*/ 81 h 442678"/>
                <a:gd name="connsiteX13" fmla="*/ 288973 w 737797"/>
                <a:gd name="connsiteY13" fmla="*/ 81 h 442678"/>
                <a:gd name="connsiteX14" fmla="*/ 325511 w 737797"/>
                <a:gd name="connsiteY14" fmla="*/ 14134 h 442678"/>
                <a:gd name="connsiteX15" fmla="*/ 323404 w 737797"/>
                <a:gd name="connsiteY15" fmla="*/ 60510 h 442678"/>
                <a:gd name="connsiteX16" fmla="*/ 300918 w 737797"/>
                <a:gd name="connsiteY16" fmla="*/ 100562 h 442678"/>
                <a:gd name="connsiteX17" fmla="*/ 342376 w 737797"/>
                <a:gd name="connsiteY17" fmla="*/ 144127 h 442678"/>
                <a:gd name="connsiteX18" fmla="*/ 425290 w 737797"/>
                <a:gd name="connsiteY18" fmla="*/ 125155 h 442678"/>
                <a:gd name="connsiteX19" fmla="*/ 421074 w 737797"/>
                <a:gd name="connsiteY19" fmla="*/ 64726 h 442678"/>
                <a:gd name="connsiteX20" fmla="*/ 401399 w 737797"/>
                <a:gd name="connsiteY20" fmla="*/ 33106 h 442678"/>
                <a:gd name="connsiteX21" fmla="*/ 441451 w 737797"/>
                <a:gd name="connsiteY21" fmla="*/ 783 h 442678"/>
                <a:gd name="connsiteX22" fmla="*/ 578470 w 737797"/>
                <a:gd name="connsiteY22" fmla="*/ 81 h 442678"/>
                <a:gd name="connsiteX23" fmla="*/ 591821 w 737797"/>
                <a:gd name="connsiteY23" fmla="*/ 17648 h 442678"/>
                <a:gd name="connsiteX24" fmla="*/ 591821 w 737797"/>
                <a:gd name="connsiteY24" fmla="*/ 135695 h 442678"/>
                <a:gd name="connsiteX25" fmla="*/ 602361 w 737797"/>
                <a:gd name="connsiteY25" fmla="*/ 168018 h 442678"/>
                <a:gd name="connsiteX26" fmla="*/ 631170 w 737797"/>
                <a:gd name="connsiteY26" fmla="*/ 166612 h 442678"/>
                <a:gd name="connsiteX27" fmla="*/ 683168 w 737797"/>
                <a:gd name="connsiteY27" fmla="*/ 139208 h 442678"/>
                <a:gd name="connsiteX28" fmla="*/ 737975 w 737797"/>
                <a:gd name="connsiteY28" fmla="*/ 194719 h 442678"/>
                <a:gd name="connsiteX29" fmla="*/ 711977 w 737797"/>
                <a:gd name="connsiteY29" fmla="*/ 286768 h 442678"/>
                <a:gd name="connsiteX30" fmla="*/ 636089 w 737797"/>
                <a:gd name="connsiteY30" fmla="*/ 281849 h 442678"/>
                <a:gd name="connsiteX31" fmla="*/ 614306 w 737797"/>
                <a:gd name="connsiteY31" fmla="*/ 266391 h 442678"/>
                <a:gd name="connsiteX32" fmla="*/ 592524 w 737797"/>
                <a:gd name="connsiteY32" fmla="*/ 298011 h 442678"/>
                <a:gd name="connsiteX33" fmla="*/ 593226 w 737797"/>
                <a:gd name="connsiteY33" fmla="*/ 418166 h 442678"/>
                <a:gd name="connsiteX34" fmla="*/ 571444 w 737797"/>
                <a:gd name="connsiteY34" fmla="*/ 441354 h 442678"/>
                <a:gd name="connsiteX35" fmla="*/ 453396 w 737797"/>
                <a:gd name="connsiteY35" fmla="*/ 441354 h 442678"/>
                <a:gd name="connsiteX36" fmla="*/ 411939 w 737797"/>
                <a:gd name="connsiteY36" fmla="*/ 424490 h 442678"/>
                <a:gd name="connsiteX37" fmla="*/ 415452 w 737797"/>
                <a:gd name="connsiteY37" fmla="*/ 380925 h 442678"/>
                <a:gd name="connsiteX38" fmla="*/ 439343 w 737797"/>
                <a:gd name="connsiteY38" fmla="*/ 338765 h 442678"/>
                <a:gd name="connsiteX39" fmla="*/ 394372 w 737797"/>
                <a:gd name="connsiteY39" fmla="*/ 295902 h 442678"/>
                <a:gd name="connsiteX40" fmla="*/ 318485 w 737797"/>
                <a:gd name="connsiteY40" fmla="*/ 312766 h 442678"/>
                <a:gd name="connsiteX41" fmla="*/ 320593 w 737797"/>
                <a:gd name="connsiteY41" fmla="*/ 377412 h 442678"/>
                <a:gd name="connsiteX42" fmla="*/ 338862 w 737797"/>
                <a:gd name="connsiteY42" fmla="*/ 409032 h 442678"/>
                <a:gd name="connsiteX43" fmla="*/ 298107 w 737797"/>
                <a:gd name="connsiteY43" fmla="*/ 440651 h 442678"/>
                <a:gd name="connsiteX44" fmla="*/ 220814 w 737797"/>
                <a:gd name="connsiteY44" fmla="*/ 44275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37797" h="442678">
                  <a:moveTo>
                    <a:pt x="220814" y="442759"/>
                  </a:moveTo>
                  <a:cubicBezTo>
                    <a:pt x="201140" y="440651"/>
                    <a:pt x="167412" y="454002"/>
                    <a:pt x="153359" y="437841"/>
                  </a:cubicBezTo>
                  <a:cubicBezTo>
                    <a:pt x="140711" y="423787"/>
                    <a:pt x="149845" y="390762"/>
                    <a:pt x="149143" y="366169"/>
                  </a:cubicBezTo>
                  <a:cubicBezTo>
                    <a:pt x="149143" y="345089"/>
                    <a:pt x="148440" y="324009"/>
                    <a:pt x="149143" y="302929"/>
                  </a:cubicBezTo>
                  <a:cubicBezTo>
                    <a:pt x="149845" y="286065"/>
                    <a:pt x="141413" y="274120"/>
                    <a:pt x="127360" y="267796"/>
                  </a:cubicBezTo>
                  <a:cubicBezTo>
                    <a:pt x="112604" y="260769"/>
                    <a:pt x="109794" y="276931"/>
                    <a:pt x="103470" y="283957"/>
                  </a:cubicBezTo>
                  <a:cubicBezTo>
                    <a:pt x="79579" y="309253"/>
                    <a:pt x="59905" y="309956"/>
                    <a:pt x="31095" y="290984"/>
                  </a:cubicBezTo>
                  <a:cubicBezTo>
                    <a:pt x="-10362" y="263580"/>
                    <a:pt x="-9659" y="181368"/>
                    <a:pt x="28987" y="153965"/>
                  </a:cubicBezTo>
                  <a:cubicBezTo>
                    <a:pt x="58499" y="133587"/>
                    <a:pt x="78174" y="133587"/>
                    <a:pt x="102767" y="160288"/>
                  </a:cubicBezTo>
                  <a:cubicBezTo>
                    <a:pt x="109091" y="167315"/>
                    <a:pt x="112604" y="183476"/>
                    <a:pt x="127360" y="175747"/>
                  </a:cubicBezTo>
                  <a:cubicBezTo>
                    <a:pt x="140008" y="169423"/>
                    <a:pt x="148440" y="158883"/>
                    <a:pt x="148440" y="142722"/>
                  </a:cubicBezTo>
                  <a:cubicBezTo>
                    <a:pt x="148440" y="103373"/>
                    <a:pt x="149845" y="64023"/>
                    <a:pt x="147738" y="24674"/>
                  </a:cubicBezTo>
                  <a:cubicBezTo>
                    <a:pt x="146332" y="2892"/>
                    <a:pt x="154061" y="-621"/>
                    <a:pt x="173736" y="81"/>
                  </a:cubicBezTo>
                  <a:cubicBezTo>
                    <a:pt x="211680" y="1486"/>
                    <a:pt x="250326" y="783"/>
                    <a:pt x="288973" y="81"/>
                  </a:cubicBezTo>
                  <a:cubicBezTo>
                    <a:pt x="303729" y="81"/>
                    <a:pt x="315674" y="3594"/>
                    <a:pt x="325511" y="14134"/>
                  </a:cubicBezTo>
                  <a:cubicBezTo>
                    <a:pt x="343781" y="33106"/>
                    <a:pt x="343781" y="42943"/>
                    <a:pt x="323404" y="60510"/>
                  </a:cubicBezTo>
                  <a:cubicBezTo>
                    <a:pt x="310756" y="71050"/>
                    <a:pt x="295999" y="80887"/>
                    <a:pt x="300918" y="100562"/>
                  </a:cubicBezTo>
                  <a:cubicBezTo>
                    <a:pt x="306539" y="122345"/>
                    <a:pt x="320593" y="137803"/>
                    <a:pt x="342376" y="144127"/>
                  </a:cubicBezTo>
                  <a:cubicBezTo>
                    <a:pt x="373292" y="152559"/>
                    <a:pt x="402102" y="151154"/>
                    <a:pt x="425290" y="125155"/>
                  </a:cubicBezTo>
                  <a:cubicBezTo>
                    <a:pt x="446370" y="101967"/>
                    <a:pt x="444964" y="85103"/>
                    <a:pt x="421074" y="64726"/>
                  </a:cubicBezTo>
                  <a:cubicBezTo>
                    <a:pt x="411237" y="56294"/>
                    <a:pt x="395075" y="49970"/>
                    <a:pt x="401399" y="33106"/>
                  </a:cubicBezTo>
                  <a:cubicBezTo>
                    <a:pt x="408426" y="14837"/>
                    <a:pt x="421074" y="783"/>
                    <a:pt x="441451" y="783"/>
                  </a:cubicBezTo>
                  <a:cubicBezTo>
                    <a:pt x="487124" y="81"/>
                    <a:pt x="532797" y="783"/>
                    <a:pt x="578470" y="81"/>
                  </a:cubicBezTo>
                  <a:cubicBezTo>
                    <a:pt x="592524" y="81"/>
                    <a:pt x="591821" y="8513"/>
                    <a:pt x="591821" y="17648"/>
                  </a:cubicBezTo>
                  <a:cubicBezTo>
                    <a:pt x="591821" y="56997"/>
                    <a:pt x="591821" y="96346"/>
                    <a:pt x="591821" y="135695"/>
                  </a:cubicBezTo>
                  <a:cubicBezTo>
                    <a:pt x="591821" y="147640"/>
                    <a:pt x="592524" y="158883"/>
                    <a:pt x="602361" y="168018"/>
                  </a:cubicBezTo>
                  <a:cubicBezTo>
                    <a:pt x="612901" y="177855"/>
                    <a:pt x="621333" y="180666"/>
                    <a:pt x="631170" y="166612"/>
                  </a:cubicBezTo>
                  <a:cubicBezTo>
                    <a:pt x="643818" y="149046"/>
                    <a:pt x="659277" y="132182"/>
                    <a:pt x="683168" y="139208"/>
                  </a:cubicBezTo>
                  <a:cubicBezTo>
                    <a:pt x="710571" y="146938"/>
                    <a:pt x="731651" y="165207"/>
                    <a:pt x="737975" y="194719"/>
                  </a:cubicBezTo>
                  <a:cubicBezTo>
                    <a:pt x="745002" y="229149"/>
                    <a:pt x="742191" y="261472"/>
                    <a:pt x="711977" y="286768"/>
                  </a:cubicBezTo>
                  <a:cubicBezTo>
                    <a:pt x="683168" y="309956"/>
                    <a:pt x="660682" y="308551"/>
                    <a:pt x="636089" y="281849"/>
                  </a:cubicBezTo>
                  <a:cubicBezTo>
                    <a:pt x="629765" y="275525"/>
                    <a:pt x="626954" y="260769"/>
                    <a:pt x="614306" y="266391"/>
                  </a:cubicBezTo>
                  <a:cubicBezTo>
                    <a:pt x="601658" y="272012"/>
                    <a:pt x="592524" y="282552"/>
                    <a:pt x="592524" y="298011"/>
                  </a:cubicBezTo>
                  <a:cubicBezTo>
                    <a:pt x="592524" y="338062"/>
                    <a:pt x="591821" y="378114"/>
                    <a:pt x="593226" y="418166"/>
                  </a:cubicBezTo>
                  <a:cubicBezTo>
                    <a:pt x="593929" y="435030"/>
                    <a:pt x="590416" y="442057"/>
                    <a:pt x="571444" y="441354"/>
                  </a:cubicBezTo>
                  <a:cubicBezTo>
                    <a:pt x="532095" y="439948"/>
                    <a:pt x="492745" y="440651"/>
                    <a:pt x="453396" y="441354"/>
                  </a:cubicBezTo>
                  <a:cubicBezTo>
                    <a:pt x="436532" y="441354"/>
                    <a:pt x="423182" y="437138"/>
                    <a:pt x="411939" y="424490"/>
                  </a:cubicBezTo>
                  <a:cubicBezTo>
                    <a:pt x="397886" y="408329"/>
                    <a:pt x="396480" y="394275"/>
                    <a:pt x="415452" y="380925"/>
                  </a:cubicBezTo>
                  <a:cubicBezTo>
                    <a:pt x="429506" y="371087"/>
                    <a:pt x="445667" y="359142"/>
                    <a:pt x="439343" y="338765"/>
                  </a:cubicBezTo>
                  <a:cubicBezTo>
                    <a:pt x="432316" y="316982"/>
                    <a:pt x="417560" y="301524"/>
                    <a:pt x="394372" y="295902"/>
                  </a:cubicBezTo>
                  <a:cubicBezTo>
                    <a:pt x="366266" y="289579"/>
                    <a:pt x="340267" y="290984"/>
                    <a:pt x="318485" y="312766"/>
                  </a:cubicBezTo>
                  <a:cubicBezTo>
                    <a:pt x="294594" y="336657"/>
                    <a:pt x="295999" y="354224"/>
                    <a:pt x="320593" y="377412"/>
                  </a:cubicBezTo>
                  <a:cubicBezTo>
                    <a:pt x="329727" y="385844"/>
                    <a:pt x="347294" y="390060"/>
                    <a:pt x="338862" y="409032"/>
                  </a:cubicBezTo>
                  <a:cubicBezTo>
                    <a:pt x="330430" y="426598"/>
                    <a:pt x="319187" y="439948"/>
                    <a:pt x="298107" y="440651"/>
                  </a:cubicBezTo>
                  <a:cubicBezTo>
                    <a:pt x="274217" y="443462"/>
                    <a:pt x="250326" y="442759"/>
                    <a:pt x="220814" y="4427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2E6EA7B8-C8D4-43DF-ABA0-C345433E4947}"/>
                </a:ext>
              </a:extLst>
            </p:cNvPr>
            <p:cNvSpPr/>
            <p:nvPr/>
          </p:nvSpPr>
          <p:spPr>
            <a:xfrm>
              <a:off x="-8381" y="-8368"/>
              <a:ext cx="1026185" cy="769640"/>
            </a:xfrm>
            <a:custGeom>
              <a:avLst/>
              <a:gdLst>
                <a:gd name="connsiteX0" fmla="*/ 793 w 590237"/>
                <a:gd name="connsiteY0" fmla="*/ 221339 h 442678"/>
                <a:gd name="connsiteX1" fmla="*/ 90 w 590237"/>
                <a:gd name="connsiteY1" fmla="*/ 21080 h 442678"/>
                <a:gd name="connsiteX2" fmla="*/ 21873 w 590237"/>
                <a:gd name="connsiteY2" fmla="*/ 0 h 442678"/>
                <a:gd name="connsiteX3" fmla="*/ 424499 w 590237"/>
                <a:gd name="connsiteY3" fmla="*/ 0 h 442678"/>
                <a:gd name="connsiteX4" fmla="*/ 444174 w 590237"/>
                <a:gd name="connsiteY4" fmla="*/ 19675 h 442678"/>
                <a:gd name="connsiteX5" fmla="*/ 443471 w 590237"/>
                <a:gd name="connsiteY5" fmla="*/ 137722 h 442678"/>
                <a:gd name="connsiteX6" fmla="*/ 455416 w 590237"/>
                <a:gd name="connsiteY6" fmla="*/ 169342 h 442678"/>
                <a:gd name="connsiteX7" fmla="*/ 482118 w 590237"/>
                <a:gd name="connsiteY7" fmla="*/ 168639 h 442678"/>
                <a:gd name="connsiteX8" fmla="*/ 541142 w 590237"/>
                <a:gd name="connsiteY8" fmla="*/ 142641 h 442678"/>
                <a:gd name="connsiteX9" fmla="*/ 591030 w 590237"/>
                <a:gd name="connsiteY9" fmla="*/ 214313 h 442678"/>
                <a:gd name="connsiteX10" fmla="*/ 555195 w 590237"/>
                <a:gd name="connsiteY10" fmla="*/ 294416 h 442678"/>
                <a:gd name="connsiteX11" fmla="*/ 487739 w 590237"/>
                <a:gd name="connsiteY11" fmla="*/ 283876 h 442678"/>
                <a:gd name="connsiteX12" fmla="*/ 463848 w 590237"/>
                <a:gd name="connsiteY12" fmla="*/ 268418 h 442678"/>
                <a:gd name="connsiteX13" fmla="*/ 442769 w 590237"/>
                <a:gd name="connsiteY13" fmla="*/ 303551 h 442678"/>
                <a:gd name="connsiteX14" fmla="*/ 443471 w 590237"/>
                <a:gd name="connsiteY14" fmla="*/ 421598 h 442678"/>
                <a:gd name="connsiteX15" fmla="*/ 421689 w 590237"/>
                <a:gd name="connsiteY15" fmla="*/ 444786 h 442678"/>
                <a:gd name="connsiteX16" fmla="*/ 306452 w 590237"/>
                <a:gd name="connsiteY16" fmla="*/ 444786 h 442678"/>
                <a:gd name="connsiteX17" fmla="*/ 270616 w 590237"/>
                <a:gd name="connsiteY17" fmla="*/ 433544 h 442678"/>
                <a:gd name="connsiteX18" fmla="*/ 269210 w 590237"/>
                <a:gd name="connsiteY18" fmla="*/ 381547 h 442678"/>
                <a:gd name="connsiteX19" fmla="*/ 267103 w 590237"/>
                <a:gd name="connsiteY19" fmla="*/ 307767 h 442678"/>
                <a:gd name="connsiteX20" fmla="*/ 157487 w 590237"/>
                <a:gd name="connsiteY20" fmla="*/ 330252 h 442678"/>
                <a:gd name="connsiteX21" fmla="*/ 170135 w 590237"/>
                <a:gd name="connsiteY21" fmla="*/ 377331 h 442678"/>
                <a:gd name="connsiteX22" fmla="*/ 189810 w 590237"/>
                <a:gd name="connsiteY22" fmla="*/ 411761 h 442678"/>
                <a:gd name="connsiteX23" fmla="*/ 145542 w 590237"/>
                <a:gd name="connsiteY23" fmla="*/ 444084 h 442678"/>
                <a:gd name="connsiteX24" fmla="*/ 14144 w 590237"/>
                <a:gd name="connsiteY24" fmla="*/ 444786 h 442678"/>
                <a:gd name="connsiteX25" fmla="*/ 90 w 590237"/>
                <a:gd name="connsiteY25" fmla="*/ 425112 h 442678"/>
                <a:gd name="connsiteX26" fmla="*/ 793 w 590237"/>
                <a:gd name="connsiteY26" fmla="*/ 22133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90237" h="442678">
                  <a:moveTo>
                    <a:pt x="793" y="221339"/>
                  </a:moveTo>
                  <a:cubicBezTo>
                    <a:pt x="793" y="154586"/>
                    <a:pt x="1495" y="87833"/>
                    <a:pt x="90" y="21080"/>
                  </a:cubicBezTo>
                  <a:cubicBezTo>
                    <a:pt x="90" y="4216"/>
                    <a:pt x="5009" y="0"/>
                    <a:pt x="21873" y="0"/>
                  </a:cubicBezTo>
                  <a:cubicBezTo>
                    <a:pt x="156082" y="703"/>
                    <a:pt x="290290" y="703"/>
                    <a:pt x="424499" y="0"/>
                  </a:cubicBezTo>
                  <a:cubicBezTo>
                    <a:pt x="439958" y="0"/>
                    <a:pt x="444876" y="4216"/>
                    <a:pt x="444174" y="19675"/>
                  </a:cubicBezTo>
                  <a:cubicBezTo>
                    <a:pt x="442769" y="59024"/>
                    <a:pt x="444174" y="98373"/>
                    <a:pt x="443471" y="137722"/>
                  </a:cubicBezTo>
                  <a:cubicBezTo>
                    <a:pt x="443471" y="150370"/>
                    <a:pt x="446282" y="160910"/>
                    <a:pt x="455416" y="169342"/>
                  </a:cubicBezTo>
                  <a:cubicBezTo>
                    <a:pt x="465254" y="178477"/>
                    <a:pt x="472983" y="180585"/>
                    <a:pt x="482118" y="168639"/>
                  </a:cubicBezTo>
                  <a:cubicBezTo>
                    <a:pt x="496874" y="149667"/>
                    <a:pt x="513035" y="131398"/>
                    <a:pt x="541142" y="142641"/>
                  </a:cubicBezTo>
                  <a:cubicBezTo>
                    <a:pt x="571356" y="154586"/>
                    <a:pt x="588923" y="181287"/>
                    <a:pt x="591030" y="214313"/>
                  </a:cubicBezTo>
                  <a:cubicBezTo>
                    <a:pt x="593139" y="248040"/>
                    <a:pt x="584707" y="275444"/>
                    <a:pt x="555195" y="294416"/>
                  </a:cubicBezTo>
                  <a:cubicBezTo>
                    <a:pt x="529899" y="311280"/>
                    <a:pt x="510224" y="307767"/>
                    <a:pt x="487739" y="283876"/>
                  </a:cubicBezTo>
                  <a:cubicBezTo>
                    <a:pt x="481415" y="276850"/>
                    <a:pt x="478604" y="260688"/>
                    <a:pt x="463848" y="268418"/>
                  </a:cubicBezTo>
                  <a:cubicBezTo>
                    <a:pt x="449795" y="275444"/>
                    <a:pt x="442066" y="286687"/>
                    <a:pt x="442769" y="303551"/>
                  </a:cubicBezTo>
                  <a:cubicBezTo>
                    <a:pt x="443471" y="342900"/>
                    <a:pt x="442066" y="382249"/>
                    <a:pt x="443471" y="421598"/>
                  </a:cubicBezTo>
                  <a:cubicBezTo>
                    <a:pt x="444174" y="438462"/>
                    <a:pt x="440660" y="445489"/>
                    <a:pt x="421689" y="444786"/>
                  </a:cubicBezTo>
                  <a:cubicBezTo>
                    <a:pt x="383745" y="443381"/>
                    <a:pt x="345098" y="444084"/>
                    <a:pt x="306452" y="444786"/>
                  </a:cubicBezTo>
                  <a:cubicBezTo>
                    <a:pt x="293101" y="444786"/>
                    <a:pt x="281156" y="441976"/>
                    <a:pt x="270616" y="433544"/>
                  </a:cubicBezTo>
                  <a:cubicBezTo>
                    <a:pt x="248131" y="415274"/>
                    <a:pt x="247428" y="400518"/>
                    <a:pt x="269210" y="381547"/>
                  </a:cubicBezTo>
                  <a:cubicBezTo>
                    <a:pt x="298722" y="355548"/>
                    <a:pt x="298020" y="332360"/>
                    <a:pt x="267103" y="307767"/>
                  </a:cubicBezTo>
                  <a:cubicBezTo>
                    <a:pt x="234077" y="281768"/>
                    <a:pt x="177864" y="293714"/>
                    <a:pt x="157487" y="330252"/>
                  </a:cubicBezTo>
                  <a:cubicBezTo>
                    <a:pt x="146244" y="350629"/>
                    <a:pt x="155379" y="363980"/>
                    <a:pt x="170135" y="377331"/>
                  </a:cubicBezTo>
                  <a:cubicBezTo>
                    <a:pt x="180675" y="386465"/>
                    <a:pt x="198241" y="392789"/>
                    <a:pt x="189810" y="411761"/>
                  </a:cubicBezTo>
                  <a:cubicBezTo>
                    <a:pt x="181377" y="430030"/>
                    <a:pt x="167324" y="443381"/>
                    <a:pt x="145542" y="444084"/>
                  </a:cubicBezTo>
                  <a:cubicBezTo>
                    <a:pt x="101977" y="444786"/>
                    <a:pt x="57709" y="444084"/>
                    <a:pt x="14144" y="444786"/>
                  </a:cubicBezTo>
                  <a:cubicBezTo>
                    <a:pt x="-2018" y="444786"/>
                    <a:pt x="90" y="434949"/>
                    <a:pt x="90" y="425112"/>
                  </a:cubicBezTo>
                  <a:cubicBezTo>
                    <a:pt x="793" y="356251"/>
                    <a:pt x="793" y="288795"/>
                    <a:pt x="793" y="22133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D82B0CA8-6843-4C66-82A9-7443E6B655FF}"/>
                </a:ext>
              </a:extLst>
            </p:cNvPr>
            <p:cNvSpPr/>
            <p:nvPr/>
          </p:nvSpPr>
          <p:spPr>
            <a:xfrm>
              <a:off x="11446318" y="-19638"/>
              <a:ext cx="769640" cy="1026186"/>
            </a:xfrm>
            <a:custGeom>
              <a:avLst/>
              <a:gdLst>
                <a:gd name="connsiteX0" fmla="*/ 220672 w 442678"/>
                <a:gd name="connsiteY0" fmla="*/ 1219 h 590237"/>
                <a:gd name="connsiteX1" fmla="*/ 420228 w 442678"/>
                <a:gd name="connsiteY1" fmla="*/ 516 h 590237"/>
                <a:gd name="connsiteX2" fmla="*/ 443416 w 442678"/>
                <a:gd name="connsiteY2" fmla="*/ 23002 h 590237"/>
                <a:gd name="connsiteX3" fmla="*/ 443416 w 442678"/>
                <a:gd name="connsiteY3" fmla="*/ 420007 h 590237"/>
                <a:gd name="connsiteX4" fmla="*/ 419526 w 442678"/>
                <a:gd name="connsiteY4" fmla="*/ 443897 h 590237"/>
                <a:gd name="connsiteX5" fmla="*/ 304289 w 442678"/>
                <a:gd name="connsiteY5" fmla="*/ 443194 h 590237"/>
                <a:gd name="connsiteX6" fmla="*/ 274777 w 442678"/>
                <a:gd name="connsiteY6" fmla="*/ 453734 h 590237"/>
                <a:gd name="connsiteX7" fmla="*/ 275480 w 442678"/>
                <a:gd name="connsiteY7" fmla="*/ 481841 h 590237"/>
                <a:gd name="connsiteX8" fmla="*/ 302181 w 442678"/>
                <a:gd name="connsiteY8" fmla="*/ 536649 h 590237"/>
                <a:gd name="connsiteX9" fmla="*/ 244562 w 442678"/>
                <a:gd name="connsiteY9" fmla="*/ 589349 h 590237"/>
                <a:gd name="connsiteX10" fmla="*/ 147595 w 442678"/>
                <a:gd name="connsiteY10" fmla="*/ 552107 h 590237"/>
                <a:gd name="connsiteX11" fmla="*/ 160243 w 442678"/>
                <a:gd name="connsiteY11" fmla="*/ 487462 h 590237"/>
                <a:gd name="connsiteX12" fmla="*/ 175701 w 442678"/>
                <a:gd name="connsiteY12" fmla="*/ 464977 h 590237"/>
                <a:gd name="connsiteX13" fmla="*/ 144081 w 442678"/>
                <a:gd name="connsiteY13" fmla="*/ 443194 h 590237"/>
                <a:gd name="connsiteX14" fmla="*/ 23926 w 442678"/>
                <a:gd name="connsiteY14" fmla="*/ 443897 h 590237"/>
                <a:gd name="connsiteX15" fmla="*/ 35 w 442678"/>
                <a:gd name="connsiteY15" fmla="*/ 419304 h 590237"/>
                <a:gd name="connsiteX16" fmla="*/ 35 w 442678"/>
                <a:gd name="connsiteY16" fmla="*/ 301959 h 590237"/>
                <a:gd name="connsiteX17" fmla="*/ 25331 w 442678"/>
                <a:gd name="connsiteY17" fmla="*/ 256989 h 590237"/>
                <a:gd name="connsiteX18" fmla="*/ 54843 w 442678"/>
                <a:gd name="connsiteY18" fmla="*/ 259799 h 590237"/>
                <a:gd name="connsiteX19" fmla="*/ 129325 w 442678"/>
                <a:gd name="connsiteY19" fmla="*/ 273852 h 590237"/>
                <a:gd name="connsiteX20" fmla="*/ 132839 w 442678"/>
                <a:gd name="connsiteY20" fmla="*/ 174074 h 590237"/>
                <a:gd name="connsiteX21" fmla="*/ 63275 w 442678"/>
                <a:gd name="connsiteY21" fmla="*/ 172669 h 590237"/>
                <a:gd name="connsiteX22" fmla="*/ 36574 w 442678"/>
                <a:gd name="connsiteY22" fmla="*/ 190938 h 590237"/>
                <a:gd name="connsiteX23" fmla="*/ 2143 w 442678"/>
                <a:gd name="connsiteY23" fmla="*/ 155805 h 590237"/>
                <a:gd name="connsiteX24" fmla="*/ 738 w 442678"/>
                <a:gd name="connsiteY24" fmla="*/ 11056 h 590237"/>
                <a:gd name="connsiteX25" fmla="*/ 21115 w 442678"/>
                <a:gd name="connsiteY25" fmla="*/ 1219 h 590237"/>
                <a:gd name="connsiteX26" fmla="*/ 220672 w 442678"/>
                <a:gd name="connsiteY26" fmla="*/ 1219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42678" h="590237">
                  <a:moveTo>
                    <a:pt x="220672" y="1219"/>
                  </a:moveTo>
                  <a:cubicBezTo>
                    <a:pt x="287425" y="1219"/>
                    <a:pt x="354178" y="1922"/>
                    <a:pt x="420228" y="516"/>
                  </a:cubicBezTo>
                  <a:cubicBezTo>
                    <a:pt x="437795" y="516"/>
                    <a:pt x="443416" y="4732"/>
                    <a:pt x="443416" y="23002"/>
                  </a:cubicBezTo>
                  <a:cubicBezTo>
                    <a:pt x="442714" y="155102"/>
                    <a:pt x="442714" y="287906"/>
                    <a:pt x="443416" y="420007"/>
                  </a:cubicBezTo>
                  <a:cubicBezTo>
                    <a:pt x="443416" y="438978"/>
                    <a:pt x="438498" y="444600"/>
                    <a:pt x="419526" y="443897"/>
                  </a:cubicBezTo>
                  <a:cubicBezTo>
                    <a:pt x="381582" y="442492"/>
                    <a:pt x="342935" y="443194"/>
                    <a:pt x="304289" y="443194"/>
                  </a:cubicBezTo>
                  <a:cubicBezTo>
                    <a:pt x="293046" y="443194"/>
                    <a:pt x="283209" y="444600"/>
                    <a:pt x="274777" y="453734"/>
                  </a:cubicBezTo>
                  <a:cubicBezTo>
                    <a:pt x="264940" y="463572"/>
                    <a:pt x="261426" y="472004"/>
                    <a:pt x="275480" y="481841"/>
                  </a:cubicBezTo>
                  <a:cubicBezTo>
                    <a:pt x="294451" y="494489"/>
                    <a:pt x="310613" y="511353"/>
                    <a:pt x="302181" y="536649"/>
                  </a:cubicBezTo>
                  <a:cubicBezTo>
                    <a:pt x="293046" y="564053"/>
                    <a:pt x="274777" y="583025"/>
                    <a:pt x="244562" y="589349"/>
                  </a:cubicBezTo>
                  <a:cubicBezTo>
                    <a:pt x="200997" y="597781"/>
                    <a:pt x="167269" y="585133"/>
                    <a:pt x="147595" y="552107"/>
                  </a:cubicBezTo>
                  <a:cubicBezTo>
                    <a:pt x="132136" y="526811"/>
                    <a:pt x="136352" y="509948"/>
                    <a:pt x="160243" y="487462"/>
                  </a:cubicBezTo>
                  <a:cubicBezTo>
                    <a:pt x="167269" y="481138"/>
                    <a:pt x="181323" y="478328"/>
                    <a:pt x="175701" y="464977"/>
                  </a:cubicBezTo>
                  <a:cubicBezTo>
                    <a:pt x="170080" y="452329"/>
                    <a:pt x="159540" y="443194"/>
                    <a:pt x="144081" y="443194"/>
                  </a:cubicBezTo>
                  <a:cubicBezTo>
                    <a:pt x="104030" y="443194"/>
                    <a:pt x="63978" y="441789"/>
                    <a:pt x="23926" y="443897"/>
                  </a:cubicBezTo>
                  <a:cubicBezTo>
                    <a:pt x="4251" y="444600"/>
                    <a:pt x="35" y="438276"/>
                    <a:pt x="35" y="419304"/>
                  </a:cubicBezTo>
                  <a:cubicBezTo>
                    <a:pt x="1441" y="379955"/>
                    <a:pt x="738" y="340605"/>
                    <a:pt x="35" y="301959"/>
                  </a:cubicBezTo>
                  <a:cubicBezTo>
                    <a:pt x="-667" y="281582"/>
                    <a:pt x="9170" y="267528"/>
                    <a:pt x="25331" y="256989"/>
                  </a:cubicBezTo>
                  <a:cubicBezTo>
                    <a:pt x="35871" y="249962"/>
                    <a:pt x="45006" y="250665"/>
                    <a:pt x="54843" y="259799"/>
                  </a:cubicBezTo>
                  <a:cubicBezTo>
                    <a:pt x="94895" y="297743"/>
                    <a:pt x="103327" y="299148"/>
                    <a:pt x="129325" y="273852"/>
                  </a:cubicBezTo>
                  <a:cubicBezTo>
                    <a:pt x="153919" y="249259"/>
                    <a:pt x="156027" y="200073"/>
                    <a:pt x="132839" y="174074"/>
                  </a:cubicBezTo>
                  <a:cubicBezTo>
                    <a:pt x="107543" y="144562"/>
                    <a:pt x="87868" y="144562"/>
                    <a:pt x="63275" y="172669"/>
                  </a:cubicBezTo>
                  <a:cubicBezTo>
                    <a:pt x="56248" y="181101"/>
                    <a:pt x="50627" y="195154"/>
                    <a:pt x="36574" y="190938"/>
                  </a:cubicBezTo>
                  <a:cubicBezTo>
                    <a:pt x="19007" y="186019"/>
                    <a:pt x="2846" y="174074"/>
                    <a:pt x="2143" y="155805"/>
                  </a:cubicBezTo>
                  <a:cubicBezTo>
                    <a:pt x="-667" y="107321"/>
                    <a:pt x="738" y="58837"/>
                    <a:pt x="738" y="11056"/>
                  </a:cubicBezTo>
                  <a:cubicBezTo>
                    <a:pt x="738" y="-5105"/>
                    <a:pt x="13386" y="1219"/>
                    <a:pt x="21115" y="1219"/>
                  </a:cubicBezTo>
                  <a:cubicBezTo>
                    <a:pt x="87868" y="1219"/>
                    <a:pt x="153919" y="1219"/>
                    <a:pt x="220672" y="121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6BB3CE70-516A-4FB8-8F86-336394B4272C}"/>
                </a:ext>
              </a:extLst>
            </p:cNvPr>
            <p:cNvSpPr/>
            <p:nvPr/>
          </p:nvSpPr>
          <p:spPr>
            <a:xfrm>
              <a:off x="11189772" y="750828"/>
              <a:ext cx="1026185" cy="769640"/>
            </a:xfrm>
            <a:custGeom>
              <a:avLst/>
              <a:gdLst>
                <a:gd name="connsiteX0" fmla="*/ 591815 w 590237"/>
                <a:gd name="connsiteY0" fmla="*/ 221404 h 442678"/>
                <a:gd name="connsiteX1" fmla="*/ 591815 w 590237"/>
                <a:gd name="connsiteY1" fmla="*/ 423772 h 442678"/>
                <a:gd name="connsiteX2" fmla="*/ 572140 w 590237"/>
                <a:gd name="connsiteY2" fmla="*/ 444149 h 442678"/>
                <a:gd name="connsiteX3" fmla="*/ 451984 w 590237"/>
                <a:gd name="connsiteY3" fmla="*/ 444149 h 442678"/>
                <a:gd name="connsiteX4" fmla="*/ 409122 w 590237"/>
                <a:gd name="connsiteY4" fmla="*/ 423772 h 442678"/>
                <a:gd name="connsiteX5" fmla="*/ 412635 w 590237"/>
                <a:gd name="connsiteY5" fmla="*/ 384422 h 442678"/>
                <a:gd name="connsiteX6" fmla="*/ 436526 w 590237"/>
                <a:gd name="connsiteY6" fmla="*/ 335236 h 442678"/>
                <a:gd name="connsiteX7" fmla="*/ 376800 w 590237"/>
                <a:gd name="connsiteY7" fmla="*/ 295184 h 442678"/>
                <a:gd name="connsiteX8" fmla="*/ 312857 w 590237"/>
                <a:gd name="connsiteY8" fmla="*/ 318372 h 442678"/>
                <a:gd name="connsiteX9" fmla="*/ 317073 w 590237"/>
                <a:gd name="connsiteY9" fmla="*/ 376693 h 442678"/>
                <a:gd name="connsiteX10" fmla="*/ 336748 w 590237"/>
                <a:gd name="connsiteY10" fmla="*/ 410421 h 442678"/>
                <a:gd name="connsiteX11" fmla="*/ 293182 w 590237"/>
                <a:gd name="connsiteY11" fmla="*/ 442743 h 442678"/>
                <a:gd name="connsiteX12" fmla="*/ 161784 w 590237"/>
                <a:gd name="connsiteY12" fmla="*/ 443446 h 442678"/>
                <a:gd name="connsiteX13" fmla="*/ 147731 w 590237"/>
                <a:gd name="connsiteY13" fmla="*/ 426582 h 442678"/>
                <a:gd name="connsiteX14" fmla="*/ 147731 w 590237"/>
                <a:gd name="connsiteY14" fmla="*/ 306427 h 442678"/>
                <a:gd name="connsiteX15" fmla="*/ 136488 w 590237"/>
                <a:gd name="connsiteY15" fmla="*/ 274104 h 442678"/>
                <a:gd name="connsiteX16" fmla="*/ 109787 w 590237"/>
                <a:gd name="connsiteY16" fmla="*/ 274807 h 442678"/>
                <a:gd name="connsiteX17" fmla="*/ 50763 w 590237"/>
                <a:gd name="connsiteY17" fmla="*/ 301508 h 442678"/>
                <a:gd name="connsiteX18" fmla="*/ 171 w 590237"/>
                <a:gd name="connsiteY18" fmla="*/ 227728 h 442678"/>
                <a:gd name="connsiteX19" fmla="*/ 28981 w 590237"/>
                <a:gd name="connsiteY19" fmla="*/ 154651 h 442678"/>
                <a:gd name="connsiteX20" fmla="*/ 102761 w 590237"/>
                <a:gd name="connsiteY20" fmla="*/ 159570 h 442678"/>
                <a:gd name="connsiteX21" fmla="*/ 126651 w 590237"/>
                <a:gd name="connsiteY21" fmla="*/ 175731 h 442678"/>
                <a:gd name="connsiteX22" fmla="*/ 148434 w 590237"/>
                <a:gd name="connsiteY22" fmla="*/ 141301 h 442678"/>
                <a:gd name="connsiteX23" fmla="*/ 147731 w 590237"/>
                <a:gd name="connsiteY23" fmla="*/ 18335 h 442678"/>
                <a:gd name="connsiteX24" fmla="*/ 166000 w 590237"/>
                <a:gd name="connsiteY24" fmla="*/ 65 h 442678"/>
                <a:gd name="connsiteX25" fmla="*/ 288967 w 590237"/>
                <a:gd name="connsiteY25" fmla="*/ 65 h 442678"/>
                <a:gd name="connsiteX26" fmla="*/ 331126 w 590237"/>
                <a:gd name="connsiteY26" fmla="*/ 21848 h 442678"/>
                <a:gd name="connsiteX27" fmla="*/ 327613 w 590237"/>
                <a:gd name="connsiteY27" fmla="*/ 59089 h 442678"/>
                <a:gd name="connsiteX28" fmla="*/ 302317 w 590237"/>
                <a:gd name="connsiteY28" fmla="*/ 108275 h 442678"/>
                <a:gd name="connsiteX29" fmla="*/ 364151 w 590237"/>
                <a:gd name="connsiteY29" fmla="*/ 149030 h 442678"/>
                <a:gd name="connsiteX30" fmla="*/ 423878 w 590237"/>
                <a:gd name="connsiteY30" fmla="*/ 128653 h 442678"/>
                <a:gd name="connsiteX31" fmla="*/ 420364 w 590237"/>
                <a:gd name="connsiteY31" fmla="*/ 66116 h 442678"/>
                <a:gd name="connsiteX32" fmla="*/ 401393 w 590237"/>
                <a:gd name="connsiteY32" fmla="*/ 33793 h 442678"/>
                <a:gd name="connsiteX33" fmla="*/ 444255 w 590237"/>
                <a:gd name="connsiteY33" fmla="*/ 768 h 442678"/>
                <a:gd name="connsiteX34" fmla="*/ 578464 w 590237"/>
                <a:gd name="connsiteY34" fmla="*/ 65 h 442678"/>
                <a:gd name="connsiteX35" fmla="*/ 591112 w 590237"/>
                <a:gd name="connsiteY35" fmla="*/ 21145 h 442678"/>
                <a:gd name="connsiteX36" fmla="*/ 591815 w 590237"/>
                <a:gd name="connsiteY36" fmla="*/ 221404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591815" y="221404"/>
                  </a:moveTo>
                  <a:cubicBezTo>
                    <a:pt x="591815" y="288860"/>
                    <a:pt x="591112" y="356316"/>
                    <a:pt x="591815" y="423772"/>
                  </a:cubicBezTo>
                  <a:cubicBezTo>
                    <a:pt x="591815" y="438527"/>
                    <a:pt x="588301" y="444149"/>
                    <a:pt x="572140" y="444149"/>
                  </a:cubicBezTo>
                  <a:cubicBezTo>
                    <a:pt x="532088" y="442743"/>
                    <a:pt x="492036" y="443446"/>
                    <a:pt x="451984" y="444149"/>
                  </a:cubicBezTo>
                  <a:cubicBezTo>
                    <a:pt x="433715" y="444149"/>
                    <a:pt x="420364" y="437122"/>
                    <a:pt x="409122" y="423772"/>
                  </a:cubicBezTo>
                  <a:cubicBezTo>
                    <a:pt x="397177" y="409718"/>
                    <a:pt x="396474" y="397070"/>
                    <a:pt x="412635" y="384422"/>
                  </a:cubicBezTo>
                  <a:cubicBezTo>
                    <a:pt x="428796" y="372477"/>
                    <a:pt x="447768" y="359127"/>
                    <a:pt x="436526" y="335236"/>
                  </a:cubicBezTo>
                  <a:cubicBezTo>
                    <a:pt x="425283" y="310643"/>
                    <a:pt x="406311" y="295887"/>
                    <a:pt x="376800" y="295184"/>
                  </a:cubicBezTo>
                  <a:cubicBezTo>
                    <a:pt x="352206" y="295184"/>
                    <a:pt x="329721" y="297995"/>
                    <a:pt x="312857" y="318372"/>
                  </a:cubicBezTo>
                  <a:cubicBezTo>
                    <a:pt x="294588" y="341560"/>
                    <a:pt x="295290" y="357019"/>
                    <a:pt x="317073" y="376693"/>
                  </a:cubicBezTo>
                  <a:cubicBezTo>
                    <a:pt x="326910" y="385828"/>
                    <a:pt x="345882" y="391449"/>
                    <a:pt x="336748" y="410421"/>
                  </a:cubicBezTo>
                  <a:cubicBezTo>
                    <a:pt x="328316" y="428690"/>
                    <a:pt x="314262" y="442041"/>
                    <a:pt x="293182" y="442743"/>
                  </a:cubicBezTo>
                  <a:cubicBezTo>
                    <a:pt x="249617" y="443446"/>
                    <a:pt x="205349" y="442743"/>
                    <a:pt x="161784" y="443446"/>
                  </a:cubicBezTo>
                  <a:cubicBezTo>
                    <a:pt x="148434" y="443446"/>
                    <a:pt x="147028" y="437122"/>
                    <a:pt x="147731" y="426582"/>
                  </a:cubicBezTo>
                  <a:cubicBezTo>
                    <a:pt x="147731" y="386530"/>
                    <a:pt x="147731" y="346479"/>
                    <a:pt x="147731" y="306427"/>
                  </a:cubicBezTo>
                  <a:cubicBezTo>
                    <a:pt x="147731" y="293779"/>
                    <a:pt x="145623" y="283239"/>
                    <a:pt x="136488" y="274104"/>
                  </a:cubicBezTo>
                  <a:cubicBezTo>
                    <a:pt x="126651" y="264969"/>
                    <a:pt x="118922" y="262862"/>
                    <a:pt x="109787" y="274807"/>
                  </a:cubicBezTo>
                  <a:cubicBezTo>
                    <a:pt x="95031" y="293076"/>
                    <a:pt x="79572" y="312750"/>
                    <a:pt x="50763" y="301508"/>
                  </a:cubicBezTo>
                  <a:cubicBezTo>
                    <a:pt x="19143" y="289563"/>
                    <a:pt x="1577" y="262862"/>
                    <a:pt x="171" y="227728"/>
                  </a:cubicBezTo>
                  <a:cubicBezTo>
                    <a:pt x="-1234" y="198919"/>
                    <a:pt x="5793" y="173623"/>
                    <a:pt x="28981" y="154651"/>
                  </a:cubicBezTo>
                  <a:cubicBezTo>
                    <a:pt x="56385" y="132869"/>
                    <a:pt x="78870" y="134274"/>
                    <a:pt x="102761" y="159570"/>
                  </a:cubicBezTo>
                  <a:cubicBezTo>
                    <a:pt x="109084" y="166596"/>
                    <a:pt x="111895" y="182758"/>
                    <a:pt x="126651" y="175731"/>
                  </a:cubicBezTo>
                  <a:cubicBezTo>
                    <a:pt x="140704" y="169407"/>
                    <a:pt x="148434" y="158164"/>
                    <a:pt x="148434" y="141301"/>
                  </a:cubicBezTo>
                  <a:cubicBezTo>
                    <a:pt x="147731" y="100546"/>
                    <a:pt x="149136" y="59089"/>
                    <a:pt x="147731" y="18335"/>
                  </a:cubicBezTo>
                  <a:cubicBezTo>
                    <a:pt x="147731" y="4281"/>
                    <a:pt x="151244" y="-637"/>
                    <a:pt x="166000" y="65"/>
                  </a:cubicBezTo>
                  <a:cubicBezTo>
                    <a:pt x="206755" y="768"/>
                    <a:pt x="248212" y="768"/>
                    <a:pt x="288967" y="65"/>
                  </a:cubicBezTo>
                  <a:cubicBezTo>
                    <a:pt x="306533" y="65"/>
                    <a:pt x="319884" y="7795"/>
                    <a:pt x="331126" y="21848"/>
                  </a:cubicBezTo>
                  <a:cubicBezTo>
                    <a:pt x="341666" y="35901"/>
                    <a:pt x="342369" y="47144"/>
                    <a:pt x="327613" y="59089"/>
                  </a:cubicBezTo>
                  <a:cubicBezTo>
                    <a:pt x="312154" y="71034"/>
                    <a:pt x="293182" y="82980"/>
                    <a:pt x="302317" y="108275"/>
                  </a:cubicBezTo>
                  <a:cubicBezTo>
                    <a:pt x="310749" y="132166"/>
                    <a:pt x="335342" y="147624"/>
                    <a:pt x="364151" y="149030"/>
                  </a:cubicBezTo>
                  <a:cubicBezTo>
                    <a:pt x="386637" y="149733"/>
                    <a:pt x="407717" y="147624"/>
                    <a:pt x="423878" y="128653"/>
                  </a:cubicBezTo>
                  <a:cubicBezTo>
                    <a:pt x="445661" y="104060"/>
                    <a:pt x="444958" y="88601"/>
                    <a:pt x="420364" y="66116"/>
                  </a:cubicBezTo>
                  <a:cubicBezTo>
                    <a:pt x="411230" y="57684"/>
                    <a:pt x="394366" y="51360"/>
                    <a:pt x="401393" y="33793"/>
                  </a:cubicBezTo>
                  <a:cubicBezTo>
                    <a:pt x="409122" y="14821"/>
                    <a:pt x="423878" y="1470"/>
                    <a:pt x="444255" y="768"/>
                  </a:cubicBezTo>
                  <a:cubicBezTo>
                    <a:pt x="489226" y="-637"/>
                    <a:pt x="533494" y="768"/>
                    <a:pt x="578464" y="65"/>
                  </a:cubicBezTo>
                  <a:cubicBezTo>
                    <a:pt x="596030" y="65"/>
                    <a:pt x="591112" y="12713"/>
                    <a:pt x="591112" y="21145"/>
                  </a:cubicBezTo>
                  <a:cubicBezTo>
                    <a:pt x="591815" y="87898"/>
                    <a:pt x="591815" y="154651"/>
                    <a:pt x="591815" y="221404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17CF2F38-B056-4466-8DE3-EE0C4240CFC8}"/>
                </a:ext>
              </a:extLst>
            </p:cNvPr>
            <p:cNvSpPr/>
            <p:nvPr/>
          </p:nvSpPr>
          <p:spPr>
            <a:xfrm>
              <a:off x="2300444" y="5823022"/>
              <a:ext cx="769640" cy="1026186"/>
            </a:xfrm>
            <a:custGeom>
              <a:avLst/>
              <a:gdLst>
                <a:gd name="connsiteX0" fmla="*/ 222808 w 442678"/>
                <a:gd name="connsiteY0" fmla="*/ 592910 h 590237"/>
                <a:gd name="connsiteX1" fmla="*/ 22549 w 442678"/>
                <a:gd name="connsiteY1" fmla="*/ 593613 h 590237"/>
                <a:gd name="connsiteX2" fmla="*/ 64 w 442678"/>
                <a:gd name="connsiteY2" fmla="*/ 570425 h 590237"/>
                <a:gd name="connsiteX3" fmla="*/ 64 w 442678"/>
                <a:gd name="connsiteY3" fmla="*/ 457998 h 590237"/>
                <a:gd name="connsiteX4" fmla="*/ 15523 w 442678"/>
                <a:gd name="connsiteY4" fmla="*/ 415839 h 590237"/>
                <a:gd name="connsiteX5" fmla="*/ 62601 w 442678"/>
                <a:gd name="connsiteY5" fmla="*/ 417947 h 590237"/>
                <a:gd name="connsiteX6" fmla="*/ 104761 w 442678"/>
                <a:gd name="connsiteY6" fmla="*/ 440432 h 590237"/>
                <a:gd name="connsiteX7" fmla="*/ 147624 w 442678"/>
                <a:gd name="connsiteY7" fmla="*/ 391245 h 590237"/>
                <a:gd name="connsiteX8" fmla="*/ 127246 w 442678"/>
                <a:gd name="connsiteY8" fmla="*/ 316061 h 590237"/>
                <a:gd name="connsiteX9" fmla="*/ 66817 w 442678"/>
                <a:gd name="connsiteY9" fmla="*/ 319574 h 590237"/>
                <a:gd name="connsiteX10" fmla="*/ 35900 w 442678"/>
                <a:gd name="connsiteY10" fmla="*/ 339249 h 590237"/>
                <a:gd name="connsiteX11" fmla="*/ 1469 w 442678"/>
                <a:gd name="connsiteY11" fmla="*/ 297791 h 590237"/>
                <a:gd name="connsiteX12" fmla="*/ 767 w 442678"/>
                <a:gd name="connsiteY12" fmla="*/ 163583 h 590237"/>
                <a:gd name="connsiteX13" fmla="*/ 19036 w 442678"/>
                <a:gd name="connsiteY13" fmla="*/ 150934 h 590237"/>
                <a:gd name="connsiteX14" fmla="*/ 137084 w 442678"/>
                <a:gd name="connsiteY14" fmla="*/ 150934 h 590237"/>
                <a:gd name="connsiteX15" fmla="*/ 165190 w 442678"/>
                <a:gd name="connsiteY15" fmla="*/ 143205 h 590237"/>
                <a:gd name="connsiteX16" fmla="*/ 166595 w 442678"/>
                <a:gd name="connsiteY16" fmla="*/ 107369 h 590237"/>
                <a:gd name="connsiteX17" fmla="*/ 163785 w 442678"/>
                <a:gd name="connsiteY17" fmla="*/ 22347 h 590237"/>
                <a:gd name="connsiteX18" fmla="*/ 290967 w 442678"/>
                <a:gd name="connsiteY18" fmla="*/ 30779 h 590237"/>
                <a:gd name="connsiteX19" fmla="*/ 286048 w 442678"/>
                <a:gd name="connsiteY19" fmla="*/ 104559 h 590237"/>
                <a:gd name="connsiteX20" fmla="*/ 270590 w 442678"/>
                <a:gd name="connsiteY20" fmla="*/ 129152 h 590237"/>
                <a:gd name="connsiteX21" fmla="*/ 303615 w 442678"/>
                <a:gd name="connsiteY21" fmla="*/ 150232 h 590237"/>
                <a:gd name="connsiteX22" fmla="*/ 421662 w 442678"/>
                <a:gd name="connsiteY22" fmla="*/ 149529 h 590237"/>
                <a:gd name="connsiteX23" fmla="*/ 446256 w 442678"/>
                <a:gd name="connsiteY23" fmla="*/ 175528 h 590237"/>
                <a:gd name="connsiteX24" fmla="*/ 446256 w 442678"/>
                <a:gd name="connsiteY24" fmla="*/ 287954 h 590237"/>
                <a:gd name="connsiteX25" fmla="*/ 428689 w 442678"/>
                <a:gd name="connsiteY25" fmla="*/ 329411 h 590237"/>
                <a:gd name="connsiteX26" fmla="*/ 385827 w 442678"/>
                <a:gd name="connsiteY26" fmla="*/ 327303 h 590237"/>
                <a:gd name="connsiteX27" fmla="*/ 342261 w 442678"/>
                <a:gd name="connsiteY27" fmla="*/ 303412 h 590237"/>
                <a:gd name="connsiteX28" fmla="*/ 298696 w 442678"/>
                <a:gd name="connsiteY28" fmla="*/ 357518 h 590237"/>
                <a:gd name="connsiteX29" fmla="*/ 318371 w 442678"/>
                <a:gd name="connsiteY29" fmla="*/ 425676 h 590237"/>
                <a:gd name="connsiteX30" fmla="*/ 380908 w 442678"/>
                <a:gd name="connsiteY30" fmla="*/ 422865 h 590237"/>
                <a:gd name="connsiteX31" fmla="*/ 415338 w 442678"/>
                <a:gd name="connsiteY31" fmla="*/ 404596 h 590237"/>
                <a:gd name="connsiteX32" fmla="*/ 446256 w 442678"/>
                <a:gd name="connsiteY32" fmla="*/ 446054 h 590237"/>
                <a:gd name="connsiteX33" fmla="*/ 446958 w 442678"/>
                <a:gd name="connsiteY33" fmla="*/ 577451 h 590237"/>
                <a:gd name="connsiteX34" fmla="*/ 425878 w 442678"/>
                <a:gd name="connsiteY34" fmla="*/ 592910 h 590237"/>
                <a:gd name="connsiteX35" fmla="*/ 222808 w 442678"/>
                <a:gd name="connsiteY35" fmla="*/ 59291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2678" h="590237">
                  <a:moveTo>
                    <a:pt x="222808" y="592910"/>
                  </a:moveTo>
                  <a:cubicBezTo>
                    <a:pt x="156055" y="592910"/>
                    <a:pt x="89302" y="592208"/>
                    <a:pt x="22549" y="593613"/>
                  </a:cubicBezTo>
                  <a:cubicBezTo>
                    <a:pt x="4280" y="593613"/>
                    <a:pt x="-639" y="588694"/>
                    <a:pt x="64" y="570425"/>
                  </a:cubicBezTo>
                  <a:cubicBezTo>
                    <a:pt x="1469" y="533184"/>
                    <a:pt x="767" y="495240"/>
                    <a:pt x="64" y="457998"/>
                  </a:cubicBezTo>
                  <a:cubicBezTo>
                    <a:pt x="64" y="441837"/>
                    <a:pt x="3577" y="427784"/>
                    <a:pt x="15523" y="415839"/>
                  </a:cubicBezTo>
                  <a:cubicBezTo>
                    <a:pt x="33792" y="397570"/>
                    <a:pt x="45035" y="397570"/>
                    <a:pt x="62601" y="417947"/>
                  </a:cubicBezTo>
                  <a:cubicBezTo>
                    <a:pt x="73844" y="431297"/>
                    <a:pt x="85086" y="448161"/>
                    <a:pt x="104761" y="440432"/>
                  </a:cubicBezTo>
                  <a:cubicBezTo>
                    <a:pt x="126544" y="432000"/>
                    <a:pt x="144813" y="417244"/>
                    <a:pt x="147624" y="391245"/>
                  </a:cubicBezTo>
                  <a:cubicBezTo>
                    <a:pt x="150434" y="363842"/>
                    <a:pt x="152542" y="336438"/>
                    <a:pt x="127246" y="316061"/>
                  </a:cubicBezTo>
                  <a:cubicBezTo>
                    <a:pt x="102653" y="295683"/>
                    <a:pt x="87897" y="296386"/>
                    <a:pt x="66817" y="319574"/>
                  </a:cubicBezTo>
                  <a:cubicBezTo>
                    <a:pt x="58385" y="328709"/>
                    <a:pt x="54169" y="345572"/>
                    <a:pt x="35900" y="339249"/>
                  </a:cubicBezTo>
                  <a:cubicBezTo>
                    <a:pt x="15523" y="332222"/>
                    <a:pt x="2172" y="318169"/>
                    <a:pt x="1469" y="297791"/>
                  </a:cubicBezTo>
                  <a:cubicBezTo>
                    <a:pt x="-639" y="252821"/>
                    <a:pt x="1469" y="208553"/>
                    <a:pt x="767" y="163583"/>
                  </a:cubicBezTo>
                  <a:cubicBezTo>
                    <a:pt x="767" y="148827"/>
                    <a:pt x="9901" y="150934"/>
                    <a:pt x="19036" y="150934"/>
                  </a:cubicBezTo>
                  <a:cubicBezTo>
                    <a:pt x="58385" y="150934"/>
                    <a:pt x="97734" y="150934"/>
                    <a:pt x="137084" y="150934"/>
                  </a:cubicBezTo>
                  <a:cubicBezTo>
                    <a:pt x="147624" y="150934"/>
                    <a:pt x="157461" y="150232"/>
                    <a:pt x="165190" y="143205"/>
                  </a:cubicBezTo>
                  <a:cubicBezTo>
                    <a:pt x="178541" y="131963"/>
                    <a:pt x="185567" y="122828"/>
                    <a:pt x="166595" y="107369"/>
                  </a:cubicBezTo>
                  <a:cubicBezTo>
                    <a:pt x="132165" y="80668"/>
                    <a:pt x="132165" y="53264"/>
                    <a:pt x="163785" y="22347"/>
                  </a:cubicBezTo>
                  <a:cubicBezTo>
                    <a:pt x="197513" y="-10678"/>
                    <a:pt x="260752" y="-6462"/>
                    <a:pt x="290967" y="30779"/>
                  </a:cubicBezTo>
                  <a:cubicBezTo>
                    <a:pt x="314155" y="58885"/>
                    <a:pt x="312047" y="79263"/>
                    <a:pt x="286048" y="104559"/>
                  </a:cubicBezTo>
                  <a:cubicBezTo>
                    <a:pt x="279022" y="111585"/>
                    <a:pt x="263563" y="115099"/>
                    <a:pt x="270590" y="129152"/>
                  </a:cubicBezTo>
                  <a:cubicBezTo>
                    <a:pt x="276914" y="141800"/>
                    <a:pt x="288156" y="150232"/>
                    <a:pt x="303615" y="150232"/>
                  </a:cubicBezTo>
                  <a:cubicBezTo>
                    <a:pt x="342964" y="150232"/>
                    <a:pt x="382313" y="151637"/>
                    <a:pt x="421662" y="149529"/>
                  </a:cubicBezTo>
                  <a:cubicBezTo>
                    <a:pt x="443445" y="148124"/>
                    <a:pt x="446958" y="155853"/>
                    <a:pt x="446256" y="175528"/>
                  </a:cubicBezTo>
                  <a:cubicBezTo>
                    <a:pt x="444850" y="212769"/>
                    <a:pt x="445553" y="250713"/>
                    <a:pt x="446256" y="287954"/>
                  </a:cubicBezTo>
                  <a:cubicBezTo>
                    <a:pt x="446256" y="304818"/>
                    <a:pt x="441337" y="318169"/>
                    <a:pt x="428689" y="329411"/>
                  </a:cubicBezTo>
                  <a:cubicBezTo>
                    <a:pt x="413933" y="342059"/>
                    <a:pt x="399880" y="346275"/>
                    <a:pt x="385827" y="327303"/>
                  </a:cubicBezTo>
                  <a:cubicBezTo>
                    <a:pt x="375287" y="313250"/>
                    <a:pt x="364044" y="295683"/>
                    <a:pt x="342261" y="303412"/>
                  </a:cubicBezTo>
                  <a:cubicBezTo>
                    <a:pt x="316965" y="312547"/>
                    <a:pt x="300804" y="330114"/>
                    <a:pt x="298696" y="357518"/>
                  </a:cubicBezTo>
                  <a:cubicBezTo>
                    <a:pt x="296588" y="382814"/>
                    <a:pt x="297994" y="406704"/>
                    <a:pt x="318371" y="425676"/>
                  </a:cubicBezTo>
                  <a:cubicBezTo>
                    <a:pt x="342964" y="448161"/>
                    <a:pt x="358423" y="447459"/>
                    <a:pt x="380908" y="422865"/>
                  </a:cubicBezTo>
                  <a:cubicBezTo>
                    <a:pt x="390043" y="412325"/>
                    <a:pt x="397069" y="395462"/>
                    <a:pt x="415338" y="404596"/>
                  </a:cubicBezTo>
                  <a:cubicBezTo>
                    <a:pt x="432202" y="413028"/>
                    <a:pt x="445553" y="425676"/>
                    <a:pt x="446256" y="446054"/>
                  </a:cubicBezTo>
                  <a:cubicBezTo>
                    <a:pt x="446958" y="489618"/>
                    <a:pt x="445553" y="533887"/>
                    <a:pt x="446958" y="577451"/>
                  </a:cubicBezTo>
                  <a:cubicBezTo>
                    <a:pt x="447661" y="595721"/>
                    <a:pt x="436418" y="592910"/>
                    <a:pt x="425878" y="592910"/>
                  </a:cubicBezTo>
                  <a:cubicBezTo>
                    <a:pt x="355612" y="592910"/>
                    <a:pt x="288859" y="592910"/>
                    <a:pt x="222808" y="59291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60DC94E0-56F0-4561-9590-8E7723A30ECC}"/>
                </a:ext>
              </a:extLst>
            </p:cNvPr>
            <p:cNvSpPr/>
            <p:nvPr/>
          </p:nvSpPr>
          <p:spPr>
            <a:xfrm>
              <a:off x="3049369" y="-8368"/>
              <a:ext cx="1026185" cy="769640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199CD8F9-C89D-4C85-A10D-7E9ACA13FE1B}"/>
                </a:ext>
              </a:extLst>
            </p:cNvPr>
            <p:cNvSpPr/>
            <p:nvPr/>
          </p:nvSpPr>
          <p:spPr>
            <a:xfrm>
              <a:off x="2809672" y="6091784"/>
              <a:ext cx="1026185" cy="757423"/>
            </a:xfrm>
            <a:custGeom>
              <a:avLst/>
              <a:gdLst>
                <a:gd name="connsiteX0" fmla="*/ 368817 w 590237"/>
                <a:gd name="connsiteY0" fmla="*/ 441448 h 435651"/>
                <a:gd name="connsiteX1" fmla="*/ 166450 w 590237"/>
                <a:gd name="connsiteY1" fmla="*/ 441448 h 435651"/>
                <a:gd name="connsiteX2" fmla="*/ 148180 w 590237"/>
                <a:gd name="connsiteY2" fmla="*/ 423882 h 435651"/>
                <a:gd name="connsiteX3" fmla="*/ 148883 w 590237"/>
                <a:gd name="connsiteY3" fmla="*/ 308645 h 435651"/>
                <a:gd name="connsiteX4" fmla="*/ 140451 w 590237"/>
                <a:gd name="connsiteY4" fmla="*/ 277728 h 435651"/>
                <a:gd name="connsiteX5" fmla="*/ 106723 w 590237"/>
                <a:gd name="connsiteY5" fmla="*/ 276322 h 435651"/>
                <a:gd name="connsiteX6" fmla="*/ 16782 w 590237"/>
                <a:gd name="connsiteY6" fmla="*/ 274917 h 435651"/>
                <a:gd name="connsiteX7" fmla="*/ 26619 w 590237"/>
                <a:gd name="connsiteY7" fmla="*/ 155465 h 435651"/>
                <a:gd name="connsiteX8" fmla="*/ 102507 w 590237"/>
                <a:gd name="connsiteY8" fmla="*/ 157572 h 435651"/>
                <a:gd name="connsiteX9" fmla="*/ 126398 w 590237"/>
                <a:gd name="connsiteY9" fmla="*/ 175139 h 435651"/>
                <a:gd name="connsiteX10" fmla="*/ 148883 w 590237"/>
                <a:gd name="connsiteY10" fmla="*/ 137898 h 435651"/>
                <a:gd name="connsiteX11" fmla="*/ 148180 w 590237"/>
                <a:gd name="connsiteY11" fmla="*/ 25472 h 435651"/>
                <a:gd name="connsiteX12" fmla="*/ 172773 w 590237"/>
                <a:gd name="connsiteY12" fmla="*/ 176 h 435651"/>
                <a:gd name="connsiteX13" fmla="*/ 290821 w 590237"/>
                <a:gd name="connsiteY13" fmla="*/ 176 h 435651"/>
                <a:gd name="connsiteX14" fmla="*/ 332278 w 590237"/>
                <a:gd name="connsiteY14" fmla="*/ 22661 h 435651"/>
                <a:gd name="connsiteX15" fmla="*/ 328062 w 590237"/>
                <a:gd name="connsiteY15" fmla="*/ 57794 h 435651"/>
                <a:gd name="connsiteX16" fmla="*/ 303469 w 590237"/>
                <a:gd name="connsiteY16" fmla="*/ 111196 h 435651"/>
                <a:gd name="connsiteX17" fmla="*/ 381465 w 590237"/>
                <a:gd name="connsiteY17" fmla="*/ 148438 h 435651"/>
                <a:gd name="connsiteX18" fmla="*/ 439083 w 590237"/>
                <a:gd name="connsiteY18" fmla="*/ 100656 h 435651"/>
                <a:gd name="connsiteX19" fmla="*/ 418706 w 590237"/>
                <a:gd name="connsiteY19" fmla="*/ 64118 h 435651"/>
                <a:gd name="connsiteX20" fmla="*/ 401842 w 590237"/>
                <a:gd name="connsiteY20" fmla="*/ 31093 h 435651"/>
                <a:gd name="connsiteX21" fmla="*/ 437678 w 590237"/>
                <a:gd name="connsiteY21" fmla="*/ 878 h 435651"/>
                <a:gd name="connsiteX22" fmla="*/ 580319 w 590237"/>
                <a:gd name="connsiteY22" fmla="*/ 176 h 435651"/>
                <a:gd name="connsiteX23" fmla="*/ 590859 w 590237"/>
                <a:gd name="connsiteY23" fmla="*/ 14229 h 435651"/>
                <a:gd name="connsiteX24" fmla="*/ 590859 w 590237"/>
                <a:gd name="connsiteY24" fmla="*/ 142816 h 435651"/>
                <a:gd name="connsiteX25" fmla="*/ 569779 w 590237"/>
                <a:gd name="connsiteY25" fmla="*/ 182166 h 435651"/>
                <a:gd name="connsiteX26" fmla="*/ 532537 w 590237"/>
                <a:gd name="connsiteY26" fmla="*/ 178652 h 435651"/>
                <a:gd name="connsiteX27" fmla="*/ 486864 w 590237"/>
                <a:gd name="connsiteY27" fmla="*/ 152654 h 435651"/>
                <a:gd name="connsiteX28" fmla="*/ 442596 w 590237"/>
                <a:gd name="connsiteY28" fmla="*/ 209569 h 435651"/>
                <a:gd name="connsiteX29" fmla="*/ 462271 w 590237"/>
                <a:gd name="connsiteY29" fmla="*/ 274917 h 435651"/>
                <a:gd name="connsiteX30" fmla="*/ 526213 w 590237"/>
                <a:gd name="connsiteY30" fmla="*/ 270701 h 435651"/>
                <a:gd name="connsiteX31" fmla="*/ 556428 w 590237"/>
                <a:gd name="connsiteY31" fmla="*/ 253135 h 435651"/>
                <a:gd name="connsiteX32" fmla="*/ 588048 w 590237"/>
                <a:gd name="connsiteY32" fmla="*/ 287565 h 435651"/>
                <a:gd name="connsiteX33" fmla="*/ 590156 w 590237"/>
                <a:gd name="connsiteY33" fmla="*/ 432314 h 435651"/>
                <a:gd name="connsiteX34" fmla="*/ 569076 w 590237"/>
                <a:gd name="connsiteY34" fmla="*/ 441448 h 435651"/>
                <a:gd name="connsiteX35" fmla="*/ 368817 w 590237"/>
                <a:gd name="connsiteY35" fmla="*/ 441448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435651">
                  <a:moveTo>
                    <a:pt x="368817" y="441448"/>
                  </a:moveTo>
                  <a:cubicBezTo>
                    <a:pt x="301361" y="441448"/>
                    <a:pt x="233905" y="440746"/>
                    <a:pt x="166450" y="441448"/>
                  </a:cubicBezTo>
                  <a:cubicBezTo>
                    <a:pt x="152396" y="441448"/>
                    <a:pt x="147478" y="438638"/>
                    <a:pt x="148180" y="423882"/>
                  </a:cubicBezTo>
                  <a:cubicBezTo>
                    <a:pt x="149586" y="385235"/>
                    <a:pt x="148180" y="347292"/>
                    <a:pt x="148883" y="308645"/>
                  </a:cubicBezTo>
                  <a:cubicBezTo>
                    <a:pt x="148883" y="297402"/>
                    <a:pt x="148180" y="286862"/>
                    <a:pt x="140451" y="277728"/>
                  </a:cubicBezTo>
                  <a:cubicBezTo>
                    <a:pt x="129208" y="264377"/>
                    <a:pt x="120776" y="258756"/>
                    <a:pt x="106723" y="276322"/>
                  </a:cubicBezTo>
                  <a:cubicBezTo>
                    <a:pt x="77211" y="312159"/>
                    <a:pt x="46294" y="310753"/>
                    <a:pt x="16782" y="274917"/>
                  </a:cubicBezTo>
                  <a:cubicBezTo>
                    <a:pt x="-9216" y="243298"/>
                    <a:pt x="-4298" y="182868"/>
                    <a:pt x="26619" y="155465"/>
                  </a:cubicBezTo>
                  <a:cubicBezTo>
                    <a:pt x="54726" y="130871"/>
                    <a:pt x="77914" y="131574"/>
                    <a:pt x="102507" y="157572"/>
                  </a:cubicBezTo>
                  <a:cubicBezTo>
                    <a:pt x="109534" y="164599"/>
                    <a:pt x="112344" y="180760"/>
                    <a:pt x="126398" y="175139"/>
                  </a:cubicBezTo>
                  <a:cubicBezTo>
                    <a:pt x="141154" y="168815"/>
                    <a:pt x="148883" y="155465"/>
                    <a:pt x="148883" y="137898"/>
                  </a:cubicBezTo>
                  <a:cubicBezTo>
                    <a:pt x="148883" y="100656"/>
                    <a:pt x="150288" y="62713"/>
                    <a:pt x="148180" y="25472"/>
                  </a:cubicBezTo>
                  <a:cubicBezTo>
                    <a:pt x="147478" y="5797"/>
                    <a:pt x="151694" y="-1230"/>
                    <a:pt x="172773" y="176"/>
                  </a:cubicBezTo>
                  <a:cubicBezTo>
                    <a:pt x="212123" y="2283"/>
                    <a:pt x="251472" y="1581"/>
                    <a:pt x="290821" y="176"/>
                  </a:cubicBezTo>
                  <a:cubicBezTo>
                    <a:pt x="309793" y="-527"/>
                    <a:pt x="321738" y="8608"/>
                    <a:pt x="332278" y="22661"/>
                  </a:cubicBezTo>
                  <a:cubicBezTo>
                    <a:pt x="341413" y="35309"/>
                    <a:pt x="342116" y="46552"/>
                    <a:pt x="328062" y="57794"/>
                  </a:cubicBezTo>
                  <a:cubicBezTo>
                    <a:pt x="311901" y="71145"/>
                    <a:pt x="289416" y="83090"/>
                    <a:pt x="303469" y="111196"/>
                  </a:cubicBezTo>
                  <a:cubicBezTo>
                    <a:pt x="317522" y="139303"/>
                    <a:pt x="346332" y="152654"/>
                    <a:pt x="381465" y="148438"/>
                  </a:cubicBezTo>
                  <a:cubicBezTo>
                    <a:pt x="408166" y="144925"/>
                    <a:pt x="435570" y="123142"/>
                    <a:pt x="439083" y="100656"/>
                  </a:cubicBezTo>
                  <a:cubicBezTo>
                    <a:pt x="441894" y="83793"/>
                    <a:pt x="429949" y="73955"/>
                    <a:pt x="418706" y="64118"/>
                  </a:cubicBezTo>
                  <a:cubicBezTo>
                    <a:pt x="408869" y="55686"/>
                    <a:pt x="394113" y="48660"/>
                    <a:pt x="401842" y="31093"/>
                  </a:cubicBezTo>
                  <a:cubicBezTo>
                    <a:pt x="408869" y="15634"/>
                    <a:pt x="419409" y="1581"/>
                    <a:pt x="437678" y="878"/>
                  </a:cubicBezTo>
                  <a:cubicBezTo>
                    <a:pt x="485459" y="-527"/>
                    <a:pt x="532537" y="176"/>
                    <a:pt x="580319" y="176"/>
                  </a:cubicBezTo>
                  <a:cubicBezTo>
                    <a:pt x="591561" y="176"/>
                    <a:pt x="590859" y="6500"/>
                    <a:pt x="590859" y="14229"/>
                  </a:cubicBezTo>
                  <a:cubicBezTo>
                    <a:pt x="590859" y="57092"/>
                    <a:pt x="590859" y="99954"/>
                    <a:pt x="590859" y="142816"/>
                  </a:cubicBezTo>
                  <a:cubicBezTo>
                    <a:pt x="590859" y="159680"/>
                    <a:pt x="582427" y="172328"/>
                    <a:pt x="569779" y="182166"/>
                  </a:cubicBezTo>
                  <a:cubicBezTo>
                    <a:pt x="556428" y="192706"/>
                    <a:pt x="544483" y="193408"/>
                    <a:pt x="532537" y="178652"/>
                  </a:cubicBezTo>
                  <a:cubicBezTo>
                    <a:pt x="521295" y="163896"/>
                    <a:pt x="510052" y="144222"/>
                    <a:pt x="486864" y="152654"/>
                  </a:cubicBezTo>
                  <a:cubicBezTo>
                    <a:pt x="460866" y="161788"/>
                    <a:pt x="444704" y="180760"/>
                    <a:pt x="442596" y="209569"/>
                  </a:cubicBezTo>
                  <a:cubicBezTo>
                    <a:pt x="441191" y="234163"/>
                    <a:pt x="442596" y="256648"/>
                    <a:pt x="462271" y="274917"/>
                  </a:cubicBezTo>
                  <a:cubicBezTo>
                    <a:pt x="488270" y="298105"/>
                    <a:pt x="503026" y="297402"/>
                    <a:pt x="526213" y="270701"/>
                  </a:cubicBezTo>
                  <a:cubicBezTo>
                    <a:pt x="533943" y="261567"/>
                    <a:pt x="539564" y="247513"/>
                    <a:pt x="556428" y="253135"/>
                  </a:cubicBezTo>
                  <a:cubicBezTo>
                    <a:pt x="572589" y="258756"/>
                    <a:pt x="587345" y="269999"/>
                    <a:pt x="588048" y="287565"/>
                  </a:cubicBezTo>
                  <a:cubicBezTo>
                    <a:pt x="590156" y="336049"/>
                    <a:pt x="590156" y="384533"/>
                    <a:pt x="590156" y="432314"/>
                  </a:cubicBezTo>
                  <a:cubicBezTo>
                    <a:pt x="590156" y="447773"/>
                    <a:pt x="576805" y="440746"/>
                    <a:pt x="569076" y="441448"/>
                  </a:cubicBezTo>
                  <a:cubicBezTo>
                    <a:pt x="502323" y="441448"/>
                    <a:pt x="435570" y="441448"/>
                    <a:pt x="368817" y="441448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38ED5B64-8591-492F-9F4C-B95488ECADB6}"/>
                </a:ext>
              </a:extLst>
            </p:cNvPr>
            <p:cNvSpPr/>
            <p:nvPr/>
          </p:nvSpPr>
          <p:spPr>
            <a:xfrm>
              <a:off x="1510742" y="757826"/>
              <a:ext cx="769640" cy="1026186"/>
            </a:xfrm>
            <a:custGeom>
              <a:avLst/>
              <a:gdLst>
                <a:gd name="connsiteX0" fmla="*/ 1580 w 442678"/>
                <a:gd name="connsiteY0" fmla="*/ 362575 h 590237"/>
                <a:gd name="connsiteX1" fmla="*/ 1580 w 442678"/>
                <a:gd name="connsiteY1" fmla="*/ 299335 h 590237"/>
                <a:gd name="connsiteX2" fmla="*/ 27579 w 442678"/>
                <a:gd name="connsiteY2" fmla="*/ 257175 h 590237"/>
                <a:gd name="connsiteX3" fmla="*/ 56388 w 442678"/>
                <a:gd name="connsiteY3" fmla="*/ 259986 h 590237"/>
                <a:gd name="connsiteX4" fmla="*/ 130871 w 442678"/>
                <a:gd name="connsiteY4" fmla="*/ 274039 h 590237"/>
                <a:gd name="connsiteX5" fmla="*/ 132979 w 442678"/>
                <a:gd name="connsiteY5" fmla="*/ 171450 h 590237"/>
                <a:gd name="connsiteX6" fmla="*/ 64820 w 442678"/>
                <a:gd name="connsiteY6" fmla="*/ 172855 h 590237"/>
                <a:gd name="connsiteX7" fmla="*/ 34606 w 442678"/>
                <a:gd name="connsiteY7" fmla="*/ 189719 h 590237"/>
                <a:gd name="connsiteX8" fmla="*/ 2986 w 442678"/>
                <a:gd name="connsiteY8" fmla="*/ 152478 h 590237"/>
                <a:gd name="connsiteX9" fmla="*/ 2283 w 442678"/>
                <a:gd name="connsiteY9" fmla="*/ 12648 h 590237"/>
                <a:gd name="connsiteX10" fmla="*/ 17742 w 442678"/>
                <a:gd name="connsiteY10" fmla="*/ 0 h 590237"/>
                <a:gd name="connsiteX11" fmla="*/ 146329 w 442678"/>
                <a:gd name="connsiteY11" fmla="*/ 0 h 590237"/>
                <a:gd name="connsiteX12" fmla="*/ 184976 w 442678"/>
                <a:gd name="connsiteY12" fmla="*/ 22485 h 590237"/>
                <a:gd name="connsiteX13" fmla="*/ 180760 w 442678"/>
                <a:gd name="connsiteY13" fmla="*/ 59726 h 590237"/>
                <a:gd name="connsiteX14" fmla="*/ 155464 w 442678"/>
                <a:gd name="connsiteY14" fmla="*/ 105400 h 590237"/>
                <a:gd name="connsiteX15" fmla="*/ 212380 w 442678"/>
                <a:gd name="connsiteY15" fmla="*/ 148262 h 590237"/>
                <a:gd name="connsiteX16" fmla="*/ 281241 w 442678"/>
                <a:gd name="connsiteY16" fmla="*/ 123669 h 590237"/>
                <a:gd name="connsiteX17" fmla="*/ 276322 w 442678"/>
                <a:gd name="connsiteY17" fmla="*/ 67456 h 590237"/>
                <a:gd name="connsiteX18" fmla="*/ 256648 w 442678"/>
                <a:gd name="connsiteY18" fmla="*/ 30917 h 590237"/>
                <a:gd name="connsiteX19" fmla="*/ 300915 w 442678"/>
                <a:gd name="connsiteY19" fmla="*/ 0 h 590237"/>
                <a:gd name="connsiteX20" fmla="*/ 429503 w 442678"/>
                <a:gd name="connsiteY20" fmla="*/ 0 h 590237"/>
                <a:gd name="connsiteX21" fmla="*/ 445664 w 442678"/>
                <a:gd name="connsiteY21" fmla="*/ 15459 h 590237"/>
                <a:gd name="connsiteX22" fmla="*/ 444961 w 442678"/>
                <a:gd name="connsiteY22" fmla="*/ 144046 h 590237"/>
                <a:gd name="connsiteX23" fmla="*/ 425287 w 442678"/>
                <a:gd name="connsiteY23" fmla="*/ 181990 h 590237"/>
                <a:gd name="connsiteX24" fmla="*/ 383830 w 442678"/>
                <a:gd name="connsiteY24" fmla="*/ 177774 h 590237"/>
                <a:gd name="connsiteX25" fmla="*/ 339562 w 442678"/>
                <a:gd name="connsiteY25" fmla="*/ 153884 h 590237"/>
                <a:gd name="connsiteX26" fmla="*/ 296699 w 442678"/>
                <a:gd name="connsiteY26" fmla="*/ 205881 h 590237"/>
                <a:gd name="connsiteX27" fmla="*/ 319887 w 442678"/>
                <a:gd name="connsiteY27" fmla="*/ 279660 h 590237"/>
                <a:gd name="connsiteX28" fmla="*/ 376100 w 442678"/>
                <a:gd name="connsiteY28" fmla="*/ 276147 h 590237"/>
                <a:gd name="connsiteX29" fmla="*/ 409126 w 442678"/>
                <a:gd name="connsiteY29" fmla="*/ 254364 h 590237"/>
                <a:gd name="connsiteX30" fmla="*/ 443556 w 442678"/>
                <a:gd name="connsiteY30" fmla="*/ 298632 h 590237"/>
                <a:gd name="connsiteX31" fmla="*/ 444259 w 442678"/>
                <a:gd name="connsiteY31" fmla="*/ 430030 h 590237"/>
                <a:gd name="connsiteX32" fmla="*/ 425989 w 442678"/>
                <a:gd name="connsiteY32" fmla="*/ 442678 h 590237"/>
                <a:gd name="connsiteX33" fmla="*/ 307942 w 442678"/>
                <a:gd name="connsiteY33" fmla="*/ 442678 h 590237"/>
                <a:gd name="connsiteX34" fmla="*/ 279835 w 442678"/>
                <a:gd name="connsiteY34" fmla="*/ 450408 h 590237"/>
                <a:gd name="connsiteX35" fmla="*/ 278430 w 442678"/>
                <a:gd name="connsiteY35" fmla="*/ 486244 h 590237"/>
                <a:gd name="connsiteX36" fmla="*/ 281241 w 442678"/>
                <a:gd name="connsiteY36" fmla="*/ 571266 h 590237"/>
                <a:gd name="connsiteX37" fmla="*/ 150545 w 442678"/>
                <a:gd name="connsiteY37" fmla="*/ 558618 h 590237"/>
                <a:gd name="connsiteX38" fmla="*/ 157572 w 442678"/>
                <a:gd name="connsiteY38" fmla="*/ 491162 h 590237"/>
                <a:gd name="connsiteX39" fmla="*/ 175139 w 442678"/>
                <a:gd name="connsiteY39" fmla="*/ 464461 h 590237"/>
                <a:gd name="connsiteX40" fmla="*/ 137195 w 442678"/>
                <a:gd name="connsiteY40" fmla="*/ 443381 h 590237"/>
                <a:gd name="connsiteX41" fmla="*/ 21958 w 442678"/>
                <a:gd name="connsiteY41" fmla="*/ 444084 h 590237"/>
                <a:gd name="connsiteX42" fmla="*/ 175 w 442678"/>
                <a:gd name="connsiteY42" fmla="*/ 423706 h 590237"/>
                <a:gd name="connsiteX43" fmla="*/ 1580 w 442678"/>
                <a:gd name="connsiteY43" fmla="*/ 3625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2678" h="590237">
                  <a:moveTo>
                    <a:pt x="1580" y="362575"/>
                  </a:moveTo>
                  <a:cubicBezTo>
                    <a:pt x="1580" y="341495"/>
                    <a:pt x="2283" y="320415"/>
                    <a:pt x="1580" y="299335"/>
                  </a:cubicBezTo>
                  <a:cubicBezTo>
                    <a:pt x="878" y="279660"/>
                    <a:pt x="12823" y="267012"/>
                    <a:pt x="27579" y="257175"/>
                  </a:cubicBezTo>
                  <a:cubicBezTo>
                    <a:pt x="37416" y="250851"/>
                    <a:pt x="46551" y="250851"/>
                    <a:pt x="56388" y="259986"/>
                  </a:cubicBezTo>
                  <a:cubicBezTo>
                    <a:pt x="94332" y="297227"/>
                    <a:pt x="105575" y="298632"/>
                    <a:pt x="130871" y="274039"/>
                  </a:cubicBezTo>
                  <a:cubicBezTo>
                    <a:pt x="156869" y="248041"/>
                    <a:pt x="157572" y="198854"/>
                    <a:pt x="132979" y="171450"/>
                  </a:cubicBezTo>
                  <a:cubicBezTo>
                    <a:pt x="108385" y="144749"/>
                    <a:pt x="88711" y="144749"/>
                    <a:pt x="64820" y="172855"/>
                  </a:cubicBezTo>
                  <a:cubicBezTo>
                    <a:pt x="57091" y="181990"/>
                    <a:pt x="50767" y="196043"/>
                    <a:pt x="34606" y="189719"/>
                  </a:cubicBezTo>
                  <a:cubicBezTo>
                    <a:pt x="17742" y="183395"/>
                    <a:pt x="3689" y="170747"/>
                    <a:pt x="2986" y="152478"/>
                  </a:cubicBezTo>
                  <a:cubicBezTo>
                    <a:pt x="1580" y="106102"/>
                    <a:pt x="2283" y="59726"/>
                    <a:pt x="2283" y="12648"/>
                  </a:cubicBezTo>
                  <a:cubicBezTo>
                    <a:pt x="2283" y="703"/>
                    <a:pt x="8607" y="0"/>
                    <a:pt x="17742" y="0"/>
                  </a:cubicBezTo>
                  <a:cubicBezTo>
                    <a:pt x="60604" y="0"/>
                    <a:pt x="103467" y="0"/>
                    <a:pt x="146329" y="0"/>
                  </a:cubicBezTo>
                  <a:cubicBezTo>
                    <a:pt x="163193" y="0"/>
                    <a:pt x="175139" y="9135"/>
                    <a:pt x="184976" y="22485"/>
                  </a:cubicBezTo>
                  <a:cubicBezTo>
                    <a:pt x="195516" y="36539"/>
                    <a:pt x="195516" y="47781"/>
                    <a:pt x="180760" y="59726"/>
                  </a:cubicBezTo>
                  <a:cubicBezTo>
                    <a:pt x="166004" y="70969"/>
                    <a:pt x="147032" y="82212"/>
                    <a:pt x="155464" y="105400"/>
                  </a:cubicBezTo>
                  <a:cubicBezTo>
                    <a:pt x="165301" y="131398"/>
                    <a:pt x="183570" y="146857"/>
                    <a:pt x="212380" y="148262"/>
                  </a:cubicBezTo>
                  <a:cubicBezTo>
                    <a:pt x="239081" y="149668"/>
                    <a:pt x="262972" y="146857"/>
                    <a:pt x="281241" y="123669"/>
                  </a:cubicBezTo>
                  <a:cubicBezTo>
                    <a:pt x="298807" y="100481"/>
                    <a:pt x="298105" y="87131"/>
                    <a:pt x="276322" y="67456"/>
                  </a:cubicBezTo>
                  <a:cubicBezTo>
                    <a:pt x="265079" y="57619"/>
                    <a:pt x="246810" y="50592"/>
                    <a:pt x="256648" y="30917"/>
                  </a:cubicBezTo>
                  <a:cubicBezTo>
                    <a:pt x="265079" y="12648"/>
                    <a:pt x="279835" y="0"/>
                    <a:pt x="300915" y="0"/>
                  </a:cubicBezTo>
                  <a:cubicBezTo>
                    <a:pt x="343778" y="0"/>
                    <a:pt x="386640" y="0"/>
                    <a:pt x="429503" y="0"/>
                  </a:cubicBezTo>
                  <a:cubicBezTo>
                    <a:pt x="441448" y="0"/>
                    <a:pt x="445664" y="2811"/>
                    <a:pt x="445664" y="15459"/>
                  </a:cubicBezTo>
                  <a:cubicBezTo>
                    <a:pt x="444961" y="58321"/>
                    <a:pt x="445664" y="101184"/>
                    <a:pt x="444961" y="144046"/>
                  </a:cubicBezTo>
                  <a:cubicBezTo>
                    <a:pt x="444961" y="159505"/>
                    <a:pt x="437232" y="171450"/>
                    <a:pt x="425287" y="181990"/>
                  </a:cubicBezTo>
                  <a:cubicBezTo>
                    <a:pt x="409828" y="194638"/>
                    <a:pt x="397180" y="196043"/>
                    <a:pt x="383830" y="177774"/>
                  </a:cubicBezTo>
                  <a:cubicBezTo>
                    <a:pt x="373290" y="163018"/>
                    <a:pt x="361345" y="145452"/>
                    <a:pt x="339562" y="153884"/>
                  </a:cubicBezTo>
                  <a:cubicBezTo>
                    <a:pt x="316374" y="162315"/>
                    <a:pt x="299510" y="178477"/>
                    <a:pt x="296699" y="205881"/>
                  </a:cubicBezTo>
                  <a:cubicBezTo>
                    <a:pt x="293186" y="233987"/>
                    <a:pt x="295294" y="260688"/>
                    <a:pt x="319887" y="279660"/>
                  </a:cubicBezTo>
                  <a:cubicBezTo>
                    <a:pt x="343075" y="297930"/>
                    <a:pt x="355723" y="296524"/>
                    <a:pt x="376100" y="276147"/>
                  </a:cubicBezTo>
                  <a:cubicBezTo>
                    <a:pt x="385235" y="267012"/>
                    <a:pt x="390154" y="248041"/>
                    <a:pt x="409126" y="254364"/>
                  </a:cubicBezTo>
                  <a:cubicBezTo>
                    <a:pt x="429503" y="261391"/>
                    <a:pt x="442854" y="276850"/>
                    <a:pt x="443556" y="298632"/>
                  </a:cubicBezTo>
                  <a:cubicBezTo>
                    <a:pt x="444961" y="342197"/>
                    <a:pt x="443556" y="386465"/>
                    <a:pt x="444259" y="430030"/>
                  </a:cubicBezTo>
                  <a:cubicBezTo>
                    <a:pt x="444259" y="444786"/>
                    <a:pt x="435124" y="442678"/>
                    <a:pt x="425989" y="442678"/>
                  </a:cubicBezTo>
                  <a:cubicBezTo>
                    <a:pt x="386640" y="442678"/>
                    <a:pt x="347291" y="442678"/>
                    <a:pt x="307942" y="442678"/>
                  </a:cubicBezTo>
                  <a:cubicBezTo>
                    <a:pt x="297402" y="442678"/>
                    <a:pt x="288268" y="443381"/>
                    <a:pt x="279835" y="450408"/>
                  </a:cubicBezTo>
                  <a:cubicBezTo>
                    <a:pt x="265782" y="461650"/>
                    <a:pt x="259458" y="470785"/>
                    <a:pt x="278430" y="486244"/>
                  </a:cubicBezTo>
                  <a:cubicBezTo>
                    <a:pt x="312158" y="512945"/>
                    <a:pt x="312158" y="541051"/>
                    <a:pt x="281241" y="571266"/>
                  </a:cubicBezTo>
                  <a:cubicBezTo>
                    <a:pt x="245405" y="606399"/>
                    <a:pt x="180057" y="600075"/>
                    <a:pt x="150545" y="558618"/>
                  </a:cubicBezTo>
                  <a:cubicBezTo>
                    <a:pt x="132276" y="532619"/>
                    <a:pt x="134384" y="513647"/>
                    <a:pt x="157572" y="491162"/>
                  </a:cubicBezTo>
                  <a:cubicBezTo>
                    <a:pt x="165301" y="483433"/>
                    <a:pt x="182868" y="479920"/>
                    <a:pt x="175139" y="464461"/>
                  </a:cubicBezTo>
                  <a:cubicBezTo>
                    <a:pt x="168112" y="449705"/>
                    <a:pt x="154761" y="442678"/>
                    <a:pt x="137195" y="443381"/>
                  </a:cubicBezTo>
                  <a:cubicBezTo>
                    <a:pt x="98548" y="444084"/>
                    <a:pt x="60604" y="442678"/>
                    <a:pt x="21958" y="444084"/>
                  </a:cubicBezTo>
                  <a:cubicBezTo>
                    <a:pt x="5797" y="444786"/>
                    <a:pt x="-1230" y="441976"/>
                    <a:pt x="175" y="423706"/>
                  </a:cubicBezTo>
                  <a:cubicBezTo>
                    <a:pt x="2986" y="402627"/>
                    <a:pt x="1580" y="382249"/>
                    <a:pt x="1580" y="36257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7EED9BAF-51A1-4051-8AF6-10B5A3F95145}"/>
                </a:ext>
              </a:extLst>
            </p:cNvPr>
            <p:cNvSpPr/>
            <p:nvPr/>
          </p:nvSpPr>
          <p:spPr>
            <a:xfrm>
              <a:off x="3046366" y="488299"/>
              <a:ext cx="769640" cy="1026186"/>
            </a:xfrm>
            <a:custGeom>
              <a:avLst/>
              <a:gdLst>
                <a:gd name="connsiteX0" fmla="*/ 363277 w 442678"/>
                <a:gd name="connsiteY0" fmla="*/ 590663 h 590237"/>
                <a:gd name="connsiteX1" fmla="*/ 300037 w 442678"/>
                <a:gd name="connsiteY1" fmla="*/ 590663 h 590237"/>
                <a:gd name="connsiteX2" fmla="*/ 262094 w 442678"/>
                <a:gd name="connsiteY2" fmla="*/ 572393 h 590237"/>
                <a:gd name="connsiteX3" fmla="*/ 266310 w 442678"/>
                <a:gd name="connsiteY3" fmla="*/ 530937 h 590237"/>
                <a:gd name="connsiteX4" fmla="*/ 290200 w 442678"/>
                <a:gd name="connsiteY4" fmla="*/ 486669 h 590237"/>
                <a:gd name="connsiteX5" fmla="*/ 241014 w 442678"/>
                <a:gd name="connsiteY5" fmla="*/ 444509 h 590237"/>
                <a:gd name="connsiteX6" fmla="*/ 167937 w 442678"/>
                <a:gd name="connsiteY6" fmla="*/ 464183 h 590237"/>
                <a:gd name="connsiteX7" fmla="*/ 170747 w 442678"/>
                <a:gd name="connsiteY7" fmla="*/ 526720 h 590237"/>
                <a:gd name="connsiteX8" fmla="*/ 189719 w 442678"/>
                <a:gd name="connsiteY8" fmla="*/ 558340 h 590237"/>
                <a:gd name="connsiteX9" fmla="*/ 146857 w 442678"/>
                <a:gd name="connsiteY9" fmla="*/ 591365 h 590237"/>
                <a:gd name="connsiteX10" fmla="*/ 15458 w 442678"/>
                <a:gd name="connsiteY10" fmla="*/ 592068 h 590237"/>
                <a:gd name="connsiteX11" fmla="*/ 702 w 442678"/>
                <a:gd name="connsiteY11" fmla="*/ 576610 h 590237"/>
                <a:gd name="connsiteX12" fmla="*/ 702 w 442678"/>
                <a:gd name="connsiteY12" fmla="*/ 448022 h 590237"/>
                <a:gd name="connsiteX13" fmla="*/ 26701 w 442678"/>
                <a:gd name="connsiteY13" fmla="*/ 405862 h 590237"/>
                <a:gd name="connsiteX14" fmla="*/ 55510 w 442678"/>
                <a:gd name="connsiteY14" fmla="*/ 410078 h 590237"/>
                <a:gd name="connsiteX15" fmla="*/ 127885 w 442678"/>
                <a:gd name="connsiteY15" fmla="*/ 424834 h 590237"/>
                <a:gd name="connsiteX16" fmla="*/ 132803 w 442678"/>
                <a:gd name="connsiteY16" fmla="*/ 322948 h 590237"/>
                <a:gd name="connsiteX17" fmla="*/ 63240 w 442678"/>
                <a:gd name="connsiteY17" fmla="*/ 322245 h 590237"/>
                <a:gd name="connsiteX18" fmla="*/ 33025 w 442678"/>
                <a:gd name="connsiteY18" fmla="*/ 338406 h 590237"/>
                <a:gd name="connsiteX19" fmla="*/ 1405 w 442678"/>
                <a:gd name="connsiteY19" fmla="*/ 301165 h 590237"/>
                <a:gd name="connsiteX20" fmla="*/ 0 w 442678"/>
                <a:gd name="connsiteY20" fmla="*/ 161335 h 590237"/>
                <a:gd name="connsiteX21" fmla="*/ 16161 w 442678"/>
                <a:gd name="connsiteY21" fmla="*/ 150093 h 590237"/>
                <a:gd name="connsiteX22" fmla="*/ 131398 w 442678"/>
                <a:gd name="connsiteY22" fmla="*/ 150093 h 590237"/>
                <a:gd name="connsiteX23" fmla="*/ 158099 w 442678"/>
                <a:gd name="connsiteY23" fmla="*/ 145877 h 590237"/>
                <a:gd name="connsiteX24" fmla="*/ 163018 w 442678"/>
                <a:gd name="connsiteY24" fmla="*/ 107230 h 590237"/>
                <a:gd name="connsiteX25" fmla="*/ 160910 w 442678"/>
                <a:gd name="connsiteY25" fmla="*/ 22208 h 590237"/>
                <a:gd name="connsiteX26" fmla="*/ 289497 w 442678"/>
                <a:gd name="connsiteY26" fmla="*/ 32748 h 590237"/>
                <a:gd name="connsiteX27" fmla="*/ 283876 w 442678"/>
                <a:gd name="connsiteY27" fmla="*/ 103014 h 590237"/>
                <a:gd name="connsiteX28" fmla="*/ 267012 w 442678"/>
                <a:gd name="connsiteY28" fmla="*/ 129013 h 590237"/>
                <a:gd name="connsiteX29" fmla="*/ 304956 w 442678"/>
                <a:gd name="connsiteY29" fmla="*/ 150795 h 590237"/>
                <a:gd name="connsiteX30" fmla="*/ 420193 w 442678"/>
                <a:gd name="connsiteY30" fmla="*/ 150093 h 590237"/>
                <a:gd name="connsiteX31" fmla="*/ 443381 w 442678"/>
                <a:gd name="connsiteY31" fmla="*/ 172578 h 590237"/>
                <a:gd name="connsiteX32" fmla="*/ 442678 w 442678"/>
                <a:gd name="connsiteY32" fmla="*/ 285004 h 590237"/>
                <a:gd name="connsiteX33" fmla="*/ 427220 w 442678"/>
                <a:gd name="connsiteY33" fmla="*/ 327164 h 590237"/>
                <a:gd name="connsiteX34" fmla="*/ 380844 w 442678"/>
                <a:gd name="connsiteY34" fmla="*/ 325056 h 590237"/>
                <a:gd name="connsiteX35" fmla="*/ 338684 w 442678"/>
                <a:gd name="connsiteY35" fmla="*/ 302571 h 590237"/>
                <a:gd name="connsiteX36" fmla="*/ 295821 w 442678"/>
                <a:gd name="connsiteY36" fmla="*/ 351054 h 590237"/>
                <a:gd name="connsiteX37" fmla="*/ 320415 w 442678"/>
                <a:gd name="connsiteY37" fmla="*/ 429753 h 590237"/>
                <a:gd name="connsiteX38" fmla="*/ 374520 w 442678"/>
                <a:gd name="connsiteY38" fmla="*/ 424834 h 590237"/>
                <a:gd name="connsiteX39" fmla="*/ 410356 w 442678"/>
                <a:gd name="connsiteY39" fmla="*/ 403754 h 590237"/>
                <a:gd name="connsiteX40" fmla="*/ 442678 w 442678"/>
                <a:gd name="connsiteY40" fmla="*/ 450130 h 590237"/>
                <a:gd name="connsiteX41" fmla="*/ 443381 w 442678"/>
                <a:gd name="connsiteY41" fmla="*/ 575907 h 590237"/>
                <a:gd name="connsiteX42" fmla="*/ 427922 w 442678"/>
                <a:gd name="connsiteY42" fmla="*/ 591365 h 590237"/>
                <a:gd name="connsiteX43" fmla="*/ 363277 w 442678"/>
                <a:gd name="connsiteY43" fmla="*/ 590663 h 590237"/>
                <a:gd name="connsiteX44" fmla="*/ 363277 w 442678"/>
                <a:gd name="connsiteY44" fmla="*/ 59066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2678" h="590237">
                  <a:moveTo>
                    <a:pt x="363277" y="590663"/>
                  </a:moveTo>
                  <a:cubicBezTo>
                    <a:pt x="342197" y="590663"/>
                    <a:pt x="321117" y="590663"/>
                    <a:pt x="300037" y="590663"/>
                  </a:cubicBezTo>
                  <a:cubicBezTo>
                    <a:pt x="283876" y="590663"/>
                    <a:pt x="271931" y="583636"/>
                    <a:pt x="262094" y="572393"/>
                  </a:cubicBezTo>
                  <a:cubicBezTo>
                    <a:pt x="249446" y="556935"/>
                    <a:pt x="248743" y="543584"/>
                    <a:pt x="266310" y="530937"/>
                  </a:cubicBezTo>
                  <a:cubicBezTo>
                    <a:pt x="281066" y="520397"/>
                    <a:pt x="298632" y="508451"/>
                    <a:pt x="290200" y="486669"/>
                  </a:cubicBezTo>
                  <a:cubicBezTo>
                    <a:pt x="281768" y="464886"/>
                    <a:pt x="266310" y="448022"/>
                    <a:pt x="241014" y="444509"/>
                  </a:cubicBezTo>
                  <a:cubicBezTo>
                    <a:pt x="214313" y="440996"/>
                    <a:pt x="188314" y="440996"/>
                    <a:pt x="167937" y="464183"/>
                  </a:cubicBezTo>
                  <a:cubicBezTo>
                    <a:pt x="146154" y="488777"/>
                    <a:pt x="146857" y="504235"/>
                    <a:pt x="170747" y="526720"/>
                  </a:cubicBezTo>
                  <a:cubicBezTo>
                    <a:pt x="179882" y="535152"/>
                    <a:pt x="197448" y="540071"/>
                    <a:pt x="189719" y="558340"/>
                  </a:cubicBezTo>
                  <a:cubicBezTo>
                    <a:pt x="181990" y="577312"/>
                    <a:pt x="169342" y="591365"/>
                    <a:pt x="146857" y="591365"/>
                  </a:cubicBezTo>
                  <a:cubicBezTo>
                    <a:pt x="103291" y="592068"/>
                    <a:pt x="59024" y="591365"/>
                    <a:pt x="15458" y="592068"/>
                  </a:cubicBezTo>
                  <a:cubicBezTo>
                    <a:pt x="2811" y="592068"/>
                    <a:pt x="0" y="587852"/>
                    <a:pt x="702" y="576610"/>
                  </a:cubicBezTo>
                  <a:cubicBezTo>
                    <a:pt x="1405" y="533747"/>
                    <a:pt x="1405" y="490885"/>
                    <a:pt x="702" y="448022"/>
                  </a:cubicBezTo>
                  <a:cubicBezTo>
                    <a:pt x="702" y="428347"/>
                    <a:pt x="11945" y="415699"/>
                    <a:pt x="26701" y="405862"/>
                  </a:cubicBezTo>
                  <a:cubicBezTo>
                    <a:pt x="36538" y="399538"/>
                    <a:pt x="45673" y="400241"/>
                    <a:pt x="55510" y="410078"/>
                  </a:cubicBezTo>
                  <a:cubicBezTo>
                    <a:pt x="93454" y="448022"/>
                    <a:pt x="101886" y="449427"/>
                    <a:pt x="127885" y="424834"/>
                  </a:cubicBezTo>
                  <a:cubicBezTo>
                    <a:pt x="154586" y="399538"/>
                    <a:pt x="157397" y="350352"/>
                    <a:pt x="132803" y="322948"/>
                  </a:cubicBezTo>
                  <a:cubicBezTo>
                    <a:pt x="106805" y="293436"/>
                    <a:pt x="89238" y="293436"/>
                    <a:pt x="63240" y="322245"/>
                  </a:cubicBezTo>
                  <a:cubicBezTo>
                    <a:pt x="55510" y="330677"/>
                    <a:pt x="50592" y="345433"/>
                    <a:pt x="33025" y="338406"/>
                  </a:cubicBezTo>
                  <a:cubicBezTo>
                    <a:pt x="15458" y="331380"/>
                    <a:pt x="2108" y="320137"/>
                    <a:pt x="1405" y="301165"/>
                  </a:cubicBezTo>
                  <a:cubicBezTo>
                    <a:pt x="0" y="254790"/>
                    <a:pt x="702" y="208414"/>
                    <a:pt x="0" y="161335"/>
                  </a:cubicBezTo>
                  <a:cubicBezTo>
                    <a:pt x="0" y="147985"/>
                    <a:pt x="8432" y="150093"/>
                    <a:pt x="16161" y="150093"/>
                  </a:cubicBezTo>
                  <a:cubicBezTo>
                    <a:pt x="54808" y="150093"/>
                    <a:pt x="92752" y="150093"/>
                    <a:pt x="131398" y="150093"/>
                  </a:cubicBezTo>
                  <a:cubicBezTo>
                    <a:pt x="140533" y="150093"/>
                    <a:pt x="149667" y="150795"/>
                    <a:pt x="158099" y="145877"/>
                  </a:cubicBezTo>
                  <a:cubicBezTo>
                    <a:pt x="179179" y="133931"/>
                    <a:pt x="180585" y="122689"/>
                    <a:pt x="163018" y="107230"/>
                  </a:cubicBezTo>
                  <a:cubicBezTo>
                    <a:pt x="129993" y="77718"/>
                    <a:pt x="129290" y="52422"/>
                    <a:pt x="160910" y="22208"/>
                  </a:cubicBezTo>
                  <a:cubicBezTo>
                    <a:pt x="196043" y="-11520"/>
                    <a:pt x="260688" y="-5899"/>
                    <a:pt x="289497" y="32748"/>
                  </a:cubicBezTo>
                  <a:cubicBezTo>
                    <a:pt x="309172" y="58746"/>
                    <a:pt x="306361" y="80529"/>
                    <a:pt x="283876" y="103014"/>
                  </a:cubicBezTo>
                  <a:cubicBezTo>
                    <a:pt x="276850" y="110041"/>
                    <a:pt x="257878" y="112149"/>
                    <a:pt x="267012" y="129013"/>
                  </a:cubicBezTo>
                  <a:cubicBezTo>
                    <a:pt x="274741" y="143769"/>
                    <a:pt x="287390" y="150795"/>
                    <a:pt x="304956" y="150795"/>
                  </a:cubicBezTo>
                  <a:cubicBezTo>
                    <a:pt x="343603" y="150093"/>
                    <a:pt x="381546" y="151498"/>
                    <a:pt x="420193" y="150093"/>
                  </a:cubicBezTo>
                  <a:cubicBezTo>
                    <a:pt x="437760" y="149390"/>
                    <a:pt x="444083" y="153606"/>
                    <a:pt x="443381" y="172578"/>
                  </a:cubicBezTo>
                  <a:cubicBezTo>
                    <a:pt x="441976" y="209819"/>
                    <a:pt x="442678" y="247763"/>
                    <a:pt x="442678" y="285004"/>
                  </a:cubicBezTo>
                  <a:cubicBezTo>
                    <a:pt x="442678" y="301165"/>
                    <a:pt x="439165" y="315219"/>
                    <a:pt x="427220" y="327164"/>
                  </a:cubicBezTo>
                  <a:cubicBezTo>
                    <a:pt x="408950" y="345433"/>
                    <a:pt x="397708" y="344731"/>
                    <a:pt x="380844" y="325056"/>
                  </a:cubicBezTo>
                  <a:cubicBezTo>
                    <a:pt x="369601" y="312408"/>
                    <a:pt x="359061" y="294841"/>
                    <a:pt x="338684" y="302571"/>
                  </a:cubicBezTo>
                  <a:cubicBezTo>
                    <a:pt x="316199" y="311003"/>
                    <a:pt x="299335" y="325759"/>
                    <a:pt x="295821" y="351054"/>
                  </a:cubicBezTo>
                  <a:cubicBezTo>
                    <a:pt x="291606" y="381269"/>
                    <a:pt x="293011" y="409376"/>
                    <a:pt x="320415" y="429753"/>
                  </a:cubicBezTo>
                  <a:cubicBezTo>
                    <a:pt x="342900" y="446617"/>
                    <a:pt x="355548" y="445211"/>
                    <a:pt x="374520" y="424834"/>
                  </a:cubicBezTo>
                  <a:cubicBezTo>
                    <a:pt x="384357" y="414294"/>
                    <a:pt x="389978" y="394620"/>
                    <a:pt x="410356" y="403754"/>
                  </a:cubicBezTo>
                  <a:cubicBezTo>
                    <a:pt x="430030" y="412186"/>
                    <a:pt x="441976" y="428347"/>
                    <a:pt x="442678" y="450130"/>
                  </a:cubicBezTo>
                  <a:cubicBezTo>
                    <a:pt x="443381" y="492290"/>
                    <a:pt x="442678" y="534450"/>
                    <a:pt x="443381" y="575907"/>
                  </a:cubicBezTo>
                  <a:cubicBezTo>
                    <a:pt x="443381" y="587852"/>
                    <a:pt x="439867" y="592068"/>
                    <a:pt x="427922" y="591365"/>
                  </a:cubicBezTo>
                  <a:cubicBezTo>
                    <a:pt x="406842" y="589960"/>
                    <a:pt x="385060" y="590663"/>
                    <a:pt x="363277" y="590663"/>
                  </a:cubicBezTo>
                  <a:cubicBezTo>
                    <a:pt x="363277" y="590663"/>
                    <a:pt x="363277" y="590663"/>
                    <a:pt x="363277" y="59066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EDBDBB83-5A19-4A63-B846-BCBE812ACE37}"/>
                </a:ext>
              </a:extLst>
            </p:cNvPr>
            <p:cNvSpPr/>
            <p:nvPr/>
          </p:nvSpPr>
          <p:spPr>
            <a:xfrm>
              <a:off x="-8381" y="6079568"/>
              <a:ext cx="769640" cy="769640"/>
            </a:xfrm>
            <a:custGeom>
              <a:avLst/>
              <a:gdLst>
                <a:gd name="connsiteX0" fmla="*/ 220637 w 442678"/>
                <a:gd name="connsiteY0" fmla="*/ 443137 h 442678"/>
                <a:gd name="connsiteX1" fmla="*/ 21080 w 442678"/>
                <a:gd name="connsiteY1" fmla="*/ 443840 h 442678"/>
                <a:gd name="connsiteX2" fmla="*/ 0 w 442678"/>
                <a:gd name="connsiteY2" fmla="*/ 422760 h 442678"/>
                <a:gd name="connsiteX3" fmla="*/ 0 w 442678"/>
                <a:gd name="connsiteY3" fmla="*/ 22944 h 442678"/>
                <a:gd name="connsiteX4" fmla="*/ 23188 w 442678"/>
                <a:gd name="connsiteY4" fmla="*/ 459 h 442678"/>
                <a:gd name="connsiteX5" fmla="*/ 141236 w 442678"/>
                <a:gd name="connsiteY5" fmla="*/ 459 h 442678"/>
                <a:gd name="connsiteX6" fmla="*/ 183396 w 442678"/>
                <a:gd name="connsiteY6" fmla="*/ 20836 h 442678"/>
                <a:gd name="connsiteX7" fmla="*/ 179882 w 442678"/>
                <a:gd name="connsiteY7" fmla="*/ 60185 h 442678"/>
                <a:gd name="connsiteX8" fmla="*/ 155289 w 442678"/>
                <a:gd name="connsiteY8" fmla="*/ 106561 h 442678"/>
                <a:gd name="connsiteX9" fmla="*/ 213610 w 442678"/>
                <a:gd name="connsiteY9" fmla="*/ 148721 h 442678"/>
                <a:gd name="connsiteX10" fmla="*/ 276147 w 442678"/>
                <a:gd name="connsiteY10" fmla="*/ 129046 h 442678"/>
                <a:gd name="connsiteX11" fmla="*/ 272634 w 442678"/>
                <a:gd name="connsiteY11" fmla="*/ 65104 h 442678"/>
                <a:gd name="connsiteX12" fmla="*/ 254364 w 442678"/>
                <a:gd name="connsiteY12" fmla="*/ 35592 h 442678"/>
                <a:gd name="connsiteX13" fmla="*/ 293011 w 442678"/>
                <a:gd name="connsiteY13" fmla="*/ 1162 h 442678"/>
                <a:gd name="connsiteX14" fmla="*/ 432841 w 442678"/>
                <a:gd name="connsiteY14" fmla="*/ 459 h 442678"/>
                <a:gd name="connsiteX15" fmla="*/ 444084 w 442678"/>
                <a:gd name="connsiteY15" fmla="*/ 14512 h 442678"/>
                <a:gd name="connsiteX16" fmla="*/ 444084 w 442678"/>
                <a:gd name="connsiteY16" fmla="*/ 148721 h 442678"/>
                <a:gd name="connsiteX17" fmla="*/ 412464 w 442678"/>
                <a:gd name="connsiteY17" fmla="*/ 189475 h 442678"/>
                <a:gd name="connsiteX18" fmla="*/ 380141 w 442678"/>
                <a:gd name="connsiteY18" fmla="*/ 171909 h 442678"/>
                <a:gd name="connsiteX19" fmla="*/ 316199 w 442678"/>
                <a:gd name="connsiteY19" fmla="*/ 169098 h 442678"/>
                <a:gd name="connsiteX20" fmla="*/ 319712 w 442678"/>
                <a:gd name="connsiteY20" fmla="*/ 278714 h 442678"/>
                <a:gd name="connsiteX21" fmla="*/ 378033 w 442678"/>
                <a:gd name="connsiteY21" fmla="*/ 273795 h 442678"/>
                <a:gd name="connsiteX22" fmla="*/ 412464 w 442678"/>
                <a:gd name="connsiteY22" fmla="*/ 254121 h 442678"/>
                <a:gd name="connsiteX23" fmla="*/ 444084 w 442678"/>
                <a:gd name="connsiteY23" fmla="*/ 300496 h 442678"/>
                <a:gd name="connsiteX24" fmla="*/ 444084 w 442678"/>
                <a:gd name="connsiteY24" fmla="*/ 423463 h 442678"/>
                <a:gd name="connsiteX25" fmla="*/ 424409 w 442678"/>
                <a:gd name="connsiteY25" fmla="*/ 443137 h 442678"/>
                <a:gd name="connsiteX26" fmla="*/ 220637 w 442678"/>
                <a:gd name="connsiteY26" fmla="*/ 443137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42678" h="442678">
                  <a:moveTo>
                    <a:pt x="220637" y="443137"/>
                  </a:moveTo>
                  <a:cubicBezTo>
                    <a:pt x="153884" y="443137"/>
                    <a:pt x="87131" y="442435"/>
                    <a:pt x="21080" y="443840"/>
                  </a:cubicBezTo>
                  <a:cubicBezTo>
                    <a:pt x="4216" y="443840"/>
                    <a:pt x="0" y="439624"/>
                    <a:pt x="0" y="422760"/>
                  </a:cubicBezTo>
                  <a:cubicBezTo>
                    <a:pt x="703" y="289254"/>
                    <a:pt x="703" y="156450"/>
                    <a:pt x="0" y="22944"/>
                  </a:cubicBezTo>
                  <a:cubicBezTo>
                    <a:pt x="0" y="4675"/>
                    <a:pt x="4919" y="-244"/>
                    <a:pt x="23188" y="459"/>
                  </a:cubicBezTo>
                  <a:cubicBezTo>
                    <a:pt x="62537" y="1864"/>
                    <a:pt x="101886" y="1162"/>
                    <a:pt x="141236" y="459"/>
                  </a:cubicBezTo>
                  <a:cubicBezTo>
                    <a:pt x="159505" y="-244"/>
                    <a:pt x="172856" y="7486"/>
                    <a:pt x="183396" y="20836"/>
                  </a:cubicBezTo>
                  <a:cubicBezTo>
                    <a:pt x="195340" y="35592"/>
                    <a:pt x="195340" y="47537"/>
                    <a:pt x="179882" y="60185"/>
                  </a:cubicBezTo>
                  <a:cubicBezTo>
                    <a:pt x="165126" y="71428"/>
                    <a:pt x="145452" y="83373"/>
                    <a:pt x="155289" y="106561"/>
                  </a:cubicBezTo>
                  <a:cubicBezTo>
                    <a:pt x="165829" y="131154"/>
                    <a:pt x="184098" y="148018"/>
                    <a:pt x="213610" y="148721"/>
                  </a:cubicBezTo>
                  <a:cubicBezTo>
                    <a:pt x="236798" y="149424"/>
                    <a:pt x="258580" y="148018"/>
                    <a:pt x="276147" y="129046"/>
                  </a:cubicBezTo>
                  <a:cubicBezTo>
                    <a:pt x="299335" y="103750"/>
                    <a:pt x="298632" y="88292"/>
                    <a:pt x="272634" y="65104"/>
                  </a:cubicBezTo>
                  <a:cubicBezTo>
                    <a:pt x="264202" y="57375"/>
                    <a:pt x="248040" y="52456"/>
                    <a:pt x="254364" y="35592"/>
                  </a:cubicBezTo>
                  <a:cubicBezTo>
                    <a:pt x="260689" y="17323"/>
                    <a:pt x="273336" y="1864"/>
                    <a:pt x="293011" y="1162"/>
                  </a:cubicBezTo>
                  <a:cubicBezTo>
                    <a:pt x="339387" y="-946"/>
                    <a:pt x="385763" y="459"/>
                    <a:pt x="432841" y="459"/>
                  </a:cubicBezTo>
                  <a:cubicBezTo>
                    <a:pt x="444084" y="459"/>
                    <a:pt x="444084" y="6783"/>
                    <a:pt x="444084" y="14512"/>
                  </a:cubicBezTo>
                  <a:cubicBezTo>
                    <a:pt x="444084" y="59483"/>
                    <a:pt x="444084" y="103750"/>
                    <a:pt x="444084" y="148721"/>
                  </a:cubicBezTo>
                  <a:cubicBezTo>
                    <a:pt x="444084" y="169801"/>
                    <a:pt x="429328" y="181746"/>
                    <a:pt x="412464" y="189475"/>
                  </a:cubicBezTo>
                  <a:cubicBezTo>
                    <a:pt x="394897" y="197907"/>
                    <a:pt x="388573" y="181746"/>
                    <a:pt x="380141" y="171909"/>
                  </a:cubicBezTo>
                  <a:cubicBezTo>
                    <a:pt x="357656" y="146613"/>
                    <a:pt x="340792" y="145208"/>
                    <a:pt x="316199" y="169098"/>
                  </a:cubicBezTo>
                  <a:cubicBezTo>
                    <a:pt x="285984" y="197907"/>
                    <a:pt x="288092" y="252013"/>
                    <a:pt x="319712" y="278714"/>
                  </a:cubicBezTo>
                  <a:cubicBezTo>
                    <a:pt x="342197" y="297686"/>
                    <a:pt x="358359" y="296280"/>
                    <a:pt x="378033" y="273795"/>
                  </a:cubicBezTo>
                  <a:cubicBezTo>
                    <a:pt x="387168" y="263958"/>
                    <a:pt x="393492" y="245689"/>
                    <a:pt x="412464" y="254121"/>
                  </a:cubicBezTo>
                  <a:cubicBezTo>
                    <a:pt x="431436" y="263255"/>
                    <a:pt x="444084" y="277308"/>
                    <a:pt x="444084" y="300496"/>
                  </a:cubicBezTo>
                  <a:cubicBezTo>
                    <a:pt x="443381" y="341251"/>
                    <a:pt x="443381" y="382708"/>
                    <a:pt x="444084" y="423463"/>
                  </a:cubicBezTo>
                  <a:cubicBezTo>
                    <a:pt x="444786" y="439624"/>
                    <a:pt x="439165" y="443137"/>
                    <a:pt x="424409" y="443137"/>
                  </a:cubicBezTo>
                  <a:cubicBezTo>
                    <a:pt x="355548" y="443137"/>
                    <a:pt x="288092" y="443137"/>
                    <a:pt x="220637" y="44313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86B91478-DBB2-49FA-9F79-BDE0E152F25B}"/>
                </a:ext>
              </a:extLst>
            </p:cNvPr>
            <p:cNvSpPr/>
            <p:nvPr/>
          </p:nvSpPr>
          <p:spPr>
            <a:xfrm>
              <a:off x="11446318" y="3825733"/>
              <a:ext cx="769640" cy="769640"/>
            </a:xfrm>
            <a:custGeom>
              <a:avLst/>
              <a:gdLst>
                <a:gd name="connsiteX0" fmla="*/ 443557 w 442678"/>
                <a:gd name="connsiteY0" fmla="*/ 221372 h 442678"/>
                <a:gd name="connsiteX1" fmla="*/ 444259 w 442678"/>
                <a:gd name="connsiteY1" fmla="*/ 421632 h 442678"/>
                <a:gd name="connsiteX2" fmla="*/ 421774 w 442678"/>
                <a:gd name="connsiteY2" fmla="*/ 444117 h 442678"/>
                <a:gd name="connsiteX3" fmla="*/ 309348 w 442678"/>
                <a:gd name="connsiteY3" fmla="*/ 444117 h 442678"/>
                <a:gd name="connsiteX4" fmla="*/ 267188 w 442678"/>
                <a:gd name="connsiteY4" fmla="*/ 428658 h 442678"/>
                <a:gd name="connsiteX5" fmla="*/ 268593 w 442678"/>
                <a:gd name="connsiteY5" fmla="*/ 381580 h 442678"/>
                <a:gd name="connsiteX6" fmla="*/ 289673 w 442678"/>
                <a:gd name="connsiteY6" fmla="*/ 335907 h 442678"/>
                <a:gd name="connsiteX7" fmla="*/ 241892 w 442678"/>
                <a:gd name="connsiteY7" fmla="*/ 295855 h 442678"/>
                <a:gd name="connsiteX8" fmla="*/ 164599 w 442678"/>
                <a:gd name="connsiteY8" fmla="*/ 318340 h 442678"/>
                <a:gd name="connsiteX9" fmla="*/ 168815 w 442678"/>
                <a:gd name="connsiteY9" fmla="*/ 375256 h 442678"/>
                <a:gd name="connsiteX10" fmla="*/ 190598 w 442678"/>
                <a:gd name="connsiteY10" fmla="*/ 408984 h 442678"/>
                <a:gd name="connsiteX11" fmla="*/ 144924 w 442678"/>
                <a:gd name="connsiteY11" fmla="*/ 442712 h 442678"/>
                <a:gd name="connsiteX12" fmla="*/ 13526 w 442678"/>
                <a:gd name="connsiteY12" fmla="*/ 443414 h 442678"/>
                <a:gd name="connsiteX13" fmla="*/ 176 w 442678"/>
                <a:gd name="connsiteY13" fmla="*/ 427956 h 442678"/>
                <a:gd name="connsiteX14" fmla="*/ 878 w 442678"/>
                <a:gd name="connsiteY14" fmla="*/ 296558 h 442678"/>
                <a:gd name="connsiteX15" fmla="*/ 33904 w 442678"/>
                <a:gd name="connsiteY15" fmla="*/ 253695 h 442678"/>
                <a:gd name="connsiteX16" fmla="*/ 66226 w 442678"/>
                <a:gd name="connsiteY16" fmla="*/ 271964 h 442678"/>
                <a:gd name="connsiteX17" fmla="*/ 130871 w 442678"/>
                <a:gd name="connsiteY17" fmla="*/ 273370 h 442678"/>
                <a:gd name="connsiteX18" fmla="*/ 129466 w 442678"/>
                <a:gd name="connsiteY18" fmla="*/ 167267 h 442678"/>
                <a:gd name="connsiteX19" fmla="*/ 66929 w 442678"/>
                <a:gd name="connsiteY19" fmla="*/ 170078 h 442678"/>
                <a:gd name="connsiteX20" fmla="*/ 36011 w 442678"/>
                <a:gd name="connsiteY20" fmla="*/ 189050 h 442678"/>
                <a:gd name="connsiteX21" fmla="*/ 2284 w 442678"/>
                <a:gd name="connsiteY21" fmla="*/ 146890 h 442678"/>
                <a:gd name="connsiteX22" fmla="*/ 1581 w 442678"/>
                <a:gd name="connsiteY22" fmla="*/ 12681 h 442678"/>
                <a:gd name="connsiteX23" fmla="*/ 16337 w 442678"/>
                <a:gd name="connsiteY23" fmla="*/ 33 h 442678"/>
                <a:gd name="connsiteX24" fmla="*/ 144924 w 442678"/>
                <a:gd name="connsiteY24" fmla="*/ 33 h 442678"/>
                <a:gd name="connsiteX25" fmla="*/ 191300 w 442678"/>
                <a:gd name="connsiteY25" fmla="*/ 32356 h 442678"/>
                <a:gd name="connsiteX26" fmla="*/ 170923 w 442678"/>
                <a:gd name="connsiteY26" fmla="*/ 66084 h 442678"/>
                <a:gd name="connsiteX27" fmla="*/ 167410 w 442678"/>
                <a:gd name="connsiteY27" fmla="*/ 124405 h 442678"/>
                <a:gd name="connsiteX28" fmla="*/ 279133 w 442678"/>
                <a:gd name="connsiteY28" fmla="*/ 125810 h 442678"/>
                <a:gd name="connsiteX29" fmla="*/ 274917 w 442678"/>
                <a:gd name="connsiteY29" fmla="*/ 65381 h 442678"/>
                <a:gd name="connsiteX30" fmla="*/ 255243 w 442678"/>
                <a:gd name="connsiteY30" fmla="*/ 33761 h 442678"/>
                <a:gd name="connsiteX31" fmla="*/ 298105 w 442678"/>
                <a:gd name="connsiteY31" fmla="*/ 736 h 442678"/>
                <a:gd name="connsiteX32" fmla="*/ 429503 w 442678"/>
                <a:gd name="connsiteY32" fmla="*/ 33 h 442678"/>
                <a:gd name="connsiteX33" fmla="*/ 444962 w 442678"/>
                <a:gd name="connsiteY33" fmla="*/ 21113 h 442678"/>
                <a:gd name="connsiteX34" fmla="*/ 443557 w 442678"/>
                <a:gd name="connsiteY34" fmla="*/ 221372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42678" h="442678">
                  <a:moveTo>
                    <a:pt x="443557" y="221372"/>
                  </a:moveTo>
                  <a:cubicBezTo>
                    <a:pt x="443557" y="288125"/>
                    <a:pt x="442854" y="354879"/>
                    <a:pt x="444259" y="421632"/>
                  </a:cubicBezTo>
                  <a:cubicBezTo>
                    <a:pt x="444259" y="439901"/>
                    <a:pt x="439341" y="444820"/>
                    <a:pt x="421774" y="444117"/>
                  </a:cubicBezTo>
                  <a:cubicBezTo>
                    <a:pt x="384533" y="442712"/>
                    <a:pt x="346589" y="443414"/>
                    <a:pt x="309348" y="444117"/>
                  </a:cubicBezTo>
                  <a:cubicBezTo>
                    <a:pt x="293186" y="444117"/>
                    <a:pt x="278431" y="440604"/>
                    <a:pt x="267188" y="428658"/>
                  </a:cubicBezTo>
                  <a:cubicBezTo>
                    <a:pt x="248216" y="409686"/>
                    <a:pt x="248216" y="399147"/>
                    <a:pt x="268593" y="381580"/>
                  </a:cubicBezTo>
                  <a:cubicBezTo>
                    <a:pt x="282646" y="369635"/>
                    <a:pt x="298808" y="356987"/>
                    <a:pt x="289673" y="335907"/>
                  </a:cubicBezTo>
                  <a:cubicBezTo>
                    <a:pt x="280538" y="315529"/>
                    <a:pt x="266485" y="298665"/>
                    <a:pt x="241892" y="295855"/>
                  </a:cubicBezTo>
                  <a:cubicBezTo>
                    <a:pt x="213083" y="292342"/>
                    <a:pt x="185679" y="292342"/>
                    <a:pt x="164599" y="318340"/>
                  </a:cubicBezTo>
                  <a:cubicBezTo>
                    <a:pt x="147032" y="340825"/>
                    <a:pt x="148438" y="355581"/>
                    <a:pt x="168815" y="375256"/>
                  </a:cubicBezTo>
                  <a:cubicBezTo>
                    <a:pt x="178652" y="384391"/>
                    <a:pt x="197624" y="389309"/>
                    <a:pt x="190598" y="408984"/>
                  </a:cubicBezTo>
                  <a:cubicBezTo>
                    <a:pt x="182868" y="429361"/>
                    <a:pt x="167410" y="442009"/>
                    <a:pt x="144924" y="442712"/>
                  </a:cubicBezTo>
                  <a:cubicBezTo>
                    <a:pt x="101359" y="444117"/>
                    <a:pt x="57091" y="442712"/>
                    <a:pt x="13526" y="443414"/>
                  </a:cubicBezTo>
                  <a:cubicBezTo>
                    <a:pt x="1581" y="443414"/>
                    <a:pt x="176" y="437793"/>
                    <a:pt x="176" y="427956"/>
                  </a:cubicBezTo>
                  <a:cubicBezTo>
                    <a:pt x="176" y="384391"/>
                    <a:pt x="-527" y="340123"/>
                    <a:pt x="878" y="296558"/>
                  </a:cubicBezTo>
                  <a:cubicBezTo>
                    <a:pt x="1581" y="274775"/>
                    <a:pt x="14932" y="261424"/>
                    <a:pt x="33904" y="253695"/>
                  </a:cubicBezTo>
                  <a:cubicBezTo>
                    <a:pt x="51470" y="246668"/>
                    <a:pt x="57794" y="262830"/>
                    <a:pt x="66226" y="271964"/>
                  </a:cubicBezTo>
                  <a:cubicBezTo>
                    <a:pt x="88711" y="297260"/>
                    <a:pt x="106278" y="297963"/>
                    <a:pt x="130871" y="273370"/>
                  </a:cubicBezTo>
                  <a:cubicBezTo>
                    <a:pt x="158275" y="246668"/>
                    <a:pt x="157572" y="193266"/>
                    <a:pt x="129466" y="167267"/>
                  </a:cubicBezTo>
                  <a:cubicBezTo>
                    <a:pt x="105575" y="144782"/>
                    <a:pt x="88711" y="146187"/>
                    <a:pt x="66929" y="170078"/>
                  </a:cubicBezTo>
                  <a:cubicBezTo>
                    <a:pt x="58497" y="179213"/>
                    <a:pt x="54281" y="196779"/>
                    <a:pt x="36011" y="189050"/>
                  </a:cubicBezTo>
                  <a:cubicBezTo>
                    <a:pt x="17039" y="181321"/>
                    <a:pt x="2986" y="167970"/>
                    <a:pt x="2284" y="146890"/>
                  </a:cubicBezTo>
                  <a:cubicBezTo>
                    <a:pt x="878" y="101920"/>
                    <a:pt x="2284" y="57652"/>
                    <a:pt x="1581" y="12681"/>
                  </a:cubicBezTo>
                  <a:cubicBezTo>
                    <a:pt x="1581" y="736"/>
                    <a:pt x="7202" y="33"/>
                    <a:pt x="16337" y="33"/>
                  </a:cubicBezTo>
                  <a:cubicBezTo>
                    <a:pt x="59199" y="33"/>
                    <a:pt x="102062" y="736"/>
                    <a:pt x="144924" y="33"/>
                  </a:cubicBezTo>
                  <a:cubicBezTo>
                    <a:pt x="168112" y="33"/>
                    <a:pt x="182868" y="13384"/>
                    <a:pt x="191300" y="32356"/>
                  </a:cubicBezTo>
                  <a:cubicBezTo>
                    <a:pt x="199732" y="51328"/>
                    <a:pt x="180760" y="56949"/>
                    <a:pt x="170923" y="66084"/>
                  </a:cubicBezTo>
                  <a:cubicBezTo>
                    <a:pt x="149140" y="86461"/>
                    <a:pt x="147735" y="101920"/>
                    <a:pt x="167410" y="124405"/>
                  </a:cubicBezTo>
                  <a:cubicBezTo>
                    <a:pt x="195516" y="157430"/>
                    <a:pt x="251026" y="158133"/>
                    <a:pt x="279133" y="125810"/>
                  </a:cubicBezTo>
                  <a:cubicBezTo>
                    <a:pt x="299510" y="102622"/>
                    <a:pt x="298105" y="85758"/>
                    <a:pt x="274917" y="65381"/>
                  </a:cubicBezTo>
                  <a:cubicBezTo>
                    <a:pt x="265080" y="56949"/>
                    <a:pt x="248216" y="50625"/>
                    <a:pt x="255243" y="33761"/>
                  </a:cubicBezTo>
                  <a:cubicBezTo>
                    <a:pt x="262972" y="15492"/>
                    <a:pt x="275620" y="736"/>
                    <a:pt x="298105" y="736"/>
                  </a:cubicBezTo>
                  <a:cubicBezTo>
                    <a:pt x="341670" y="33"/>
                    <a:pt x="385938" y="1439"/>
                    <a:pt x="429503" y="33"/>
                  </a:cubicBezTo>
                  <a:cubicBezTo>
                    <a:pt x="447772" y="-669"/>
                    <a:pt x="444962" y="9871"/>
                    <a:pt x="444962" y="21113"/>
                  </a:cubicBezTo>
                  <a:cubicBezTo>
                    <a:pt x="443557" y="87866"/>
                    <a:pt x="443557" y="154619"/>
                    <a:pt x="443557" y="22137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B40136C8-5D80-4426-9C1F-097187C666BD}"/>
                </a:ext>
              </a:extLst>
            </p:cNvPr>
            <p:cNvSpPr/>
            <p:nvPr/>
          </p:nvSpPr>
          <p:spPr>
            <a:xfrm>
              <a:off x="744277" y="-8368"/>
              <a:ext cx="757423" cy="769640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FE8FF84D-70BC-4B9E-A67D-7C962B2ECFAB}"/>
                </a:ext>
              </a:extLst>
            </p:cNvPr>
            <p:cNvSpPr/>
            <p:nvPr/>
          </p:nvSpPr>
          <p:spPr>
            <a:xfrm>
              <a:off x="-19663" y="5311403"/>
              <a:ext cx="1026185" cy="1026185"/>
            </a:xfrm>
            <a:custGeom>
              <a:avLst/>
              <a:gdLst>
                <a:gd name="connsiteX0" fmla="*/ 2191 w 590237"/>
                <a:gd name="connsiteY0" fmla="*/ 222106 h 590237"/>
                <a:gd name="connsiteX1" fmla="*/ 1488 w 590237"/>
                <a:gd name="connsiteY1" fmla="*/ 22549 h 590237"/>
                <a:gd name="connsiteX2" fmla="*/ 23973 w 590237"/>
                <a:gd name="connsiteY2" fmla="*/ 64 h 590237"/>
                <a:gd name="connsiteX3" fmla="*/ 136400 w 590237"/>
                <a:gd name="connsiteY3" fmla="*/ 767 h 590237"/>
                <a:gd name="connsiteX4" fmla="*/ 176451 w 590237"/>
                <a:gd name="connsiteY4" fmla="*/ 14820 h 590237"/>
                <a:gd name="connsiteX5" fmla="*/ 175749 w 590237"/>
                <a:gd name="connsiteY5" fmla="*/ 63304 h 590237"/>
                <a:gd name="connsiteX6" fmla="*/ 182775 w 590237"/>
                <a:gd name="connsiteY6" fmla="*/ 141300 h 590237"/>
                <a:gd name="connsiteX7" fmla="*/ 277635 w 590237"/>
                <a:gd name="connsiteY7" fmla="*/ 127949 h 590237"/>
                <a:gd name="connsiteX8" fmla="*/ 274122 w 590237"/>
                <a:gd name="connsiteY8" fmla="*/ 67520 h 590237"/>
                <a:gd name="connsiteX9" fmla="*/ 254447 w 590237"/>
                <a:gd name="connsiteY9" fmla="*/ 35900 h 590237"/>
                <a:gd name="connsiteX10" fmla="*/ 290986 w 590237"/>
                <a:gd name="connsiteY10" fmla="*/ 3577 h 590237"/>
                <a:gd name="connsiteX11" fmla="*/ 432924 w 590237"/>
                <a:gd name="connsiteY11" fmla="*/ 1469 h 590237"/>
                <a:gd name="connsiteX12" fmla="*/ 442761 w 590237"/>
                <a:gd name="connsiteY12" fmla="*/ 19739 h 590237"/>
                <a:gd name="connsiteX13" fmla="*/ 442761 w 590237"/>
                <a:gd name="connsiteY13" fmla="*/ 134976 h 590237"/>
                <a:gd name="connsiteX14" fmla="*/ 446977 w 590237"/>
                <a:gd name="connsiteY14" fmla="*/ 161677 h 590237"/>
                <a:gd name="connsiteX15" fmla="*/ 484921 w 590237"/>
                <a:gd name="connsiteY15" fmla="*/ 166595 h 590237"/>
                <a:gd name="connsiteX16" fmla="*/ 568538 w 590237"/>
                <a:gd name="connsiteY16" fmla="*/ 163082 h 590237"/>
                <a:gd name="connsiteX17" fmla="*/ 543242 w 590237"/>
                <a:gd name="connsiteY17" fmla="*/ 302912 h 590237"/>
                <a:gd name="connsiteX18" fmla="*/ 489840 w 590237"/>
                <a:gd name="connsiteY18" fmla="*/ 288156 h 590237"/>
                <a:gd name="connsiteX19" fmla="*/ 463138 w 590237"/>
                <a:gd name="connsiteY19" fmla="*/ 270590 h 590237"/>
                <a:gd name="connsiteX20" fmla="*/ 442058 w 590237"/>
                <a:gd name="connsiteY20" fmla="*/ 309236 h 590237"/>
                <a:gd name="connsiteX21" fmla="*/ 442761 w 590237"/>
                <a:gd name="connsiteY21" fmla="*/ 418852 h 590237"/>
                <a:gd name="connsiteX22" fmla="*/ 416762 w 590237"/>
                <a:gd name="connsiteY22" fmla="*/ 446256 h 590237"/>
                <a:gd name="connsiteX23" fmla="*/ 307147 w 590237"/>
                <a:gd name="connsiteY23" fmla="*/ 445553 h 590237"/>
                <a:gd name="connsiteX24" fmla="*/ 274824 w 590237"/>
                <a:gd name="connsiteY24" fmla="*/ 456796 h 590237"/>
                <a:gd name="connsiteX25" fmla="*/ 274824 w 590237"/>
                <a:gd name="connsiteY25" fmla="*/ 484902 h 590237"/>
                <a:gd name="connsiteX26" fmla="*/ 300120 w 590237"/>
                <a:gd name="connsiteY26" fmla="*/ 544629 h 590237"/>
                <a:gd name="connsiteX27" fmla="*/ 233367 w 590237"/>
                <a:gd name="connsiteY27" fmla="*/ 593113 h 590237"/>
                <a:gd name="connsiteX28" fmla="*/ 151156 w 590237"/>
                <a:gd name="connsiteY28" fmla="*/ 562195 h 590237"/>
                <a:gd name="connsiteX29" fmla="*/ 157480 w 590237"/>
                <a:gd name="connsiteY29" fmla="*/ 492632 h 590237"/>
                <a:gd name="connsiteX30" fmla="*/ 174343 w 590237"/>
                <a:gd name="connsiteY30" fmla="*/ 465930 h 590237"/>
                <a:gd name="connsiteX31" fmla="*/ 138508 w 590237"/>
                <a:gd name="connsiteY31" fmla="*/ 445553 h 590237"/>
                <a:gd name="connsiteX32" fmla="*/ 20460 w 590237"/>
                <a:gd name="connsiteY32" fmla="*/ 446256 h 590237"/>
                <a:gd name="connsiteX33" fmla="*/ 83 w 590237"/>
                <a:gd name="connsiteY33" fmla="*/ 425176 h 590237"/>
                <a:gd name="connsiteX34" fmla="*/ 2191 w 590237"/>
                <a:gd name="connsiteY34" fmla="*/ 22210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237" h="590237">
                  <a:moveTo>
                    <a:pt x="2191" y="222106"/>
                  </a:moveTo>
                  <a:cubicBezTo>
                    <a:pt x="2191" y="155353"/>
                    <a:pt x="2893" y="88600"/>
                    <a:pt x="1488" y="22549"/>
                  </a:cubicBezTo>
                  <a:cubicBezTo>
                    <a:pt x="1488" y="4280"/>
                    <a:pt x="6407" y="-639"/>
                    <a:pt x="23973" y="64"/>
                  </a:cubicBezTo>
                  <a:cubicBezTo>
                    <a:pt x="61215" y="1469"/>
                    <a:pt x="98456" y="767"/>
                    <a:pt x="136400" y="767"/>
                  </a:cubicBezTo>
                  <a:cubicBezTo>
                    <a:pt x="151156" y="767"/>
                    <a:pt x="165209" y="3577"/>
                    <a:pt x="176451" y="14820"/>
                  </a:cubicBezTo>
                  <a:cubicBezTo>
                    <a:pt x="196126" y="33792"/>
                    <a:pt x="197531" y="47143"/>
                    <a:pt x="175749" y="63304"/>
                  </a:cubicBezTo>
                  <a:cubicBezTo>
                    <a:pt x="134994" y="92816"/>
                    <a:pt x="153264" y="120220"/>
                    <a:pt x="182775" y="141300"/>
                  </a:cubicBezTo>
                  <a:cubicBezTo>
                    <a:pt x="208774" y="160271"/>
                    <a:pt x="256555" y="151840"/>
                    <a:pt x="277635" y="127949"/>
                  </a:cubicBezTo>
                  <a:cubicBezTo>
                    <a:pt x="299418" y="103356"/>
                    <a:pt x="298012" y="89302"/>
                    <a:pt x="274122" y="67520"/>
                  </a:cubicBezTo>
                  <a:cubicBezTo>
                    <a:pt x="264987" y="59088"/>
                    <a:pt x="248123" y="54169"/>
                    <a:pt x="254447" y="35900"/>
                  </a:cubicBezTo>
                  <a:cubicBezTo>
                    <a:pt x="260069" y="18333"/>
                    <a:pt x="272716" y="4280"/>
                    <a:pt x="290986" y="3577"/>
                  </a:cubicBezTo>
                  <a:cubicBezTo>
                    <a:pt x="338064" y="1469"/>
                    <a:pt x="385845" y="1469"/>
                    <a:pt x="432924" y="1469"/>
                  </a:cubicBezTo>
                  <a:cubicBezTo>
                    <a:pt x="446274" y="1469"/>
                    <a:pt x="442761" y="12009"/>
                    <a:pt x="442761" y="19739"/>
                  </a:cubicBezTo>
                  <a:cubicBezTo>
                    <a:pt x="442761" y="58385"/>
                    <a:pt x="442761" y="96329"/>
                    <a:pt x="442761" y="134976"/>
                  </a:cubicBezTo>
                  <a:cubicBezTo>
                    <a:pt x="442761" y="144110"/>
                    <a:pt x="442761" y="153245"/>
                    <a:pt x="446977" y="161677"/>
                  </a:cubicBezTo>
                  <a:cubicBezTo>
                    <a:pt x="457517" y="181351"/>
                    <a:pt x="470165" y="182757"/>
                    <a:pt x="484921" y="166595"/>
                  </a:cubicBezTo>
                  <a:cubicBezTo>
                    <a:pt x="513028" y="134273"/>
                    <a:pt x="537621" y="133570"/>
                    <a:pt x="568538" y="163082"/>
                  </a:cubicBezTo>
                  <a:cubicBezTo>
                    <a:pt x="609995" y="203134"/>
                    <a:pt x="595942" y="279724"/>
                    <a:pt x="543242" y="302912"/>
                  </a:cubicBezTo>
                  <a:cubicBezTo>
                    <a:pt x="520757" y="312750"/>
                    <a:pt x="505298" y="302912"/>
                    <a:pt x="489840" y="288156"/>
                  </a:cubicBezTo>
                  <a:cubicBezTo>
                    <a:pt x="482110" y="281130"/>
                    <a:pt x="479300" y="262860"/>
                    <a:pt x="463138" y="270590"/>
                  </a:cubicBezTo>
                  <a:cubicBezTo>
                    <a:pt x="447680" y="277616"/>
                    <a:pt x="442058" y="291670"/>
                    <a:pt x="442058" y="309236"/>
                  </a:cubicBezTo>
                  <a:cubicBezTo>
                    <a:pt x="442761" y="345775"/>
                    <a:pt x="441356" y="382313"/>
                    <a:pt x="442761" y="418852"/>
                  </a:cubicBezTo>
                  <a:cubicBezTo>
                    <a:pt x="443464" y="439229"/>
                    <a:pt x="439950" y="447661"/>
                    <a:pt x="416762" y="446256"/>
                  </a:cubicBezTo>
                  <a:cubicBezTo>
                    <a:pt x="380224" y="444148"/>
                    <a:pt x="343685" y="446256"/>
                    <a:pt x="307147" y="445553"/>
                  </a:cubicBezTo>
                  <a:cubicBezTo>
                    <a:pt x="294499" y="445553"/>
                    <a:pt x="283959" y="448364"/>
                    <a:pt x="274824" y="456796"/>
                  </a:cubicBezTo>
                  <a:cubicBezTo>
                    <a:pt x="264987" y="465930"/>
                    <a:pt x="260069" y="474362"/>
                    <a:pt x="274824" y="484902"/>
                  </a:cubicBezTo>
                  <a:cubicBezTo>
                    <a:pt x="295202" y="498955"/>
                    <a:pt x="312066" y="517225"/>
                    <a:pt x="300120" y="544629"/>
                  </a:cubicBezTo>
                  <a:cubicBezTo>
                    <a:pt x="287472" y="572735"/>
                    <a:pt x="267095" y="591707"/>
                    <a:pt x="233367" y="593113"/>
                  </a:cubicBezTo>
                  <a:cubicBezTo>
                    <a:pt x="201045" y="595221"/>
                    <a:pt x="171533" y="591004"/>
                    <a:pt x="151156" y="562195"/>
                  </a:cubicBezTo>
                  <a:cubicBezTo>
                    <a:pt x="132184" y="535494"/>
                    <a:pt x="133589" y="515819"/>
                    <a:pt x="157480" y="492632"/>
                  </a:cubicBezTo>
                  <a:cubicBezTo>
                    <a:pt x="164506" y="485605"/>
                    <a:pt x="182775" y="482092"/>
                    <a:pt x="174343" y="465930"/>
                  </a:cubicBezTo>
                  <a:cubicBezTo>
                    <a:pt x="167317" y="452580"/>
                    <a:pt x="154669" y="445553"/>
                    <a:pt x="138508" y="445553"/>
                  </a:cubicBezTo>
                  <a:cubicBezTo>
                    <a:pt x="99158" y="446256"/>
                    <a:pt x="59809" y="444850"/>
                    <a:pt x="20460" y="446256"/>
                  </a:cubicBezTo>
                  <a:cubicBezTo>
                    <a:pt x="2893" y="446958"/>
                    <a:pt x="-620" y="441337"/>
                    <a:pt x="83" y="425176"/>
                  </a:cubicBezTo>
                  <a:cubicBezTo>
                    <a:pt x="2893" y="355612"/>
                    <a:pt x="2191" y="288859"/>
                    <a:pt x="2191" y="22210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D500231D-8C2A-4C3F-A1E2-EF070F9DC856}"/>
                </a:ext>
              </a:extLst>
            </p:cNvPr>
            <p:cNvSpPr/>
            <p:nvPr/>
          </p:nvSpPr>
          <p:spPr>
            <a:xfrm>
              <a:off x="-8382" y="4547575"/>
              <a:ext cx="769640" cy="1013968"/>
            </a:xfrm>
            <a:custGeom>
              <a:avLst/>
              <a:gdLst>
                <a:gd name="connsiteX0" fmla="*/ 1486 w 442678"/>
                <a:gd name="connsiteY0" fmla="*/ 223447 h 583211"/>
                <a:gd name="connsiteX1" fmla="*/ 783 w 442678"/>
                <a:gd name="connsiteY1" fmla="*/ 23188 h 583211"/>
                <a:gd name="connsiteX2" fmla="*/ 23268 w 442678"/>
                <a:gd name="connsiteY2" fmla="*/ 703 h 583211"/>
                <a:gd name="connsiteX3" fmla="*/ 138505 w 442678"/>
                <a:gd name="connsiteY3" fmla="*/ 703 h 583211"/>
                <a:gd name="connsiteX4" fmla="*/ 179962 w 442678"/>
                <a:gd name="connsiteY4" fmla="*/ 17567 h 583211"/>
                <a:gd name="connsiteX5" fmla="*/ 177854 w 442678"/>
                <a:gd name="connsiteY5" fmla="*/ 61132 h 583211"/>
                <a:gd name="connsiteX6" fmla="*/ 154667 w 442678"/>
                <a:gd name="connsiteY6" fmla="*/ 107508 h 583211"/>
                <a:gd name="connsiteX7" fmla="*/ 210880 w 442678"/>
                <a:gd name="connsiteY7" fmla="*/ 148965 h 583211"/>
                <a:gd name="connsiteX8" fmla="*/ 277633 w 442678"/>
                <a:gd name="connsiteY8" fmla="*/ 126480 h 583211"/>
                <a:gd name="connsiteX9" fmla="*/ 273417 w 442678"/>
                <a:gd name="connsiteY9" fmla="*/ 66050 h 583211"/>
                <a:gd name="connsiteX10" fmla="*/ 254445 w 442678"/>
                <a:gd name="connsiteY10" fmla="*/ 32323 h 583211"/>
                <a:gd name="connsiteX11" fmla="*/ 298010 w 442678"/>
                <a:gd name="connsiteY11" fmla="*/ 703 h 583211"/>
                <a:gd name="connsiteX12" fmla="*/ 426598 w 442678"/>
                <a:gd name="connsiteY12" fmla="*/ 0 h 583211"/>
                <a:gd name="connsiteX13" fmla="*/ 442056 w 442678"/>
                <a:gd name="connsiteY13" fmla="*/ 14756 h 583211"/>
                <a:gd name="connsiteX14" fmla="*/ 442056 w 442678"/>
                <a:gd name="connsiteY14" fmla="*/ 146154 h 583211"/>
                <a:gd name="connsiteX15" fmla="*/ 409734 w 442678"/>
                <a:gd name="connsiteY15" fmla="*/ 189017 h 583211"/>
                <a:gd name="connsiteX16" fmla="*/ 378114 w 442678"/>
                <a:gd name="connsiteY16" fmla="*/ 170045 h 583211"/>
                <a:gd name="connsiteX17" fmla="*/ 315576 w 442678"/>
                <a:gd name="connsiteY17" fmla="*/ 166531 h 583211"/>
                <a:gd name="connsiteX18" fmla="*/ 317685 w 442678"/>
                <a:gd name="connsiteY18" fmla="*/ 276850 h 583211"/>
                <a:gd name="connsiteX19" fmla="*/ 378114 w 442678"/>
                <a:gd name="connsiteY19" fmla="*/ 271931 h 583211"/>
                <a:gd name="connsiteX20" fmla="*/ 410436 w 442678"/>
                <a:gd name="connsiteY20" fmla="*/ 252959 h 583211"/>
                <a:gd name="connsiteX21" fmla="*/ 442759 w 442678"/>
                <a:gd name="connsiteY21" fmla="*/ 295822 h 583211"/>
                <a:gd name="connsiteX22" fmla="*/ 442759 w 442678"/>
                <a:gd name="connsiteY22" fmla="*/ 424409 h 583211"/>
                <a:gd name="connsiteX23" fmla="*/ 424489 w 442678"/>
                <a:gd name="connsiteY23" fmla="*/ 442678 h 583211"/>
                <a:gd name="connsiteX24" fmla="*/ 306442 w 442678"/>
                <a:gd name="connsiteY24" fmla="*/ 441976 h 583211"/>
                <a:gd name="connsiteX25" fmla="*/ 276227 w 442678"/>
                <a:gd name="connsiteY25" fmla="*/ 451110 h 583211"/>
                <a:gd name="connsiteX26" fmla="*/ 276227 w 442678"/>
                <a:gd name="connsiteY26" fmla="*/ 481325 h 583211"/>
                <a:gd name="connsiteX27" fmla="*/ 303631 w 442678"/>
                <a:gd name="connsiteY27" fmla="*/ 533322 h 583211"/>
                <a:gd name="connsiteX28" fmla="*/ 249526 w 442678"/>
                <a:gd name="connsiteY28" fmla="*/ 586022 h 583211"/>
                <a:gd name="connsiteX29" fmla="*/ 155369 w 442678"/>
                <a:gd name="connsiteY29" fmla="*/ 560726 h 583211"/>
                <a:gd name="connsiteX30" fmla="*/ 160990 w 442678"/>
                <a:gd name="connsiteY30" fmla="*/ 484838 h 583211"/>
                <a:gd name="connsiteX31" fmla="*/ 176449 w 442678"/>
                <a:gd name="connsiteY31" fmla="*/ 463056 h 583211"/>
                <a:gd name="connsiteX32" fmla="*/ 144127 w 442678"/>
                <a:gd name="connsiteY32" fmla="*/ 441976 h 583211"/>
                <a:gd name="connsiteX33" fmla="*/ 26079 w 442678"/>
                <a:gd name="connsiteY33" fmla="*/ 442678 h 583211"/>
                <a:gd name="connsiteX34" fmla="*/ 81 w 442678"/>
                <a:gd name="connsiteY34" fmla="*/ 415274 h 583211"/>
                <a:gd name="connsiteX35" fmla="*/ 1486 w 442678"/>
                <a:gd name="connsiteY35" fmla="*/ 223447 h 5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2678" h="583211">
                  <a:moveTo>
                    <a:pt x="1486" y="223447"/>
                  </a:moveTo>
                  <a:cubicBezTo>
                    <a:pt x="1486" y="156694"/>
                    <a:pt x="2188" y="89941"/>
                    <a:pt x="783" y="23188"/>
                  </a:cubicBezTo>
                  <a:cubicBezTo>
                    <a:pt x="783" y="4919"/>
                    <a:pt x="6404" y="703"/>
                    <a:pt x="23268" y="703"/>
                  </a:cubicBezTo>
                  <a:cubicBezTo>
                    <a:pt x="61915" y="2108"/>
                    <a:pt x="99859" y="1405"/>
                    <a:pt x="138505" y="703"/>
                  </a:cubicBezTo>
                  <a:cubicBezTo>
                    <a:pt x="155369" y="703"/>
                    <a:pt x="168720" y="5621"/>
                    <a:pt x="179962" y="17567"/>
                  </a:cubicBezTo>
                  <a:cubicBezTo>
                    <a:pt x="193313" y="33025"/>
                    <a:pt x="196826" y="46376"/>
                    <a:pt x="177854" y="61132"/>
                  </a:cubicBezTo>
                  <a:cubicBezTo>
                    <a:pt x="163099" y="72374"/>
                    <a:pt x="144127" y="83617"/>
                    <a:pt x="154667" y="107508"/>
                  </a:cubicBezTo>
                  <a:cubicBezTo>
                    <a:pt x="165207" y="131398"/>
                    <a:pt x="182773" y="147559"/>
                    <a:pt x="210880" y="148965"/>
                  </a:cubicBezTo>
                  <a:cubicBezTo>
                    <a:pt x="236175" y="150370"/>
                    <a:pt x="260066" y="148262"/>
                    <a:pt x="277633" y="126480"/>
                  </a:cubicBezTo>
                  <a:cubicBezTo>
                    <a:pt x="298010" y="102589"/>
                    <a:pt x="296605" y="87833"/>
                    <a:pt x="273417" y="66050"/>
                  </a:cubicBezTo>
                  <a:cubicBezTo>
                    <a:pt x="263580" y="56916"/>
                    <a:pt x="245310" y="52700"/>
                    <a:pt x="254445" y="32323"/>
                  </a:cubicBezTo>
                  <a:cubicBezTo>
                    <a:pt x="263580" y="13351"/>
                    <a:pt x="276930" y="703"/>
                    <a:pt x="298010" y="703"/>
                  </a:cubicBezTo>
                  <a:cubicBezTo>
                    <a:pt x="340873" y="0"/>
                    <a:pt x="383735" y="703"/>
                    <a:pt x="426598" y="0"/>
                  </a:cubicBezTo>
                  <a:cubicBezTo>
                    <a:pt x="437840" y="0"/>
                    <a:pt x="442759" y="2811"/>
                    <a:pt x="442056" y="14756"/>
                  </a:cubicBezTo>
                  <a:cubicBezTo>
                    <a:pt x="441353" y="58321"/>
                    <a:pt x="442056" y="102589"/>
                    <a:pt x="442056" y="146154"/>
                  </a:cubicBezTo>
                  <a:cubicBezTo>
                    <a:pt x="442056" y="168639"/>
                    <a:pt x="428003" y="181287"/>
                    <a:pt x="409734" y="189017"/>
                  </a:cubicBezTo>
                  <a:cubicBezTo>
                    <a:pt x="392167" y="196746"/>
                    <a:pt x="386546" y="179882"/>
                    <a:pt x="378114" y="170045"/>
                  </a:cubicBezTo>
                  <a:cubicBezTo>
                    <a:pt x="356331" y="146154"/>
                    <a:pt x="338765" y="144749"/>
                    <a:pt x="315576" y="166531"/>
                  </a:cubicBezTo>
                  <a:cubicBezTo>
                    <a:pt x="285362" y="193935"/>
                    <a:pt x="286767" y="250148"/>
                    <a:pt x="317685" y="276850"/>
                  </a:cubicBezTo>
                  <a:cubicBezTo>
                    <a:pt x="341575" y="297227"/>
                    <a:pt x="357034" y="295822"/>
                    <a:pt x="378114" y="271931"/>
                  </a:cubicBezTo>
                  <a:cubicBezTo>
                    <a:pt x="386546" y="262094"/>
                    <a:pt x="392869" y="245932"/>
                    <a:pt x="410436" y="252959"/>
                  </a:cubicBezTo>
                  <a:cubicBezTo>
                    <a:pt x="428706" y="260688"/>
                    <a:pt x="442759" y="273336"/>
                    <a:pt x="442759" y="295822"/>
                  </a:cubicBezTo>
                  <a:cubicBezTo>
                    <a:pt x="442759" y="338684"/>
                    <a:pt x="442056" y="381547"/>
                    <a:pt x="442759" y="424409"/>
                  </a:cubicBezTo>
                  <a:cubicBezTo>
                    <a:pt x="442759" y="438462"/>
                    <a:pt x="439245" y="443381"/>
                    <a:pt x="424489" y="442678"/>
                  </a:cubicBezTo>
                  <a:cubicBezTo>
                    <a:pt x="385140" y="441976"/>
                    <a:pt x="345791" y="442678"/>
                    <a:pt x="306442" y="441976"/>
                  </a:cubicBezTo>
                  <a:cubicBezTo>
                    <a:pt x="295199" y="441976"/>
                    <a:pt x="284659" y="441976"/>
                    <a:pt x="276227" y="451110"/>
                  </a:cubicBezTo>
                  <a:cubicBezTo>
                    <a:pt x="265687" y="461650"/>
                    <a:pt x="260066" y="470785"/>
                    <a:pt x="276227" y="481325"/>
                  </a:cubicBezTo>
                  <a:cubicBezTo>
                    <a:pt x="294496" y="493973"/>
                    <a:pt x="310658" y="509431"/>
                    <a:pt x="303631" y="533322"/>
                  </a:cubicBezTo>
                  <a:cubicBezTo>
                    <a:pt x="295902" y="559321"/>
                    <a:pt x="278335" y="579698"/>
                    <a:pt x="249526" y="586022"/>
                  </a:cubicBezTo>
                  <a:cubicBezTo>
                    <a:pt x="213690" y="594454"/>
                    <a:pt x="180665" y="591643"/>
                    <a:pt x="155369" y="560726"/>
                  </a:cubicBezTo>
                  <a:cubicBezTo>
                    <a:pt x="132181" y="532619"/>
                    <a:pt x="134289" y="510134"/>
                    <a:pt x="160990" y="484838"/>
                  </a:cubicBezTo>
                  <a:cubicBezTo>
                    <a:pt x="167314" y="478514"/>
                    <a:pt x="182773" y="475703"/>
                    <a:pt x="176449" y="463056"/>
                  </a:cubicBezTo>
                  <a:cubicBezTo>
                    <a:pt x="170828" y="450408"/>
                    <a:pt x="160288" y="441273"/>
                    <a:pt x="144127" y="441976"/>
                  </a:cubicBezTo>
                  <a:cubicBezTo>
                    <a:pt x="104777" y="442678"/>
                    <a:pt x="65428" y="440570"/>
                    <a:pt x="26079" y="442678"/>
                  </a:cubicBezTo>
                  <a:cubicBezTo>
                    <a:pt x="2891" y="444084"/>
                    <a:pt x="-622" y="435652"/>
                    <a:pt x="81" y="415274"/>
                  </a:cubicBezTo>
                  <a:cubicBezTo>
                    <a:pt x="2891" y="353440"/>
                    <a:pt x="1486" y="288795"/>
                    <a:pt x="1486" y="22344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806510A-C21E-4A67-9A9F-B33BA8BC73B4}"/>
                </a:ext>
              </a:extLst>
            </p:cNvPr>
            <p:cNvSpPr/>
            <p:nvPr/>
          </p:nvSpPr>
          <p:spPr>
            <a:xfrm>
              <a:off x="742566" y="5065747"/>
              <a:ext cx="1026185" cy="1013970"/>
            </a:xfrm>
            <a:custGeom>
              <a:avLst/>
              <a:gdLst>
                <a:gd name="connsiteX0" fmla="*/ 710 w 590237"/>
                <a:gd name="connsiteY0" fmla="*/ 508487 h 583211"/>
                <a:gd name="connsiteX1" fmla="*/ 710 w 590237"/>
                <a:gd name="connsiteY1" fmla="*/ 448058 h 583211"/>
                <a:gd name="connsiteX2" fmla="*/ 16168 w 590237"/>
                <a:gd name="connsiteY2" fmla="*/ 411520 h 583211"/>
                <a:gd name="connsiteX3" fmla="*/ 61841 w 590237"/>
                <a:gd name="connsiteY3" fmla="*/ 413628 h 583211"/>
                <a:gd name="connsiteX4" fmla="*/ 103298 w 590237"/>
                <a:gd name="connsiteY4" fmla="*/ 437518 h 583211"/>
                <a:gd name="connsiteX5" fmla="*/ 146864 w 590237"/>
                <a:gd name="connsiteY5" fmla="*/ 389737 h 583211"/>
                <a:gd name="connsiteX6" fmla="*/ 125081 w 590237"/>
                <a:gd name="connsiteY6" fmla="*/ 312444 h 583211"/>
                <a:gd name="connsiteX7" fmla="*/ 66760 w 590237"/>
                <a:gd name="connsiteY7" fmla="*/ 316660 h 583211"/>
                <a:gd name="connsiteX8" fmla="*/ 33032 w 590237"/>
                <a:gd name="connsiteY8" fmla="*/ 336335 h 583211"/>
                <a:gd name="connsiteX9" fmla="*/ 710 w 590237"/>
                <a:gd name="connsiteY9" fmla="*/ 290661 h 583211"/>
                <a:gd name="connsiteX10" fmla="*/ 710 w 590237"/>
                <a:gd name="connsiteY10" fmla="*/ 164884 h 583211"/>
                <a:gd name="connsiteX11" fmla="*/ 17574 w 590237"/>
                <a:gd name="connsiteY11" fmla="*/ 148021 h 583211"/>
                <a:gd name="connsiteX12" fmla="*/ 135621 w 590237"/>
                <a:gd name="connsiteY12" fmla="*/ 148723 h 583211"/>
                <a:gd name="connsiteX13" fmla="*/ 165836 w 590237"/>
                <a:gd name="connsiteY13" fmla="*/ 139589 h 583211"/>
                <a:gd name="connsiteX14" fmla="*/ 167241 w 590237"/>
                <a:gd name="connsiteY14" fmla="*/ 107969 h 583211"/>
                <a:gd name="connsiteX15" fmla="*/ 141242 w 590237"/>
                <a:gd name="connsiteY15" fmla="*/ 52458 h 583211"/>
                <a:gd name="connsiteX16" fmla="*/ 203077 w 590237"/>
                <a:gd name="connsiteY16" fmla="*/ 1164 h 583211"/>
                <a:gd name="connsiteX17" fmla="*/ 293018 w 590237"/>
                <a:gd name="connsiteY17" fmla="*/ 32784 h 583211"/>
                <a:gd name="connsiteX18" fmla="*/ 286694 w 590237"/>
                <a:gd name="connsiteY18" fmla="*/ 100239 h 583211"/>
                <a:gd name="connsiteX19" fmla="*/ 268424 w 590237"/>
                <a:gd name="connsiteY19" fmla="*/ 126238 h 583211"/>
                <a:gd name="connsiteX20" fmla="*/ 306368 w 590237"/>
                <a:gd name="connsiteY20" fmla="*/ 148021 h 583211"/>
                <a:gd name="connsiteX21" fmla="*/ 421605 w 590237"/>
                <a:gd name="connsiteY21" fmla="*/ 147318 h 583211"/>
                <a:gd name="connsiteX22" fmla="*/ 443388 w 590237"/>
                <a:gd name="connsiteY22" fmla="*/ 169803 h 583211"/>
                <a:gd name="connsiteX23" fmla="*/ 442685 w 590237"/>
                <a:gd name="connsiteY23" fmla="*/ 282229 h 583211"/>
                <a:gd name="connsiteX24" fmla="*/ 453928 w 590237"/>
                <a:gd name="connsiteY24" fmla="*/ 314552 h 583211"/>
                <a:gd name="connsiteX25" fmla="*/ 482737 w 590237"/>
                <a:gd name="connsiteY25" fmla="*/ 314552 h 583211"/>
                <a:gd name="connsiteX26" fmla="*/ 539653 w 590237"/>
                <a:gd name="connsiteY26" fmla="*/ 288554 h 583211"/>
                <a:gd name="connsiteX27" fmla="*/ 590947 w 590237"/>
                <a:gd name="connsiteY27" fmla="*/ 353198 h 583211"/>
                <a:gd name="connsiteX28" fmla="*/ 560030 w 590237"/>
                <a:gd name="connsiteY28" fmla="*/ 438221 h 583211"/>
                <a:gd name="connsiteX29" fmla="*/ 489763 w 590237"/>
                <a:gd name="connsiteY29" fmla="*/ 431897 h 583211"/>
                <a:gd name="connsiteX30" fmla="*/ 465873 w 590237"/>
                <a:gd name="connsiteY30" fmla="*/ 414330 h 583211"/>
                <a:gd name="connsiteX31" fmla="*/ 441982 w 590237"/>
                <a:gd name="connsiteY31" fmla="*/ 450869 h 583211"/>
                <a:gd name="connsiteX32" fmla="*/ 442685 w 590237"/>
                <a:gd name="connsiteY32" fmla="*/ 568214 h 583211"/>
                <a:gd name="connsiteX33" fmla="*/ 419497 w 590237"/>
                <a:gd name="connsiteY33" fmla="*/ 589996 h 583211"/>
                <a:gd name="connsiteX34" fmla="*/ 307071 w 590237"/>
                <a:gd name="connsiteY34" fmla="*/ 589996 h 583211"/>
                <a:gd name="connsiteX35" fmla="*/ 263506 w 590237"/>
                <a:gd name="connsiteY35" fmla="*/ 572430 h 583211"/>
                <a:gd name="connsiteX36" fmla="*/ 266316 w 590237"/>
                <a:gd name="connsiteY36" fmla="*/ 528864 h 583211"/>
                <a:gd name="connsiteX37" fmla="*/ 289504 w 590237"/>
                <a:gd name="connsiteY37" fmla="*/ 485299 h 583211"/>
                <a:gd name="connsiteX38" fmla="*/ 237507 w 590237"/>
                <a:gd name="connsiteY38" fmla="*/ 442437 h 583211"/>
                <a:gd name="connsiteX39" fmla="*/ 167241 w 590237"/>
                <a:gd name="connsiteY39" fmla="*/ 462111 h 583211"/>
                <a:gd name="connsiteX40" fmla="*/ 170051 w 590237"/>
                <a:gd name="connsiteY40" fmla="*/ 523946 h 583211"/>
                <a:gd name="connsiteX41" fmla="*/ 189023 w 590237"/>
                <a:gd name="connsiteY41" fmla="*/ 555566 h 583211"/>
                <a:gd name="connsiteX42" fmla="*/ 148971 w 590237"/>
                <a:gd name="connsiteY42" fmla="*/ 587888 h 583211"/>
                <a:gd name="connsiteX43" fmla="*/ 11952 w 590237"/>
                <a:gd name="connsiteY43" fmla="*/ 589294 h 583211"/>
                <a:gd name="connsiteX44" fmla="*/ 7 w 590237"/>
                <a:gd name="connsiteY44" fmla="*/ 573132 h 583211"/>
                <a:gd name="connsiteX45" fmla="*/ 710 w 590237"/>
                <a:gd name="connsiteY45" fmla="*/ 508487 h 5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83211">
                  <a:moveTo>
                    <a:pt x="710" y="508487"/>
                  </a:moveTo>
                  <a:cubicBezTo>
                    <a:pt x="710" y="488110"/>
                    <a:pt x="1412" y="468435"/>
                    <a:pt x="710" y="448058"/>
                  </a:cubicBezTo>
                  <a:cubicBezTo>
                    <a:pt x="7" y="433302"/>
                    <a:pt x="5628" y="421357"/>
                    <a:pt x="16168" y="411520"/>
                  </a:cubicBezTo>
                  <a:cubicBezTo>
                    <a:pt x="32329" y="396764"/>
                    <a:pt x="47085" y="393250"/>
                    <a:pt x="61841" y="413628"/>
                  </a:cubicBezTo>
                  <a:cubicBezTo>
                    <a:pt x="71678" y="427681"/>
                    <a:pt x="83624" y="444545"/>
                    <a:pt x="103298" y="437518"/>
                  </a:cubicBezTo>
                  <a:cubicBezTo>
                    <a:pt x="125081" y="429789"/>
                    <a:pt x="142648" y="415033"/>
                    <a:pt x="146864" y="389737"/>
                  </a:cubicBezTo>
                  <a:cubicBezTo>
                    <a:pt x="151782" y="360928"/>
                    <a:pt x="150377" y="333524"/>
                    <a:pt x="125081" y="312444"/>
                  </a:cubicBezTo>
                  <a:cubicBezTo>
                    <a:pt x="101893" y="293472"/>
                    <a:pt x="87840" y="294877"/>
                    <a:pt x="66760" y="316660"/>
                  </a:cubicBezTo>
                  <a:cubicBezTo>
                    <a:pt x="57625" y="325795"/>
                    <a:pt x="53409" y="345469"/>
                    <a:pt x="33032" y="336335"/>
                  </a:cubicBezTo>
                  <a:cubicBezTo>
                    <a:pt x="13357" y="327903"/>
                    <a:pt x="710" y="313849"/>
                    <a:pt x="710" y="290661"/>
                  </a:cubicBezTo>
                  <a:cubicBezTo>
                    <a:pt x="710" y="248502"/>
                    <a:pt x="1412" y="207044"/>
                    <a:pt x="710" y="164884"/>
                  </a:cubicBezTo>
                  <a:cubicBezTo>
                    <a:pt x="710" y="151534"/>
                    <a:pt x="4223" y="148021"/>
                    <a:pt x="17574" y="148021"/>
                  </a:cubicBezTo>
                  <a:cubicBezTo>
                    <a:pt x="56923" y="148723"/>
                    <a:pt x="96272" y="148021"/>
                    <a:pt x="135621" y="148723"/>
                  </a:cubicBezTo>
                  <a:cubicBezTo>
                    <a:pt x="146864" y="148723"/>
                    <a:pt x="157404" y="147318"/>
                    <a:pt x="165836" y="139589"/>
                  </a:cubicBezTo>
                  <a:cubicBezTo>
                    <a:pt x="177781" y="129049"/>
                    <a:pt x="184808" y="119914"/>
                    <a:pt x="167241" y="107969"/>
                  </a:cubicBezTo>
                  <a:cubicBezTo>
                    <a:pt x="148269" y="95321"/>
                    <a:pt x="134216" y="77754"/>
                    <a:pt x="141242" y="52458"/>
                  </a:cubicBezTo>
                  <a:cubicBezTo>
                    <a:pt x="147566" y="27865"/>
                    <a:pt x="177078" y="3974"/>
                    <a:pt x="203077" y="1164"/>
                  </a:cubicBezTo>
                  <a:cubicBezTo>
                    <a:pt x="238210" y="-2349"/>
                    <a:pt x="270533" y="461"/>
                    <a:pt x="293018" y="32784"/>
                  </a:cubicBezTo>
                  <a:cubicBezTo>
                    <a:pt x="311287" y="58782"/>
                    <a:pt x="308476" y="78457"/>
                    <a:pt x="286694" y="100239"/>
                  </a:cubicBezTo>
                  <a:cubicBezTo>
                    <a:pt x="279667" y="107969"/>
                    <a:pt x="261398" y="110779"/>
                    <a:pt x="268424" y="126238"/>
                  </a:cubicBezTo>
                  <a:cubicBezTo>
                    <a:pt x="275451" y="140994"/>
                    <a:pt x="288802" y="148021"/>
                    <a:pt x="306368" y="148021"/>
                  </a:cubicBezTo>
                  <a:cubicBezTo>
                    <a:pt x="345015" y="147318"/>
                    <a:pt x="382959" y="148723"/>
                    <a:pt x="421605" y="147318"/>
                  </a:cubicBezTo>
                  <a:cubicBezTo>
                    <a:pt x="440577" y="146615"/>
                    <a:pt x="444090" y="152939"/>
                    <a:pt x="443388" y="169803"/>
                  </a:cubicBezTo>
                  <a:cubicBezTo>
                    <a:pt x="441982" y="207044"/>
                    <a:pt x="443388" y="244285"/>
                    <a:pt x="442685" y="282229"/>
                  </a:cubicBezTo>
                  <a:cubicBezTo>
                    <a:pt x="442685" y="294877"/>
                    <a:pt x="445496" y="305417"/>
                    <a:pt x="453928" y="314552"/>
                  </a:cubicBezTo>
                  <a:cubicBezTo>
                    <a:pt x="463765" y="324389"/>
                    <a:pt x="472197" y="328605"/>
                    <a:pt x="482737" y="314552"/>
                  </a:cubicBezTo>
                  <a:cubicBezTo>
                    <a:pt x="496790" y="295580"/>
                    <a:pt x="512952" y="278014"/>
                    <a:pt x="539653" y="288554"/>
                  </a:cubicBezTo>
                  <a:cubicBezTo>
                    <a:pt x="568462" y="299796"/>
                    <a:pt x="588136" y="320173"/>
                    <a:pt x="590947" y="353198"/>
                  </a:cubicBezTo>
                  <a:cubicBezTo>
                    <a:pt x="593758" y="386927"/>
                    <a:pt x="589542" y="416438"/>
                    <a:pt x="560030" y="438221"/>
                  </a:cubicBezTo>
                  <a:cubicBezTo>
                    <a:pt x="534032" y="457193"/>
                    <a:pt x="512952" y="455085"/>
                    <a:pt x="489763" y="431897"/>
                  </a:cubicBezTo>
                  <a:cubicBezTo>
                    <a:pt x="482737" y="424870"/>
                    <a:pt x="479224" y="408709"/>
                    <a:pt x="465873" y="414330"/>
                  </a:cubicBezTo>
                  <a:cubicBezTo>
                    <a:pt x="451117" y="420654"/>
                    <a:pt x="441982" y="433302"/>
                    <a:pt x="441982" y="450869"/>
                  </a:cubicBezTo>
                  <a:cubicBezTo>
                    <a:pt x="441982" y="490218"/>
                    <a:pt x="440577" y="529567"/>
                    <a:pt x="442685" y="568214"/>
                  </a:cubicBezTo>
                  <a:cubicBezTo>
                    <a:pt x="443388" y="587186"/>
                    <a:pt x="437064" y="590699"/>
                    <a:pt x="419497" y="589996"/>
                  </a:cubicBezTo>
                  <a:cubicBezTo>
                    <a:pt x="382256" y="588591"/>
                    <a:pt x="345015" y="589294"/>
                    <a:pt x="307071" y="589996"/>
                  </a:cubicBezTo>
                  <a:cubicBezTo>
                    <a:pt x="289504" y="589996"/>
                    <a:pt x="274748" y="586483"/>
                    <a:pt x="263506" y="572430"/>
                  </a:cubicBezTo>
                  <a:cubicBezTo>
                    <a:pt x="250155" y="556971"/>
                    <a:pt x="247344" y="543621"/>
                    <a:pt x="266316" y="528864"/>
                  </a:cubicBezTo>
                  <a:cubicBezTo>
                    <a:pt x="280370" y="518324"/>
                    <a:pt x="297936" y="507082"/>
                    <a:pt x="289504" y="485299"/>
                  </a:cubicBezTo>
                  <a:cubicBezTo>
                    <a:pt x="280370" y="462111"/>
                    <a:pt x="264911" y="445248"/>
                    <a:pt x="237507" y="442437"/>
                  </a:cubicBezTo>
                  <a:cubicBezTo>
                    <a:pt x="211509" y="439626"/>
                    <a:pt x="186915" y="440329"/>
                    <a:pt x="167241" y="462111"/>
                  </a:cubicBezTo>
                  <a:cubicBezTo>
                    <a:pt x="144756" y="487407"/>
                    <a:pt x="145458" y="502163"/>
                    <a:pt x="170051" y="523946"/>
                  </a:cubicBezTo>
                  <a:cubicBezTo>
                    <a:pt x="179186" y="532378"/>
                    <a:pt x="196050" y="537296"/>
                    <a:pt x="189023" y="555566"/>
                  </a:cubicBezTo>
                  <a:cubicBezTo>
                    <a:pt x="181997" y="573835"/>
                    <a:pt x="168646" y="587186"/>
                    <a:pt x="148971" y="587888"/>
                  </a:cubicBezTo>
                  <a:cubicBezTo>
                    <a:pt x="103298" y="589294"/>
                    <a:pt x="57625" y="588591"/>
                    <a:pt x="11952" y="589294"/>
                  </a:cubicBezTo>
                  <a:cubicBezTo>
                    <a:pt x="-696" y="589294"/>
                    <a:pt x="7" y="581564"/>
                    <a:pt x="7" y="573132"/>
                  </a:cubicBezTo>
                  <a:cubicBezTo>
                    <a:pt x="1412" y="552053"/>
                    <a:pt x="1412" y="530270"/>
                    <a:pt x="710" y="50848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7CBED15-A3A2-40ED-8BE6-52BE20E06FFE}"/>
                </a:ext>
              </a:extLst>
            </p:cNvPr>
            <p:cNvSpPr/>
            <p:nvPr/>
          </p:nvSpPr>
          <p:spPr>
            <a:xfrm>
              <a:off x="2027474" y="5324888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5F156D01-D1C7-4FD1-891B-C589BE5AD462}"/>
                </a:ext>
              </a:extLst>
            </p:cNvPr>
            <p:cNvSpPr/>
            <p:nvPr/>
          </p:nvSpPr>
          <p:spPr>
            <a:xfrm flipH="1">
              <a:off x="2793449" y="5078267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8F76858-7A78-4EBE-B4B9-8B2522C44861}"/>
                </a:ext>
              </a:extLst>
            </p:cNvPr>
            <p:cNvSpPr/>
            <p:nvPr/>
          </p:nvSpPr>
          <p:spPr>
            <a:xfrm>
              <a:off x="11446318" y="4310898"/>
              <a:ext cx="769640" cy="1282731"/>
            </a:xfrm>
            <a:custGeom>
              <a:avLst/>
              <a:gdLst>
                <a:gd name="connsiteX0" fmla="*/ 1819 w 442678"/>
                <a:gd name="connsiteY0" fmla="*/ 512934 h 737797"/>
                <a:gd name="connsiteX1" fmla="*/ 1819 w 442678"/>
                <a:gd name="connsiteY1" fmla="*/ 449694 h 737797"/>
                <a:gd name="connsiteX2" fmla="*/ 26412 w 442678"/>
                <a:gd name="connsiteY2" fmla="*/ 406832 h 737797"/>
                <a:gd name="connsiteX3" fmla="*/ 57329 w 442678"/>
                <a:gd name="connsiteY3" fmla="*/ 411048 h 737797"/>
                <a:gd name="connsiteX4" fmla="*/ 127596 w 442678"/>
                <a:gd name="connsiteY4" fmla="*/ 425804 h 737797"/>
                <a:gd name="connsiteX5" fmla="*/ 136028 w 442678"/>
                <a:gd name="connsiteY5" fmla="*/ 326025 h 737797"/>
                <a:gd name="connsiteX6" fmla="*/ 62951 w 442678"/>
                <a:gd name="connsiteY6" fmla="*/ 323917 h 737797"/>
                <a:gd name="connsiteX7" fmla="*/ 35547 w 442678"/>
                <a:gd name="connsiteY7" fmla="*/ 340079 h 737797"/>
                <a:gd name="connsiteX8" fmla="*/ 2521 w 442678"/>
                <a:gd name="connsiteY8" fmla="*/ 304243 h 737797"/>
                <a:gd name="connsiteX9" fmla="*/ 1116 w 442678"/>
                <a:gd name="connsiteY9" fmla="*/ 161602 h 737797"/>
                <a:gd name="connsiteX10" fmla="*/ 17980 w 442678"/>
                <a:gd name="connsiteY10" fmla="*/ 151062 h 737797"/>
                <a:gd name="connsiteX11" fmla="*/ 133217 w 442678"/>
                <a:gd name="connsiteY11" fmla="*/ 151062 h 737797"/>
                <a:gd name="connsiteX12" fmla="*/ 162026 w 442678"/>
                <a:gd name="connsiteY12" fmla="*/ 144738 h 737797"/>
                <a:gd name="connsiteX13" fmla="*/ 166242 w 442678"/>
                <a:gd name="connsiteY13" fmla="*/ 108902 h 737797"/>
                <a:gd name="connsiteX14" fmla="*/ 185214 w 442678"/>
                <a:gd name="connsiteY14" fmla="*/ 7016 h 737797"/>
                <a:gd name="connsiteX15" fmla="*/ 292722 w 442678"/>
                <a:gd name="connsiteY15" fmla="*/ 35825 h 737797"/>
                <a:gd name="connsiteX16" fmla="*/ 284992 w 442678"/>
                <a:gd name="connsiteY16" fmla="*/ 103281 h 737797"/>
                <a:gd name="connsiteX17" fmla="*/ 267426 w 442678"/>
                <a:gd name="connsiteY17" fmla="*/ 127171 h 737797"/>
                <a:gd name="connsiteX18" fmla="*/ 303964 w 442678"/>
                <a:gd name="connsiteY18" fmla="*/ 150359 h 737797"/>
                <a:gd name="connsiteX19" fmla="*/ 419201 w 442678"/>
                <a:gd name="connsiteY19" fmla="*/ 149657 h 737797"/>
                <a:gd name="connsiteX20" fmla="*/ 443794 w 442678"/>
                <a:gd name="connsiteY20" fmla="*/ 172845 h 737797"/>
                <a:gd name="connsiteX21" fmla="*/ 443794 w 442678"/>
                <a:gd name="connsiteY21" fmla="*/ 569850 h 737797"/>
                <a:gd name="connsiteX22" fmla="*/ 420606 w 442678"/>
                <a:gd name="connsiteY22" fmla="*/ 592335 h 737797"/>
                <a:gd name="connsiteX23" fmla="*/ 308180 w 442678"/>
                <a:gd name="connsiteY23" fmla="*/ 591632 h 737797"/>
                <a:gd name="connsiteX24" fmla="*/ 277263 w 442678"/>
                <a:gd name="connsiteY24" fmla="*/ 600064 h 737797"/>
                <a:gd name="connsiteX25" fmla="*/ 276560 w 442678"/>
                <a:gd name="connsiteY25" fmla="*/ 631684 h 737797"/>
                <a:gd name="connsiteX26" fmla="*/ 301856 w 442678"/>
                <a:gd name="connsiteY26" fmla="*/ 686492 h 737797"/>
                <a:gd name="connsiteX27" fmla="*/ 245643 w 442678"/>
                <a:gd name="connsiteY27" fmla="*/ 737084 h 737797"/>
                <a:gd name="connsiteX28" fmla="*/ 147973 w 442678"/>
                <a:gd name="connsiteY28" fmla="*/ 701248 h 737797"/>
                <a:gd name="connsiteX29" fmla="*/ 159215 w 442678"/>
                <a:gd name="connsiteY29" fmla="*/ 636603 h 737797"/>
                <a:gd name="connsiteX30" fmla="*/ 175377 w 442678"/>
                <a:gd name="connsiteY30" fmla="*/ 612010 h 737797"/>
                <a:gd name="connsiteX31" fmla="*/ 140244 w 442678"/>
                <a:gd name="connsiteY31" fmla="*/ 590930 h 737797"/>
                <a:gd name="connsiteX32" fmla="*/ 25007 w 442678"/>
                <a:gd name="connsiteY32" fmla="*/ 591632 h 737797"/>
                <a:gd name="connsiteX33" fmla="*/ 413 w 442678"/>
                <a:gd name="connsiteY33" fmla="*/ 566336 h 737797"/>
                <a:gd name="connsiteX34" fmla="*/ 1819 w 442678"/>
                <a:gd name="connsiteY34" fmla="*/ 512934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42678" h="737797">
                  <a:moveTo>
                    <a:pt x="1819" y="512934"/>
                  </a:moveTo>
                  <a:cubicBezTo>
                    <a:pt x="1819" y="491854"/>
                    <a:pt x="2521" y="470774"/>
                    <a:pt x="1819" y="449694"/>
                  </a:cubicBezTo>
                  <a:cubicBezTo>
                    <a:pt x="1116" y="430019"/>
                    <a:pt x="11656" y="417372"/>
                    <a:pt x="26412" y="406832"/>
                  </a:cubicBezTo>
                  <a:cubicBezTo>
                    <a:pt x="37655" y="399102"/>
                    <a:pt x="47492" y="400508"/>
                    <a:pt x="57329" y="411048"/>
                  </a:cubicBezTo>
                  <a:cubicBezTo>
                    <a:pt x="93165" y="447586"/>
                    <a:pt x="101597" y="448991"/>
                    <a:pt x="127596" y="425804"/>
                  </a:cubicBezTo>
                  <a:cubicBezTo>
                    <a:pt x="153594" y="402616"/>
                    <a:pt x="157810" y="353429"/>
                    <a:pt x="136028" y="326025"/>
                  </a:cubicBezTo>
                  <a:cubicBezTo>
                    <a:pt x="110732" y="294405"/>
                    <a:pt x="89652" y="293703"/>
                    <a:pt x="62951" y="323917"/>
                  </a:cubicBezTo>
                  <a:cubicBezTo>
                    <a:pt x="55924" y="331646"/>
                    <a:pt x="51708" y="346403"/>
                    <a:pt x="35547" y="340079"/>
                  </a:cubicBezTo>
                  <a:cubicBezTo>
                    <a:pt x="17980" y="333755"/>
                    <a:pt x="3224" y="322512"/>
                    <a:pt x="2521" y="304243"/>
                  </a:cubicBezTo>
                  <a:cubicBezTo>
                    <a:pt x="413" y="257164"/>
                    <a:pt x="1819" y="209383"/>
                    <a:pt x="1116" y="161602"/>
                  </a:cubicBezTo>
                  <a:cubicBezTo>
                    <a:pt x="1116" y="147549"/>
                    <a:pt x="10953" y="151062"/>
                    <a:pt x="17980" y="151062"/>
                  </a:cubicBezTo>
                  <a:cubicBezTo>
                    <a:pt x="56626" y="151062"/>
                    <a:pt x="94570" y="151062"/>
                    <a:pt x="133217" y="151062"/>
                  </a:cubicBezTo>
                  <a:cubicBezTo>
                    <a:pt x="143054" y="151062"/>
                    <a:pt x="153594" y="151765"/>
                    <a:pt x="162026" y="144738"/>
                  </a:cubicBezTo>
                  <a:cubicBezTo>
                    <a:pt x="175377" y="134198"/>
                    <a:pt x="185917" y="125766"/>
                    <a:pt x="166242" y="108902"/>
                  </a:cubicBezTo>
                  <a:cubicBezTo>
                    <a:pt x="126893" y="75174"/>
                    <a:pt x="136028" y="27393"/>
                    <a:pt x="185214" y="7016"/>
                  </a:cubicBezTo>
                  <a:cubicBezTo>
                    <a:pt x="224563" y="-9145"/>
                    <a:pt x="270236" y="3503"/>
                    <a:pt x="292722" y="35825"/>
                  </a:cubicBezTo>
                  <a:cubicBezTo>
                    <a:pt x="310288" y="61824"/>
                    <a:pt x="307477" y="80796"/>
                    <a:pt x="284992" y="103281"/>
                  </a:cubicBezTo>
                  <a:cubicBezTo>
                    <a:pt x="277966" y="110308"/>
                    <a:pt x="261804" y="113118"/>
                    <a:pt x="267426" y="127171"/>
                  </a:cubicBezTo>
                  <a:cubicBezTo>
                    <a:pt x="273750" y="141927"/>
                    <a:pt x="286398" y="151062"/>
                    <a:pt x="303964" y="150359"/>
                  </a:cubicBezTo>
                  <a:cubicBezTo>
                    <a:pt x="342611" y="149657"/>
                    <a:pt x="380555" y="151062"/>
                    <a:pt x="419201" y="149657"/>
                  </a:cubicBezTo>
                  <a:cubicBezTo>
                    <a:pt x="437470" y="148954"/>
                    <a:pt x="444497" y="152467"/>
                    <a:pt x="443794" y="172845"/>
                  </a:cubicBezTo>
                  <a:cubicBezTo>
                    <a:pt x="443092" y="304945"/>
                    <a:pt x="443092" y="437749"/>
                    <a:pt x="443794" y="569850"/>
                  </a:cubicBezTo>
                  <a:cubicBezTo>
                    <a:pt x="443794" y="588822"/>
                    <a:pt x="438173" y="592335"/>
                    <a:pt x="420606" y="592335"/>
                  </a:cubicBezTo>
                  <a:cubicBezTo>
                    <a:pt x="383365" y="590930"/>
                    <a:pt x="346124" y="591632"/>
                    <a:pt x="308180" y="591632"/>
                  </a:cubicBezTo>
                  <a:cubicBezTo>
                    <a:pt x="296938" y="591632"/>
                    <a:pt x="286398" y="592335"/>
                    <a:pt x="277263" y="600064"/>
                  </a:cubicBezTo>
                  <a:cubicBezTo>
                    <a:pt x="266020" y="610604"/>
                    <a:pt x="258994" y="619739"/>
                    <a:pt x="276560" y="631684"/>
                  </a:cubicBezTo>
                  <a:cubicBezTo>
                    <a:pt x="295532" y="645035"/>
                    <a:pt x="310991" y="662601"/>
                    <a:pt x="301856" y="686492"/>
                  </a:cubicBezTo>
                  <a:cubicBezTo>
                    <a:pt x="292722" y="711788"/>
                    <a:pt x="275155" y="731462"/>
                    <a:pt x="245643" y="737084"/>
                  </a:cubicBezTo>
                  <a:cubicBezTo>
                    <a:pt x="200673" y="746218"/>
                    <a:pt x="168350" y="734273"/>
                    <a:pt x="147973" y="701248"/>
                  </a:cubicBezTo>
                  <a:cubicBezTo>
                    <a:pt x="132514" y="675952"/>
                    <a:pt x="136028" y="659088"/>
                    <a:pt x="159215" y="636603"/>
                  </a:cubicBezTo>
                  <a:cubicBezTo>
                    <a:pt x="166242" y="630279"/>
                    <a:pt x="182403" y="627468"/>
                    <a:pt x="175377" y="612010"/>
                  </a:cubicBezTo>
                  <a:cubicBezTo>
                    <a:pt x="168350" y="597956"/>
                    <a:pt x="156405" y="590930"/>
                    <a:pt x="140244" y="590930"/>
                  </a:cubicBezTo>
                  <a:cubicBezTo>
                    <a:pt x="101597" y="590930"/>
                    <a:pt x="63653" y="589524"/>
                    <a:pt x="25007" y="591632"/>
                  </a:cubicBezTo>
                  <a:cubicBezTo>
                    <a:pt x="3927" y="593038"/>
                    <a:pt x="-1695" y="586011"/>
                    <a:pt x="413" y="566336"/>
                  </a:cubicBezTo>
                  <a:cubicBezTo>
                    <a:pt x="3224" y="549472"/>
                    <a:pt x="1819" y="531203"/>
                    <a:pt x="1819" y="512934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0FA6176-F01D-4083-B09C-948C090C5F40}"/>
                </a:ext>
              </a:extLst>
            </p:cNvPr>
            <p:cNvSpPr/>
            <p:nvPr/>
          </p:nvSpPr>
          <p:spPr>
            <a:xfrm>
              <a:off x="11195050" y="5331558"/>
              <a:ext cx="1026185" cy="769640"/>
            </a:xfrm>
            <a:custGeom>
              <a:avLst/>
              <a:gdLst>
                <a:gd name="connsiteX0" fmla="*/ 591815 w 590237"/>
                <a:gd name="connsiteY0" fmla="*/ 221404 h 442678"/>
                <a:gd name="connsiteX1" fmla="*/ 591815 w 590237"/>
                <a:gd name="connsiteY1" fmla="*/ 423772 h 442678"/>
                <a:gd name="connsiteX2" fmla="*/ 572140 w 590237"/>
                <a:gd name="connsiteY2" fmla="*/ 444149 h 442678"/>
                <a:gd name="connsiteX3" fmla="*/ 451984 w 590237"/>
                <a:gd name="connsiteY3" fmla="*/ 444149 h 442678"/>
                <a:gd name="connsiteX4" fmla="*/ 409122 w 590237"/>
                <a:gd name="connsiteY4" fmla="*/ 423772 h 442678"/>
                <a:gd name="connsiteX5" fmla="*/ 412635 w 590237"/>
                <a:gd name="connsiteY5" fmla="*/ 384422 h 442678"/>
                <a:gd name="connsiteX6" fmla="*/ 436526 w 590237"/>
                <a:gd name="connsiteY6" fmla="*/ 335236 h 442678"/>
                <a:gd name="connsiteX7" fmla="*/ 376800 w 590237"/>
                <a:gd name="connsiteY7" fmla="*/ 295184 h 442678"/>
                <a:gd name="connsiteX8" fmla="*/ 312857 w 590237"/>
                <a:gd name="connsiteY8" fmla="*/ 318372 h 442678"/>
                <a:gd name="connsiteX9" fmla="*/ 317073 w 590237"/>
                <a:gd name="connsiteY9" fmla="*/ 376693 h 442678"/>
                <a:gd name="connsiteX10" fmla="*/ 336748 w 590237"/>
                <a:gd name="connsiteY10" fmla="*/ 410421 h 442678"/>
                <a:gd name="connsiteX11" fmla="*/ 293182 w 590237"/>
                <a:gd name="connsiteY11" fmla="*/ 442743 h 442678"/>
                <a:gd name="connsiteX12" fmla="*/ 161784 w 590237"/>
                <a:gd name="connsiteY12" fmla="*/ 443446 h 442678"/>
                <a:gd name="connsiteX13" fmla="*/ 147731 w 590237"/>
                <a:gd name="connsiteY13" fmla="*/ 426582 h 442678"/>
                <a:gd name="connsiteX14" fmla="*/ 147731 w 590237"/>
                <a:gd name="connsiteY14" fmla="*/ 306427 h 442678"/>
                <a:gd name="connsiteX15" fmla="*/ 136488 w 590237"/>
                <a:gd name="connsiteY15" fmla="*/ 274104 h 442678"/>
                <a:gd name="connsiteX16" fmla="*/ 109787 w 590237"/>
                <a:gd name="connsiteY16" fmla="*/ 274807 h 442678"/>
                <a:gd name="connsiteX17" fmla="*/ 50763 w 590237"/>
                <a:gd name="connsiteY17" fmla="*/ 301508 h 442678"/>
                <a:gd name="connsiteX18" fmla="*/ 171 w 590237"/>
                <a:gd name="connsiteY18" fmla="*/ 227728 h 442678"/>
                <a:gd name="connsiteX19" fmla="*/ 28981 w 590237"/>
                <a:gd name="connsiteY19" fmla="*/ 154651 h 442678"/>
                <a:gd name="connsiteX20" fmla="*/ 102761 w 590237"/>
                <a:gd name="connsiteY20" fmla="*/ 159570 h 442678"/>
                <a:gd name="connsiteX21" fmla="*/ 126651 w 590237"/>
                <a:gd name="connsiteY21" fmla="*/ 175731 h 442678"/>
                <a:gd name="connsiteX22" fmla="*/ 148434 w 590237"/>
                <a:gd name="connsiteY22" fmla="*/ 141301 h 442678"/>
                <a:gd name="connsiteX23" fmla="*/ 147731 w 590237"/>
                <a:gd name="connsiteY23" fmla="*/ 18335 h 442678"/>
                <a:gd name="connsiteX24" fmla="*/ 166000 w 590237"/>
                <a:gd name="connsiteY24" fmla="*/ 65 h 442678"/>
                <a:gd name="connsiteX25" fmla="*/ 288967 w 590237"/>
                <a:gd name="connsiteY25" fmla="*/ 65 h 442678"/>
                <a:gd name="connsiteX26" fmla="*/ 331126 w 590237"/>
                <a:gd name="connsiteY26" fmla="*/ 21848 h 442678"/>
                <a:gd name="connsiteX27" fmla="*/ 327613 w 590237"/>
                <a:gd name="connsiteY27" fmla="*/ 59089 h 442678"/>
                <a:gd name="connsiteX28" fmla="*/ 302317 w 590237"/>
                <a:gd name="connsiteY28" fmla="*/ 108275 h 442678"/>
                <a:gd name="connsiteX29" fmla="*/ 364151 w 590237"/>
                <a:gd name="connsiteY29" fmla="*/ 149030 h 442678"/>
                <a:gd name="connsiteX30" fmla="*/ 423878 w 590237"/>
                <a:gd name="connsiteY30" fmla="*/ 128653 h 442678"/>
                <a:gd name="connsiteX31" fmla="*/ 420364 w 590237"/>
                <a:gd name="connsiteY31" fmla="*/ 66116 h 442678"/>
                <a:gd name="connsiteX32" fmla="*/ 401393 w 590237"/>
                <a:gd name="connsiteY32" fmla="*/ 33793 h 442678"/>
                <a:gd name="connsiteX33" fmla="*/ 444255 w 590237"/>
                <a:gd name="connsiteY33" fmla="*/ 768 h 442678"/>
                <a:gd name="connsiteX34" fmla="*/ 578464 w 590237"/>
                <a:gd name="connsiteY34" fmla="*/ 65 h 442678"/>
                <a:gd name="connsiteX35" fmla="*/ 591112 w 590237"/>
                <a:gd name="connsiteY35" fmla="*/ 21145 h 442678"/>
                <a:gd name="connsiteX36" fmla="*/ 591815 w 590237"/>
                <a:gd name="connsiteY36" fmla="*/ 221404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591815" y="221404"/>
                  </a:moveTo>
                  <a:cubicBezTo>
                    <a:pt x="591815" y="288860"/>
                    <a:pt x="591112" y="356316"/>
                    <a:pt x="591815" y="423772"/>
                  </a:cubicBezTo>
                  <a:cubicBezTo>
                    <a:pt x="591815" y="438527"/>
                    <a:pt x="588301" y="444149"/>
                    <a:pt x="572140" y="444149"/>
                  </a:cubicBezTo>
                  <a:cubicBezTo>
                    <a:pt x="532088" y="442743"/>
                    <a:pt x="492036" y="443446"/>
                    <a:pt x="451984" y="444149"/>
                  </a:cubicBezTo>
                  <a:cubicBezTo>
                    <a:pt x="433715" y="444149"/>
                    <a:pt x="420364" y="437122"/>
                    <a:pt x="409122" y="423772"/>
                  </a:cubicBezTo>
                  <a:cubicBezTo>
                    <a:pt x="397177" y="409718"/>
                    <a:pt x="396474" y="397070"/>
                    <a:pt x="412635" y="384422"/>
                  </a:cubicBezTo>
                  <a:cubicBezTo>
                    <a:pt x="428796" y="372477"/>
                    <a:pt x="447768" y="359127"/>
                    <a:pt x="436526" y="335236"/>
                  </a:cubicBezTo>
                  <a:cubicBezTo>
                    <a:pt x="425283" y="310643"/>
                    <a:pt x="406311" y="295887"/>
                    <a:pt x="376800" y="295184"/>
                  </a:cubicBezTo>
                  <a:cubicBezTo>
                    <a:pt x="352206" y="295184"/>
                    <a:pt x="329721" y="297995"/>
                    <a:pt x="312857" y="318372"/>
                  </a:cubicBezTo>
                  <a:cubicBezTo>
                    <a:pt x="294588" y="341560"/>
                    <a:pt x="295290" y="357019"/>
                    <a:pt x="317073" y="376693"/>
                  </a:cubicBezTo>
                  <a:cubicBezTo>
                    <a:pt x="326910" y="385828"/>
                    <a:pt x="345882" y="391449"/>
                    <a:pt x="336748" y="410421"/>
                  </a:cubicBezTo>
                  <a:cubicBezTo>
                    <a:pt x="328316" y="428690"/>
                    <a:pt x="314262" y="442041"/>
                    <a:pt x="293182" y="442743"/>
                  </a:cubicBezTo>
                  <a:cubicBezTo>
                    <a:pt x="249617" y="443446"/>
                    <a:pt x="205349" y="442743"/>
                    <a:pt x="161784" y="443446"/>
                  </a:cubicBezTo>
                  <a:cubicBezTo>
                    <a:pt x="148434" y="443446"/>
                    <a:pt x="147028" y="437122"/>
                    <a:pt x="147731" y="426582"/>
                  </a:cubicBezTo>
                  <a:cubicBezTo>
                    <a:pt x="147731" y="386530"/>
                    <a:pt x="147731" y="346479"/>
                    <a:pt x="147731" y="306427"/>
                  </a:cubicBezTo>
                  <a:cubicBezTo>
                    <a:pt x="147731" y="293779"/>
                    <a:pt x="145623" y="283239"/>
                    <a:pt x="136488" y="274104"/>
                  </a:cubicBezTo>
                  <a:cubicBezTo>
                    <a:pt x="126651" y="264969"/>
                    <a:pt x="118922" y="262862"/>
                    <a:pt x="109787" y="274807"/>
                  </a:cubicBezTo>
                  <a:cubicBezTo>
                    <a:pt x="95031" y="293076"/>
                    <a:pt x="79572" y="312750"/>
                    <a:pt x="50763" y="301508"/>
                  </a:cubicBezTo>
                  <a:cubicBezTo>
                    <a:pt x="19143" y="289563"/>
                    <a:pt x="1577" y="262862"/>
                    <a:pt x="171" y="227728"/>
                  </a:cubicBezTo>
                  <a:cubicBezTo>
                    <a:pt x="-1234" y="198919"/>
                    <a:pt x="5793" y="173623"/>
                    <a:pt x="28981" y="154651"/>
                  </a:cubicBezTo>
                  <a:cubicBezTo>
                    <a:pt x="56385" y="132869"/>
                    <a:pt x="78870" y="134274"/>
                    <a:pt x="102761" y="159570"/>
                  </a:cubicBezTo>
                  <a:cubicBezTo>
                    <a:pt x="109084" y="166596"/>
                    <a:pt x="111895" y="182758"/>
                    <a:pt x="126651" y="175731"/>
                  </a:cubicBezTo>
                  <a:cubicBezTo>
                    <a:pt x="140704" y="169407"/>
                    <a:pt x="148434" y="158164"/>
                    <a:pt x="148434" y="141301"/>
                  </a:cubicBezTo>
                  <a:cubicBezTo>
                    <a:pt x="147731" y="100546"/>
                    <a:pt x="149136" y="59089"/>
                    <a:pt x="147731" y="18335"/>
                  </a:cubicBezTo>
                  <a:cubicBezTo>
                    <a:pt x="147731" y="4281"/>
                    <a:pt x="151244" y="-637"/>
                    <a:pt x="166000" y="65"/>
                  </a:cubicBezTo>
                  <a:cubicBezTo>
                    <a:pt x="206755" y="768"/>
                    <a:pt x="248212" y="768"/>
                    <a:pt x="288967" y="65"/>
                  </a:cubicBezTo>
                  <a:cubicBezTo>
                    <a:pt x="306533" y="65"/>
                    <a:pt x="319884" y="7795"/>
                    <a:pt x="331126" y="21848"/>
                  </a:cubicBezTo>
                  <a:cubicBezTo>
                    <a:pt x="341666" y="35901"/>
                    <a:pt x="342369" y="47144"/>
                    <a:pt x="327613" y="59089"/>
                  </a:cubicBezTo>
                  <a:cubicBezTo>
                    <a:pt x="312154" y="71034"/>
                    <a:pt x="293182" y="82980"/>
                    <a:pt x="302317" y="108275"/>
                  </a:cubicBezTo>
                  <a:cubicBezTo>
                    <a:pt x="310749" y="132166"/>
                    <a:pt x="335342" y="147624"/>
                    <a:pt x="364151" y="149030"/>
                  </a:cubicBezTo>
                  <a:cubicBezTo>
                    <a:pt x="386637" y="149733"/>
                    <a:pt x="407717" y="147624"/>
                    <a:pt x="423878" y="128653"/>
                  </a:cubicBezTo>
                  <a:cubicBezTo>
                    <a:pt x="445661" y="104060"/>
                    <a:pt x="444958" y="88601"/>
                    <a:pt x="420364" y="66116"/>
                  </a:cubicBezTo>
                  <a:cubicBezTo>
                    <a:pt x="411230" y="57684"/>
                    <a:pt x="394366" y="51360"/>
                    <a:pt x="401393" y="33793"/>
                  </a:cubicBezTo>
                  <a:cubicBezTo>
                    <a:pt x="409122" y="14821"/>
                    <a:pt x="423878" y="1470"/>
                    <a:pt x="444255" y="768"/>
                  </a:cubicBezTo>
                  <a:cubicBezTo>
                    <a:pt x="489226" y="-637"/>
                    <a:pt x="533494" y="768"/>
                    <a:pt x="578464" y="65"/>
                  </a:cubicBezTo>
                  <a:cubicBezTo>
                    <a:pt x="596030" y="65"/>
                    <a:pt x="591112" y="12713"/>
                    <a:pt x="591112" y="21145"/>
                  </a:cubicBezTo>
                  <a:cubicBezTo>
                    <a:pt x="591815" y="87898"/>
                    <a:pt x="591815" y="154651"/>
                    <a:pt x="591815" y="221404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7B1C0F6-7C25-4479-8ED9-5CD3F7D2629B}"/>
                </a:ext>
              </a:extLst>
            </p:cNvPr>
            <p:cNvSpPr/>
            <p:nvPr/>
          </p:nvSpPr>
          <p:spPr>
            <a:xfrm>
              <a:off x="4304614" y="-14380"/>
              <a:ext cx="1282731" cy="1026186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084C3173-399D-4A43-8D93-AD2510053980}"/>
                </a:ext>
              </a:extLst>
            </p:cNvPr>
            <p:cNvSpPr/>
            <p:nvPr/>
          </p:nvSpPr>
          <p:spPr>
            <a:xfrm>
              <a:off x="3552533" y="475333"/>
              <a:ext cx="1282731" cy="1026186"/>
            </a:xfrm>
            <a:custGeom>
              <a:avLst/>
              <a:gdLst>
                <a:gd name="connsiteX0" fmla="*/ 510179 w 737797"/>
                <a:gd name="connsiteY0" fmla="*/ 592182 h 590237"/>
                <a:gd name="connsiteX1" fmla="*/ 449750 w 737797"/>
                <a:gd name="connsiteY1" fmla="*/ 592182 h 590237"/>
                <a:gd name="connsiteX2" fmla="*/ 408293 w 737797"/>
                <a:gd name="connsiteY2" fmla="*/ 569697 h 590237"/>
                <a:gd name="connsiteX3" fmla="*/ 412509 w 737797"/>
                <a:gd name="connsiteY3" fmla="*/ 532456 h 590237"/>
                <a:gd name="connsiteX4" fmla="*/ 438507 w 737797"/>
                <a:gd name="connsiteY4" fmla="*/ 486783 h 590237"/>
                <a:gd name="connsiteX5" fmla="*/ 378781 w 737797"/>
                <a:gd name="connsiteY5" fmla="*/ 443218 h 590237"/>
                <a:gd name="connsiteX6" fmla="*/ 314838 w 737797"/>
                <a:gd name="connsiteY6" fmla="*/ 465703 h 590237"/>
                <a:gd name="connsiteX7" fmla="*/ 319757 w 737797"/>
                <a:gd name="connsiteY7" fmla="*/ 526132 h 590237"/>
                <a:gd name="connsiteX8" fmla="*/ 338729 w 737797"/>
                <a:gd name="connsiteY8" fmla="*/ 558455 h 590237"/>
                <a:gd name="connsiteX9" fmla="*/ 298677 w 737797"/>
                <a:gd name="connsiteY9" fmla="*/ 591480 h 590237"/>
                <a:gd name="connsiteX10" fmla="*/ 161658 w 737797"/>
                <a:gd name="connsiteY10" fmla="*/ 592182 h 590237"/>
                <a:gd name="connsiteX11" fmla="*/ 149712 w 737797"/>
                <a:gd name="connsiteY11" fmla="*/ 573913 h 590237"/>
                <a:gd name="connsiteX12" fmla="*/ 149712 w 737797"/>
                <a:gd name="connsiteY12" fmla="*/ 458676 h 590237"/>
                <a:gd name="connsiteX13" fmla="*/ 141983 w 737797"/>
                <a:gd name="connsiteY13" fmla="*/ 427759 h 590237"/>
                <a:gd name="connsiteX14" fmla="*/ 108255 w 737797"/>
                <a:gd name="connsiteY14" fmla="*/ 426354 h 590237"/>
                <a:gd name="connsiteX15" fmla="*/ 55555 w 737797"/>
                <a:gd name="connsiteY15" fmla="*/ 450947 h 590237"/>
                <a:gd name="connsiteX16" fmla="*/ 4261 w 737797"/>
                <a:gd name="connsiteY16" fmla="*/ 398950 h 590237"/>
                <a:gd name="connsiteX17" fmla="*/ 35178 w 737797"/>
                <a:gd name="connsiteY17" fmla="*/ 299172 h 590237"/>
                <a:gd name="connsiteX18" fmla="*/ 102634 w 737797"/>
                <a:gd name="connsiteY18" fmla="*/ 306901 h 590237"/>
                <a:gd name="connsiteX19" fmla="*/ 128632 w 737797"/>
                <a:gd name="connsiteY19" fmla="*/ 324468 h 590237"/>
                <a:gd name="connsiteX20" fmla="*/ 149712 w 737797"/>
                <a:gd name="connsiteY20" fmla="*/ 289334 h 590237"/>
                <a:gd name="connsiteX21" fmla="*/ 149010 w 737797"/>
                <a:gd name="connsiteY21" fmla="*/ 174097 h 590237"/>
                <a:gd name="connsiteX22" fmla="*/ 174305 w 737797"/>
                <a:gd name="connsiteY22" fmla="*/ 148802 h 590237"/>
                <a:gd name="connsiteX23" fmla="*/ 286732 w 737797"/>
                <a:gd name="connsiteY23" fmla="*/ 149504 h 590237"/>
                <a:gd name="connsiteX24" fmla="*/ 310622 w 737797"/>
                <a:gd name="connsiteY24" fmla="*/ 144586 h 590237"/>
                <a:gd name="connsiteX25" fmla="*/ 314136 w 737797"/>
                <a:gd name="connsiteY25" fmla="*/ 108047 h 590237"/>
                <a:gd name="connsiteX26" fmla="*/ 311325 w 737797"/>
                <a:gd name="connsiteY26" fmla="*/ 23025 h 590237"/>
                <a:gd name="connsiteX27" fmla="*/ 439913 w 737797"/>
                <a:gd name="connsiteY27" fmla="*/ 32862 h 590237"/>
                <a:gd name="connsiteX28" fmla="*/ 433589 w 737797"/>
                <a:gd name="connsiteY28" fmla="*/ 104534 h 590237"/>
                <a:gd name="connsiteX29" fmla="*/ 416724 w 737797"/>
                <a:gd name="connsiteY29" fmla="*/ 128424 h 590237"/>
                <a:gd name="connsiteX30" fmla="*/ 451858 w 737797"/>
                <a:gd name="connsiteY30" fmla="*/ 149504 h 590237"/>
                <a:gd name="connsiteX31" fmla="*/ 572013 w 737797"/>
                <a:gd name="connsiteY31" fmla="*/ 148802 h 590237"/>
                <a:gd name="connsiteX32" fmla="*/ 590985 w 737797"/>
                <a:gd name="connsiteY32" fmla="*/ 168476 h 590237"/>
                <a:gd name="connsiteX33" fmla="*/ 590283 w 737797"/>
                <a:gd name="connsiteY33" fmla="*/ 283713 h 590237"/>
                <a:gd name="connsiteX34" fmla="*/ 597309 w 737797"/>
                <a:gd name="connsiteY34" fmla="*/ 312522 h 590237"/>
                <a:gd name="connsiteX35" fmla="*/ 633145 w 737797"/>
                <a:gd name="connsiteY35" fmla="*/ 314630 h 590237"/>
                <a:gd name="connsiteX36" fmla="*/ 719573 w 737797"/>
                <a:gd name="connsiteY36" fmla="*/ 312522 h 590237"/>
                <a:gd name="connsiteX37" fmla="*/ 694980 w 737797"/>
                <a:gd name="connsiteY37" fmla="*/ 448136 h 590237"/>
                <a:gd name="connsiteX38" fmla="*/ 636659 w 737797"/>
                <a:gd name="connsiteY38" fmla="*/ 433380 h 590237"/>
                <a:gd name="connsiteX39" fmla="*/ 612768 w 737797"/>
                <a:gd name="connsiteY39" fmla="*/ 417219 h 590237"/>
                <a:gd name="connsiteX40" fmla="*/ 590283 w 737797"/>
                <a:gd name="connsiteY40" fmla="*/ 451650 h 590237"/>
                <a:gd name="connsiteX41" fmla="*/ 590985 w 737797"/>
                <a:gd name="connsiteY41" fmla="*/ 569697 h 590237"/>
                <a:gd name="connsiteX42" fmla="*/ 567797 w 737797"/>
                <a:gd name="connsiteY42" fmla="*/ 593588 h 590237"/>
                <a:gd name="connsiteX43" fmla="*/ 510179 w 737797"/>
                <a:gd name="connsiteY43" fmla="*/ 592182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737797" h="590237">
                  <a:moveTo>
                    <a:pt x="510179" y="592182"/>
                  </a:moveTo>
                  <a:cubicBezTo>
                    <a:pt x="489802" y="592182"/>
                    <a:pt x="470127" y="592182"/>
                    <a:pt x="449750" y="592182"/>
                  </a:cubicBezTo>
                  <a:cubicBezTo>
                    <a:pt x="431481" y="592182"/>
                    <a:pt x="418833" y="583751"/>
                    <a:pt x="408293" y="569697"/>
                  </a:cubicBezTo>
                  <a:cubicBezTo>
                    <a:pt x="397753" y="555644"/>
                    <a:pt x="397753" y="543699"/>
                    <a:pt x="412509" y="532456"/>
                  </a:cubicBezTo>
                  <a:cubicBezTo>
                    <a:pt x="427264" y="521213"/>
                    <a:pt x="445534" y="509971"/>
                    <a:pt x="438507" y="486783"/>
                  </a:cubicBezTo>
                  <a:cubicBezTo>
                    <a:pt x="430778" y="460785"/>
                    <a:pt x="407590" y="445326"/>
                    <a:pt x="378781" y="443218"/>
                  </a:cubicBezTo>
                  <a:cubicBezTo>
                    <a:pt x="354188" y="441813"/>
                    <a:pt x="331702" y="444623"/>
                    <a:pt x="314838" y="465703"/>
                  </a:cubicBezTo>
                  <a:cubicBezTo>
                    <a:pt x="294461" y="490296"/>
                    <a:pt x="295164" y="504349"/>
                    <a:pt x="319757" y="526132"/>
                  </a:cubicBezTo>
                  <a:cubicBezTo>
                    <a:pt x="329594" y="534564"/>
                    <a:pt x="345053" y="540186"/>
                    <a:pt x="338729" y="558455"/>
                  </a:cubicBezTo>
                  <a:cubicBezTo>
                    <a:pt x="331702" y="576724"/>
                    <a:pt x="317649" y="590777"/>
                    <a:pt x="298677" y="591480"/>
                  </a:cubicBezTo>
                  <a:cubicBezTo>
                    <a:pt x="253004" y="593588"/>
                    <a:pt x="207331" y="591480"/>
                    <a:pt x="161658" y="592182"/>
                  </a:cubicBezTo>
                  <a:cubicBezTo>
                    <a:pt x="146199" y="592182"/>
                    <a:pt x="149712" y="581642"/>
                    <a:pt x="149712" y="573913"/>
                  </a:cubicBezTo>
                  <a:cubicBezTo>
                    <a:pt x="149712" y="535267"/>
                    <a:pt x="149712" y="497323"/>
                    <a:pt x="149712" y="458676"/>
                  </a:cubicBezTo>
                  <a:cubicBezTo>
                    <a:pt x="149712" y="447434"/>
                    <a:pt x="149712" y="436894"/>
                    <a:pt x="141983" y="427759"/>
                  </a:cubicBezTo>
                  <a:cubicBezTo>
                    <a:pt x="131443" y="415111"/>
                    <a:pt x="121606" y="407382"/>
                    <a:pt x="108255" y="426354"/>
                  </a:cubicBezTo>
                  <a:cubicBezTo>
                    <a:pt x="95607" y="443920"/>
                    <a:pt x="80149" y="459379"/>
                    <a:pt x="55555" y="450947"/>
                  </a:cubicBezTo>
                  <a:cubicBezTo>
                    <a:pt x="30259" y="442515"/>
                    <a:pt x="11288" y="426354"/>
                    <a:pt x="4261" y="398950"/>
                  </a:cubicBezTo>
                  <a:cubicBezTo>
                    <a:pt x="-6982" y="356087"/>
                    <a:pt x="4261" y="320954"/>
                    <a:pt x="35178" y="299172"/>
                  </a:cubicBezTo>
                  <a:cubicBezTo>
                    <a:pt x="61177" y="280902"/>
                    <a:pt x="80149" y="283713"/>
                    <a:pt x="102634" y="306901"/>
                  </a:cubicBezTo>
                  <a:cubicBezTo>
                    <a:pt x="109661" y="313928"/>
                    <a:pt x="111769" y="331494"/>
                    <a:pt x="128632" y="324468"/>
                  </a:cubicBezTo>
                  <a:cubicBezTo>
                    <a:pt x="143388" y="317441"/>
                    <a:pt x="149712" y="304793"/>
                    <a:pt x="149712" y="289334"/>
                  </a:cubicBezTo>
                  <a:cubicBezTo>
                    <a:pt x="149712" y="250688"/>
                    <a:pt x="151118" y="212744"/>
                    <a:pt x="149010" y="174097"/>
                  </a:cubicBezTo>
                  <a:cubicBezTo>
                    <a:pt x="148307" y="153720"/>
                    <a:pt x="153225" y="147396"/>
                    <a:pt x="174305" y="148802"/>
                  </a:cubicBezTo>
                  <a:cubicBezTo>
                    <a:pt x="211547" y="150910"/>
                    <a:pt x="249491" y="149504"/>
                    <a:pt x="286732" y="149504"/>
                  </a:cubicBezTo>
                  <a:cubicBezTo>
                    <a:pt x="295164" y="149504"/>
                    <a:pt x="302893" y="149504"/>
                    <a:pt x="310622" y="144586"/>
                  </a:cubicBezTo>
                  <a:cubicBezTo>
                    <a:pt x="330297" y="132640"/>
                    <a:pt x="331000" y="122803"/>
                    <a:pt x="314136" y="108047"/>
                  </a:cubicBezTo>
                  <a:cubicBezTo>
                    <a:pt x="281110" y="79941"/>
                    <a:pt x="280408" y="52537"/>
                    <a:pt x="311325" y="23025"/>
                  </a:cubicBezTo>
                  <a:cubicBezTo>
                    <a:pt x="346458" y="-11406"/>
                    <a:pt x="409698" y="-6487"/>
                    <a:pt x="439913" y="32862"/>
                  </a:cubicBezTo>
                  <a:cubicBezTo>
                    <a:pt x="460993" y="59563"/>
                    <a:pt x="458884" y="81346"/>
                    <a:pt x="433589" y="104534"/>
                  </a:cubicBezTo>
                  <a:cubicBezTo>
                    <a:pt x="426562" y="111560"/>
                    <a:pt x="410401" y="114371"/>
                    <a:pt x="416724" y="128424"/>
                  </a:cubicBezTo>
                  <a:cubicBezTo>
                    <a:pt x="423049" y="141775"/>
                    <a:pt x="434994" y="149504"/>
                    <a:pt x="451858" y="149504"/>
                  </a:cubicBezTo>
                  <a:cubicBezTo>
                    <a:pt x="491910" y="148802"/>
                    <a:pt x="531962" y="150207"/>
                    <a:pt x="572013" y="148802"/>
                  </a:cubicBezTo>
                  <a:cubicBezTo>
                    <a:pt x="588175" y="148099"/>
                    <a:pt x="591688" y="153720"/>
                    <a:pt x="590985" y="168476"/>
                  </a:cubicBezTo>
                  <a:cubicBezTo>
                    <a:pt x="589580" y="207123"/>
                    <a:pt x="590985" y="245067"/>
                    <a:pt x="590283" y="283713"/>
                  </a:cubicBezTo>
                  <a:cubicBezTo>
                    <a:pt x="590283" y="294253"/>
                    <a:pt x="590985" y="304090"/>
                    <a:pt x="597309" y="312522"/>
                  </a:cubicBezTo>
                  <a:cubicBezTo>
                    <a:pt x="607849" y="325873"/>
                    <a:pt x="617687" y="333602"/>
                    <a:pt x="633145" y="314630"/>
                  </a:cubicBezTo>
                  <a:cubicBezTo>
                    <a:pt x="661954" y="278794"/>
                    <a:pt x="687953" y="279497"/>
                    <a:pt x="719573" y="312522"/>
                  </a:cubicBezTo>
                  <a:cubicBezTo>
                    <a:pt x="756112" y="351872"/>
                    <a:pt x="742761" y="424948"/>
                    <a:pt x="694980" y="448136"/>
                  </a:cubicBezTo>
                  <a:cubicBezTo>
                    <a:pt x="671089" y="459379"/>
                    <a:pt x="653522" y="450947"/>
                    <a:pt x="636659" y="433380"/>
                  </a:cubicBezTo>
                  <a:cubicBezTo>
                    <a:pt x="630334" y="426354"/>
                    <a:pt x="627524" y="410895"/>
                    <a:pt x="612768" y="417219"/>
                  </a:cubicBezTo>
                  <a:cubicBezTo>
                    <a:pt x="598012" y="423543"/>
                    <a:pt x="590283" y="435488"/>
                    <a:pt x="590283" y="451650"/>
                  </a:cubicBezTo>
                  <a:cubicBezTo>
                    <a:pt x="590283" y="490999"/>
                    <a:pt x="588877" y="530348"/>
                    <a:pt x="590985" y="569697"/>
                  </a:cubicBezTo>
                  <a:cubicBezTo>
                    <a:pt x="591688" y="587967"/>
                    <a:pt x="587472" y="595696"/>
                    <a:pt x="567797" y="593588"/>
                  </a:cubicBezTo>
                  <a:cubicBezTo>
                    <a:pt x="548826" y="590777"/>
                    <a:pt x="529151" y="592182"/>
                    <a:pt x="510179" y="59218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5C9B257-AB60-4443-AB51-5A1B3A1058C6}"/>
                </a:ext>
              </a:extLst>
            </p:cNvPr>
            <p:cNvSpPr/>
            <p:nvPr/>
          </p:nvSpPr>
          <p:spPr>
            <a:xfrm>
              <a:off x="3563865" y="5825801"/>
              <a:ext cx="1026185" cy="1026186"/>
            </a:xfrm>
            <a:custGeom>
              <a:avLst/>
              <a:gdLst>
                <a:gd name="connsiteX0" fmla="*/ 370196 w 590237"/>
                <a:gd name="connsiteY0" fmla="*/ 591917 h 590237"/>
                <a:gd name="connsiteX1" fmla="*/ 167829 w 590237"/>
                <a:gd name="connsiteY1" fmla="*/ 591917 h 590237"/>
                <a:gd name="connsiteX2" fmla="*/ 147452 w 590237"/>
                <a:gd name="connsiteY2" fmla="*/ 572242 h 590237"/>
                <a:gd name="connsiteX3" fmla="*/ 148154 w 590237"/>
                <a:gd name="connsiteY3" fmla="*/ 454897 h 590237"/>
                <a:gd name="connsiteX4" fmla="*/ 139020 w 590237"/>
                <a:gd name="connsiteY4" fmla="*/ 424683 h 590237"/>
                <a:gd name="connsiteX5" fmla="*/ 108805 w 590237"/>
                <a:gd name="connsiteY5" fmla="*/ 425385 h 590237"/>
                <a:gd name="connsiteX6" fmla="*/ 56808 w 590237"/>
                <a:gd name="connsiteY6" fmla="*/ 451384 h 590237"/>
                <a:gd name="connsiteX7" fmla="*/ 4811 w 590237"/>
                <a:gd name="connsiteY7" fmla="*/ 400089 h 590237"/>
                <a:gd name="connsiteX8" fmla="*/ 38539 w 590237"/>
                <a:gd name="connsiteY8" fmla="*/ 296798 h 590237"/>
                <a:gd name="connsiteX9" fmla="*/ 105292 w 590237"/>
                <a:gd name="connsiteY9" fmla="*/ 309446 h 590237"/>
                <a:gd name="connsiteX10" fmla="*/ 127074 w 590237"/>
                <a:gd name="connsiteY10" fmla="*/ 324904 h 590237"/>
                <a:gd name="connsiteX11" fmla="*/ 148857 w 590237"/>
                <a:gd name="connsiteY11" fmla="*/ 293284 h 590237"/>
                <a:gd name="connsiteX12" fmla="*/ 148154 w 590237"/>
                <a:gd name="connsiteY12" fmla="*/ 175940 h 590237"/>
                <a:gd name="connsiteX13" fmla="*/ 174153 w 590237"/>
                <a:gd name="connsiteY13" fmla="*/ 148536 h 590237"/>
                <a:gd name="connsiteX14" fmla="*/ 286579 w 590237"/>
                <a:gd name="connsiteY14" fmla="*/ 149238 h 590237"/>
                <a:gd name="connsiteX15" fmla="*/ 310470 w 590237"/>
                <a:gd name="connsiteY15" fmla="*/ 145022 h 590237"/>
                <a:gd name="connsiteX16" fmla="*/ 313983 w 590237"/>
                <a:gd name="connsiteY16" fmla="*/ 108484 h 590237"/>
                <a:gd name="connsiteX17" fmla="*/ 312578 w 590237"/>
                <a:gd name="connsiteY17" fmla="*/ 21354 h 590237"/>
                <a:gd name="connsiteX18" fmla="*/ 449597 w 590237"/>
                <a:gd name="connsiteY18" fmla="*/ 48757 h 590237"/>
                <a:gd name="connsiteX19" fmla="*/ 433436 w 590237"/>
                <a:gd name="connsiteY19" fmla="*/ 104268 h 590237"/>
                <a:gd name="connsiteX20" fmla="*/ 417275 w 590237"/>
                <a:gd name="connsiteY20" fmla="*/ 128861 h 590237"/>
                <a:gd name="connsiteX21" fmla="*/ 452408 w 590237"/>
                <a:gd name="connsiteY21" fmla="*/ 149941 h 590237"/>
                <a:gd name="connsiteX22" fmla="*/ 572564 w 590237"/>
                <a:gd name="connsiteY22" fmla="*/ 149238 h 590237"/>
                <a:gd name="connsiteX23" fmla="*/ 592941 w 590237"/>
                <a:gd name="connsiteY23" fmla="*/ 168210 h 590237"/>
                <a:gd name="connsiteX24" fmla="*/ 592941 w 590237"/>
                <a:gd name="connsiteY24" fmla="*/ 291176 h 590237"/>
                <a:gd name="connsiteX25" fmla="*/ 566942 w 590237"/>
                <a:gd name="connsiteY25" fmla="*/ 336147 h 590237"/>
                <a:gd name="connsiteX26" fmla="*/ 538133 w 590237"/>
                <a:gd name="connsiteY26" fmla="*/ 333336 h 590237"/>
                <a:gd name="connsiteX27" fmla="*/ 472082 w 590237"/>
                <a:gd name="connsiteY27" fmla="*/ 312256 h 590237"/>
                <a:gd name="connsiteX28" fmla="*/ 452408 w 590237"/>
                <a:gd name="connsiteY28" fmla="*/ 408521 h 590237"/>
                <a:gd name="connsiteX29" fmla="*/ 530404 w 590237"/>
                <a:gd name="connsiteY29" fmla="*/ 419764 h 590237"/>
                <a:gd name="connsiteX30" fmla="*/ 560618 w 590237"/>
                <a:gd name="connsiteY30" fmla="*/ 403603 h 590237"/>
                <a:gd name="connsiteX31" fmla="*/ 592238 w 590237"/>
                <a:gd name="connsiteY31" fmla="*/ 441547 h 590237"/>
                <a:gd name="connsiteX32" fmla="*/ 592941 w 590237"/>
                <a:gd name="connsiteY32" fmla="*/ 581377 h 590237"/>
                <a:gd name="connsiteX33" fmla="*/ 574671 w 590237"/>
                <a:gd name="connsiteY33" fmla="*/ 593322 h 590237"/>
                <a:gd name="connsiteX34" fmla="*/ 370196 w 590237"/>
                <a:gd name="connsiteY34" fmla="*/ 591917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237" h="590237">
                  <a:moveTo>
                    <a:pt x="370196" y="591917"/>
                  </a:moveTo>
                  <a:cubicBezTo>
                    <a:pt x="302740" y="591917"/>
                    <a:pt x="235285" y="591214"/>
                    <a:pt x="167829" y="591917"/>
                  </a:cubicBezTo>
                  <a:cubicBezTo>
                    <a:pt x="152370" y="591917"/>
                    <a:pt x="147452" y="588403"/>
                    <a:pt x="147452" y="572242"/>
                  </a:cubicBezTo>
                  <a:cubicBezTo>
                    <a:pt x="148857" y="532893"/>
                    <a:pt x="147452" y="493544"/>
                    <a:pt x="148154" y="454897"/>
                  </a:cubicBezTo>
                  <a:cubicBezTo>
                    <a:pt x="148154" y="443655"/>
                    <a:pt x="147452" y="433115"/>
                    <a:pt x="139020" y="424683"/>
                  </a:cubicBezTo>
                  <a:cubicBezTo>
                    <a:pt x="128480" y="414143"/>
                    <a:pt x="119345" y="410629"/>
                    <a:pt x="108805" y="425385"/>
                  </a:cubicBezTo>
                  <a:cubicBezTo>
                    <a:pt x="96157" y="442249"/>
                    <a:pt x="81401" y="459113"/>
                    <a:pt x="56808" y="451384"/>
                  </a:cubicBezTo>
                  <a:cubicBezTo>
                    <a:pt x="30810" y="443655"/>
                    <a:pt x="12540" y="426790"/>
                    <a:pt x="4811" y="400089"/>
                  </a:cubicBezTo>
                  <a:cubicBezTo>
                    <a:pt x="-7837" y="357929"/>
                    <a:pt x="4811" y="317878"/>
                    <a:pt x="38539" y="296798"/>
                  </a:cubicBezTo>
                  <a:cubicBezTo>
                    <a:pt x="64537" y="279934"/>
                    <a:pt x="81401" y="284150"/>
                    <a:pt x="105292" y="309446"/>
                  </a:cubicBezTo>
                  <a:cubicBezTo>
                    <a:pt x="110913" y="315770"/>
                    <a:pt x="113724" y="330526"/>
                    <a:pt x="127074" y="324904"/>
                  </a:cubicBezTo>
                  <a:cubicBezTo>
                    <a:pt x="140425" y="319283"/>
                    <a:pt x="148857" y="308743"/>
                    <a:pt x="148857" y="293284"/>
                  </a:cubicBezTo>
                  <a:cubicBezTo>
                    <a:pt x="148857" y="253935"/>
                    <a:pt x="150262" y="214586"/>
                    <a:pt x="148154" y="175940"/>
                  </a:cubicBezTo>
                  <a:cubicBezTo>
                    <a:pt x="147452" y="155562"/>
                    <a:pt x="150965" y="147130"/>
                    <a:pt x="174153" y="148536"/>
                  </a:cubicBezTo>
                  <a:cubicBezTo>
                    <a:pt x="211394" y="150644"/>
                    <a:pt x="248635" y="149238"/>
                    <a:pt x="286579" y="149238"/>
                  </a:cubicBezTo>
                  <a:cubicBezTo>
                    <a:pt x="294309" y="149238"/>
                    <a:pt x="302740" y="149941"/>
                    <a:pt x="310470" y="145022"/>
                  </a:cubicBezTo>
                  <a:cubicBezTo>
                    <a:pt x="328739" y="133077"/>
                    <a:pt x="330145" y="122537"/>
                    <a:pt x="313983" y="108484"/>
                  </a:cubicBezTo>
                  <a:cubicBezTo>
                    <a:pt x="280255" y="78972"/>
                    <a:pt x="280255" y="52271"/>
                    <a:pt x="312578" y="21354"/>
                  </a:cubicBezTo>
                  <a:cubicBezTo>
                    <a:pt x="353332" y="-16590"/>
                    <a:pt x="426409" y="-1835"/>
                    <a:pt x="449597" y="48757"/>
                  </a:cubicBezTo>
                  <a:cubicBezTo>
                    <a:pt x="460137" y="72648"/>
                    <a:pt x="449597" y="88107"/>
                    <a:pt x="433436" y="104268"/>
                  </a:cubicBezTo>
                  <a:cubicBezTo>
                    <a:pt x="426409" y="111295"/>
                    <a:pt x="410951" y="114808"/>
                    <a:pt x="417275" y="128861"/>
                  </a:cubicBezTo>
                  <a:cubicBezTo>
                    <a:pt x="423599" y="142914"/>
                    <a:pt x="435544" y="149941"/>
                    <a:pt x="452408" y="149941"/>
                  </a:cubicBezTo>
                  <a:cubicBezTo>
                    <a:pt x="492460" y="149238"/>
                    <a:pt x="532512" y="150644"/>
                    <a:pt x="572564" y="149238"/>
                  </a:cubicBezTo>
                  <a:cubicBezTo>
                    <a:pt x="587319" y="149238"/>
                    <a:pt x="592941" y="152049"/>
                    <a:pt x="592941" y="168210"/>
                  </a:cubicBezTo>
                  <a:cubicBezTo>
                    <a:pt x="591535" y="208965"/>
                    <a:pt x="592238" y="250422"/>
                    <a:pt x="592941" y="291176"/>
                  </a:cubicBezTo>
                  <a:cubicBezTo>
                    <a:pt x="592941" y="312256"/>
                    <a:pt x="582401" y="324904"/>
                    <a:pt x="566942" y="336147"/>
                  </a:cubicBezTo>
                  <a:cubicBezTo>
                    <a:pt x="556402" y="343174"/>
                    <a:pt x="547268" y="342471"/>
                    <a:pt x="538133" y="333336"/>
                  </a:cubicBezTo>
                  <a:cubicBezTo>
                    <a:pt x="500892" y="297501"/>
                    <a:pt x="494568" y="295393"/>
                    <a:pt x="472082" y="312256"/>
                  </a:cubicBezTo>
                  <a:cubicBezTo>
                    <a:pt x="444679" y="332634"/>
                    <a:pt x="435544" y="378307"/>
                    <a:pt x="452408" y="408521"/>
                  </a:cubicBezTo>
                  <a:cubicBezTo>
                    <a:pt x="472785" y="445762"/>
                    <a:pt x="503702" y="449979"/>
                    <a:pt x="530404" y="419764"/>
                  </a:cubicBezTo>
                  <a:cubicBezTo>
                    <a:pt x="538133" y="410629"/>
                    <a:pt x="544457" y="395874"/>
                    <a:pt x="560618" y="403603"/>
                  </a:cubicBezTo>
                  <a:cubicBezTo>
                    <a:pt x="576779" y="410629"/>
                    <a:pt x="592238" y="422575"/>
                    <a:pt x="592238" y="441547"/>
                  </a:cubicBezTo>
                  <a:cubicBezTo>
                    <a:pt x="593643" y="487922"/>
                    <a:pt x="592238" y="534298"/>
                    <a:pt x="592941" y="581377"/>
                  </a:cubicBezTo>
                  <a:cubicBezTo>
                    <a:pt x="592941" y="596835"/>
                    <a:pt x="582401" y="593322"/>
                    <a:pt x="574671" y="593322"/>
                  </a:cubicBezTo>
                  <a:cubicBezTo>
                    <a:pt x="505108" y="592619"/>
                    <a:pt x="437652" y="591917"/>
                    <a:pt x="370196" y="59191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4658EC89-4DD0-4947-886D-1F0F5E3AD40A}"/>
                </a:ext>
              </a:extLst>
            </p:cNvPr>
            <p:cNvSpPr/>
            <p:nvPr/>
          </p:nvSpPr>
          <p:spPr>
            <a:xfrm>
              <a:off x="5331439" y="-14380"/>
              <a:ext cx="1026185" cy="1026186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3A454C32-E856-4E32-BF0A-25299651776F}"/>
                </a:ext>
              </a:extLst>
            </p:cNvPr>
            <p:cNvSpPr/>
            <p:nvPr/>
          </p:nvSpPr>
          <p:spPr>
            <a:xfrm>
              <a:off x="4329806" y="6082347"/>
              <a:ext cx="1282731" cy="769640"/>
            </a:xfrm>
            <a:custGeom>
              <a:avLst/>
              <a:gdLst>
                <a:gd name="connsiteX0" fmla="*/ 370725 w 737797"/>
                <a:gd name="connsiteY0" fmla="*/ 441321 h 442678"/>
                <a:gd name="connsiteX1" fmla="*/ 178898 w 737797"/>
                <a:gd name="connsiteY1" fmla="*/ 442023 h 442678"/>
                <a:gd name="connsiteX2" fmla="*/ 148684 w 737797"/>
                <a:gd name="connsiteY2" fmla="*/ 413214 h 442678"/>
                <a:gd name="connsiteX3" fmla="*/ 149386 w 737797"/>
                <a:gd name="connsiteY3" fmla="*/ 303599 h 442678"/>
                <a:gd name="connsiteX4" fmla="*/ 138846 w 737797"/>
                <a:gd name="connsiteY4" fmla="*/ 274087 h 442678"/>
                <a:gd name="connsiteX5" fmla="*/ 110037 w 737797"/>
                <a:gd name="connsiteY5" fmla="*/ 274790 h 442678"/>
                <a:gd name="connsiteX6" fmla="*/ 55230 w 737797"/>
                <a:gd name="connsiteY6" fmla="*/ 301491 h 442678"/>
                <a:gd name="connsiteX7" fmla="*/ 2530 w 737797"/>
                <a:gd name="connsiteY7" fmla="*/ 243872 h 442678"/>
                <a:gd name="connsiteX8" fmla="*/ 40473 w 737797"/>
                <a:gd name="connsiteY8" fmla="*/ 146905 h 442678"/>
                <a:gd name="connsiteX9" fmla="*/ 105119 w 737797"/>
                <a:gd name="connsiteY9" fmla="*/ 160255 h 442678"/>
                <a:gd name="connsiteX10" fmla="*/ 127604 w 737797"/>
                <a:gd name="connsiteY10" fmla="*/ 175714 h 442678"/>
                <a:gd name="connsiteX11" fmla="*/ 149386 w 737797"/>
                <a:gd name="connsiteY11" fmla="*/ 143391 h 442678"/>
                <a:gd name="connsiteX12" fmla="*/ 148684 w 737797"/>
                <a:gd name="connsiteY12" fmla="*/ 23236 h 442678"/>
                <a:gd name="connsiteX13" fmla="*/ 170466 w 737797"/>
                <a:gd name="connsiteY13" fmla="*/ 48 h 442678"/>
                <a:gd name="connsiteX14" fmla="*/ 290622 w 737797"/>
                <a:gd name="connsiteY14" fmla="*/ 751 h 442678"/>
                <a:gd name="connsiteX15" fmla="*/ 330673 w 737797"/>
                <a:gd name="connsiteY15" fmla="*/ 19722 h 442678"/>
                <a:gd name="connsiteX16" fmla="*/ 327160 w 737797"/>
                <a:gd name="connsiteY16" fmla="*/ 59072 h 442678"/>
                <a:gd name="connsiteX17" fmla="*/ 301864 w 737797"/>
                <a:gd name="connsiteY17" fmla="*/ 105447 h 442678"/>
                <a:gd name="connsiteX18" fmla="*/ 357375 w 737797"/>
                <a:gd name="connsiteY18" fmla="*/ 148310 h 442678"/>
                <a:gd name="connsiteX19" fmla="*/ 419209 w 737797"/>
                <a:gd name="connsiteY19" fmla="*/ 132851 h 442678"/>
                <a:gd name="connsiteX20" fmla="*/ 419209 w 737797"/>
                <a:gd name="connsiteY20" fmla="*/ 63287 h 442678"/>
                <a:gd name="connsiteX21" fmla="*/ 401643 w 737797"/>
                <a:gd name="connsiteY21" fmla="*/ 35884 h 442678"/>
                <a:gd name="connsiteX22" fmla="*/ 437478 w 737797"/>
                <a:gd name="connsiteY22" fmla="*/ 2156 h 442678"/>
                <a:gd name="connsiteX23" fmla="*/ 582228 w 737797"/>
                <a:gd name="connsiteY23" fmla="*/ 751 h 442678"/>
                <a:gd name="connsiteX24" fmla="*/ 591362 w 737797"/>
                <a:gd name="connsiteY24" fmla="*/ 19020 h 442678"/>
                <a:gd name="connsiteX25" fmla="*/ 591362 w 737797"/>
                <a:gd name="connsiteY25" fmla="*/ 134257 h 442678"/>
                <a:gd name="connsiteX26" fmla="*/ 596983 w 737797"/>
                <a:gd name="connsiteY26" fmla="*/ 160255 h 442678"/>
                <a:gd name="connsiteX27" fmla="*/ 634224 w 737797"/>
                <a:gd name="connsiteY27" fmla="*/ 164471 h 442678"/>
                <a:gd name="connsiteX28" fmla="*/ 722760 w 737797"/>
                <a:gd name="connsiteY28" fmla="*/ 165174 h 442678"/>
                <a:gd name="connsiteX29" fmla="*/ 695356 w 737797"/>
                <a:gd name="connsiteY29" fmla="*/ 298680 h 442678"/>
                <a:gd name="connsiteX30" fmla="*/ 637035 w 737797"/>
                <a:gd name="connsiteY30" fmla="*/ 283221 h 442678"/>
                <a:gd name="connsiteX31" fmla="*/ 613144 w 737797"/>
                <a:gd name="connsiteY31" fmla="*/ 267060 h 442678"/>
                <a:gd name="connsiteX32" fmla="*/ 591362 w 737797"/>
                <a:gd name="connsiteY32" fmla="*/ 302193 h 442678"/>
                <a:gd name="connsiteX33" fmla="*/ 592065 w 737797"/>
                <a:gd name="connsiteY33" fmla="*/ 420241 h 442678"/>
                <a:gd name="connsiteX34" fmla="*/ 570282 w 737797"/>
                <a:gd name="connsiteY34" fmla="*/ 442726 h 442678"/>
                <a:gd name="connsiteX35" fmla="*/ 370725 w 737797"/>
                <a:gd name="connsiteY35" fmla="*/ 441321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37797" h="442678">
                  <a:moveTo>
                    <a:pt x="370725" y="441321"/>
                  </a:moveTo>
                  <a:cubicBezTo>
                    <a:pt x="306783" y="441321"/>
                    <a:pt x="242840" y="440618"/>
                    <a:pt x="178898" y="442023"/>
                  </a:cubicBezTo>
                  <a:cubicBezTo>
                    <a:pt x="155710" y="442726"/>
                    <a:pt x="146576" y="438510"/>
                    <a:pt x="148684" y="413214"/>
                  </a:cubicBezTo>
                  <a:cubicBezTo>
                    <a:pt x="151494" y="376676"/>
                    <a:pt x="149386" y="340137"/>
                    <a:pt x="149386" y="303599"/>
                  </a:cubicBezTo>
                  <a:cubicBezTo>
                    <a:pt x="149386" y="292356"/>
                    <a:pt x="147981" y="282519"/>
                    <a:pt x="138846" y="274087"/>
                  </a:cubicBezTo>
                  <a:cubicBezTo>
                    <a:pt x="128306" y="264250"/>
                    <a:pt x="119874" y="260736"/>
                    <a:pt x="110037" y="274790"/>
                  </a:cubicBezTo>
                  <a:cubicBezTo>
                    <a:pt x="96686" y="293761"/>
                    <a:pt x="79823" y="309923"/>
                    <a:pt x="55230" y="301491"/>
                  </a:cubicBezTo>
                  <a:cubicBezTo>
                    <a:pt x="28528" y="292356"/>
                    <a:pt x="8853" y="274087"/>
                    <a:pt x="2530" y="243872"/>
                  </a:cubicBezTo>
                  <a:cubicBezTo>
                    <a:pt x="-5902" y="201010"/>
                    <a:pt x="6746" y="166579"/>
                    <a:pt x="40473" y="146905"/>
                  </a:cubicBezTo>
                  <a:cubicBezTo>
                    <a:pt x="65067" y="132148"/>
                    <a:pt x="82633" y="136365"/>
                    <a:pt x="105119" y="160255"/>
                  </a:cubicBezTo>
                  <a:cubicBezTo>
                    <a:pt x="111443" y="167282"/>
                    <a:pt x="114956" y="181335"/>
                    <a:pt x="127604" y="175714"/>
                  </a:cubicBezTo>
                  <a:cubicBezTo>
                    <a:pt x="140252" y="170092"/>
                    <a:pt x="149386" y="159552"/>
                    <a:pt x="149386" y="143391"/>
                  </a:cubicBezTo>
                  <a:cubicBezTo>
                    <a:pt x="149386" y="103339"/>
                    <a:pt x="150089" y="63287"/>
                    <a:pt x="148684" y="23236"/>
                  </a:cubicBezTo>
                  <a:cubicBezTo>
                    <a:pt x="147981" y="6372"/>
                    <a:pt x="150792" y="-655"/>
                    <a:pt x="170466" y="48"/>
                  </a:cubicBezTo>
                  <a:cubicBezTo>
                    <a:pt x="210518" y="2156"/>
                    <a:pt x="250570" y="751"/>
                    <a:pt x="290622" y="751"/>
                  </a:cubicBezTo>
                  <a:cubicBezTo>
                    <a:pt x="307486" y="751"/>
                    <a:pt x="320836" y="7074"/>
                    <a:pt x="330673" y="19722"/>
                  </a:cubicBezTo>
                  <a:cubicBezTo>
                    <a:pt x="341916" y="33775"/>
                    <a:pt x="344024" y="46424"/>
                    <a:pt x="327160" y="59072"/>
                  </a:cubicBezTo>
                  <a:cubicBezTo>
                    <a:pt x="312404" y="70314"/>
                    <a:pt x="292730" y="82259"/>
                    <a:pt x="301864" y="105447"/>
                  </a:cubicBezTo>
                  <a:cubicBezTo>
                    <a:pt x="311702" y="129338"/>
                    <a:pt x="329268" y="146202"/>
                    <a:pt x="357375" y="148310"/>
                  </a:cubicBezTo>
                  <a:cubicBezTo>
                    <a:pt x="379860" y="150418"/>
                    <a:pt x="400940" y="149013"/>
                    <a:pt x="419209" y="132851"/>
                  </a:cubicBezTo>
                  <a:cubicBezTo>
                    <a:pt x="448018" y="106150"/>
                    <a:pt x="448018" y="89286"/>
                    <a:pt x="419209" y="63287"/>
                  </a:cubicBezTo>
                  <a:cubicBezTo>
                    <a:pt x="410777" y="56261"/>
                    <a:pt x="396724" y="50640"/>
                    <a:pt x="401643" y="35884"/>
                  </a:cubicBezTo>
                  <a:cubicBezTo>
                    <a:pt x="407264" y="19020"/>
                    <a:pt x="418506" y="2859"/>
                    <a:pt x="437478" y="2156"/>
                  </a:cubicBezTo>
                  <a:cubicBezTo>
                    <a:pt x="485962" y="48"/>
                    <a:pt x="534446" y="751"/>
                    <a:pt x="582228" y="751"/>
                  </a:cubicBezTo>
                  <a:cubicBezTo>
                    <a:pt x="596983" y="751"/>
                    <a:pt x="591362" y="11993"/>
                    <a:pt x="591362" y="19020"/>
                  </a:cubicBezTo>
                  <a:cubicBezTo>
                    <a:pt x="592065" y="57666"/>
                    <a:pt x="591362" y="95610"/>
                    <a:pt x="591362" y="134257"/>
                  </a:cubicBezTo>
                  <a:cubicBezTo>
                    <a:pt x="591362" y="143391"/>
                    <a:pt x="592065" y="152526"/>
                    <a:pt x="596983" y="160255"/>
                  </a:cubicBezTo>
                  <a:cubicBezTo>
                    <a:pt x="608929" y="179930"/>
                    <a:pt x="618766" y="180632"/>
                    <a:pt x="634224" y="164471"/>
                  </a:cubicBezTo>
                  <a:cubicBezTo>
                    <a:pt x="665142" y="130041"/>
                    <a:pt x="692545" y="130743"/>
                    <a:pt x="722760" y="165174"/>
                  </a:cubicBezTo>
                  <a:cubicBezTo>
                    <a:pt x="758596" y="205928"/>
                    <a:pt x="743840" y="274790"/>
                    <a:pt x="695356" y="298680"/>
                  </a:cubicBezTo>
                  <a:cubicBezTo>
                    <a:pt x="671465" y="310625"/>
                    <a:pt x="653899" y="300788"/>
                    <a:pt x="637035" y="283221"/>
                  </a:cubicBezTo>
                  <a:cubicBezTo>
                    <a:pt x="630711" y="276195"/>
                    <a:pt x="627901" y="260033"/>
                    <a:pt x="613144" y="267060"/>
                  </a:cubicBezTo>
                  <a:cubicBezTo>
                    <a:pt x="599794" y="273384"/>
                    <a:pt x="591362" y="285330"/>
                    <a:pt x="591362" y="302193"/>
                  </a:cubicBezTo>
                  <a:cubicBezTo>
                    <a:pt x="591362" y="341543"/>
                    <a:pt x="590659" y="380892"/>
                    <a:pt x="592065" y="420241"/>
                  </a:cubicBezTo>
                  <a:cubicBezTo>
                    <a:pt x="592767" y="437807"/>
                    <a:pt x="588551" y="443429"/>
                    <a:pt x="570282" y="442726"/>
                  </a:cubicBezTo>
                  <a:cubicBezTo>
                    <a:pt x="504232" y="440618"/>
                    <a:pt x="437478" y="441321"/>
                    <a:pt x="370725" y="44132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54AA3291-A6CC-427C-99C4-82E658D92CE5}"/>
                </a:ext>
              </a:extLst>
            </p:cNvPr>
            <p:cNvSpPr/>
            <p:nvPr/>
          </p:nvSpPr>
          <p:spPr>
            <a:xfrm>
              <a:off x="5070904" y="740838"/>
              <a:ext cx="1282731" cy="769640"/>
            </a:xfrm>
            <a:custGeom>
              <a:avLst/>
              <a:gdLst>
                <a:gd name="connsiteX0" fmla="*/ 220814 w 737797"/>
                <a:gd name="connsiteY0" fmla="*/ 442759 h 442678"/>
                <a:gd name="connsiteX1" fmla="*/ 153359 w 737797"/>
                <a:gd name="connsiteY1" fmla="*/ 437841 h 442678"/>
                <a:gd name="connsiteX2" fmla="*/ 149143 w 737797"/>
                <a:gd name="connsiteY2" fmla="*/ 366169 h 442678"/>
                <a:gd name="connsiteX3" fmla="*/ 149143 w 737797"/>
                <a:gd name="connsiteY3" fmla="*/ 302929 h 442678"/>
                <a:gd name="connsiteX4" fmla="*/ 127360 w 737797"/>
                <a:gd name="connsiteY4" fmla="*/ 267796 h 442678"/>
                <a:gd name="connsiteX5" fmla="*/ 103470 w 737797"/>
                <a:gd name="connsiteY5" fmla="*/ 283957 h 442678"/>
                <a:gd name="connsiteX6" fmla="*/ 31095 w 737797"/>
                <a:gd name="connsiteY6" fmla="*/ 290984 h 442678"/>
                <a:gd name="connsiteX7" fmla="*/ 28987 w 737797"/>
                <a:gd name="connsiteY7" fmla="*/ 153965 h 442678"/>
                <a:gd name="connsiteX8" fmla="*/ 102767 w 737797"/>
                <a:gd name="connsiteY8" fmla="*/ 160288 h 442678"/>
                <a:gd name="connsiteX9" fmla="*/ 127360 w 737797"/>
                <a:gd name="connsiteY9" fmla="*/ 175747 h 442678"/>
                <a:gd name="connsiteX10" fmla="*/ 148440 w 737797"/>
                <a:gd name="connsiteY10" fmla="*/ 142722 h 442678"/>
                <a:gd name="connsiteX11" fmla="*/ 147738 w 737797"/>
                <a:gd name="connsiteY11" fmla="*/ 24674 h 442678"/>
                <a:gd name="connsiteX12" fmla="*/ 173736 w 737797"/>
                <a:gd name="connsiteY12" fmla="*/ 81 h 442678"/>
                <a:gd name="connsiteX13" fmla="*/ 288973 w 737797"/>
                <a:gd name="connsiteY13" fmla="*/ 81 h 442678"/>
                <a:gd name="connsiteX14" fmla="*/ 325511 w 737797"/>
                <a:gd name="connsiteY14" fmla="*/ 14134 h 442678"/>
                <a:gd name="connsiteX15" fmla="*/ 323404 w 737797"/>
                <a:gd name="connsiteY15" fmla="*/ 60510 h 442678"/>
                <a:gd name="connsiteX16" fmla="*/ 300918 w 737797"/>
                <a:gd name="connsiteY16" fmla="*/ 100562 h 442678"/>
                <a:gd name="connsiteX17" fmla="*/ 342376 w 737797"/>
                <a:gd name="connsiteY17" fmla="*/ 144127 h 442678"/>
                <a:gd name="connsiteX18" fmla="*/ 425290 w 737797"/>
                <a:gd name="connsiteY18" fmla="*/ 125155 h 442678"/>
                <a:gd name="connsiteX19" fmla="*/ 421074 w 737797"/>
                <a:gd name="connsiteY19" fmla="*/ 64726 h 442678"/>
                <a:gd name="connsiteX20" fmla="*/ 401399 w 737797"/>
                <a:gd name="connsiteY20" fmla="*/ 33106 h 442678"/>
                <a:gd name="connsiteX21" fmla="*/ 441451 w 737797"/>
                <a:gd name="connsiteY21" fmla="*/ 783 h 442678"/>
                <a:gd name="connsiteX22" fmla="*/ 578470 w 737797"/>
                <a:gd name="connsiteY22" fmla="*/ 81 h 442678"/>
                <a:gd name="connsiteX23" fmla="*/ 591821 w 737797"/>
                <a:gd name="connsiteY23" fmla="*/ 17648 h 442678"/>
                <a:gd name="connsiteX24" fmla="*/ 591821 w 737797"/>
                <a:gd name="connsiteY24" fmla="*/ 135695 h 442678"/>
                <a:gd name="connsiteX25" fmla="*/ 602361 w 737797"/>
                <a:gd name="connsiteY25" fmla="*/ 168018 h 442678"/>
                <a:gd name="connsiteX26" fmla="*/ 631170 w 737797"/>
                <a:gd name="connsiteY26" fmla="*/ 166612 h 442678"/>
                <a:gd name="connsiteX27" fmla="*/ 683168 w 737797"/>
                <a:gd name="connsiteY27" fmla="*/ 139208 h 442678"/>
                <a:gd name="connsiteX28" fmla="*/ 737975 w 737797"/>
                <a:gd name="connsiteY28" fmla="*/ 194719 h 442678"/>
                <a:gd name="connsiteX29" fmla="*/ 711977 w 737797"/>
                <a:gd name="connsiteY29" fmla="*/ 286768 h 442678"/>
                <a:gd name="connsiteX30" fmla="*/ 636089 w 737797"/>
                <a:gd name="connsiteY30" fmla="*/ 281849 h 442678"/>
                <a:gd name="connsiteX31" fmla="*/ 614306 w 737797"/>
                <a:gd name="connsiteY31" fmla="*/ 266391 h 442678"/>
                <a:gd name="connsiteX32" fmla="*/ 592524 w 737797"/>
                <a:gd name="connsiteY32" fmla="*/ 298011 h 442678"/>
                <a:gd name="connsiteX33" fmla="*/ 593226 w 737797"/>
                <a:gd name="connsiteY33" fmla="*/ 418166 h 442678"/>
                <a:gd name="connsiteX34" fmla="*/ 571444 w 737797"/>
                <a:gd name="connsiteY34" fmla="*/ 441354 h 442678"/>
                <a:gd name="connsiteX35" fmla="*/ 453396 w 737797"/>
                <a:gd name="connsiteY35" fmla="*/ 441354 h 442678"/>
                <a:gd name="connsiteX36" fmla="*/ 411939 w 737797"/>
                <a:gd name="connsiteY36" fmla="*/ 424490 h 442678"/>
                <a:gd name="connsiteX37" fmla="*/ 415452 w 737797"/>
                <a:gd name="connsiteY37" fmla="*/ 380925 h 442678"/>
                <a:gd name="connsiteX38" fmla="*/ 439343 w 737797"/>
                <a:gd name="connsiteY38" fmla="*/ 338765 h 442678"/>
                <a:gd name="connsiteX39" fmla="*/ 394372 w 737797"/>
                <a:gd name="connsiteY39" fmla="*/ 295902 h 442678"/>
                <a:gd name="connsiteX40" fmla="*/ 318485 w 737797"/>
                <a:gd name="connsiteY40" fmla="*/ 312766 h 442678"/>
                <a:gd name="connsiteX41" fmla="*/ 320593 w 737797"/>
                <a:gd name="connsiteY41" fmla="*/ 377412 h 442678"/>
                <a:gd name="connsiteX42" fmla="*/ 338862 w 737797"/>
                <a:gd name="connsiteY42" fmla="*/ 409032 h 442678"/>
                <a:gd name="connsiteX43" fmla="*/ 298107 w 737797"/>
                <a:gd name="connsiteY43" fmla="*/ 440651 h 442678"/>
                <a:gd name="connsiteX44" fmla="*/ 220814 w 737797"/>
                <a:gd name="connsiteY44" fmla="*/ 44275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37797" h="442678">
                  <a:moveTo>
                    <a:pt x="220814" y="442759"/>
                  </a:moveTo>
                  <a:cubicBezTo>
                    <a:pt x="201140" y="440651"/>
                    <a:pt x="167412" y="454002"/>
                    <a:pt x="153359" y="437841"/>
                  </a:cubicBezTo>
                  <a:cubicBezTo>
                    <a:pt x="140711" y="423787"/>
                    <a:pt x="149845" y="390762"/>
                    <a:pt x="149143" y="366169"/>
                  </a:cubicBezTo>
                  <a:cubicBezTo>
                    <a:pt x="149143" y="345089"/>
                    <a:pt x="148440" y="324009"/>
                    <a:pt x="149143" y="302929"/>
                  </a:cubicBezTo>
                  <a:cubicBezTo>
                    <a:pt x="149845" y="286065"/>
                    <a:pt x="141413" y="274120"/>
                    <a:pt x="127360" y="267796"/>
                  </a:cubicBezTo>
                  <a:cubicBezTo>
                    <a:pt x="112604" y="260769"/>
                    <a:pt x="109794" y="276931"/>
                    <a:pt x="103470" y="283957"/>
                  </a:cubicBezTo>
                  <a:cubicBezTo>
                    <a:pt x="79579" y="309253"/>
                    <a:pt x="59905" y="309956"/>
                    <a:pt x="31095" y="290984"/>
                  </a:cubicBezTo>
                  <a:cubicBezTo>
                    <a:pt x="-10362" y="263580"/>
                    <a:pt x="-9659" y="181368"/>
                    <a:pt x="28987" y="153965"/>
                  </a:cubicBezTo>
                  <a:cubicBezTo>
                    <a:pt x="58499" y="133587"/>
                    <a:pt x="78174" y="133587"/>
                    <a:pt x="102767" y="160288"/>
                  </a:cubicBezTo>
                  <a:cubicBezTo>
                    <a:pt x="109091" y="167315"/>
                    <a:pt x="112604" y="183476"/>
                    <a:pt x="127360" y="175747"/>
                  </a:cubicBezTo>
                  <a:cubicBezTo>
                    <a:pt x="140008" y="169423"/>
                    <a:pt x="148440" y="158883"/>
                    <a:pt x="148440" y="142722"/>
                  </a:cubicBezTo>
                  <a:cubicBezTo>
                    <a:pt x="148440" y="103373"/>
                    <a:pt x="149845" y="64023"/>
                    <a:pt x="147738" y="24674"/>
                  </a:cubicBezTo>
                  <a:cubicBezTo>
                    <a:pt x="146332" y="2892"/>
                    <a:pt x="154061" y="-621"/>
                    <a:pt x="173736" y="81"/>
                  </a:cubicBezTo>
                  <a:cubicBezTo>
                    <a:pt x="211680" y="1486"/>
                    <a:pt x="250326" y="783"/>
                    <a:pt x="288973" y="81"/>
                  </a:cubicBezTo>
                  <a:cubicBezTo>
                    <a:pt x="303729" y="81"/>
                    <a:pt x="315674" y="3594"/>
                    <a:pt x="325511" y="14134"/>
                  </a:cubicBezTo>
                  <a:cubicBezTo>
                    <a:pt x="343781" y="33106"/>
                    <a:pt x="343781" y="42943"/>
                    <a:pt x="323404" y="60510"/>
                  </a:cubicBezTo>
                  <a:cubicBezTo>
                    <a:pt x="310756" y="71050"/>
                    <a:pt x="295999" y="80887"/>
                    <a:pt x="300918" y="100562"/>
                  </a:cubicBezTo>
                  <a:cubicBezTo>
                    <a:pt x="306539" y="122345"/>
                    <a:pt x="320593" y="137803"/>
                    <a:pt x="342376" y="144127"/>
                  </a:cubicBezTo>
                  <a:cubicBezTo>
                    <a:pt x="373292" y="152559"/>
                    <a:pt x="402102" y="151154"/>
                    <a:pt x="425290" y="125155"/>
                  </a:cubicBezTo>
                  <a:cubicBezTo>
                    <a:pt x="446370" y="101967"/>
                    <a:pt x="444964" y="85103"/>
                    <a:pt x="421074" y="64726"/>
                  </a:cubicBezTo>
                  <a:cubicBezTo>
                    <a:pt x="411237" y="56294"/>
                    <a:pt x="395075" y="49970"/>
                    <a:pt x="401399" y="33106"/>
                  </a:cubicBezTo>
                  <a:cubicBezTo>
                    <a:pt x="408426" y="14837"/>
                    <a:pt x="421074" y="783"/>
                    <a:pt x="441451" y="783"/>
                  </a:cubicBezTo>
                  <a:cubicBezTo>
                    <a:pt x="487124" y="81"/>
                    <a:pt x="532797" y="783"/>
                    <a:pt x="578470" y="81"/>
                  </a:cubicBezTo>
                  <a:cubicBezTo>
                    <a:pt x="592524" y="81"/>
                    <a:pt x="591821" y="8513"/>
                    <a:pt x="591821" y="17648"/>
                  </a:cubicBezTo>
                  <a:cubicBezTo>
                    <a:pt x="591821" y="56997"/>
                    <a:pt x="591821" y="96346"/>
                    <a:pt x="591821" y="135695"/>
                  </a:cubicBezTo>
                  <a:cubicBezTo>
                    <a:pt x="591821" y="147640"/>
                    <a:pt x="592524" y="158883"/>
                    <a:pt x="602361" y="168018"/>
                  </a:cubicBezTo>
                  <a:cubicBezTo>
                    <a:pt x="612901" y="177855"/>
                    <a:pt x="621333" y="180666"/>
                    <a:pt x="631170" y="166612"/>
                  </a:cubicBezTo>
                  <a:cubicBezTo>
                    <a:pt x="643818" y="149046"/>
                    <a:pt x="659277" y="132182"/>
                    <a:pt x="683168" y="139208"/>
                  </a:cubicBezTo>
                  <a:cubicBezTo>
                    <a:pt x="710571" y="146938"/>
                    <a:pt x="731651" y="165207"/>
                    <a:pt x="737975" y="194719"/>
                  </a:cubicBezTo>
                  <a:cubicBezTo>
                    <a:pt x="745002" y="229149"/>
                    <a:pt x="742191" y="261472"/>
                    <a:pt x="711977" y="286768"/>
                  </a:cubicBezTo>
                  <a:cubicBezTo>
                    <a:pt x="683168" y="309956"/>
                    <a:pt x="660682" y="308551"/>
                    <a:pt x="636089" y="281849"/>
                  </a:cubicBezTo>
                  <a:cubicBezTo>
                    <a:pt x="629765" y="275525"/>
                    <a:pt x="626954" y="260769"/>
                    <a:pt x="614306" y="266391"/>
                  </a:cubicBezTo>
                  <a:cubicBezTo>
                    <a:pt x="601658" y="272012"/>
                    <a:pt x="592524" y="282552"/>
                    <a:pt x="592524" y="298011"/>
                  </a:cubicBezTo>
                  <a:cubicBezTo>
                    <a:pt x="592524" y="338062"/>
                    <a:pt x="591821" y="378114"/>
                    <a:pt x="593226" y="418166"/>
                  </a:cubicBezTo>
                  <a:cubicBezTo>
                    <a:pt x="593929" y="435030"/>
                    <a:pt x="590416" y="442057"/>
                    <a:pt x="571444" y="441354"/>
                  </a:cubicBezTo>
                  <a:cubicBezTo>
                    <a:pt x="532095" y="439948"/>
                    <a:pt x="492745" y="440651"/>
                    <a:pt x="453396" y="441354"/>
                  </a:cubicBezTo>
                  <a:cubicBezTo>
                    <a:pt x="436532" y="441354"/>
                    <a:pt x="423182" y="437138"/>
                    <a:pt x="411939" y="424490"/>
                  </a:cubicBezTo>
                  <a:cubicBezTo>
                    <a:pt x="397886" y="408329"/>
                    <a:pt x="396480" y="394275"/>
                    <a:pt x="415452" y="380925"/>
                  </a:cubicBezTo>
                  <a:cubicBezTo>
                    <a:pt x="429506" y="371087"/>
                    <a:pt x="445667" y="359142"/>
                    <a:pt x="439343" y="338765"/>
                  </a:cubicBezTo>
                  <a:cubicBezTo>
                    <a:pt x="432316" y="316982"/>
                    <a:pt x="417560" y="301524"/>
                    <a:pt x="394372" y="295902"/>
                  </a:cubicBezTo>
                  <a:cubicBezTo>
                    <a:pt x="366266" y="289579"/>
                    <a:pt x="340267" y="290984"/>
                    <a:pt x="318485" y="312766"/>
                  </a:cubicBezTo>
                  <a:cubicBezTo>
                    <a:pt x="294594" y="336657"/>
                    <a:pt x="295999" y="354224"/>
                    <a:pt x="320593" y="377412"/>
                  </a:cubicBezTo>
                  <a:cubicBezTo>
                    <a:pt x="329727" y="385844"/>
                    <a:pt x="347294" y="390060"/>
                    <a:pt x="338862" y="409032"/>
                  </a:cubicBezTo>
                  <a:cubicBezTo>
                    <a:pt x="330430" y="426598"/>
                    <a:pt x="319187" y="439948"/>
                    <a:pt x="298107" y="440651"/>
                  </a:cubicBezTo>
                  <a:cubicBezTo>
                    <a:pt x="274217" y="443462"/>
                    <a:pt x="250326" y="442759"/>
                    <a:pt x="220814" y="4427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47F96B6F-BF1E-4EA4-8EF8-4B125D923801}"/>
                </a:ext>
              </a:extLst>
            </p:cNvPr>
            <p:cNvSpPr/>
            <p:nvPr/>
          </p:nvSpPr>
          <p:spPr>
            <a:xfrm>
              <a:off x="5352125" y="5817009"/>
              <a:ext cx="769640" cy="1026186"/>
            </a:xfrm>
            <a:custGeom>
              <a:avLst/>
              <a:gdLst>
                <a:gd name="connsiteX0" fmla="*/ 222808 w 442678"/>
                <a:gd name="connsiteY0" fmla="*/ 592910 h 590237"/>
                <a:gd name="connsiteX1" fmla="*/ 22549 w 442678"/>
                <a:gd name="connsiteY1" fmla="*/ 593613 h 590237"/>
                <a:gd name="connsiteX2" fmla="*/ 64 w 442678"/>
                <a:gd name="connsiteY2" fmla="*/ 570425 h 590237"/>
                <a:gd name="connsiteX3" fmla="*/ 64 w 442678"/>
                <a:gd name="connsiteY3" fmla="*/ 457998 h 590237"/>
                <a:gd name="connsiteX4" fmla="*/ 15523 w 442678"/>
                <a:gd name="connsiteY4" fmla="*/ 415839 h 590237"/>
                <a:gd name="connsiteX5" fmla="*/ 62601 w 442678"/>
                <a:gd name="connsiteY5" fmla="*/ 417947 h 590237"/>
                <a:gd name="connsiteX6" fmla="*/ 104761 w 442678"/>
                <a:gd name="connsiteY6" fmla="*/ 440432 h 590237"/>
                <a:gd name="connsiteX7" fmla="*/ 147624 w 442678"/>
                <a:gd name="connsiteY7" fmla="*/ 391245 h 590237"/>
                <a:gd name="connsiteX8" fmla="*/ 127246 w 442678"/>
                <a:gd name="connsiteY8" fmla="*/ 316061 h 590237"/>
                <a:gd name="connsiteX9" fmla="*/ 66817 w 442678"/>
                <a:gd name="connsiteY9" fmla="*/ 319574 h 590237"/>
                <a:gd name="connsiteX10" fmla="*/ 35900 w 442678"/>
                <a:gd name="connsiteY10" fmla="*/ 339249 h 590237"/>
                <a:gd name="connsiteX11" fmla="*/ 1469 w 442678"/>
                <a:gd name="connsiteY11" fmla="*/ 297791 h 590237"/>
                <a:gd name="connsiteX12" fmla="*/ 767 w 442678"/>
                <a:gd name="connsiteY12" fmla="*/ 163583 h 590237"/>
                <a:gd name="connsiteX13" fmla="*/ 19036 w 442678"/>
                <a:gd name="connsiteY13" fmla="*/ 150934 h 590237"/>
                <a:gd name="connsiteX14" fmla="*/ 137084 w 442678"/>
                <a:gd name="connsiteY14" fmla="*/ 150934 h 590237"/>
                <a:gd name="connsiteX15" fmla="*/ 165190 w 442678"/>
                <a:gd name="connsiteY15" fmla="*/ 143205 h 590237"/>
                <a:gd name="connsiteX16" fmla="*/ 166595 w 442678"/>
                <a:gd name="connsiteY16" fmla="*/ 107369 h 590237"/>
                <a:gd name="connsiteX17" fmla="*/ 163785 w 442678"/>
                <a:gd name="connsiteY17" fmla="*/ 22347 h 590237"/>
                <a:gd name="connsiteX18" fmla="*/ 290967 w 442678"/>
                <a:gd name="connsiteY18" fmla="*/ 30779 h 590237"/>
                <a:gd name="connsiteX19" fmla="*/ 286048 w 442678"/>
                <a:gd name="connsiteY19" fmla="*/ 104559 h 590237"/>
                <a:gd name="connsiteX20" fmla="*/ 270590 w 442678"/>
                <a:gd name="connsiteY20" fmla="*/ 129152 h 590237"/>
                <a:gd name="connsiteX21" fmla="*/ 303615 w 442678"/>
                <a:gd name="connsiteY21" fmla="*/ 150232 h 590237"/>
                <a:gd name="connsiteX22" fmla="*/ 421662 w 442678"/>
                <a:gd name="connsiteY22" fmla="*/ 149529 h 590237"/>
                <a:gd name="connsiteX23" fmla="*/ 446256 w 442678"/>
                <a:gd name="connsiteY23" fmla="*/ 175528 h 590237"/>
                <a:gd name="connsiteX24" fmla="*/ 446256 w 442678"/>
                <a:gd name="connsiteY24" fmla="*/ 287954 h 590237"/>
                <a:gd name="connsiteX25" fmla="*/ 428689 w 442678"/>
                <a:gd name="connsiteY25" fmla="*/ 329411 h 590237"/>
                <a:gd name="connsiteX26" fmla="*/ 385827 w 442678"/>
                <a:gd name="connsiteY26" fmla="*/ 327303 h 590237"/>
                <a:gd name="connsiteX27" fmla="*/ 342261 w 442678"/>
                <a:gd name="connsiteY27" fmla="*/ 303412 h 590237"/>
                <a:gd name="connsiteX28" fmla="*/ 298696 w 442678"/>
                <a:gd name="connsiteY28" fmla="*/ 357518 h 590237"/>
                <a:gd name="connsiteX29" fmla="*/ 318371 w 442678"/>
                <a:gd name="connsiteY29" fmla="*/ 425676 h 590237"/>
                <a:gd name="connsiteX30" fmla="*/ 380908 w 442678"/>
                <a:gd name="connsiteY30" fmla="*/ 422865 h 590237"/>
                <a:gd name="connsiteX31" fmla="*/ 415338 w 442678"/>
                <a:gd name="connsiteY31" fmla="*/ 404596 h 590237"/>
                <a:gd name="connsiteX32" fmla="*/ 446256 w 442678"/>
                <a:gd name="connsiteY32" fmla="*/ 446054 h 590237"/>
                <a:gd name="connsiteX33" fmla="*/ 446958 w 442678"/>
                <a:gd name="connsiteY33" fmla="*/ 577451 h 590237"/>
                <a:gd name="connsiteX34" fmla="*/ 425878 w 442678"/>
                <a:gd name="connsiteY34" fmla="*/ 592910 h 590237"/>
                <a:gd name="connsiteX35" fmla="*/ 222808 w 442678"/>
                <a:gd name="connsiteY35" fmla="*/ 59291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2678" h="590237">
                  <a:moveTo>
                    <a:pt x="222808" y="592910"/>
                  </a:moveTo>
                  <a:cubicBezTo>
                    <a:pt x="156055" y="592910"/>
                    <a:pt x="89302" y="592208"/>
                    <a:pt x="22549" y="593613"/>
                  </a:cubicBezTo>
                  <a:cubicBezTo>
                    <a:pt x="4280" y="593613"/>
                    <a:pt x="-639" y="588694"/>
                    <a:pt x="64" y="570425"/>
                  </a:cubicBezTo>
                  <a:cubicBezTo>
                    <a:pt x="1469" y="533184"/>
                    <a:pt x="767" y="495240"/>
                    <a:pt x="64" y="457998"/>
                  </a:cubicBezTo>
                  <a:cubicBezTo>
                    <a:pt x="64" y="441837"/>
                    <a:pt x="3577" y="427784"/>
                    <a:pt x="15523" y="415839"/>
                  </a:cubicBezTo>
                  <a:cubicBezTo>
                    <a:pt x="33792" y="397570"/>
                    <a:pt x="45035" y="397570"/>
                    <a:pt x="62601" y="417947"/>
                  </a:cubicBezTo>
                  <a:cubicBezTo>
                    <a:pt x="73844" y="431297"/>
                    <a:pt x="85086" y="448161"/>
                    <a:pt x="104761" y="440432"/>
                  </a:cubicBezTo>
                  <a:cubicBezTo>
                    <a:pt x="126544" y="432000"/>
                    <a:pt x="144813" y="417244"/>
                    <a:pt x="147624" y="391245"/>
                  </a:cubicBezTo>
                  <a:cubicBezTo>
                    <a:pt x="150434" y="363842"/>
                    <a:pt x="152542" y="336438"/>
                    <a:pt x="127246" y="316061"/>
                  </a:cubicBezTo>
                  <a:cubicBezTo>
                    <a:pt x="102653" y="295683"/>
                    <a:pt x="87897" y="296386"/>
                    <a:pt x="66817" y="319574"/>
                  </a:cubicBezTo>
                  <a:cubicBezTo>
                    <a:pt x="58385" y="328709"/>
                    <a:pt x="54169" y="345572"/>
                    <a:pt x="35900" y="339249"/>
                  </a:cubicBezTo>
                  <a:cubicBezTo>
                    <a:pt x="15523" y="332222"/>
                    <a:pt x="2172" y="318169"/>
                    <a:pt x="1469" y="297791"/>
                  </a:cubicBezTo>
                  <a:cubicBezTo>
                    <a:pt x="-639" y="252821"/>
                    <a:pt x="1469" y="208553"/>
                    <a:pt x="767" y="163583"/>
                  </a:cubicBezTo>
                  <a:cubicBezTo>
                    <a:pt x="767" y="148827"/>
                    <a:pt x="9901" y="150934"/>
                    <a:pt x="19036" y="150934"/>
                  </a:cubicBezTo>
                  <a:cubicBezTo>
                    <a:pt x="58385" y="150934"/>
                    <a:pt x="97734" y="150934"/>
                    <a:pt x="137084" y="150934"/>
                  </a:cubicBezTo>
                  <a:cubicBezTo>
                    <a:pt x="147624" y="150934"/>
                    <a:pt x="157461" y="150232"/>
                    <a:pt x="165190" y="143205"/>
                  </a:cubicBezTo>
                  <a:cubicBezTo>
                    <a:pt x="178541" y="131963"/>
                    <a:pt x="185567" y="122828"/>
                    <a:pt x="166595" y="107369"/>
                  </a:cubicBezTo>
                  <a:cubicBezTo>
                    <a:pt x="132165" y="80668"/>
                    <a:pt x="132165" y="53264"/>
                    <a:pt x="163785" y="22347"/>
                  </a:cubicBezTo>
                  <a:cubicBezTo>
                    <a:pt x="197513" y="-10678"/>
                    <a:pt x="260752" y="-6462"/>
                    <a:pt x="290967" y="30779"/>
                  </a:cubicBezTo>
                  <a:cubicBezTo>
                    <a:pt x="314155" y="58885"/>
                    <a:pt x="312047" y="79263"/>
                    <a:pt x="286048" y="104559"/>
                  </a:cubicBezTo>
                  <a:cubicBezTo>
                    <a:pt x="279022" y="111585"/>
                    <a:pt x="263563" y="115099"/>
                    <a:pt x="270590" y="129152"/>
                  </a:cubicBezTo>
                  <a:cubicBezTo>
                    <a:pt x="276914" y="141800"/>
                    <a:pt x="288156" y="150232"/>
                    <a:pt x="303615" y="150232"/>
                  </a:cubicBezTo>
                  <a:cubicBezTo>
                    <a:pt x="342964" y="150232"/>
                    <a:pt x="382313" y="151637"/>
                    <a:pt x="421662" y="149529"/>
                  </a:cubicBezTo>
                  <a:cubicBezTo>
                    <a:pt x="443445" y="148124"/>
                    <a:pt x="446958" y="155853"/>
                    <a:pt x="446256" y="175528"/>
                  </a:cubicBezTo>
                  <a:cubicBezTo>
                    <a:pt x="444850" y="212769"/>
                    <a:pt x="445553" y="250713"/>
                    <a:pt x="446256" y="287954"/>
                  </a:cubicBezTo>
                  <a:cubicBezTo>
                    <a:pt x="446256" y="304818"/>
                    <a:pt x="441337" y="318169"/>
                    <a:pt x="428689" y="329411"/>
                  </a:cubicBezTo>
                  <a:cubicBezTo>
                    <a:pt x="413933" y="342059"/>
                    <a:pt x="399880" y="346275"/>
                    <a:pt x="385827" y="327303"/>
                  </a:cubicBezTo>
                  <a:cubicBezTo>
                    <a:pt x="375287" y="313250"/>
                    <a:pt x="364044" y="295683"/>
                    <a:pt x="342261" y="303412"/>
                  </a:cubicBezTo>
                  <a:cubicBezTo>
                    <a:pt x="316965" y="312547"/>
                    <a:pt x="300804" y="330114"/>
                    <a:pt x="298696" y="357518"/>
                  </a:cubicBezTo>
                  <a:cubicBezTo>
                    <a:pt x="296588" y="382814"/>
                    <a:pt x="297994" y="406704"/>
                    <a:pt x="318371" y="425676"/>
                  </a:cubicBezTo>
                  <a:cubicBezTo>
                    <a:pt x="342964" y="448161"/>
                    <a:pt x="358423" y="447459"/>
                    <a:pt x="380908" y="422865"/>
                  </a:cubicBezTo>
                  <a:cubicBezTo>
                    <a:pt x="390043" y="412325"/>
                    <a:pt x="397069" y="395462"/>
                    <a:pt x="415338" y="404596"/>
                  </a:cubicBezTo>
                  <a:cubicBezTo>
                    <a:pt x="432202" y="413028"/>
                    <a:pt x="445553" y="425676"/>
                    <a:pt x="446256" y="446054"/>
                  </a:cubicBezTo>
                  <a:cubicBezTo>
                    <a:pt x="446958" y="489618"/>
                    <a:pt x="445553" y="533887"/>
                    <a:pt x="446958" y="577451"/>
                  </a:cubicBezTo>
                  <a:cubicBezTo>
                    <a:pt x="447661" y="595721"/>
                    <a:pt x="436418" y="592910"/>
                    <a:pt x="425878" y="592910"/>
                  </a:cubicBezTo>
                  <a:cubicBezTo>
                    <a:pt x="355612" y="592910"/>
                    <a:pt x="288859" y="592910"/>
                    <a:pt x="222808" y="59291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AF2E1594-7663-4310-B033-24FE80B9E309}"/>
                </a:ext>
              </a:extLst>
            </p:cNvPr>
            <p:cNvSpPr/>
            <p:nvPr/>
          </p:nvSpPr>
          <p:spPr>
            <a:xfrm>
              <a:off x="6101050" y="-14380"/>
              <a:ext cx="1026185" cy="769640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AE0E2DDB-C3EC-424A-AE94-966B75292CB8}"/>
                </a:ext>
              </a:extLst>
            </p:cNvPr>
            <p:cNvSpPr/>
            <p:nvPr/>
          </p:nvSpPr>
          <p:spPr>
            <a:xfrm>
              <a:off x="5861352" y="6085772"/>
              <a:ext cx="1026185" cy="757423"/>
            </a:xfrm>
            <a:custGeom>
              <a:avLst/>
              <a:gdLst>
                <a:gd name="connsiteX0" fmla="*/ 368817 w 590237"/>
                <a:gd name="connsiteY0" fmla="*/ 441448 h 435651"/>
                <a:gd name="connsiteX1" fmla="*/ 166450 w 590237"/>
                <a:gd name="connsiteY1" fmla="*/ 441448 h 435651"/>
                <a:gd name="connsiteX2" fmla="*/ 148180 w 590237"/>
                <a:gd name="connsiteY2" fmla="*/ 423882 h 435651"/>
                <a:gd name="connsiteX3" fmla="*/ 148883 w 590237"/>
                <a:gd name="connsiteY3" fmla="*/ 308645 h 435651"/>
                <a:gd name="connsiteX4" fmla="*/ 140451 w 590237"/>
                <a:gd name="connsiteY4" fmla="*/ 277728 h 435651"/>
                <a:gd name="connsiteX5" fmla="*/ 106723 w 590237"/>
                <a:gd name="connsiteY5" fmla="*/ 276322 h 435651"/>
                <a:gd name="connsiteX6" fmla="*/ 16782 w 590237"/>
                <a:gd name="connsiteY6" fmla="*/ 274917 h 435651"/>
                <a:gd name="connsiteX7" fmla="*/ 26619 w 590237"/>
                <a:gd name="connsiteY7" fmla="*/ 155465 h 435651"/>
                <a:gd name="connsiteX8" fmla="*/ 102507 w 590237"/>
                <a:gd name="connsiteY8" fmla="*/ 157572 h 435651"/>
                <a:gd name="connsiteX9" fmla="*/ 126398 w 590237"/>
                <a:gd name="connsiteY9" fmla="*/ 175139 h 435651"/>
                <a:gd name="connsiteX10" fmla="*/ 148883 w 590237"/>
                <a:gd name="connsiteY10" fmla="*/ 137898 h 435651"/>
                <a:gd name="connsiteX11" fmla="*/ 148180 w 590237"/>
                <a:gd name="connsiteY11" fmla="*/ 25472 h 435651"/>
                <a:gd name="connsiteX12" fmla="*/ 172773 w 590237"/>
                <a:gd name="connsiteY12" fmla="*/ 176 h 435651"/>
                <a:gd name="connsiteX13" fmla="*/ 290821 w 590237"/>
                <a:gd name="connsiteY13" fmla="*/ 176 h 435651"/>
                <a:gd name="connsiteX14" fmla="*/ 332278 w 590237"/>
                <a:gd name="connsiteY14" fmla="*/ 22661 h 435651"/>
                <a:gd name="connsiteX15" fmla="*/ 328062 w 590237"/>
                <a:gd name="connsiteY15" fmla="*/ 57794 h 435651"/>
                <a:gd name="connsiteX16" fmla="*/ 303469 w 590237"/>
                <a:gd name="connsiteY16" fmla="*/ 111196 h 435651"/>
                <a:gd name="connsiteX17" fmla="*/ 381465 w 590237"/>
                <a:gd name="connsiteY17" fmla="*/ 148438 h 435651"/>
                <a:gd name="connsiteX18" fmla="*/ 439083 w 590237"/>
                <a:gd name="connsiteY18" fmla="*/ 100656 h 435651"/>
                <a:gd name="connsiteX19" fmla="*/ 418706 w 590237"/>
                <a:gd name="connsiteY19" fmla="*/ 64118 h 435651"/>
                <a:gd name="connsiteX20" fmla="*/ 401842 w 590237"/>
                <a:gd name="connsiteY20" fmla="*/ 31093 h 435651"/>
                <a:gd name="connsiteX21" fmla="*/ 437678 w 590237"/>
                <a:gd name="connsiteY21" fmla="*/ 878 h 435651"/>
                <a:gd name="connsiteX22" fmla="*/ 580319 w 590237"/>
                <a:gd name="connsiteY22" fmla="*/ 176 h 435651"/>
                <a:gd name="connsiteX23" fmla="*/ 590859 w 590237"/>
                <a:gd name="connsiteY23" fmla="*/ 14229 h 435651"/>
                <a:gd name="connsiteX24" fmla="*/ 590859 w 590237"/>
                <a:gd name="connsiteY24" fmla="*/ 142816 h 435651"/>
                <a:gd name="connsiteX25" fmla="*/ 569779 w 590237"/>
                <a:gd name="connsiteY25" fmla="*/ 182166 h 435651"/>
                <a:gd name="connsiteX26" fmla="*/ 532537 w 590237"/>
                <a:gd name="connsiteY26" fmla="*/ 178652 h 435651"/>
                <a:gd name="connsiteX27" fmla="*/ 486864 w 590237"/>
                <a:gd name="connsiteY27" fmla="*/ 152654 h 435651"/>
                <a:gd name="connsiteX28" fmla="*/ 442596 w 590237"/>
                <a:gd name="connsiteY28" fmla="*/ 209569 h 435651"/>
                <a:gd name="connsiteX29" fmla="*/ 462271 w 590237"/>
                <a:gd name="connsiteY29" fmla="*/ 274917 h 435651"/>
                <a:gd name="connsiteX30" fmla="*/ 526213 w 590237"/>
                <a:gd name="connsiteY30" fmla="*/ 270701 h 435651"/>
                <a:gd name="connsiteX31" fmla="*/ 556428 w 590237"/>
                <a:gd name="connsiteY31" fmla="*/ 253135 h 435651"/>
                <a:gd name="connsiteX32" fmla="*/ 588048 w 590237"/>
                <a:gd name="connsiteY32" fmla="*/ 287565 h 435651"/>
                <a:gd name="connsiteX33" fmla="*/ 590156 w 590237"/>
                <a:gd name="connsiteY33" fmla="*/ 432314 h 435651"/>
                <a:gd name="connsiteX34" fmla="*/ 569076 w 590237"/>
                <a:gd name="connsiteY34" fmla="*/ 441448 h 435651"/>
                <a:gd name="connsiteX35" fmla="*/ 368817 w 590237"/>
                <a:gd name="connsiteY35" fmla="*/ 441448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435651">
                  <a:moveTo>
                    <a:pt x="368817" y="441448"/>
                  </a:moveTo>
                  <a:cubicBezTo>
                    <a:pt x="301361" y="441448"/>
                    <a:pt x="233905" y="440746"/>
                    <a:pt x="166450" y="441448"/>
                  </a:cubicBezTo>
                  <a:cubicBezTo>
                    <a:pt x="152396" y="441448"/>
                    <a:pt x="147478" y="438638"/>
                    <a:pt x="148180" y="423882"/>
                  </a:cubicBezTo>
                  <a:cubicBezTo>
                    <a:pt x="149586" y="385235"/>
                    <a:pt x="148180" y="347292"/>
                    <a:pt x="148883" y="308645"/>
                  </a:cubicBezTo>
                  <a:cubicBezTo>
                    <a:pt x="148883" y="297402"/>
                    <a:pt x="148180" y="286862"/>
                    <a:pt x="140451" y="277728"/>
                  </a:cubicBezTo>
                  <a:cubicBezTo>
                    <a:pt x="129208" y="264377"/>
                    <a:pt x="120776" y="258756"/>
                    <a:pt x="106723" y="276322"/>
                  </a:cubicBezTo>
                  <a:cubicBezTo>
                    <a:pt x="77211" y="312159"/>
                    <a:pt x="46294" y="310753"/>
                    <a:pt x="16782" y="274917"/>
                  </a:cubicBezTo>
                  <a:cubicBezTo>
                    <a:pt x="-9216" y="243298"/>
                    <a:pt x="-4298" y="182868"/>
                    <a:pt x="26619" y="155465"/>
                  </a:cubicBezTo>
                  <a:cubicBezTo>
                    <a:pt x="54726" y="130871"/>
                    <a:pt x="77914" y="131574"/>
                    <a:pt x="102507" y="157572"/>
                  </a:cubicBezTo>
                  <a:cubicBezTo>
                    <a:pt x="109534" y="164599"/>
                    <a:pt x="112344" y="180760"/>
                    <a:pt x="126398" y="175139"/>
                  </a:cubicBezTo>
                  <a:cubicBezTo>
                    <a:pt x="141154" y="168815"/>
                    <a:pt x="148883" y="155465"/>
                    <a:pt x="148883" y="137898"/>
                  </a:cubicBezTo>
                  <a:cubicBezTo>
                    <a:pt x="148883" y="100656"/>
                    <a:pt x="150288" y="62713"/>
                    <a:pt x="148180" y="25472"/>
                  </a:cubicBezTo>
                  <a:cubicBezTo>
                    <a:pt x="147478" y="5797"/>
                    <a:pt x="151694" y="-1230"/>
                    <a:pt x="172773" y="176"/>
                  </a:cubicBezTo>
                  <a:cubicBezTo>
                    <a:pt x="212123" y="2283"/>
                    <a:pt x="251472" y="1581"/>
                    <a:pt x="290821" y="176"/>
                  </a:cubicBezTo>
                  <a:cubicBezTo>
                    <a:pt x="309793" y="-527"/>
                    <a:pt x="321738" y="8608"/>
                    <a:pt x="332278" y="22661"/>
                  </a:cubicBezTo>
                  <a:cubicBezTo>
                    <a:pt x="341413" y="35309"/>
                    <a:pt x="342116" y="46552"/>
                    <a:pt x="328062" y="57794"/>
                  </a:cubicBezTo>
                  <a:cubicBezTo>
                    <a:pt x="311901" y="71145"/>
                    <a:pt x="289416" y="83090"/>
                    <a:pt x="303469" y="111196"/>
                  </a:cubicBezTo>
                  <a:cubicBezTo>
                    <a:pt x="317522" y="139303"/>
                    <a:pt x="346332" y="152654"/>
                    <a:pt x="381465" y="148438"/>
                  </a:cubicBezTo>
                  <a:cubicBezTo>
                    <a:pt x="408166" y="144925"/>
                    <a:pt x="435570" y="123142"/>
                    <a:pt x="439083" y="100656"/>
                  </a:cubicBezTo>
                  <a:cubicBezTo>
                    <a:pt x="441894" y="83793"/>
                    <a:pt x="429949" y="73955"/>
                    <a:pt x="418706" y="64118"/>
                  </a:cubicBezTo>
                  <a:cubicBezTo>
                    <a:pt x="408869" y="55686"/>
                    <a:pt x="394113" y="48660"/>
                    <a:pt x="401842" y="31093"/>
                  </a:cubicBezTo>
                  <a:cubicBezTo>
                    <a:pt x="408869" y="15634"/>
                    <a:pt x="419409" y="1581"/>
                    <a:pt x="437678" y="878"/>
                  </a:cubicBezTo>
                  <a:cubicBezTo>
                    <a:pt x="485459" y="-527"/>
                    <a:pt x="532537" y="176"/>
                    <a:pt x="580319" y="176"/>
                  </a:cubicBezTo>
                  <a:cubicBezTo>
                    <a:pt x="591561" y="176"/>
                    <a:pt x="590859" y="6500"/>
                    <a:pt x="590859" y="14229"/>
                  </a:cubicBezTo>
                  <a:cubicBezTo>
                    <a:pt x="590859" y="57092"/>
                    <a:pt x="590859" y="99954"/>
                    <a:pt x="590859" y="142816"/>
                  </a:cubicBezTo>
                  <a:cubicBezTo>
                    <a:pt x="590859" y="159680"/>
                    <a:pt x="582427" y="172328"/>
                    <a:pt x="569779" y="182166"/>
                  </a:cubicBezTo>
                  <a:cubicBezTo>
                    <a:pt x="556428" y="192706"/>
                    <a:pt x="544483" y="193408"/>
                    <a:pt x="532537" y="178652"/>
                  </a:cubicBezTo>
                  <a:cubicBezTo>
                    <a:pt x="521295" y="163896"/>
                    <a:pt x="510052" y="144222"/>
                    <a:pt x="486864" y="152654"/>
                  </a:cubicBezTo>
                  <a:cubicBezTo>
                    <a:pt x="460866" y="161788"/>
                    <a:pt x="444704" y="180760"/>
                    <a:pt x="442596" y="209569"/>
                  </a:cubicBezTo>
                  <a:cubicBezTo>
                    <a:pt x="441191" y="234163"/>
                    <a:pt x="442596" y="256648"/>
                    <a:pt x="462271" y="274917"/>
                  </a:cubicBezTo>
                  <a:cubicBezTo>
                    <a:pt x="488270" y="298105"/>
                    <a:pt x="503026" y="297402"/>
                    <a:pt x="526213" y="270701"/>
                  </a:cubicBezTo>
                  <a:cubicBezTo>
                    <a:pt x="533943" y="261567"/>
                    <a:pt x="539564" y="247513"/>
                    <a:pt x="556428" y="253135"/>
                  </a:cubicBezTo>
                  <a:cubicBezTo>
                    <a:pt x="572589" y="258756"/>
                    <a:pt x="587345" y="269999"/>
                    <a:pt x="588048" y="287565"/>
                  </a:cubicBezTo>
                  <a:cubicBezTo>
                    <a:pt x="590156" y="336049"/>
                    <a:pt x="590156" y="384533"/>
                    <a:pt x="590156" y="432314"/>
                  </a:cubicBezTo>
                  <a:cubicBezTo>
                    <a:pt x="590156" y="447773"/>
                    <a:pt x="576805" y="440746"/>
                    <a:pt x="569076" y="441448"/>
                  </a:cubicBezTo>
                  <a:cubicBezTo>
                    <a:pt x="502323" y="441448"/>
                    <a:pt x="435570" y="441448"/>
                    <a:pt x="368817" y="441448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B53A9946-80BC-42D3-A2AA-AE5F1FDBFB02}"/>
                </a:ext>
              </a:extLst>
            </p:cNvPr>
            <p:cNvSpPr/>
            <p:nvPr/>
          </p:nvSpPr>
          <p:spPr>
            <a:xfrm>
              <a:off x="4562422" y="743022"/>
              <a:ext cx="769640" cy="1026186"/>
            </a:xfrm>
            <a:custGeom>
              <a:avLst/>
              <a:gdLst>
                <a:gd name="connsiteX0" fmla="*/ 1580 w 442678"/>
                <a:gd name="connsiteY0" fmla="*/ 362575 h 590237"/>
                <a:gd name="connsiteX1" fmla="*/ 1580 w 442678"/>
                <a:gd name="connsiteY1" fmla="*/ 299335 h 590237"/>
                <a:gd name="connsiteX2" fmla="*/ 27579 w 442678"/>
                <a:gd name="connsiteY2" fmla="*/ 257175 h 590237"/>
                <a:gd name="connsiteX3" fmla="*/ 56388 w 442678"/>
                <a:gd name="connsiteY3" fmla="*/ 259986 h 590237"/>
                <a:gd name="connsiteX4" fmla="*/ 130871 w 442678"/>
                <a:gd name="connsiteY4" fmla="*/ 274039 h 590237"/>
                <a:gd name="connsiteX5" fmla="*/ 132979 w 442678"/>
                <a:gd name="connsiteY5" fmla="*/ 171450 h 590237"/>
                <a:gd name="connsiteX6" fmla="*/ 64820 w 442678"/>
                <a:gd name="connsiteY6" fmla="*/ 172855 h 590237"/>
                <a:gd name="connsiteX7" fmla="*/ 34606 w 442678"/>
                <a:gd name="connsiteY7" fmla="*/ 189719 h 590237"/>
                <a:gd name="connsiteX8" fmla="*/ 2986 w 442678"/>
                <a:gd name="connsiteY8" fmla="*/ 152478 h 590237"/>
                <a:gd name="connsiteX9" fmla="*/ 2283 w 442678"/>
                <a:gd name="connsiteY9" fmla="*/ 12648 h 590237"/>
                <a:gd name="connsiteX10" fmla="*/ 17742 w 442678"/>
                <a:gd name="connsiteY10" fmla="*/ 0 h 590237"/>
                <a:gd name="connsiteX11" fmla="*/ 146329 w 442678"/>
                <a:gd name="connsiteY11" fmla="*/ 0 h 590237"/>
                <a:gd name="connsiteX12" fmla="*/ 184976 w 442678"/>
                <a:gd name="connsiteY12" fmla="*/ 22485 h 590237"/>
                <a:gd name="connsiteX13" fmla="*/ 180760 w 442678"/>
                <a:gd name="connsiteY13" fmla="*/ 59726 h 590237"/>
                <a:gd name="connsiteX14" fmla="*/ 155464 w 442678"/>
                <a:gd name="connsiteY14" fmla="*/ 105400 h 590237"/>
                <a:gd name="connsiteX15" fmla="*/ 212380 w 442678"/>
                <a:gd name="connsiteY15" fmla="*/ 148262 h 590237"/>
                <a:gd name="connsiteX16" fmla="*/ 281241 w 442678"/>
                <a:gd name="connsiteY16" fmla="*/ 123669 h 590237"/>
                <a:gd name="connsiteX17" fmla="*/ 276322 w 442678"/>
                <a:gd name="connsiteY17" fmla="*/ 67456 h 590237"/>
                <a:gd name="connsiteX18" fmla="*/ 256648 w 442678"/>
                <a:gd name="connsiteY18" fmla="*/ 30917 h 590237"/>
                <a:gd name="connsiteX19" fmla="*/ 300915 w 442678"/>
                <a:gd name="connsiteY19" fmla="*/ 0 h 590237"/>
                <a:gd name="connsiteX20" fmla="*/ 429503 w 442678"/>
                <a:gd name="connsiteY20" fmla="*/ 0 h 590237"/>
                <a:gd name="connsiteX21" fmla="*/ 445664 w 442678"/>
                <a:gd name="connsiteY21" fmla="*/ 15459 h 590237"/>
                <a:gd name="connsiteX22" fmla="*/ 444961 w 442678"/>
                <a:gd name="connsiteY22" fmla="*/ 144046 h 590237"/>
                <a:gd name="connsiteX23" fmla="*/ 425287 w 442678"/>
                <a:gd name="connsiteY23" fmla="*/ 181990 h 590237"/>
                <a:gd name="connsiteX24" fmla="*/ 383830 w 442678"/>
                <a:gd name="connsiteY24" fmla="*/ 177774 h 590237"/>
                <a:gd name="connsiteX25" fmla="*/ 339562 w 442678"/>
                <a:gd name="connsiteY25" fmla="*/ 153884 h 590237"/>
                <a:gd name="connsiteX26" fmla="*/ 296699 w 442678"/>
                <a:gd name="connsiteY26" fmla="*/ 205881 h 590237"/>
                <a:gd name="connsiteX27" fmla="*/ 319887 w 442678"/>
                <a:gd name="connsiteY27" fmla="*/ 279660 h 590237"/>
                <a:gd name="connsiteX28" fmla="*/ 376100 w 442678"/>
                <a:gd name="connsiteY28" fmla="*/ 276147 h 590237"/>
                <a:gd name="connsiteX29" fmla="*/ 409126 w 442678"/>
                <a:gd name="connsiteY29" fmla="*/ 254364 h 590237"/>
                <a:gd name="connsiteX30" fmla="*/ 443556 w 442678"/>
                <a:gd name="connsiteY30" fmla="*/ 298632 h 590237"/>
                <a:gd name="connsiteX31" fmla="*/ 444259 w 442678"/>
                <a:gd name="connsiteY31" fmla="*/ 430030 h 590237"/>
                <a:gd name="connsiteX32" fmla="*/ 425989 w 442678"/>
                <a:gd name="connsiteY32" fmla="*/ 442678 h 590237"/>
                <a:gd name="connsiteX33" fmla="*/ 307942 w 442678"/>
                <a:gd name="connsiteY33" fmla="*/ 442678 h 590237"/>
                <a:gd name="connsiteX34" fmla="*/ 279835 w 442678"/>
                <a:gd name="connsiteY34" fmla="*/ 450408 h 590237"/>
                <a:gd name="connsiteX35" fmla="*/ 278430 w 442678"/>
                <a:gd name="connsiteY35" fmla="*/ 486244 h 590237"/>
                <a:gd name="connsiteX36" fmla="*/ 281241 w 442678"/>
                <a:gd name="connsiteY36" fmla="*/ 571266 h 590237"/>
                <a:gd name="connsiteX37" fmla="*/ 150545 w 442678"/>
                <a:gd name="connsiteY37" fmla="*/ 558618 h 590237"/>
                <a:gd name="connsiteX38" fmla="*/ 157572 w 442678"/>
                <a:gd name="connsiteY38" fmla="*/ 491162 h 590237"/>
                <a:gd name="connsiteX39" fmla="*/ 175139 w 442678"/>
                <a:gd name="connsiteY39" fmla="*/ 464461 h 590237"/>
                <a:gd name="connsiteX40" fmla="*/ 137195 w 442678"/>
                <a:gd name="connsiteY40" fmla="*/ 443381 h 590237"/>
                <a:gd name="connsiteX41" fmla="*/ 21958 w 442678"/>
                <a:gd name="connsiteY41" fmla="*/ 444084 h 590237"/>
                <a:gd name="connsiteX42" fmla="*/ 175 w 442678"/>
                <a:gd name="connsiteY42" fmla="*/ 423706 h 590237"/>
                <a:gd name="connsiteX43" fmla="*/ 1580 w 442678"/>
                <a:gd name="connsiteY43" fmla="*/ 3625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2678" h="590237">
                  <a:moveTo>
                    <a:pt x="1580" y="362575"/>
                  </a:moveTo>
                  <a:cubicBezTo>
                    <a:pt x="1580" y="341495"/>
                    <a:pt x="2283" y="320415"/>
                    <a:pt x="1580" y="299335"/>
                  </a:cubicBezTo>
                  <a:cubicBezTo>
                    <a:pt x="878" y="279660"/>
                    <a:pt x="12823" y="267012"/>
                    <a:pt x="27579" y="257175"/>
                  </a:cubicBezTo>
                  <a:cubicBezTo>
                    <a:pt x="37416" y="250851"/>
                    <a:pt x="46551" y="250851"/>
                    <a:pt x="56388" y="259986"/>
                  </a:cubicBezTo>
                  <a:cubicBezTo>
                    <a:pt x="94332" y="297227"/>
                    <a:pt x="105575" y="298632"/>
                    <a:pt x="130871" y="274039"/>
                  </a:cubicBezTo>
                  <a:cubicBezTo>
                    <a:pt x="156869" y="248041"/>
                    <a:pt x="157572" y="198854"/>
                    <a:pt x="132979" y="171450"/>
                  </a:cubicBezTo>
                  <a:cubicBezTo>
                    <a:pt x="108385" y="144749"/>
                    <a:pt x="88711" y="144749"/>
                    <a:pt x="64820" y="172855"/>
                  </a:cubicBezTo>
                  <a:cubicBezTo>
                    <a:pt x="57091" y="181990"/>
                    <a:pt x="50767" y="196043"/>
                    <a:pt x="34606" y="189719"/>
                  </a:cubicBezTo>
                  <a:cubicBezTo>
                    <a:pt x="17742" y="183395"/>
                    <a:pt x="3689" y="170747"/>
                    <a:pt x="2986" y="152478"/>
                  </a:cubicBezTo>
                  <a:cubicBezTo>
                    <a:pt x="1580" y="106102"/>
                    <a:pt x="2283" y="59726"/>
                    <a:pt x="2283" y="12648"/>
                  </a:cubicBezTo>
                  <a:cubicBezTo>
                    <a:pt x="2283" y="703"/>
                    <a:pt x="8607" y="0"/>
                    <a:pt x="17742" y="0"/>
                  </a:cubicBezTo>
                  <a:cubicBezTo>
                    <a:pt x="60604" y="0"/>
                    <a:pt x="103467" y="0"/>
                    <a:pt x="146329" y="0"/>
                  </a:cubicBezTo>
                  <a:cubicBezTo>
                    <a:pt x="163193" y="0"/>
                    <a:pt x="175139" y="9135"/>
                    <a:pt x="184976" y="22485"/>
                  </a:cubicBezTo>
                  <a:cubicBezTo>
                    <a:pt x="195516" y="36539"/>
                    <a:pt x="195516" y="47781"/>
                    <a:pt x="180760" y="59726"/>
                  </a:cubicBezTo>
                  <a:cubicBezTo>
                    <a:pt x="166004" y="70969"/>
                    <a:pt x="147032" y="82212"/>
                    <a:pt x="155464" y="105400"/>
                  </a:cubicBezTo>
                  <a:cubicBezTo>
                    <a:pt x="165301" y="131398"/>
                    <a:pt x="183570" y="146857"/>
                    <a:pt x="212380" y="148262"/>
                  </a:cubicBezTo>
                  <a:cubicBezTo>
                    <a:pt x="239081" y="149668"/>
                    <a:pt x="262972" y="146857"/>
                    <a:pt x="281241" y="123669"/>
                  </a:cubicBezTo>
                  <a:cubicBezTo>
                    <a:pt x="298807" y="100481"/>
                    <a:pt x="298105" y="87131"/>
                    <a:pt x="276322" y="67456"/>
                  </a:cubicBezTo>
                  <a:cubicBezTo>
                    <a:pt x="265079" y="57619"/>
                    <a:pt x="246810" y="50592"/>
                    <a:pt x="256648" y="30917"/>
                  </a:cubicBezTo>
                  <a:cubicBezTo>
                    <a:pt x="265079" y="12648"/>
                    <a:pt x="279835" y="0"/>
                    <a:pt x="300915" y="0"/>
                  </a:cubicBezTo>
                  <a:cubicBezTo>
                    <a:pt x="343778" y="0"/>
                    <a:pt x="386640" y="0"/>
                    <a:pt x="429503" y="0"/>
                  </a:cubicBezTo>
                  <a:cubicBezTo>
                    <a:pt x="441448" y="0"/>
                    <a:pt x="445664" y="2811"/>
                    <a:pt x="445664" y="15459"/>
                  </a:cubicBezTo>
                  <a:cubicBezTo>
                    <a:pt x="444961" y="58321"/>
                    <a:pt x="445664" y="101184"/>
                    <a:pt x="444961" y="144046"/>
                  </a:cubicBezTo>
                  <a:cubicBezTo>
                    <a:pt x="444961" y="159505"/>
                    <a:pt x="437232" y="171450"/>
                    <a:pt x="425287" y="181990"/>
                  </a:cubicBezTo>
                  <a:cubicBezTo>
                    <a:pt x="409828" y="194638"/>
                    <a:pt x="397180" y="196043"/>
                    <a:pt x="383830" y="177774"/>
                  </a:cubicBezTo>
                  <a:cubicBezTo>
                    <a:pt x="373290" y="163018"/>
                    <a:pt x="361345" y="145452"/>
                    <a:pt x="339562" y="153884"/>
                  </a:cubicBezTo>
                  <a:cubicBezTo>
                    <a:pt x="316374" y="162315"/>
                    <a:pt x="299510" y="178477"/>
                    <a:pt x="296699" y="205881"/>
                  </a:cubicBezTo>
                  <a:cubicBezTo>
                    <a:pt x="293186" y="233987"/>
                    <a:pt x="295294" y="260688"/>
                    <a:pt x="319887" y="279660"/>
                  </a:cubicBezTo>
                  <a:cubicBezTo>
                    <a:pt x="343075" y="297930"/>
                    <a:pt x="355723" y="296524"/>
                    <a:pt x="376100" y="276147"/>
                  </a:cubicBezTo>
                  <a:cubicBezTo>
                    <a:pt x="385235" y="267012"/>
                    <a:pt x="390154" y="248041"/>
                    <a:pt x="409126" y="254364"/>
                  </a:cubicBezTo>
                  <a:cubicBezTo>
                    <a:pt x="429503" y="261391"/>
                    <a:pt x="442854" y="276850"/>
                    <a:pt x="443556" y="298632"/>
                  </a:cubicBezTo>
                  <a:cubicBezTo>
                    <a:pt x="444961" y="342197"/>
                    <a:pt x="443556" y="386465"/>
                    <a:pt x="444259" y="430030"/>
                  </a:cubicBezTo>
                  <a:cubicBezTo>
                    <a:pt x="444259" y="444786"/>
                    <a:pt x="435124" y="442678"/>
                    <a:pt x="425989" y="442678"/>
                  </a:cubicBezTo>
                  <a:cubicBezTo>
                    <a:pt x="386640" y="442678"/>
                    <a:pt x="347291" y="442678"/>
                    <a:pt x="307942" y="442678"/>
                  </a:cubicBezTo>
                  <a:cubicBezTo>
                    <a:pt x="297402" y="442678"/>
                    <a:pt x="288268" y="443381"/>
                    <a:pt x="279835" y="450408"/>
                  </a:cubicBezTo>
                  <a:cubicBezTo>
                    <a:pt x="265782" y="461650"/>
                    <a:pt x="259458" y="470785"/>
                    <a:pt x="278430" y="486244"/>
                  </a:cubicBezTo>
                  <a:cubicBezTo>
                    <a:pt x="312158" y="512945"/>
                    <a:pt x="312158" y="541051"/>
                    <a:pt x="281241" y="571266"/>
                  </a:cubicBezTo>
                  <a:cubicBezTo>
                    <a:pt x="245405" y="606399"/>
                    <a:pt x="180057" y="600075"/>
                    <a:pt x="150545" y="558618"/>
                  </a:cubicBezTo>
                  <a:cubicBezTo>
                    <a:pt x="132276" y="532619"/>
                    <a:pt x="134384" y="513647"/>
                    <a:pt x="157572" y="491162"/>
                  </a:cubicBezTo>
                  <a:cubicBezTo>
                    <a:pt x="165301" y="483433"/>
                    <a:pt x="182868" y="479920"/>
                    <a:pt x="175139" y="464461"/>
                  </a:cubicBezTo>
                  <a:cubicBezTo>
                    <a:pt x="168112" y="449705"/>
                    <a:pt x="154761" y="442678"/>
                    <a:pt x="137195" y="443381"/>
                  </a:cubicBezTo>
                  <a:cubicBezTo>
                    <a:pt x="98548" y="444084"/>
                    <a:pt x="60604" y="442678"/>
                    <a:pt x="21958" y="444084"/>
                  </a:cubicBezTo>
                  <a:cubicBezTo>
                    <a:pt x="5797" y="444786"/>
                    <a:pt x="-1230" y="441976"/>
                    <a:pt x="175" y="423706"/>
                  </a:cubicBezTo>
                  <a:cubicBezTo>
                    <a:pt x="2986" y="402627"/>
                    <a:pt x="1580" y="382249"/>
                    <a:pt x="1580" y="36257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5385A566-71DD-4F84-A04D-B993546209C5}"/>
                </a:ext>
              </a:extLst>
            </p:cNvPr>
            <p:cNvSpPr/>
            <p:nvPr/>
          </p:nvSpPr>
          <p:spPr>
            <a:xfrm>
              <a:off x="6098046" y="482287"/>
              <a:ext cx="769640" cy="1026186"/>
            </a:xfrm>
            <a:custGeom>
              <a:avLst/>
              <a:gdLst>
                <a:gd name="connsiteX0" fmla="*/ 363277 w 442678"/>
                <a:gd name="connsiteY0" fmla="*/ 590663 h 590237"/>
                <a:gd name="connsiteX1" fmla="*/ 300037 w 442678"/>
                <a:gd name="connsiteY1" fmla="*/ 590663 h 590237"/>
                <a:gd name="connsiteX2" fmla="*/ 262094 w 442678"/>
                <a:gd name="connsiteY2" fmla="*/ 572393 h 590237"/>
                <a:gd name="connsiteX3" fmla="*/ 266310 w 442678"/>
                <a:gd name="connsiteY3" fmla="*/ 530937 h 590237"/>
                <a:gd name="connsiteX4" fmla="*/ 290200 w 442678"/>
                <a:gd name="connsiteY4" fmla="*/ 486669 h 590237"/>
                <a:gd name="connsiteX5" fmla="*/ 241014 w 442678"/>
                <a:gd name="connsiteY5" fmla="*/ 444509 h 590237"/>
                <a:gd name="connsiteX6" fmla="*/ 167937 w 442678"/>
                <a:gd name="connsiteY6" fmla="*/ 464183 h 590237"/>
                <a:gd name="connsiteX7" fmla="*/ 170747 w 442678"/>
                <a:gd name="connsiteY7" fmla="*/ 526720 h 590237"/>
                <a:gd name="connsiteX8" fmla="*/ 189719 w 442678"/>
                <a:gd name="connsiteY8" fmla="*/ 558340 h 590237"/>
                <a:gd name="connsiteX9" fmla="*/ 146857 w 442678"/>
                <a:gd name="connsiteY9" fmla="*/ 591365 h 590237"/>
                <a:gd name="connsiteX10" fmla="*/ 15458 w 442678"/>
                <a:gd name="connsiteY10" fmla="*/ 592068 h 590237"/>
                <a:gd name="connsiteX11" fmla="*/ 702 w 442678"/>
                <a:gd name="connsiteY11" fmla="*/ 576610 h 590237"/>
                <a:gd name="connsiteX12" fmla="*/ 702 w 442678"/>
                <a:gd name="connsiteY12" fmla="*/ 448022 h 590237"/>
                <a:gd name="connsiteX13" fmla="*/ 26701 w 442678"/>
                <a:gd name="connsiteY13" fmla="*/ 405862 h 590237"/>
                <a:gd name="connsiteX14" fmla="*/ 55510 w 442678"/>
                <a:gd name="connsiteY14" fmla="*/ 410078 h 590237"/>
                <a:gd name="connsiteX15" fmla="*/ 127885 w 442678"/>
                <a:gd name="connsiteY15" fmla="*/ 424834 h 590237"/>
                <a:gd name="connsiteX16" fmla="*/ 132803 w 442678"/>
                <a:gd name="connsiteY16" fmla="*/ 322948 h 590237"/>
                <a:gd name="connsiteX17" fmla="*/ 63240 w 442678"/>
                <a:gd name="connsiteY17" fmla="*/ 322245 h 590237"/>
                <a:gd name="connsiteX18" fmla="*/ 33025 w 442678"/>
                <a:gd name="connsiteY18" fmla="*/ 338406 h 590237"/>
                <a:gd name="connsiteX19" fmla="*/ 1405 w 442678"/>
                <a:gd name="connsiteY19" fmla="*/ 301165 h 590237"/>
                <a:gd name="connsiteX20" fmla="*/ 0 w 442678"/>
                <a:gd name="connsiteY20" fmla="*/ 161335 h 590237"/>
                <a:gd name="connsiteX21" fmla="*/ 16161 w 442678"/>
                <a:gd name="connsiteY21" fmla="*/ 150093 h 590237"/>
                <a:gd name="connsiteX22" fmla="*/ 131398 w 442678"/>
                <a:gd name="connsiteY22" fmla="*/ 150093 h 590237"/>
                <a:gd name="connsiteX23" fmla="*/ 158099 w 442678"/>
                <a:gd name="connsiteY23" fmla="*/ 145877 h 590237"/>
                <a:gd name="connsiteX24" fmla="*/ 163018 w 442678"/>
                <a:gd name="connsiteY24" fmla="*/ 107230 h 590237"/>
                <a:gd name="connsiteX25" fmla="*/ 160910 w 442678"/>
                <a:gd name="connsiteY25" fmla="*/ 22208 h 590237"/>
                <a:gd name="connsiteX26" fmla="*/ 289497 w 442678"/>
                <a:gd name="connsiteY26" fmla="*/ 32748 h 590237"/>
                <a:gd name="connsiteX27" fmla="*/ 283876 w 442678"/>
                <a:gd name="connsiteY27" fmla="*/ 103014 h 590237"/>
                <a:gd name="connsiteX28" fmla="*/ 267012 w 442678"/>
                <a:gd name="connsiteY28" fmla="*/ 129013 h 590237"/>
                <a:gd name="connsiteX29" fmla="*/ 304956 w 442678"/>
                <a:gd name="connsiteY29" fmla="*/ 150795 h 590237"/>
                <a:gd name="connsiteX30" fmla="*/ 420193 w 442678"/>
                <a:gd name="connsiteY30" fmla="*/ 150093 h 590237"/>
                <a:gd name="connsiteX31" fmla="*/ 443381 w 442678"/>
                <a:gd name="connsiteY31" fmla="*/ 172578 h 590237"/>
                <a:gd name="connsiteX32" fmla="*/ 442678 w 442678"/>
                <a:gd name="connsiteY32" fmla="*/ 285004 h 590237"/>
                <a:gd name="connsiteX33" fmla="*/ 427220 w 442678"/>
                <a:gd name="connsiteY33" fmla="*/ 327164 h 590237"/>
                <a:gd name="connsiteX34" fmla="*/ 380844 w 442678"/>
                <a:gd name="connsiteY34" fmla="*/ 325056 h 590237"/>
                <a:gd name="connsiteX35" fmla="*/ 338684 w 442678"/>
                <a:gd name="connsiteY35" fmla="*/ 302571 h 590237"/>
                <a:gd name="connsiteX36" fmla="*/ 295821 w 442678"/>
                <a:gd name="connsiteY36" fmla="*/ 351054 h 590237"/>
                <a:gd name="connsiteX37" fmla="*/ 320415 w 442678"/>
                <a:gd name="connsiteY37" fmla="*/ 429753 h 590237"/>
                <a:gd name="connsiteX38" fmla="*/ 374520 w 442678"/>
                <a:gd name="connsiteY38" fmla="*/ 424834 h 590237"/>
                <a:gd name="connsiteX39" fmla="*/ 410356 w 442678"/>
                <a:gd name="connsiteY39" fmla="*/ 403754 h 590237"/>
                <a:gd name="connsiteX40" fmla="*/ 442678 w 442678"/>
                <a:gd name="connsiteY40" fmla="*/ 450130 h 590237"/>
                <a:gd name="connsiteX41" fmla="*/ 443381 w 442678"/>
                <a:gd name="connsiteY41" fmla="*/ 575907 h 590237"/>
                <a:gd name="connsiteX42" fmla="*/ 427922 w 442678"/>
                <a:gd name="connsiteY42" fmla="*/ 591365 h 590237"/>
                <a:gd name="connsiteX43" fmla="*/ 363277 w 442678"/>
                <a:gd name="connsiteY43" fmla="*/ 590663 h 590237"/>
                <a:gd name="connsiteX44" fmla="*/ 363277 w 442678"/>
                <a:gd name="connsiteY44" fmla="*/ 59066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2678" h="590237">
                  <a:moveTo>
                    <a:pt x="363277" y="590663"/>
                  </a:moveTo>
                  <a:cubicBezTo>
                    <a:pt x="342197" y="590663"/>
                    <a:pt x="321117" y="590663"/>
                    <a:pt x="300037" y="590663"/>
                  </a:cubicBezTo>
                  <a:cubicBezTo>
                    <a:pt x="283876" y="590663"/>
                    <a:pt x="271931" y="583636"/>
                    <a:pt x="262094" y="572393"/>
                  </a:cubicBezTo>
                  <a:cubicBezTo>
                    <a:pt x="249446" y="556935"/>
                    <a:pt x="248743" y="543584"/>
                    <a:pt x="266310" y="530937"/>
                  </a:cubicBezTo>
                  <a:cubicBezTo>
                    <a:pt x="281066" y="520397"/>
                    <a:pt x="298632" y="508451"/>
                    <a:pt x="290200" y="486669"/>
                  </a:cubicBezTo>
                  <a:cubicBezTo>
                    <a:pt x="281768" y="464886"/>
                    <a:pt x="266310" y="448022"/>
                    <a:pt x="241014" y="444509"/>
                  </a:cubicBezTo>
                  <a:cubicBezTo>
                    <a:pt x="214313" y="440996"/>
                    <a:pt x="188314" y="440996"/>
                    <a:pt x="167937" y="464183"/>
                  </a:cubicBezTo>
                  <a:cubicBezTo>
                    <a:pt x="146154" y="488777"/>
                    <a:pt x="146857" y="504235"/>
                    <a:pt x="170747" y="526720"/>
                  </a:cubicBezTo>
                  <a:cubicBezTo>
                    <a:pt x="179882" y="535152"/>
                    <a:pt x="197448" y="540071"/>
                    <a:pt x="189719" y="558340"/>
                  </a:cubicBezTo>
                  <a:cubicBezTo>
                    <a:pt x="181990" y="577312"/>
                    <a:pt x="169342" y="591365"/>
                    <a:pt x="146857" y="591365"/>
                  </a:cubicBezTo>
                  <a:cubicBezTo>
                    <a:pt x="103291" y="592068"/>
                    <a:pt x="59024" y="591365"/>
                    <a:pt x="15458" y="592068"/>
                  </a:cubicBezTo>
                  <a:cubicBezTo>
                    <a:pt x="2811" y="592068"/>
                    <a:pt x="0" y="587852"/>
                    <a:pt x="702" y="576610"/>
                  </a:cubicBezTo>
                  <a:cubicBezTo>
                    <a:pt x="1405" y="533747"/>
                    <a:pt x="1405" y="490885"/>
                    <a:pt x="702" y="448022"/>
                  </a:cubicBezTo>
                  <a:cubicBezTo>
                    <a:pt x="702" y="428347"/>
                    <a:pt x="11945" y="415699"/>
                    <a:pt x="26701" y="405862"/>
                  </a:cubicBezTo>
                  <a:cubicBezTo>
                    <a:pt x="36538" y="399538"/>
                    <a:pt x="45673" y="400241"/>
                    <a:pt x="55510" y="410078"/>
                  </a:cubicBezTo>
                  <a:cubicBezTo>
                    <a:pt x="93454" y="448022"/>
                    <a:pt x="101886" y="449427"/>
                    <a:pt x="127885" y="424834"/>
                  </a:cubicBezTo>
                  <a:cubicBezTo>
                    <a:pt x="154586" y="399538"/>
                    <a:pt x="157397" y="350352"/>
                    <a:pt x="132803" y="322948"/>
                  </a:cubicBezTo>
                  <a:cubicBezTo>
                    <a:pt x="106805" y="293436"/>
                    <a:pt x="89238" y="293436"/>
                    <a:pt x="63240" y="322245"/>
                  </a:cubicBezTo>
                  <a:cubicBezTo>
                    <a:pt x="55510" y="330677"/>
                    <a:pt x="50592" y="345433"/>
                    <a:pt x="33025" y="338406"/>
                  </a:cubicBezTo>
                  <a:cubicBezTo>
                    <a:pt x="15458" y="331380"/>
                    <a:pt x="2108" y="320137"/>
                    <a:pt x="1405" y="301165"/>
                  </a:cubicBezTo>
                  <a:cubicBezTo>
                    <a:pt x="0" y="254790"/>
                    <a:pt x="702" y="208414"/>
                    <a:pt x="0" y="161335"/>
                  </a:cubicBezTo>
                  <a:cubicBezTo>
                    <a:pt x="0" y="147985"/>
                    <a:pt x="8432" y="150093"/>
                    <a:pt x="16161" y="150093"/>
                  </a:cubicBezTo>
                  <a:cubicBezTo>
                    <a:pt x="54808" y="150093"/>
                    <a:pt x="92752" y="150093"/>
                    <a:pt x="131398" y="150093"/>
                  </a:cubicBezTo>
                  <a:cubicBezTo>
                    <a:pt x="140533" y="150093"/>
                    <a:pt x="149667" y="150795"/>
                    <a:pt x="158099" y="145877"/>
                  </a:cubicBezTo>
                  <a:cubicBezTo>
                    <a:pt x="179179" y="133931"/>
                    <a:pt x="180585" y="122689"/>
                    <a:pt x="163018" y="107230"/>
                  </a:cubicBezTo>
                  <a:cubicBezTo>
                    <a:pt x="129993" y="77718"/>
                    <a:pt x="129290" y="52422"/>
                    <a:pt x="160910" y="22208"/>
                  </a:cubicBezTo>
                  <a:cubicBezTo>
                    <a:pt x="196043" y="-11520"/>
                    <a:pt x="260688" y="-5899"/>
                    <a:pt x="289497" y="32748"/>
                  </a:cubicBezTo>
                  <a:cubicBezTo>
                    <a:pt x="309172" y="58746"/>
                    <a:pt x="306361" y="80529"/>
                    <a:pt x="283876" y="103014"/>
                  </a:cubicBezTo>
                  <a:cubicBezTo>
                    <a:pt x="276850" y="110041"/>
                    <a:pt x="257878" y="112149"/>
                    <a:pt x="267012" y="129013"/>
                  </a:cubicBezTo>
                  <a:cubicBezTo>
                    <a:pt x="274741" y="143769"/>
                    <a:pt x="287390" y="150795"/>
                    <a:pt x="304956" y="150795"/>
                  </a:cubicBezTo>
                  <a:cubicBezTo>
                    <a:pt x="343603" y="150093"/>
                    <a:pt x="381546" y="151498"/>
                    <a:pt x="420193" y="150093"/>
                  </a:cubicBezTo>
                  <a:cubicBezTo>
                    <a:pt x="437760" y="149390"/>
                    <a:pt x="444083" y="153606"/>
                    <a:pt x="443381" y="172578"/>
                  </a:cubicBezTo>
                  <a:cubicBezTo>
                    <a:pt x="441976" y="209819"/>
                    <a:pt x="442678" y="247763"/>
                    <a:pt x="442678" y="285004"/>
                  </a:cubicBezTo>
                  <a:cubicBezTo>
                    <a:pt x="442678" y="301165"/>
                    <a:pt x="439165" y="315219"/>
                    <a:pt x="427220" y="327164"/>
                  </a:cubicBezTo>
                  <a:cubicBezTo>
                    <a:pt x="408950" y="345433"/>
                    <a:pt x="397708" y="344731"/>
                    <a:pt x="380844" y="325056"/>
                  </a:cubicBezTo>
                  <a:cubicBezTo>
                    <a:pt x="369601" y="312408"/>
                    <a:pt x="359061" y="294841"/>
                    <a:pt x="338684" y="302571"/>
                  </a:cubicBezTo>
                  <a:cubicBezTo>
                    <a:pt x="316199" y="311003"/>
                    <a:pt x="299335" y="325759"/>
                    <a:pt x="295821" y="351054"/>
                  </a:cubicBezTo>
                  <a:cubicBezTo>
                    <a:pt x="291606" y="381269"/>
                    <a:pt x="293011" y="409376"/>
                    <a:pt x="320415" y="429753"/>
                  </a:cubicBezTo>
                  <a:cubicBezTo>
                    <a:pt x="342900" y="446617"/>
                    <a:pt x="355548" y="445211"/>
                    <a:pt x="374520" y="424834"/>
                  </a:cubicBezTo>
                  <a:cubicBezTo>
                    <a:pt x="384357" y="414294"/>
                    <a:pt x="389978" y="394620"/>
                    <a:pt x="410356" y="403754"/>
                  </a:cubicBezTo>
                  <a:cubicBezTo>
                    <a:pt x="430030" y="412186"/>
                    <a:pt x="441976" y="428347"/>
                    <a:pt x="442678" y="450130"/>
                  </a:cubicBezTo>
                  <a:cubicBezTo>
                    <a:pt x="443381" y="492290"/>
                    <a:pt x="442678" y="534450"/>
                    <a:pt x="443381" y="575907"/>
                  </a:cubicBezTo>
                  <a:cubicBezTo>
                    <a:pt x="443381" y="587852"/>
                    <a:pt x="439867" y="592068"/>
                    <a:pt x="427922" y="591365"/>
                  </a:cubicBezTo>
                  <a:cubicBezTo>
                    <a:pt x="406842" y="589960"/>
                    <a:pt x="385060" y="590663"/>
                    <a:pt x="363277" y="590663"/>
                  </a:cubicBezTo>
                  <a:cubicBezTo>
                    <a:pt x="363277" y="590663"/>
                    <a:pt x="363277" y="590663"/>
                    <a:pt x="363277" y="59066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98B1E5AA-2C84-42E2-9F3E-D035659FBD58}"/>
                </a:ext>
              </a:extLst>
            </p:cNvPr>
            <p:cNvSpPr/>
            <p:nvPr/>
          </p:nvSpPr>
          <p:spPr>
            <a:xfrm>
              <a:off x="3795957" y="-14380"/>
              <a:ext cx="757423" cy="769640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3FB8EDA8-69D4-4789-96B3-BD93609395BA}"/>
                </a:ext>
              </a:extLst>
            </p:cNvPr>
            <p:cNvSpPr/>
            <p:nvPr/>
          </p:nvSpPr>
          <p:spPr>
            <a:xfrm>
              <a:off x="6098727" y="2277686"/>
              <a:ext cx="769640" cy="769640"/>
            </a:xfrm>
            <a:custGeom>
              <a:avLst/>
              <a:gdLst>
                <a:gd name="connsiteX0" fmla="*/ 441372 w 442678"/>
                <a:gd name="connsiteY0" fmla="*/ 81509 h 442678"/>
                <a:gd name="connsiteX1" fmla="*/ 441372 w 442678"/>
                <a:gd name="connsiteY1" fmla="*/ 144749 h 442678"/>
                <a:gd name="connsiteX2" fmla="*/ 422400 w 442678"/>
                <a:gd name="connsiteY2" fmla="*/ 181990 h 442678"/>
                <a:gd name="connsiteX3" fmla="*/ 380943 w 442678"/>
                <a:gd name="connsiteY3" fmla="*/ 179179 h 442678"/>
                <a:gd name="connsiteX4" fmla="*/ 334567 w 442678"/>
                <a:gd name="connsiteY4" fmla="*/ 155289 h 442678"/>
                <a:gd name="connsiteX5" fmla="*/ 293110 w 442678"/>
                <a:gd name="connsiteY5" fmla="*/ 211502 h 442678"/>
                <a:gd name="connsiteX6" fmla="*/ 315595 w 442678"/>
                <a:gd name="connsiteY6" fmla="*/ 278255 h 442678"/>
                <a:gd name="connsiteX7" fmla="*/ 376024 w 442678"/>
                <a:gd name="connsiteY7" fmla="*/ 274741 h 442678"/>
                <a:gd name="connsiteX8" fmla="*/ 409752 w 442678"/>
                <a:gd name="connsiteY8" fmla="*/ 255770 h 442678"/>
                <a:gd name="connsiteX9" fmla="*/ 441372 w 442678"/>
                <a:gd name="connsiteY9" fmla="*/ 299335 h 442678"/>
                <a:gd name="connsiteX10" fmla="*/ 442074 w 442678"/>
                <a:gd name="connsiteY10" fmla="*/ 427922 h 442678"/>
                <a:gd name="connsiteX11" fmla="*/ 424508 w 442678"/>
                <a:gd name="connsiteY11" fmla="*/ 444083 h 442678"/>
                <a:gd name="connsiteX12" fmla="*/ 298731 w 442678"/>
                <a:gd name="connsiteY12" fmla="*/ 444083 h 442678"/>
                <a:gd name="connsiteX13" fmla="*/ 261490 w 442678"/>
                <a:gd name="connsiteY13" fmla="*/ 425112 h 442678"/>
                <a:gd name="connsiteX14" fmla="*/ 265003 w 442678"/>
                <a:gd name="connsiteY14" fmla="*/ 384357 h 442678"/>
                <a:gd name="connsiteX15" fmla="*/ 288191 w 442678"/>
                <a:gd name="connsiteY15" fmla="*/ 337981 h 442678"/>
                <a:gd name="connsiteX16" fmla="*/ 235491 w 442678"/>
                <a:gd name="connsiteY16" fmla="*/ 296524 h 442678"/>
                <a:gd name="connsiteX17" fmla="*/ 165927 w 442678"/>
                <a:gd name="connsiteY17" fmla="*/ 318307 h 442678"/>
                <a:gd name="connsiteX18" fmla="*/ 170143 w 442678"/>
                <a:gd name="connsiteY18" fmla="*/ 378736 h 442678"/>
                <a:gd name="connsiteX19" fmla="*/ 189115 w 442678"/>
                <a:gd name="connsiteY19" fmla="*/ 413166 h 442678"/>
                <a:gd name="connsiteX20" fmla="*/ 144848 w 442678"/>
                <a:gd name="connsiteY20" fmla="*/ 444083 h 442678"/>
                <a:gd name="connsiteX21" fmla="*/ 16260 w 442678"/>
                <a:gd name="connsiteY21" fmla="*/ 444083 h 442678"/>
                <a:gd name="connsiteX22" fmla="*/ 99 w 442678"/>
                <a:gd name="connsiteY22" fmla="*/ 426517 h 442678"/>
                <a:gd name="connsiteX23" fmla="*/ 99 w 442678"/>
                <a:gd name="connsiteY23" fmla="*/ 303551 h 442678"/>
                <a:gd name="connsiteX24" fmla="*/ 19773 w 442678"/>
                <a:gd name="connsiteY24" fmla="*/ 263499 h 442678"/>
                <a:gd name="connsiteX25" fmla="*/ 61231 w 442678"/>
                <a:gd name="connsiteY25" fmla="*/ 267012 h 442678"/>
                <a:gd name="connsiteX26" fmla="*/ 107606 w 442678"/>
                <a:gd name="connsiteY26" fmla="*/ 290200 h 442678"/>
                <a:gd name="connsiteX27" fmla="*/ 148361 w 442678"/>
                <a:gd name="connsiteY27" fmla="*/ 234690 h 442678"/>
                <a:gd name="connsiteX28" fmla="*/ 127281 w 442678"/>
                <a:gd name="connsiteY28" fmla="*/ 167234 h 442678"/>
                <a:gd name="connsiteX29" fmla="*/ 66852 w 442678"/>
                <a:gd name="connsiteY29" fmla="*/ 171450 h 442678"/>
                <a:gd name="connsiteX30" fmla="*/ 31719 w 442678"/>
                <a:gd name="connsiteY30" fmla="*/ 189719 h 442678"/>
                <a:gd name="connsiteX31" fmla="*/ 801 w 442678"/>
                <a:gd name="connsiteY31" fmla="*/ 148262 h 442678"/>
                <a:gd name="connsiteX32" fmla="*/ 99 w 442678"/>
                <a:gd name="connsiteY32" fmla="*/ 14053 h 442678"/>
                <a:gd name="connsiteX33" fmla="*/ 14855 w 442678"/>
                <a:gd name="connsiteY33" fmla="*/ 702 h 442678"/>
                <a:gd name="connsiteX34" fmla="*/ 143442 w 442678"/>
                <a:gd name="connsiteY34" fmla="*/ 702 h 442678"/>
                <a:gd name="connsiteX35" fmla="*/ 181386 w 442678"/>
                <a:gd name="connsiteY35" fmla="*/ 19675 h 442678"/>
                <a:gd name="connsiteX36" fmla="*/ 177873 w 442678"/>
                <a:gd name="connsiteY36" fmla="*/ 61132 h 442678"/>
                <a:gd name="connsiteX37" fmla="*/ 153982 w 442678"/>
                <a:gd name="connsiteY37" fmla="*/ 107508 h 442678"/>
                <a:gd name="connsiteX38" fmla="*/ 207385 w 442678"/>
                <a:gd name="connsiteY38" fmla="*/ 148262 h 442678"/>
                <a:gd name="connsiteX39" fmla="*/ 280462 w 442678"/>
                <a:gd name="connsiteY39" fmla="*/ 122966 h 442678"/>
                <a:gd name="connsiteX40" fmla="*/ 275543 w 442678"/>
                <a:gd name="connsiteY40" fmla="*/ 68158 h 442678"/>
                <a:gd name="connsiteX41" fmla="*/ 253760 w 442678"/>
                <a:gd name="connsiteY41" fmla="*/ 35133 h 442678"/>
                <a:gd name="connsiteX42" fmla="*/ 298028 w 442678"/>
                <a:gd name="connsiteY42" fmla="*/ 702 h 442678"/>
                <a:gd name="connsiteX43" fmla="*/ 429426 w 442678"/>
                <a:gd name="connsiteY43" fmla="*/ 0 h 442678"/>
                <a:gd name="connsiteX44" fmla="*/ 442777 w 442678"/>
                <a:gd name="connsiteY44" fmla="*/ 14756 h 442678"/>
                <a:gd name="connsiteX45" fmla="*/ 441372 w 442678"/>
                <a:gd name="connsiteY45" fmla="*/ 8150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42678" h="442678">
                  <a:moveTo>
                    <a:pt x="441372" y="81509"/>
                  </a:moveTo>
                  <a:cubicBezTo>
                    <a:pt x="441372" y="102589"/>
                    <a:pt x="440669" y="123669"/>
                    <a:pt x="441372" y="144749"/>
                  </a:cubicBezTo>
                  <a:cubicBezTo>
                    <a:pt x="442074" y="160910"/>
                    <a:pt x="434345" y="172153"/>
                    <a:pt x="422400" y="181990"/>
                  </a:cubicBezTo>
                  <a:cubicBezTo>
                    <a:pt x="407644" y="194638"/>
                    <a:pt x="394293" y="196746"/>
                    <a:pt x="380943" y="179179"/>
                  </a:cubicBezTo>
                  <a:cubicBezTo>
                    <a:pt x="369700" y="164423"/>
                    <a:pt x="357755" y="145451"/>
                    <a:pt x="334567" y="155289"/>
                  </a:cubicBezTo>
                  <a:cubicBezTo>
                    <a:pt x="310676" y="165829"/>
                    <a:pt x="294515" y="183395"/>
                    <a:pt x="293110" y="211502"/>
                  </a:cubicBezTo>
                  <a:cubicBezTo>
                    <a:pt x="291704" y="236798"/>
                    <a:pt x="293812" y="260688"/>
                    <a:pt x="315595" y="278255"/>
                  </a:cubicBezTo>
                  <a:cubicBezTo>
                    <a:pt x="339485" y="298632"/>
                    <a:pt x="354944" y="297227"/>
                    <a:pt x="376024" y="274741"/>
                  </a:cubicBezTo>
                  <a:cubicBezTo>
                    <a:pt x="385158" y="264904"/>
                    <a:pt x="390077" y="245932"/>
                    <a:pt x="409752" y="255770"/>
                  </a:cubicBezTo>
                  <a:cubicBezTo>
                    <a:pt x="428021" y="264904"/>
                    <a:pt x="441372" y="277552"/>
                    <a:pt x="441372" y="299335"/>
                  </a:cubicBezTo>
                  <a:cubicBezTo>
                    <a:pt x="441372" y="342197"/>
                    <a:pt x="440669" y="385060"/>
                    <a:pt x="442074" y="427922"/>
                  </a:cubicBezTo>
                  <a:cubicBezTo>
                    <a:pt x="442074" y="441976"/>
                    <a:pt x="436453" y="444083"/>
                    <a:pt x="424508" y="444083"/>
                  </a:cubicBezTo>
                  <a:cubicBezTo>
                    <a:pt x="382348" y="443381"/>
                    <a:pt x="340891" y="443381"/>
                    <a:pt x="298731" y="444083"/>
                  </a:cubicBezTo>
                  <a:cubicBezTo>
                    <a:pt x="282570" y="444083"/>
                    <a:pt x="270624" y="437057"/>
                    <a:pt x="261490" y="425112"/>
                  </a:cubicBezTo>
                  <a:cubicBezTo>
                    <a:pt x="249544" y="410356"/>
                    <a:pt x="246734" y="397005"/>
                    <a:pt x="265003" y="384357"/>
                  </a:cubicBezTo>
                  <a:cubicBezTo>
                    <a:pt x="280462" y="373114"/>
                    <a:pt x="298028" y="361169"/>
                    <a:pt x="288191" y="337981"/>
                  </a:cubicBezTo>
                  <a:cubicBezTo>
                    <a:pt x="279056" y="314793"/>
                    <a:pt x="261490" y="299335"/>
                    <a:pt x="235491" y="296524"/>
                  </a:cubicBezTo>
                  <a:cubicBezTo>
                    <a:pt x="209493" y="294416"/>
                    <a:pt x="184197" y="295821"/>
                    <a:pt x="165927" y="318307"/>
                  </a:cubicBezTo>
                  <a:cubicBezTo>
                    <a:pt x="145550" y="342197"/>
                    <a:pt x="146955" y="357656"/>
                    <a:pt x="170143" y="378736"/>
                  </a:cubicBezTo>
                  <a:cubicBezTo>
                    <a:pt x="180683" y="387870"/>
                    <a:pt x="197547" y="394897"/>
                    <a:pt x="189115" y="413166"/>
                  </a:cubicBezTo>
                  <a:cubicBezTo>
                    <a:pt x="180683" y="430733"/>
                    <a:pt x="166630" y="444083"/>
                    <a:pt x="144848" y="444083"/>
                  </a:cubicBezTo>
                  <a:cubicBezTo>
                    <a:pt x="101985" y="444083"/>
                    <a:pt x="59122" y="443381"/>
                    <a:pt x="16260" y="444083"/>
                  </a:cubicBezTo>
                  <a:cubicBezTo>
                    <a:pt x="2207" y="444083"/>
                    <a:pt x="-604" y="439165"/>
                    <a:pt x="99" y="426517"/>
                  </a:cubicBezTo>
                  <a:cubicBezTo>
                    <a:pt x="801" y="385762"/>
                    <a:pt x="801" y="344305"/>
                    <a:pt x="99" y="303551"/>
                  </a:cubicBezTo>
                  <a:cubicBezTo>
                    <a:pt x="99" y="286687"/>
                    <a:pt x="7125" y="274039"/>
                    <a:pt x="19773" y="263499"/>
                  </a:cubicBezTo>
                  <a:cubicBezTo>
                    <a:pt x="34529" y="251554"/>
                    <a:pt x="47880" y="248743"/>
                    <a:pt x="61231" y="267012"/>
                  </a:cubicBezTo>
                  <a:cubicBezTo>
                    <a:pt x="72473" y="282471"/>
                    <a:pt x="84418" y="300740"/>
                    <a:pt x="107606" y="290200"/>
                  </a:cubicBezTo>
                  <a:cubicBezTo>
                    <a:pt x="131497" y="279660"/>
                    <a:pt x="147658" y="262796"/>
                    <a:pt x="148361" y="234690"/>
                  </a:cubicBezTo>
                  <a:cubicBezTo>
                    <a:pt x="149064" y="209394"/>
                    <a:pt x="149064" y="185503"/>
                    <a:pt x="127281" y="167234"/>
                  </a:cubicBezTo>
                  <a:cubicBezTo>
                    <a:pt x="103390" y="147559"/>
                    <a:pt x="87932" y="147559"/>
                    <a:pt x="66852" y="171450"/>
                  </a:cubicBezTo>
                  <a:cubicBezTo>
                    <a:pt x="57717" y="181990"/>
                    <a:pt x="50691" y="198854"/>
                    <a:pt x="31719" y="189719"/>
                  </a:cubicBezTo>
                  <a:cubicBezTo>
                    <a:pt x="14855" y="181990"/>
                    <a:pt x="801" y="167937"/>
                    <a:pt x="801" y="148262"/>
                  </a:cubicBezTo>
                  <a:cubicBezTo>
                    <a:pt x="99" y="103291"/>
                    <a:pt x="801" y="59024"/>
                    <a:pt x="99" y="14053"/>
                  </a:cubicBezTo>
                  <a:cubicBezTo>
                    <a:pt x="99" y="2811"/>
                    <a:pt x="5017" y="702"/>
                    <a:pt x="14855" y="702"/>
                  </a:cubicBezTo>
                  <a:cubicBezTo>
                    <a:pt x="57717" y="1405"/>
                    <a:pt x="100580" y="702"/>
                    <a:pt x="143442" y="702"/>
                  </a:cubicBezTo>
                  <a:cubicBezTo>
                    <a:pt x="158901" y="702"/>
                    <a:pt x="170846" y="7729"/>
                    <a:pt x="181386" y="19675"/>
                  </a:cubicBezTo>
                  <a:cubicBezTo>
                    <a:pt x="194034" y="34430"/>
                    <a:pt x="196142" y="47781"/>
                    <a:pt x="177873" y="61132"/>
                  </a:cubicBezTo>
                  <a:cubicBezTo>
                    <a:pt x="162414" y="72374"/>
                    <a:pt x="144145" y="85022"/>
                    <a:pt x="153982" y="107508"/>
                  </a:cubicBezTo>
                  <a:cubicBezTo>
                    <a:pt x="163819" y="129993"/>
                    <a:pt x="179981" y="146154"/>
                    <a:pt x="207385" y="148262"/>
                  </a:cubicBezTo>
                  <a:cubicBezTo>
                    <a:pt x="236194" y="150370"/>
                    <a:pt x="262192" y="148262"/>
                    <a:pt x="280462" y="122966"/>
                  </a:cubicBezTo>
                  <a:cubicBezTo>
                    <a:pt x="295218" y="102589"/>
                    <a:pt x="295218" y="85725"/>
                    <a:pt x="275543" y="68158"/>
                  </a:cubicBezTo>
                  <a:cubicBezTo>
                    <a:pt x="265706" y="59726"/>
                    <a:pt x="246734" y="54808"/>
                    <a:pt x="253760" y="35133"/>
                  </a:cubicBezTo>
                  <a:cubicBezTo>
                    <a:pt x="260787" y="14053"/>
                    <a:pt x="276246" y="1405"/>
                    <a:pt x="298028" y="702"/>
                  </a:cubicBezTo>
                  <a:cubicBezTo>
                    <a:pt x="341593" y="-703"/>
                    <a:pt x="385861" y="702"/>
                    <a:pt x="429426" y="0"/>
                  </a:cubicBezTo>
                  <a:cubicBezTo>
                    <a:pt x="441372" y="0"/>
                    <a:pt x="442777" y="5621"/>
                    <a:pt x="442777" y="14756"/>
                  </a:cubicBezTo>
                  <a:cubicBezTo>
                    <a:pt x="441372" y="37241"/>
                    <a:pt x="441372" y="59024"/>
                    <a:pt x="441372" y="8150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AAE917EB-5679-468E-9A40-564F62A930A7}"/>
                </a:ext>
              </a:extLst>
            </p:cNvPr>
            <p:cNvSpPr/>
            <p:nvPr/>
          </p:nvSpPr>
          <p:spPr>
            <a:xfrm flipH="1">
              <a:off x="3555961" y="1239717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7AAE487-64F8-43CD-8ACC-72C7E6FB0F83}"/>
                </a:ext>
              </a:extLst>
            </p:cNvPr>
            <p:cNvSpPr/>
            <p:nvPr/>
          </p:nvSpPr>
          <p:spPr>
            <a:xfrm>
              <a:off x="5079155" y="5318875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27206F14-64F9-42E5-B159-5B5835C5E220}"/>
                </a:ext>
              </a:extLst>
            </p:cNvPr>
            <p:cNvSpPr/>
            <p:nvPr/>
          </p:nvSpPr>
          <p:spPr>
            <a:xfrm flipH="1">
              <a:off x="5845130" y="5072255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CD525EAA-04C6-4C94-AC98-2F65289729EE}"/>
                </a:ext>
              </a:extLst>
            </p:cNvPr>
            <p:cNvSpPr/>
            <p:nvPr/>
          </p:nvSpPr>
          <p:spPr>
            <a:xfrm flipH="1">
              <a:off x="4316094" y="5070078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83309F90-3A5D-4019-86F1-8CDD32EA1033}"/>
                </a:ext>
              </a:extLst>
            </p:cNvPr>
            <p:cNvSpPr/>
            <p:nvPr/>
          </p:nvSpPr>
          <p:spPr>
            <a:xfrm flipH="1">
              <a:off x="5843708" y="1247328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3C892358-9CC0-4A7D-8C42-1B0459FB9083}"/>
                </a:ext>
              </a:extLst>
            </p:cNvPr>
            <p:cNvSpPr/>
            <p:nvPr/>
          </p:nvSpPr>
          <p:spPr>
            <a:xfrm>
              <a:off x="8900336" y="2795065"/>
              <a:ext cx="1026185" cy="1282732"/>
            </a:xfrm>
            <a:custGeom>
              <a:avLst/>
              <a:gdLst>
                <a:gd name="connsiteX0" fmla="*/ 343415 w 590237"/>
                <a:gd name="connsiteY0" fmla="*/ 741252 h 737797"/>
                <a:gd name="connsiteX1" fmla="*/ 301958 w 590237"/>
                <a:gd name="connsiteY1" fmla="*/ 711740 h 737797"/>
                <a:gd name="connsiteX2" fmla="*/ 307579 w 590237"/>
                <a:gd name="connsiteY2" fmla="*/ 637258 h 737797"/>
                <a:gd name="connsiteX3" fmla="*/ 323038 w 590237"/>
                <a:gd name="connsiteY3" fmla="*/ 613367 h 737797"/>
                <a:gd name="connsiteX4" fmla="*/ 290715 w 590237"/>
                <a:gd name="connsiteY4" fmla="*/ 592287 h 737797"/>
                <a:gd name="connsiteX5" fmla="*/ 172668 w 590237"/>
                <a:gd name="connsiteY5" fmla="*/ 592990 h 737797"/>
                <a:gd name="connsiteX6" fmla="*/ 146669 w 590237"/>
                <a:gd name="connsiteY6" fmla="*/ 565586 h 737797"/>
                <a:gd name="connsiteX7" fmla="*/ 147372 w 590237"/>
                <a:gd name="connsiteY7" fmla="*/ 453160 h 737797"/>
                <a:gd name="connsiteX8" fmla="*/ 138940 w 590237"/>
                <a:gd name="connsiteY8" fmla="*/ 425053 h 737797"/>
                <a:gd name="connsiteX9" fmla="*/ 108725 w 590237"/>
                <a:gd name="connsiteY9" fmla="*/ 425053 h 737797"/>
                <a:gd name="connsiteX10" fmla="*/ 54620 w 590237"/>
                <a:gd name="connsiteY10" fmla="*/ 451052 h 737797"/>
                <a:gd name="connsiteX11" fmla="*/ 2623 w 590237"/>
                <a:gd name="connsiteY11" fmla="*/ 393433 h 737797"/>
                <a:gd name="connsiteX12" fmla="*/ 37756 w 590237"/>
                <a:gd name="connsiteY12" fmla="*/ 297871 h 737797"/>
                <a:gd name="connsiteX13" fmla="*/ 104509 w 590237"/>
                <a:gd name="connsiteY13" fmla="*/ 309817 h 737797"/>
                <a:gd name="connsiteX14" fmla="*/ 126292 w 590237"/>
                <a:gd name="connsiteY14" fmla="*/ 325275 h 737797"/>
                <a:gd name="connsiteX15" fmla="*/ 148075 w 590237"/>
                <a:gd name="connsiteY15" fmla="*/ 293655 h 737797"/>
                <a:gd name="connsiteX16" fmla="*/ 147372 w 590237"/>
                <a:gd name="connsiteY16" fmla="*/ 170689 h 737797"/>
                <a:gd name="connsiteX17" fmla="*/ 168452 w 590237"/>
                <a:gd name="connsiteY17" fmla="*/ 148906 h 737797"/>
                <a:gd name="connsiteX18" fmla="*/ 286499 w 590237"/>
                <a:gd name="connsiteY18" fmla="*/ 149609 h 737797"/>
                <a:gd name="connsiteX19" fmla="*/ 316714 w 590237"/>
                <a:gd name="connsiteY19" fmla="*/ 139772 h 737797"/>
                <a:gd name="connsiteX20" fmla="*/ 316011 w 590237"/>
                <a:gd name="connsiteY20" fmla="*/ 109557 h 737797"/>
                <a:gd name="connsiteX21" fmla="*/ 323741 w 590237"/>
                <a:gd name="connsiteY21" fmla="*/ 12589 h 737797"/>
                <a:gd name="connsiteX22" fmla="*/ 443896 w 590237"/>
                <a:gd name="connsiteY22" fmla="*/ 39993 h 737797"/>
                <a:gd name="connsiteX23" fmla="*/ 434761 w 590237"/>
                <a:gd name="connsiteY23" fmla="*/ 103233 h 737797"/>
                <a:gd name="connsiteX24" fmla="*/ 416492 w 590237"/>
                <a:gd name="connsiteY24" fmla="*/ 129934 h 737797"/>
                <a:gd name="connsiteX25" fmla="*/ 454436 w 590237"/>
                <a:gd name="connsiteY25" fmla="*/ 150312 h 737797"/>
                <a:gd name="connsiteX26" fmla="*/ 569673 w 590237"/>
                <a:gd name="connsiteY26" fmla="*/ 149609 h 737797"/>
                <a:gd name="connsiteX27" fmla="*/ 591455 w 590237"/>
                <a:gd name="connsiteY27" fmla="*/ 172797 h 737797"/>
                <a:gd name="connsiteX28" fmla="*/ 591455 w 590237"/>
                <a:gd name="connsiteY28" fmla="*/ 292952 h 737797"/>
                <a:gd name="connsiteX29" fmla="*/ 571078 w 590237"/>
                <a:gd name="connsiteY29" fmla="*/ 332301 h 737797"/>
                <a:gd name="connsiteX30" fmla="*/ 531729 w 590237"/>
                <a:gd name="connsiteY30" fmla="*/ 328086 h 737797"/>
                <a:gd name="connsiteX31" fmla="*/ 485353 w 590237"/>
                <a:gd name="connsiteY31" fmla="*/ 304195 h 737797"/>
                <a:gd name="connsiteX32" fmla="*/ 443193 w 590237"/>
                <a:gd name="connsiteY32" fmla="*/ 359706 h 737797"/>
                <a:gd name="connsiteX33" fmla="*/ 461463 w 590237"/>
                <a:gd name="connsiteY33" fmla="*/ 422945 h 737797"/>
                <a:gd name="connsiteX34" fmla="*/ 527513 w 590237"/>
                <a:gd name="connsiteY34" fmla="*/ 420837 h 737797"/>
                <a:gd name="connsiteX35" fmla="*/ 557728 w 590237"/>
                <a:gd name="connsiteY35" fmla="*/ 402568 h 737797"/>
                <a:gd name="connsiteX36" fmla="*/ 590753 w 590237"/>
                <a:gd name="connsiteY36" fmla="*/ 441917 h 737797"/>
                <a:gd name="connsiteX37" fmla="*/ 591455 w 590237"/>
                <a:gd name="connsiteY37" fmla="*/ 578937 h 737797"/>
                <a:gd name="connsiteX38" fmla="*/ 574591 w 590237"/>
                <a:gd name="connsiteY38" fmla="*/ 592287 h 737797"/>
                <a:gd name="connsiteX39" fmla="*/ 453733 w 590237"/>
                <a:gd name="connsiteY39" fmla="*/ 591585 h 737797"/>
                <a:gd name="connsiteX40" fmla="*/ 418600 w 590237"/>
                <a:gd name="connsiteY40" fmla="*/ 608449 h 737797"/>
                <a:gd name="connsiteX41" fmla="*/ 420005 w 590237"/>
                <a:gd name="connsiteY41" fmla="*/ 627420 h 737797"/>
                <a:gd name="connsiteX42" fmla="*/ 449517 w 590237"/>
                <a:gd name="connsiteY42" fmla="*/ 690660 h 737797"/>
                <a:gd name="connsiteX43" fmla="*/ 398925 w 590237"/>
                <a:gd name="connsiteY43" fmla="*/ 740549 h 737797"/>
                <a:gd name="connsiteX44" fmla="*/ 343415 w 590237"/>
                <a:gd name="connsiteY44" fmla="*/ 741252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0237" h="737797">
                  <a:moveTo>
                    <a:pt x="343415" y="741252"/>
                  </a:moveTo>
                  <a:cubicBezTo>
                    <a:pt x="328659" y="732820"/>
                    <a:pt x="313201" y="725793"/>
                    <a:pt x="301958" y="711740"/>
                  </a:cubicBezTo>
                  <a:cubicBezTo>
                    <a:pt x="280175" y="683633"/>
                    <a:pt x="282283" y="661851"/>
                    <a:pt x="307579" y="637258"/>
                  </a:cubicBezTo>
                  <a:cubicBezTo>
                    <a:pt x="314606" y="630934"/>
                    <a:pt x="331470" y="628826"/>
                    <a:pt x="323038" y="613367"/>
                  </a:cubicBezTo>
                  <a:cubicBezTo>
                    <a:pt x="316714" y="600719"/>
                    <a:pt x="306174" y="592287"/>
                    <a:pt x="290715" y="592287"/>
                  </a:cubicBezTo>
                  <a:cubicBezTo>
                    <a:pt x="251366" y="592990"/>
                    <a:pt x="212017" y="590882"/>
                    <a:pt x="172668" y="592990"/>
                  </a:cubicBezTo>
                  <a:cubicBezTo>
                    <a:pt x="149480" y="594395"/>
                    <a:pt x="145264" y="585963"/>
                    <a:pt x="146669" y="565586"/>
                  </a:cubicBezTo>
                  <a:cubicBezTo>
                    <a:pt x="148075" y="528345"/>
                    <a:pt x="146669" y="490401"/>
                    <a:pt x="147372" y="453160"/>
                  </a:cubicBezTo>
                  <a:cubicBezTo>
                    <a:pt x="147372" y="442620"/>
                    <a:pt x="146669" y="432783"/>
                    <a:pt x="138940" y="425053"/>
                  </a:cubicBezTo>
                  <a:cubicBezTo>
                    <a:pt x="129103" y="415216"/>
                    <a:pt x="119968" y="408892"/>
                    <a:pt x="108725" y="425053"/>
                  </a:cubicBezTo>
                  <a:cubicBezTo>
                    <a:pt x="96077" y="442620"/>
                    <a:pt x="80619" y="460186"/>
                    <a:pt x="54620" y="451052"/>
                  </a:cubicBezTo>
                  <a:cubicBezTo>
                    <a:pt x="27216" y="441214"/>
                    <a:pt x="8244" y="422945"/>
                    <a:pt x="2623" y="393433"/>
                  </a:cubicBezTo>
                  <a:cubicBezTo>
                    <a:pt x="-5809" y="351273"/>
                    <a:pt x="6136" y="317546"/>
                    <a:pt x="37756" y="297871"/>
                  </a:cubicBezTo>
                  <a:cubicBezTo>
                    <a:pt x="63755" y="281007"/>
                    <a:pt x="80619" y="284520"/>
                    <a:pt x="104509" y="309817"/>
                  </a:cubicBezTo>
                  <a:cubicBezTo>
                    <a:pt x="110833" y="316140"/>
                    <a:pt x="112941" y="330896"/>
                    <a:pt x="126292" y="325275"/>
                  </a:cubicBezTo>
                  <a:cubicBezTo>
                    <a:pt x="139643" y="319654"/>
                    <a:pt x="148075" y="309817"/>
                    <a:pt x="148075" y="293655"/>
                  </a:cubicBezTo>
                  <a:cubicBezTo>
                    <a:pt x="148075" y="252900"/>
                    <a:pt x="148777" y="211444"/>
                    <a:pt x="147372" y="170689"/>
                  </a:cubicBezTo>
                  <a:cubicBezTo>
                    <a:pt x="146669" y="154528"/>
                    <a:pt x="150885" y="148204"/>
                    <a:pt x="168452" y="148906"/>
                  </a:cubicBezTo>
                  <a:cubicBezTo>
                    <a:pt x="207801" y="150312"/>
                    <a:pt x="247150" y="148906"/>
                    <a:pt x="286499" y="149609"/>
                  </a:cubicBezTo>
                  <a:cubicBezTo>
                    <a:pt x="297742" y="149609"/>
                    <a:pt x="308282" y="148204"/>
                    <a:pt x="316714" y="139772"/>
                  </a:cubicBezTo>
                  <a:cubicBezTo>
                    <a:pt x="327254" y="129232"/>
                    <a:pt x="330064" y="121502"/>
                    <a:pt x="316011" y="109557"/>
                  </a:cubicBezTo>
                  <a:cubicBezTo>
                    <a:pt x="277365" y="77235"/>
                    <a:pt x="280878" y="39993"/>
                    <a:pt x="323741" y="12589"/>
                  </a:cubicBezTo>
                  <a:cubicBezTo>
                    <a:pt x="362387" y="-12004"/>
                    <a:pt x="420005" y="644"/>
                    <a:pt x="443896" y="39993"/>
                  </a:cubicBezTo>
                  <a:cubicBezTo>
                    <a:pt x="459355" y="64587"/>
                    <a:pt x="456544" y="81451"/>
                    <a:pt x="434761" y="103233"/>
                  </a:cubicBezTo>
                  <a:cubicBezTo>
                    <a:pt x="427032" y="110962"/>
                    <a:pt x="410168" y="114476"/>
                    <a:pt x="416492" y="129934"/>
                  </a:cubicBezTo>
                  <a:cubicBezTo>
                    <a:pt x="423519" y="145393"/>
                    <a:pt x="436869" y="151014"/>
                    <a:pt x="454436" y="150312"/>
                  </a:cubicBezTo>
                  <a:cubicBezTo>
                    <a:pt x="493082" y="148906"/>
                    <a:pt x="531026" y="151014"/>
                    <a:pt x="569673" y="149609"/>
                  </a:cubicBezTo>
                  <a:cubicBezTo>
                    <a:pt x="588645" y="148906"/>
                    <a:pt x="592158" y="155230"/>
                    <a:pt x="591455" y="172797"/>
                  </a:cubicBezTo>
                  <a:cubicBezTo>
                    <a:pt x="590050" y="212849"/>
                    <a:pt x="590753" y="252900"/>
                    <a:pt x="591455" y="292952"/>
                  </a:cubicBezTo>
                  <a:cubicBezTo>
                    <a:pt x="591455" y="310519"/>
                    <a:pt x="583726" y="322464"/>
                    <a:pt x="571078" y="332301"/>
                  </a:cubicBezTo>
                  <a:cubicBezTo>
                    <a:pt x="556322" y="344247"/>
                    <a:pt x="543674" y="344247"/>
                    <a:pt x="531729" y="328086"/>
                  </a:cubicBezTo>
                  <a:cubicBezTo>
                    <a:pt x="520487" y="312627"/>
                    <a:pt x="507838" y="295060"/>
                    <a:pt x="485353" y="304195"/>
                  </a:cubicBezTo>
                  <a:cubicBezTo>
                    <a:pt x="461463" y="314032"/>
                    <a:pt x="445301" y="332301"/>
                    <a:pt x="443193" y="359706"/>
                  </a:cubicBezTo>
                  <a:cubicBezTo>
                    <a:pt x="441788" y="382893"/>
                    <a:pt x="443193" y="405379"/>
                    <a:pt x="461463" y="422945"/>
                  </a:cubicBezTo>
                  <a:cubicBezTo>
                    <a:pt x="486758" y="447538"/>
                    <a:pt x="504325" y="447538"/>
                    <a:pt x="527513" y="420837"/>
                  </a:cubicBezTo>
                  <a:cubicBezTo>
                    <a:pt x="535242" y="411703"/>
                    <a:pt x="541566" y="396244"/>
                    <a:pt x="557728" y="402568"/>
                  </a:cubicBezTo>
                  <a:cubicBezTo>
                    <a:pt x="575294" y="409594"/>
                    <a:pt x="590050" y="422243"/>
                    <a:pt x="590753" y="441917"/>
                  </a:cubicBezTo>
                  <a:cubicBezTo>
                    <a:pt x="592158" y="487590"/>
                    <a:pt x="590753" y="533264"/>
                    <a:pt x="591455" y="578937"/>
                  </a:cubicBezTo>
                  <a:cubicBezTo>
                    <a:pt x="591455" y="592990"/>
                    <a:pt x="584429" y="592990"/>
                    <a:pt x="574591" y="592287"/>
                  </a:cubicBezTo>
                  <a:cubicBezTo>
                    <a:pt x="534540" y="592287"/>
                    <a:pt x="494488" y="592990"/>
                    <a:pt x="453733" y="591585"/>
                  </a:cubicBezTo>
                  <a:cubicBezTo>
                    <a:pt x="438275" y="591585"/>
                    <a:pt x="427032" y="596503"/>
                    <a:pt x="418600" y="608449"/>
                  </a:cubicBezTo>
                  <a:cubicBezTo>
                    <a:pt x="413682" y="615475"/>
                    <a:pt x="412979" y="621097"/>
                    <a:pt x="420005" y="627420"/>
                  </a:cubicBezTo>
                  <a:cubicBezTo>
                    <a:pt x="438977" y="644284"/>
                    <a:pt x="462165" y="658338"/>
                    <a:pt x="449517" y="690660"/>
                  </a:cubicBezTo>
                  <a:cubicBezTo>
                    <a:pt x="439680" y="714551"/>
                    <a:pt x="420005" y="728604"/>
                    <a:pt x="398925" y="740549"/>
                  </a:cubicBezTo>
                  <a:cubicBezTo>
                    <a:pt x="379954" y="741252"/>
                    <a:pt x="361684" y="741252"/>
                    <a:pt x="343415" y="74125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C080264-FDEF-46DC-AE7F-8A3F4D4803F3}"/>
                </a:ext>
              </a:extLst>
            </p:cNvPr>
            <p:cNvSpPr/>
            <p:nvPr/>
          </p:nvSpPr>
          <p:spPr>
            <a:xfrm>
              <a:off x="7364767" y="-14380"/>
              <a:ext cx="1282731" cy="1026186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81DBF19F-DB2C-4A86-9F3C-5D45A9289688}"/>
                </a:ext>
              </a:extLst>
            </p:cNvPr>
            <p:cNvSpPr/>
            <p:nvPr/>
          </p:nvSpPr>
          <p:spPr>
            <a:xfrm>
              <a:off x="6612685" y="475333"/>
              <a:ext cx="1282731" cy="1026186"/>
            </a:xfrm>
            <a:custGeom>
              <a:avLst/>
              <a:gdLst>
                <a:gd name="connsiteX0" fmla="*/ 510179 w 737797"/>
                <a:gd name="connsiteY0" fmla="*/ 592182 h 590237"/>
                <a:gd name="connsiteX1" fmla="*/ 449750 w 737797"/>
                <a:gd name="connsiteY1" fmla="*/ 592182 h 590237"/>
                <a:gd name="connsiteX2" fmla="*/ 408293 w 737797"/>
                <a:gd name="connsiteY2" fmla="*/ 569697 h 590237"/>
                <a:gd name="connsiteX3" fmla="*/ 412509 w 737797"/>
                <a:gd name="connsiteY3" fmla="*/ 532456 h 590237"/>
                <a:gd name="connsiteX4" fmla="*/ 438507 w 737797"/>
                <a:gd name="connsiteY4" fmla="*/ 486783 h 590237"/>
                <a:gd name="connsiteX5" fmla="*/ 378781 w 737797"/>
                <a:gd name="connsiteY5" fmla="*/ 443218 h 590237"/>
                <a:gd name="connsiteX6" fmla="*/ 314838 w 737797"/>
                <a:gd name="connsiteY6" fmla="*/ 465703 h 590237"/>
                <a:gd name="connsiteX7" fmla="*/ 319757 w 737797"/>
                <a:gd name="connsiteY7" fmla="*/ 526132 h 590237"/>
                <a:gd name="connsiteX8" fmla="*/ 338729 w 737797"/>
                <a:gd name="connsiteY8" fmla="*/ 558455 h 590237"/>
                <a:gd name="connsiteX9" fmla="*/ 298677 w 737797"/>
                <a:gd name="connsiteY9" fmla="*/ 591480 h 590237"/>
                <a:gd name="connsiteX10" fmla="*/ 161658 w 737797"/>
                <a:gd name="connsiteY10" fmla="*/ 592182 h 590237"/>
                <a:gd name="connsiteX11" fmla="*/ 149712 w 737797"/>
                <a:gd name="connsiteY11" fmla="*/ 573913 h 590237"/>
                <a:gd name="connsiteX12" fmla="*/ 149712 w 737797"/>
                <a:gd name="connsiteY12" fmla="*/ 458676 h 590237"/>
                <a:gd name="connsiteX13" fmla="*/ 141983 w 737797"/>
                <a:gd name="connsiteY13" fmla="*/ 427759 h 590237"/>
                <a:gd name="connsiteX14" fmla="*/ 108255 w 737797"/>
                <a:gd name="connsiteY14" fmla="*/ 426354 h 590237"/>
                <a:gd name="connsiteX15" fmla="*/ 55555 w 737797"/>
                <a:gd name="connsiteY15" fmla="*/ 450947 h 590237"/>
                <a:gd name="connsiteX16" fmla="*/ 4261 w 737797"/>
                <a:gd name="connsiteY16" fmla="*/ 398950 h 590237"/>
                <a:gd name="connsiteX17" fmla="*/ 35178 w 737797"/>
                <a:gd name="connsiteY17" fmla="*/ 299172 h 590237"/>
                <a:gd name="connsiteX18" fmla="*/ 102634 w 737797"/>
                <a:gd name="connsiteY18" fmla="*/ 306901 h 590237"/>
                <a:gd name="connsiteX19" fmla="*/ 128632 w 737797"/>
                <a:gd name="connsiteY19" fmla="*/ 324468 h 590237"/>
                <a:gd name="connsiteX20" fmla="*/ 149712 w 737797"/>
                <a:gd name="connsiteY20" fmla="*/ 289334 h 590237"/>
                <a:gd name="connsiteX21" fmla="*/ 149010 w 737797"/>
                <a:gd name="connsiteY21" fmla="*/ 174097 h 590237"/>
                <a:gd name="connsiteX22" fmla="*/ 174305 w 737797"/>
                <a:gd name="connsiteY22" fmla="*/ 148802 h 590237"/>
                <a:gd name="connsiteX23" fmla="*/ 286732 w 737797"/>
                <a:gd name="connsiteY23" fmla="*/ 149504 h 590237"/>
                <a:gd name="connsiteX24" fmla="*/ 310622 w 737797"/>
                <a:gd name="connsiteY24" fmla="*/ 144586 h 590237"/>
                <a:gd name="connsiteX25" fmla="*/ 314136 w 737797"/>
                <a:gd name="connsiteY25" fmla="*/ 108047 h 590237"/>
                <a:gd name="connsiteX26" fmla="*/ 311325 w 737797"/>
                <a:gd name="connsiteY26" fmla="*/ 23025 h 590237"/>
                <a:gd name="connsiteX27" fmla="*/ 439913 w 737797"/>
                <a:gd name="connsiteY27" fmla="*/ 32862 h 590237"/>
                <a:gd name="connsiteX28" fmla="*/ 433589 w 737797"/>
                <a:gd name="connsiteY28" fmla="*/ 104534 h 590237"/>
                <a:gd name="connsiteX29" fmla="*/ 416724 w 737797"/>
                <a:gd name="connsiteY29" fmla="*/ 128424 h 590237"/>
                <a:gd name="connsiteX30" fmla="*/ 451858 w 737797"/>
                <a:gd name="connsiteY30" fmla="*/ 149504 h 590237"/>
                <a:gd name="connsiteX31" fmla="*/ 572013 w 737797"/>
                <a:gd name="connsiteY31" fmla="*/ 148802 h 590237"/>
                <a:gd name="connsiteX32" fmla="*/ 590985 w 737797"/>
                <a:gd name="connsiteY32" fmla="*/ 168476 h 590237"/>
                <a:gd name="connsiteX33" fmla="*/ 590283 w 737797"/>
                <a:gd name="connsiteY33" fmla="*/ 283713 h 590237"/>
                <a:gd name="connsiteX34" fmla="*/ 597309 w 737797"/>
                <a:gd name="connsiteY34" fmla="*/ 312522 h 590237"/>
                <a:gd name="connsiteX35" fmla="*/ 633145 w 737797"/>
                <a:gd name="connsiteY35" fmla="*/ 314630 h 590237"/>
                <a:gd name="connsiteX36" fmla="*/ 719573 w 737797"/>
                <a:gd name="connsiteY36" fmla="*/ 312522 h 590237"/>
                <a:gd name="connsiteX37" fmla="*/ 694980 w 737797"/>
                <a:gd name="connsiteY37" fmla="*/ 448136 h 590237"/>
                <a:gd name="connsiteX38" fmla="*/ 636659 w 737797"/>
                <a:gd name="connsiteY38" fmla="*/ 433380 h 590237"/>
                <a:gd name="connsiteX39" fmla="*/ 612768 w 737797"/>
                <a:gd name="connsiteY39" fmla="*/ 417219 h 590237"/>
                <a:gd name="connsiteX40" fmla="*/ 590283 w 737797"/>
                <a:gd name="connsiteY40" fmla="*/ 451650 h 590237"/>
                <a:gd name="connsiteX41" fmla="*/ 590985 w 737797"/>
                <a:gd name="connsiteY41" fmla="*/ 569697 h 590237"/>
                <a:gd name="connsiteX42" fmla="*/ 567797 w 737797"/>
                <a:gd name="connsiteY42" fmla="*/ 593588 h 590237"/>
                <a:gd name="connsiteX43" fmla="*/ 510179 w 737797"/>
                <a:gd name="connsiteY43" fmla="*/ 592182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737797" h="590237">
                  <a:moveTo>
                    <a:pt x="510179" y="592182"/>
                  </a:moveTo>
                  <a:cubicBezTo>
                    <a:pt x="489802" y="592182"/>
                    <a:pt x="470127" y="592182"/>
                    <a:pt x="449750" y="592182"/>
                  </a:cubicBezTo>
                  <a:cubicBezTo>
                    <a:pt x="431481" y="592182"/>
                    <a:pt x="418833" y="583751"/>
                    <a:pt x="408293" y="569697"/>
                  </a:cubicBezTo>
                  <a:cubicBezTo>
                    <a:pt x="397753" y="555644"/>
                    <a:pt x="397753" y="543699"/>
                    <a:pt x="412509" y="532456"/>
                  </a:cubicBezTo>
                  <a:cubicBezTo>
                    <a:pt x="427264" y="521213"/>
                    <a:pt x="445534" y="509971"/>
                    <a:pt x="438507" y="486783"/>
                  </a:cubicBezTo>
                  <a:cubicBezTo>
                    <a:pt x="430778" y="460785"/>
                    <a:pt x="407590" y="445326"/>
                    <a:pt x="378781" y="443218"/>
                  </a:cubicBezTo>
                  <a:cubicBezTo>
                    <a:pt x="354188" y="441813"/>
                    <a:pt x="331702" y="444623"/>
                    <a:pt x="314838" y="465703"/>
                  </a:cubicBezTo>
                  <a:cubicBezTo>
                    <a:pt x="294461" y="490296"/>
                    <a:pt x="295164" y="504349"/>
                    <a:pt x="319757" y="526132"/>
                  </a:cubicBezTo>
                  <a:cubicBezTo>
                    <a:pt x="329594" y="534564"/>
                    <a:pt x="345053" y="540186"/>
                    <a:pt x="338729" y="558455"/>
                  </a:cubicBezTo>
                  <a:cubicBezTo>
                    <a:pt x="331702" y="576724"/>
                    <a:pt x="317649" y="590777"/>
                    <a:pt x="298677" y="591480"/>
                  </a:cubicBezTo>
                  <a:cubicBezTo>
                    <a:pt x="253004" y="593588"/>
                    <a:pt x="207331" y="591480"/>
                    <a:pt x="161658" y="592182"/>
                  </a:cubicBezTo>
                  <a:cubicBezTo>
                    <a:pt x="146199" y="592182"/>
                    <a:pt x="149712" y="581642"/>
                    <a:pt x="149712" y="573913"/>
                  </a:cubicBezTo>
                  <a:cubicBezTo>
                    <a:pt x="149712" y="535267"/>
                    <a:pt x="149712" y="497323"/>
                    <a:pt x="149712" y="458676"/>
                  </a:cubicBezTo>
                  <a:cubicBezTo>
                    <a:pt x="149712" y="447434"/>
                    <a:pt x="149712" y="436894"/>
                    <a:pt x="141983" y="427759"/>
                  </a:cubicBezTo>
                  <a:cubicBezTo>
                    <a:pt x="131443" y="415111"/>
                    <a:pt x="121606" y="407382"/>
                    <a:pt x="108255" y="426354"/>
                  </a:cubicBezTo>
                  <a:cubicBezTo>
                    <a:pt x="95607" y="443920"/>
                    <a:pt x="80149" y="459379"/>
                    <a:pt x="55555" y="450947"/>
                  </a:cubicBezTo>
                  <a:cubicBezTo>
                    <a:pt x="30259" y="442515"/>
                    <a:pt x="11288" y="426354"/>
                    <a:pt x="4261" y="398950"/>
                  </a:cubicBezTo>
                  <a:cubicBezTo>
                    <a:pt x="-6982" y="356087"/>
                    <a:pt x="4261" y="320954"/>
                    <a:pt x="35178" y="299172"/>
                  </a:cubicBezTo>
                  <a:cubicBezTo>
                    <a:pt x="61177" y="280902"/>
                    <a:pt x="80149" y="283713"/>
                    <a:pt x="102634" y="306901"/>
                  </a:cubicBezTo>
                  <a:cubicBezTo>
                    <a:pt x="109661" y="313928"/>
                    <a:pt x="111769" y="331494"/>
                    <a:pt x="128632" y="324468"/>
                  </a:cubicBezTo>
                  <a:cubicBezTo>
                    <a:pt x="143388" y="317441"/>
                    <a:pt x="149712" y="304793"/>
                    <a:pt x="149712" y="289334"/>
                  </a:cubicBezTo>
                  <a:cubicBezTo>
                    <a:pt x="149712" y="250688"/>
                    <a:pt x="151118" y="212744"/>
                    <a:pt x="149010" y="174097"/>
                  </a:cubicBezTo>
                  <a:cubicBezTo>
                    <a:pt x="148307" y="153720"/>
                    <a:pt x="153225" y="147396"/>
                    <a:pt x="174305" y="148802"/>
                  </a:cubicBezTo>
                  <a:cubicBezTo>
                    <a:pt x="211547" y="150910"/>
                    <a:pt x="249491" y="149504"/>
                    <a:pt x="286732" y="149504"/>
                  </a:cubicBezTo>
                  <a:cubicBezTo>
                    <a:pt x="295164" y="149504"/>
                    <a:pt x="302893" y="149504"/>
                    <a:pt x="310622" y="144586"/>
                  </a:cubicBezTo>
                  <a:cubicBezTo>
                    <a:pt x="330297" y="132640"/>
                    <a:pt x="331000" y="122803"/>
                    <a:pt x="314136" y="108047"/>
                  </a:cubicBezTo>
                  <a:cubicBezTo>
                    <a:pt x="281110" y="79941"/>
                    <a:pt x="280408" y="52537"/>
                    <a:pt x="311325" y="23025"/>
                  </a:cubicBezTo>
                  <a:cubicBezTo>
                    <a:pt x="346458" y="-11406"/>
                    <a:pt x="409698" y="-6487"/>
                    <a:pt x="439913" y="32862"/>
                  </a:cubicBezTo>
                  <a:cubicBezTo>
                    <a:pt x="460993" y="59563"/>
                    <a:pt x="458884" y="81346"/>
                    <a:pt x="433589" y="104534"/>
                  </a:cubicBezTo>
                  <a:cubicBezTo>
                    <a:pt x="426562" y="111560"/>
                    <a:pt x="410401" y="114371"/>
                    <a:pt x="416724" y="128424"/>
                  </a:cubicBezTo>
                  <a:cubicBezTo>
                    <a:pt x="423049" y="141775"/>
                    <a:pt x="434994" y="149504"/>
                    <a:pt x="451858" y="149504"/>
                  </a:cubicBezTo>
                  <a:cubicBezTo>
                    <a:pt x="491910" y="148802"/>
                    <a:pt x="531962" y="150207"/>
                    <a:pt x="572013" y="148802"/>
                  </a:cubicBezTo>
                  <a:cubicBezTo>
                    <a:pt x="588175" y="148099"/>
                    <a:pt x="591688" y="153720"/>
                    <a:pt x="590985" y="168476"/>
                  </a:cubicBezTo>
                  <a:cubicBezTo>
                    <a:pt x="589580" y="207123"/>
                    <a:pt x="590985" y="245067"/>
                    <a:pt x="590283" y="283713"/>
                  </a:cubicBezTo>
                  <a:cubicBezTo>
                    <a:pt x="590283" y="294253"/>
                    <a:pt x="590985" y="304090"/>
                    <a:pt x="597309" y="312522"/>
                  </a:cubicBezTo>
                  <a:cubicBezTo>
                    <a:pt x="607849" y="325873"/>
                    <a:pt x="617687" y="333602"/>
                    <a:pt x="633145" y="314630"/>
                  </a:cubicBezTo>
                  <a:cubicBezTo>
                    <a:pt x="661954" y="278794"/>
                    <a:pt x="687953" y="279497"/>
                    <a:pt x="719573" y="312522"/>
                  </a:cubicBezTo>
                  <a:cubicBezTo>
                    <a:pt x="756112" y="351872"/>
                    <a:pt x="742761" y="424948"/>
                    <a:pt x="694980" y="448136"/>
                  </a:cubicBezTo>
                  <a:cubicBezTo>
                    <a:pt x="671089" y="459379"/>
                    <a:pt x="653522" y="450947"/>
                    <a:pt x="636659" y="433380"/>
                  </a:cubicBezTo>
                  <a:cubicBezTo>
                    <a:pt x="630334" y="426354"/>
                    <a:pt x="627524" y="410895"/>
                    <a:pt x="612768" y="417219"/>
                  </a:cubicBezTo>
                  <a:cubicBezTo>
                    <a:pt x="598012" y="423543"/>
                    <a:pt x="590283" y="435488"/>
                    <a:pt x="590283" y="451650"/>
                  </a:cubicBezTo>
                  <a:cubicBezTo>
                    <a:pt x="590283" y="490999"/>
                    <a:pt x="588877" y="530348"/>
                    <a:pt x="590985" y="569697"/>
                  </a:cubicBezTo>
                  <a:cubicBezTo>
                    <a:pt x="591688" y="587967"/>
                    <a:pt x="587472" y="595696"/>
                    <a:pt x="567797" y="593588"/>
                  </a:cubicBezTo>
                  <a:cubicBezTo>
                    <a:pt x="548826" y="590777"/>
                    <a:pt x="529151" y="592182"/>
                    <a:pt x="510179" y="59218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8E7B9600-24B0-493A-9B65-33EC0A78A5D2}"/>
                </a:ext>
              </a:extLst>
            </p:cNvPr>
            <p:cNvSpPr/>
            <p:nvPr/>
          </p:nvSpPr>
          <p:spPr>
            <a:xfrm>
              <a:off x="6615226" y="5817009"/>
              <a:ext cx="1026185" cy="1026186"/>
            </a:xfrm>
            <a:custGeom>
              <a:avLst/>
              <a:gdLst>
                <a:gd name="connsiteX0" fmla="*/ 370196 w 590237"/>
                <a:gd name="connsiteY0" fmla="*/ 591917 h 590237"/>
                <a:gd name="connsiteX1" fmla="*/ 167829 w 590237"/>
                <a:gd name="connsiteY1" fmla="*/ 591917 h 590237"/>
                <a:gd name="connsiteX2" fmla="*/ 147452 w 590237"/>
                <a:gd name="connsiteY2" fmla="*/ 572242 h 590237"/>
                <a:gd name="connsiteX3" fmla="*/ 148154 w 590237"/>
                <a:gd name="connsiteY3" fmla="*/ 454897 h 590237"/>
                <a:gd name="connsiteX4" fmla="*/ 139020 w 590237"/>
                <a:gd name="connsiteY4" fmla="*/ 424683 h 590237"/>
                <a:gd name="connsiteX5" fmla="*/ 108805 w 590237"/>
                <a:gd name="connsiteY5" fmla="*/ 425385 h 590237"/>
                <a:gd name="connsiteX6" fmla="*/ 56808 w 590237"/>
                <a:gd name="connsiteY6" fmla="*/ 451384 h 590237"/>
                <a:gd name="connsiteX7" fmla="*/ 4811 w 590237"/>
                <a:gd name="connsiteY7" fmla="*/ 400089 h 590237"/>
                <a:gd name="connsiteX8" fmla="*/ 38539 w 590237"/>
                <a:gd name="connsiteY8" fmla="*/ 296798 h 590237"/>
                <a:gd name="connsiteX9" fmla="*/ 105292 w 590237"/>
                <a:gd name="connsiteY9" fmla="*/ 309446 h 590237"/>
                <a:gd name="connsiteX10" fmla="*/ 127074 w 590237"/>
                <a:gd name="connsiteY10" fmla="*/ 324904 h 590237"/>
                <a:gd name="connsiteX11" fmla="*/ 148857 w 590237"/>
                <a:gd name="connsiteY11" fmla="*/ 293284 h 590237"/>
                <a:gd name="connsiteX12" fmla="*/ 148154 w 590237"/>
                <a:gd name="connsiteY12" fmla="*/ 175940 h 590237"/>
                <a:gd name="connsiteX13" fmla="*/ 174153 w 590237"/>
                <a:gd name="connsiteY13" fmla="*/ 148536 h 590237"/>
                <a:gd name="connsiteX14" fmla="*/ 286579 w 590237"/>
                <a:gd name="connsiteY14" fmla="*/ 149238 h 590237"/>
                <a:gd name="connsiteX15" fmla="*/ 310470 w 590237"/>
                <a:gd name="connsiteY15" fmla="*/ 145022 h 590237"/>
                <a:gd name="connsiteX16" fmla="*/ 313983 w 590237"/>
                <a:gd name="connsiteY16" fmla="*/ 108484 h 590237"/>
                <a:gd name="connsiteX17" fmla="*/ 312578 w 590237"/>
                <a:gd name="connsiteY17" fmla="*/ 21354 h 590237"/>
                <a:gd name="connsiteX18" fmla="*/ 449597 w 590237"/>
                <a:gd name="connsiteY18" fmla="*/ 48757 h 590237"/>
                <a:gd name="connsiteX19" fmla="*/ 433436 w 590237"/>
                <a:gd name="connsiteY19" fmla="*/ 104268 h 590237"/>
                <a:gd name="connsiteX20" fmla="*/ 417275 w 590237"/>
                <a:gd name="connsiteY20" fmla="*/ 128861 h 590237"/>
                <a:gd name="connsiteX21" fmla="*/ 452408 w 590237"/>
                <a:gd name="connsiteY21" fmla="*/ 149941 h 590237"/>
                <a:gd name="connsiteX22" fmla="*/ 572564 w 590237"/>
                <a:gd name="connsiteY22" fmla="*/ 149238 h 590237"/>
                <a:gd name="connsiteX23" fmla="*/ 592941 w 590237"/>
                <a:gd name="connsiteY23" fmla="*/ 168210 h 590237"/>
                <a:gd name="connsiteX24" fmla="*/ 592941 w 590237"/>
                <a:gd name="connsiteY24" fmla="*/ 291176 h 590237"/>
                <a:gd name="connsiteX25" fmla="*/ 566942 w 590237"/>
                <a:gd name="connsiteY25" fmla="*/ 336147 h 590237"/>
                <a:gd name="connsiteX26" fmla="*/ 538133 w 590237"/>
                <a:gd name="connsiteY26" fmla="*/ 333336 h 590237"/>
                <a:gd name="connsiteX27" fmla="*/ 472082 w 590237"/>
                <a:gd name="connsiteY27" fmla="*/ 312256 h 590237"/>
                <a:gd name="connsiteX28" fmla="*/ 452408 w 590237"/>
                <a:gd name="connsiteY28" fmla="*/ 408521 h 590237"/>
                <a:gd name="connsiteX29" fmla="*/ 530404 w 590237"/>
                <a:gd name="connsiteY29" fmla="*/ 419764 h 590237"/>
                <a:gd name="connsiteX30" fmla="*/ 560618 w 590237"/>
                <a:gd name="connsiteY30" fmla="*/ 403603 h 590237"/>
                <a:gd name="connsiteX31" fmla="*/ 592238 w 590237"/>
                <a:gd name="connsiteY31" fmla="*/ 441547 h 590237"/>
                <a:gd name="connsiteX32" fmla="*/ 592941 w 590237"/>
                <a:gd name="connsiteY32" fmla="*/ 581377 h 590237"/>
                <a:gd name="connsiteX33" fmla="*/ 574671 w 590237"/>
                <a:gd name="connsiteY33" fmla="*/ 593322 h 590237"/>
                <a:gd name="connsiteX34" fmla="*/ 370196 w 590237"/>
                <a:gd name="connsiteY34" fmla="*/ 591917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237" h="590237">
                  <a:moveTo>
                    <a:pt x="370196" y="591917"/>
                  </a:moveTo>
                  <a:cubicBezTo>
                    <a:pt x="302740" y="591917"/>
                    <a:pt x="235285" y="591214"/>
                    <a:pt x="167829" y="591917"/>
                  </a:cubicBezTo>
                  <a:cubicBezTo>
                    <a:pt x="152370" y="591917"/>
                    <a:pt x="147452" y="588403"/>
                    <a:pt x="147452" y="572242"/>
                  </a:cubicBezTo>
                  <a:cubicBezTo>
                    <a:pt x="148857" y="532893"/>
                    <a:pt x="147452" y="493544"/>
                    <a:pt x="148154" y="454897"/>
                  </a:cubicBezTo>
                  <a:cubicBezTo>
                    <a:pt x="148154" y="443655"/>
                    <a:pt x="147452" y="433115"/>
                    <a:pt x="139020" y="424683"/>
                  </a:cubicBezTo>
                  <a:cubicBezTo>
                    <a:pt x="128480" y="414143"/>
                    <a:pt x="119345" y="410629"/>
                    <a:pt x="108805" y="425385"/>
                  </a:cubicBezTo>
                  <a:cubicBezTo>
                    <a:pt x="96157" y="442249"/>
                    <a:pt x="81401" y="459113"/>
                    <a:pt x="56808" y="451384"/>
                  </a:cubicBezTo>
                  <a:cubicBezTo>
                    <a:pt x="30810" y="443655"/>
                    <a:pt x="12540" y="426790"/>
                    <a:pt x="4811" y="400089"/>
                  </a:cubicBezTo>
                  <a:cubicBezTo>
                    <a:pt x="-7837" y="357929"/>
                    <a:pt x="4811" y="317878"/>
                    <a:pt x="38539" y="296798"/>
                  </a:cubicBezTo>
                  <a:cubicBezTo>
                    <a:pt x="64537" y="279934"/>
                    <a:pt x="81401" y="284150"/>
                    <a:pt x="105292" y="309446"/>
                  </a:cubicBezTo>
                  <a:cubicBezTo>
                    <a:pt x="110913" y="315770"/>
                    <a:pt x="113724" y="330526"/>
                    <a:pt x="127074" y="324904"/>
                  </a:cubicBezTo>
                  <a:cubicBezTo>
                    <a:pt x="140425" y="319283"/>
                    <a:pt x="148857" y="308743"/>
                    <a:pt x="148857" y="293284"/>
                  </a:cubicBezTo>
                  <a:cubicBezTo>
                    <a:pt x="148857" y="253935"/>
                    <a:pt x="150262" y="214586"/>
                    <a:pt x="148154" y="175940"/>
                  </a:cubicBezTo>
                  <a:cubicBezTo>
                    <a:pt x="147452" y="155562"/>
                    <a:pt x="150965" y="147130"/>
                    <a:pt x="174153" y="148536"/>
                  </a:cubicBezTo>
                  <a:cubicBezTo>
                    <a:pt x="211394" y="150644"/>
                    <a:pt x="248635" y="149238"/>
                    <a:pt x="286579" y="149238"/>
                  </a:cubicBezTo>
                  <a:cubicBezTo>
                    <a:pt x="294309" y="149238"/>
                    <a:pt x="302740" y="149941"/>
                    <a:pt x="310470" y="145022"/>
                  </a:cubicBezTo>
                  <a:cubicBezTo>
                    <a:pt x="328739" y="133077"/>
                    <a:pt x="330145" y="122537"/>
                    <a:pt x="313983" y="108484"/>
                  </a:cubicBezTo>
                  <a:cubicBezTo>
                    <a:pt x="280255" y="78972"/>
                    <a:pt x="280255" y="52271"/>
                    <a:pt x="312578" y="21354"/>
                  </a:cubicBezTo>
                  <a:cubicBezTo>
                    <a:pt x="353332" y="-16590"/>
                    <a:pt x="426409" y="-1835"/>
                    <a:pt x="449597" y="48757"/>
                  </a:cubicBezTo>
                  <a:cubicBezTo>
                    <a:pt x="460137" y="72648"/>
                    <a:pt x="449597" y="88107"/>
                    <a:pt x="433436" y="104268"/>
                  </a:cubicBezTo>
                  <a:cubicBezTo>
                    <a:pt x="426409" y="111295"/>
                    <a:pt x="410951" y="114808"/>
                    <a:pt x="417275" y="128861"/>
                  </a:cubicBezTo>
                  <a:cubicBezTo>
                    <a:pt x="423599" y="142914"/>
                    <a:pt x="435544" y="149941"/>
                    <a:pt x="452408" y="149941"/>
                  </a:cubicBezTo>
                  <a:cubicBezTo>
                    <a:pt x="492460" y="149238"/>
                    <a:pt x="532512" y="150644"/>
                    <a:pt x="572564" y="149238"/>
                  </a:cubicBezTo>
                  <a:cubicBezTo>
                    <a:pt x="587319" y="149238"/>
                    <a:pt x="592941" y="152049"/>
                    <a:pt x="592941" y="168210"/>
                  </a:cubicBezTo>
                  <a:cubicBezTo>
                    <a:pt x="591535" y="208965"/>
                    <a:pt x="592238" y="250422"/>
                    <a:pt x="592941" y="291176"/>
                  </a:cubicBezTo>
                  <a:cubicBezTo>
                    <a:pt x="592941" y="312256"/>
                    <a:pt x="582401" y="324904"/>
                    <a:pt x="566942" y="336147"/>
                  </a:cubicBezTo>
                  <a:cubicBezTo>
                    <a:pt x="556402" y="343174"/>
                    <a:pt x="547268" y="342471"/>
                    <a:pt x="538133" y="333336"/>
                  </a:cubicBezTo>
                  <a:cubicBezTo>
                    <a:pt x="500892" y="297501"/>
                    <a:pt x="494568" y="295393"/>
                    <a:pt x="472082" y="312256"/>
                  </a:cubicBezTo>
                  <a:cubicBezTo>
                    <a:pt x="444679" y="332634"/>
                    <a:pt x="435544" y="378307"/>
                    <a:pt x="452408" y="408521"/>
                  </a:cubicBezTo>
                  <a:cubicBezTo>
                    <a:pt x="472785" y="445762"/>
                    <a:pt x="503702" y="449979"/>
                    <a:pt x="530404" y="419764"/>
                  </a:cubicBezTo>
                  <a:cubicBezTo>
                    <a:pt x="538133" y="410629"/>
                    <a:pt x="544457" y="395874"/>
                    <a:pt x="560618" y="403603"/>
                  </a:cubicBezTo>
                  <a:cubicBezTo>
                    <a:pt x="576779" y="410629"/>
                    <a:pt x="592238" y="422575"/>
                    <a:pt x="592238" y="441547"/>
                  </a:cubicBezTo>
                  <a:cubicBezTo>
                    <a:pt x="593643" y="487922"/>
                    <a:pt x="592238" y="534298"/>
                    <a:pt x="592941" y="581377"/>
                  </a:cubicBezTo>
                  <a:cubicBezTo>
                    <a:pt x="592941" y="596835"/>
                    <a:pt x="582401" y="593322"/>
                    <a:pt x="574671" y="593322"/>
                  </a:cubicBezTo>
                  <a:cubicBezTo>
                    <a:pt x="505108" y="592619"/>
                    <a:pt x="437652" y="591917"/>
                    <a:pt x="370196" y="59191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C56CD2F6-6F64-4A3C-BCEA-804A09DDC6E1}"/>
                </a:ext>
              </a:extLst>
            </p:cNvPr>
            <p:cNvSpPr/>
            <p:nvPr/>
          </p:nvSpPr>
          <p:spPr>
            <a:xfrm>
              <a:off x="8391592" y="-14380"/>
              <a:ext cx="1026185" cy="1026186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9A0E4B94-34B5-4987-AC59-AF13FF5F23DF}"/>
                </a:ext>
              </a:extLst>
            </p:cNvPr>
            <p:cNvSpPr/>
            <p:nvPr/>
          </p:nvSpPr>
          <p:spPr>
            <a:xfrm>
              <a:off x="7381166" y="6073556"/>
              <a:ext cx="1282731" cy="769640"/>
            </a:xfrm>
            <a:custGeom>
              <a:avLst/>
              <a:gdLst>
                <a:gd name="connsiteX0" fmla="*/ 370725 w 737797"/>
                <a:gd name="connsiteY0" fmla="*/ 441321 h 442678"/>
                <a:gd name="connsiteX1" fmla="*/ 178898 w 737797"/>
                <a:gd name="connsiteY1" fmla="*/ 442023 h 442678"/>
                <a:gd name="connsiteX2" fmla="*/ 148684 w 737797"/>
                <a:gd name="connsiteY2" fmla="*/ 413214 h 442678"/>
                <a:gd name="connsiteX3" fmla="*/ 149386 w 737797"/>
                <a:gd name="connsiteY3" fmla="*/ 303599 h 442678"/>
                <a:gd name="connsiteX4" fmla="*/ 138846 w 737797"/>
                <a:gd name="connsiteY4" fmla="*/ 274087 h 442678"/>
                <a:gd name="connsiteX5" fmla="*/ 110037 w 737797"/>
                <a:gd name="connsiteY5" fmla="*/ 274790 h 442678"/>
                <a:gd name="connsiteX6" fmla="*/ 55230 w 737797"/>
                <a:gd name="connsiteY6" fmla="*/ 301491 h 442678"/>
                <a:gd name="connsiteX7" fmla="*/ 2530 w 737797"/>
                <a:gd name="connsiteY7" fmla="*/ 243872 h 442678"/>
                <a:gd name="connsiteX8" fmla="*/ 40473 w 737797"/>
                <a:gd name="connsiteY8" fmla="*/ 146905 h 442678"/>
                <a:gd name="connsiteX9" fmla="*/ 105119 w 737797"/>
                <a:gd name="connsiteY9" fmla="*/ 160255 h 442678"/>
                <a:gd name="connsiteX10" fmla="*/ 127604 w 737797"/>
                <a:gd name="connsiteY10" fmla="*/ 175714 h 442678"/>
                <a:gd name="connsiteX11" fmla="*/ 149386 w 737797"/>
                <a:gd name="connsiteY11" fmla="*/ 143391 h 442678"/>
                <a:gd name="connsiteX12" fmla="*/ 148684 w 737797"/>
                <a:gd name="connsiteY12" fmla="*/ 23236 h 442678"/>
                <a:gd name="connsiteX13" fmla="*/ 170466 w 737797"/>
                <a:gd name="connsiteY13" fmla="*/ 48 h 442678"/>
                <a:gd name="connsiteX14" fmla="*/ 290622 w 737797"/>
                <a:gd name="connsiteY14" fmla="*/ 751 h 442678"/>
                <a:gd name="connsiteX15" fmla="*/ 330673 w 737797"/>
                <a:gd name="connsiteY15" fmla="*/ 19722 h 442678"/>
                <a:gd name="connsiteX16" fmla="*/ 327160 w 737797"/>
                <a:gd name="connsiteY16" fmla="*/ 59072 h 442678"/>
                <a:gd name="connsiteX17" fmla="*/ 301864 w 737797"/>
                <a:gd name="connsiteY17" fmla="*/ 105447 h 442678"/>
                <a:gd name="connsiteX18" fmla="*/ 357375 w 737797"/>
                <a:gd name="connsiteY18" fmla="*/ 148310 h 442678"/>
                <a:gd name="connsiteX19" fmla="*/ 419209 w 737797"/>
                <a:gd name="connsiteY19" fmla="*/ 132851 h 442678"/>
                <a:gd name="connsiteX20" fmla="*/ 419209 w 737797"/>
                <a:gd name="connsiteY20" fmla="*/ 63287 h 442678"/>
                <a:gd name="connsiteX21" fmla="*/ 401643 w 737797"/>
                <a:gd name="connsiteY21" fmla="*/ 35884 h 442678"/>
                <a:gd name="connsiteX22" fmla="*/ 437478 w 737797"/>
                <a:gd name="connsiteY22" fmla="*/ 2156 h 442678"/>
                <a:gd name="connsiteX23" fmla="*/ 582228 w 737797"/>
                <a:gd name="connsiteY23" fmla="*/ 751 h 442678"/>
                <a:gd name="connsiteX24" fmla="*/ 591362 w 737797"/>
                <a:gd name="connsiteY24" fmla="*/ 19020 h 442678"/>
                <a:gd name="connsiteX25" fmla="*/ 591362 w 737797"/>
                <a:gd name="connsiteY25" fmla="*/ 134257 h 442678"/>
                <a:gd name="connsiteX26" fmla="*/ 596983 w 737797"/>
                <a:gd name="connsiteY26" fmla="*/ 160255 h 442678"/>
                <a:gd name="connsiteX27" fmla="*/ 634224 w 737797"/>
                <a:gd name="connsiteY27" fmla="*/ 164471 h 442678"/>
                <a:gd name="connsiteX28" fmla="*/ 722760 w 737797"/>
                <a:gd name="connsiteY28" fmla="*/ 165174 h 442678"/>
                <a:gd name="connsiteX29" fmla="*/ 695356 w 737797"/>
                <a:gd name="connsiteY29" fmla="*/ 298680 h 442678"/>
                <a:gd name="connsiteX30" fmla="*/ 637035 w 737797"/>
                <a:gd name="connsiteY30" fmla="*/ 283221 h 442678"/>
                <a:gd name="connsiteX31" fmla="*/ 613144 w 737797"/>
                <a:gd name="connsiteY31" fmla="*/ 267060 h 442678"/>
                <a:gd name="connsiteX32" fmla="*/ 591362 w 737797"/>
                <a:gd name="connsiteY32" fmla="*/ 302193 h 442678"/>
                <a:gd name="connsiteX33" fmla="*/ 592065 w 737797"/>
                <a:gd name="connsiteY33" fmla="*/ 420241 h 442678"/>
                <a:gd name="connsiteX34" fmla="*/ 570282 w 737797"/>
                <a:gd name="connsiteY34" fmla="*/ 442726 h 442678"/>
                <a:gd name="connsiteX35" fmla="*/ 370725 w 737797"/>
                <a:gd name="connsiteY35" fmla="*/ 441321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37797" h="442678">
                  <a:moveTo>
                    <a:pt x="370725" y="441321"/>
                  </a:moveTo>
                  <a:cubicBezTo>
                    <a:pt x="306783" y="441321"/>
                    <a:pt x="242840" y="440618"/>
                    <a:pt x="178898" y="442023"/>
                  </a:cubicBezTo>
                  <a:cubicBezTo>
                    <a:pt x="155710" y="442726"/>
                    <a:pt x="146576" y="438510"/>
                    <a:pt x="148684" y="413214"/>
                  </a:cubicBezTo>
                  <a:cubicBezTo>
                    <a:pt x="151494" y="376676"/>
                    <a:pt x="149386" y="340137"/>
                    <a:pt x="149386" y="303599"/>
                  </a:cubicBezTo>
                  <a:cubicBezTo>
                    <a:pt x="149386" y="292356"/>
                    <a:pt x="147981" y="282519"/>
                    <a:pt x="138846" y="274087"/>
                  </a:cubicBezTo>
                  <a:cubicBezTo>
                    <a:pt x="128306" y="264250"/>
                    <a:pt x="119874" y="260736"/>
                    <a:pt x="110037" y="274790"/>
                  </a:cubicBezTo>
                  <a:cubicBezTo>
                    <a:pt x="96686" y="293761"/>
                    <a:pt x="79823" y="309923"/>
                    <a:pt x="55230" y="301491"/>
                  </a:cubicBezTo>
                  <a:cubicBezTo>
                    <a:pt x="28528" y="292356"/>
                    <a:pt x="8853" y="274087"/>
                    <a:pt x="2530" y="243872"/>
                  </a:cubicBezTo>
                  <a:cubicBezTo>
                    <a:pt x="-5902" y="201010"/>
                    <a:pt x="6746" y="166579"/>
                    <a:pt x="40473" y="146905"/>
                  </a:cubicBezTo>
                  <a:cubicBezTo>
                    <a:pt x="65067" y="132148"/>
                    <a:pt x="82633" y="136365"/>
                    <a:pt x="105119" y="160255"/>
                  </a:cubicBezTo>
                  <a:cubicBezTo>
                    <a:pt x="111443" y="167282"/>
                    <a:pt x="114956" y="181335"/>
                    <a:pt x="127604" y="175714"/>
                  </a:cubicBezTo>
                  <a:cubicBezTo>
                    <a:pt x="140252" y="170092"/>
                    <a:pt x="149386" y="159552"/>
                    <a:pt x="149386" y="143391"/>
                  </a:cubicBezTo>
                  <a:cubicBezTo>
                    <a:pt x="149386" y="103339"/>
                    <a:pt x="150089" y="63287"/>
                    <a:pt x="148684" y="23236"/>
                  </a:cubicBezTo>
                  <a:cubicBezTo>
                    <a:pt x="147981" y="6372"/>
                    <a:pt x="150792" y="-655"/>
                    <a:pt x="170466" y="48"/>
                  </a:cubicBezTo>
                  <a:cubicBezTo>
                    <a:pt x="210518" y="2156"/>
                    <a:pt x="250570" y="751"/>
                    <a:pt x="290622" y="751"/>
                  </a:cubicBezTo>
                  <a:cubicBezTo>
                    <a:pt x="307486" y="751"/>
                    <a:pt x="320836" y="7074"/>
                    <a:pt x="330673" y="19722"/>
                  </a:cubicBezTo>
                  <a:cubicBezTo>
                    <a:pt x="341916" y="33775"/>
                    <a:pt x="344024" y="46424"/>
                    <a:pt x="327160" y="59072"/>
                  </a:cubicBezTo>
                  <a:cubicBezTo>
                    <a:pt x="312404" y="70314"/>
                    <a:pt x="292730" y="82259"/>
                    <a:pt x="301864" y="105447"/>
                  </a:cubicBezTo>
                  <a:cubicBezTo>
                    <a:pt x="311702" y="129338"/>
                    <a:pt x="329268" y="146202"/>
                    <a:pt x="357375" y="148310"/>
                  </a:cubicBezTo>
                  <a:cubicBezTo>
                    <a:pt x="379860" y="150418"/>
                    <a:pt x="400940" y="149013"/>
                    <a:pt x="419209" y="132851"/>
                  </a:cubicBezTo>
                  <a:cubicBezTo>
                    <a:pt x="448018" y="106150"/>
                    <a:pt x="448018" y="89286"/>
                    <a:pt x="419209" y="63287"/>
                  </a:cubicBezTo>
                  <a:cubicBezTo>
                    <a:pt x="410777" y="56261"/>
                    <a:pt x="396724" y="50640"/>
                    <a:pt x="401643" y="35884"/>
                  </a:cubicBezTo>
                  <a:cubicBezTo>
                    <a:pt x="407264" y="19020"/>
                    <a:pt x="418506" y="2859"/>
                    <a:pt x="437478" y="2156"/>
                  </a:cubicBezTo>
                  <a:cubicBezTo>
                    <a:pt x="485962" y="48"/>
                    <a:pt x="534446" y="751"/>
                    <a:pt x="582228" y="751"/>
                  </a:cubicBezTo>
                  <a:cubicBezTo>
                    <a:pt x="596983" y="751"/>
                    <a:pt x="591362" y="11993"/>
                    <a:pt x="591362" y="19020"/>
                  </a:cubicBezTo>
                  <a:cubicBezTo>
                    <a:pt x="592065" y="57666"/>
                    <a:pt x="591362" y="95610"/>
                    <a:pt x="591362" y="134257"/>
                  </a:cubicBezTo>
                  <a:cubicBezTo>
                    <a:pt x="591362" y="143391"/>
                    <a:pt x="592065" y="152526"/>
                    <a:pt x="596983" y="160255"/>
                  </a:cubicBezTo>
                  <a:cubicBezTo>
                    <a:pt x="608929" y="179930"/>
                    <a:pt x="618766" y="180632"/>
                    <a:pt x="634224" y="164471"/>
                  </a:cubicBezTo>
                  <a:cubicBezTo>
                    <a:pt x="665142" y="130041"/>
                    <a:pt x="692545" y="130743"/>
                    <a:pt x="722760" y="165174"/>
                  </a:cubicBezTo>
                  <a:cubicBezTo>
                    <a:pt x="758596" y="205928"/>
                    <a:pt x="743840" y="274790"/>
                    <a:pt x="695356" y="298680"/>
                  </a:cubicBezTo>
                  <a:cubicBezTo>
                    <a:pt x="671465" y="310625"/>
                    <a:pt x="653899" y="300788"/>
                    <a:pt x="637035" y="283221"/>
                  </a:cubicBezTo>
                  <a:cubicBezTo>
                    <a:pt x="630711" y="276195"/>
                    <a:pt x="627901" y="260033"/>
                    <a:pt x="613144" y="267060"/>
                  </a:cubicBezTo>
                  <a:cubicBezTo>
                    <a:pt x="599794" y="273384"/>
                    <a:pt x="591362" y="285330"/>
                    <a:pt x="591362" y="302193"/>
                  </a:cubicBezTo>
                  <a:cubicBezTo>
                    <a:pt x="591362" y="341543"/>
                    <a:pt x="590659" y="380892"/>
                    <a:pt x="592065" y="420241"/>
                  </a:cubicBezTo>
                  <a:cubicBezTo>
                    <a:pt x="592767" y="437807"/>
                    <a:pt x="588551" y="443429"/>
                    <a:pt x="570282" y="442726"/>
                  </a:cubicBezTo>
                  <a:cubicBezTo>
                    <a:pt x="504232" y="440618"/>
                    <a:pt x="437478" y="441321"/>
                    <a:pt x="370725" y="44132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D506BE6C-3DEC-4D98-A9CB-B8B3F18BC009}"/>
                </a:ext>
              </a:extLst>
            </p:cNvPr>
            <p:cNvSpPr/>
            <p:nvPr/>
          </p:nvSpPr>
          <p:spPr>
            <a:xfrm flipH="1">
              <a:off x="7370814" y="1511907"/>
              <a:ext cx="1026185" cy="1026186"/>
            </a:xfrm>
            <a:custGeom>
              <a:avLst/>
              <a:gdLst>
                <a:gd name="connsiteX0" fmla="*/ 527 w 590237"/>
                <a:gd name="connsiteY0" fmla="*/ 78746 h 590237"/>
                <a:gd name="connsiteX1" fmla="*/ 527 w 590237"/>
                <a:gd name="connsiteY1" fmla="*/ 21128 h 590237"/>
                <a:gd name="connsiteX2" fmla="*/ 19499 w 590237"/>
                <a:gd name="connsiteY2" fmla="*/ 751 h 590237"/>
                <a:gd name="connsiteX3" fmla="*/ 139654 w 590237"/>
                <a:gd name="connsiteY3" fmla="*/ 751 h 590237"/>
                <a:gd name="connsiteX4" fmla="*/ 181814 w 590237"/>
                <a:gd name="connsiteY4" fmla="*/ 21128 h 590237"/>
                <a:gd name="connsiteX5" fmla="*/ 179004 w 590237"/>
                <a:gd name="connsiteY5" fmla="*/ 60477 h 590237"/>
                <a:gd name="connsiteX6" fmla="*/ 153708 w 590237"/>
                <a:gd name="connsiteY6" fmla="*/ 106150 h 590237"/>
                <a:gd name="connsiteX7" fmla="*/ 211326 w 590237"/>
                <a:gd name="connsiteY7" fmla="*/ 149013 h 590237"/>
                <a:gd name="connsiteX8" fmla="*/ 278079 w 590237"/>
                <a:gd name="connsiteY8" fmla="*/ 126528 h 590237"/>
                <a:gd name="connsiteX9" fmla="*/ 274566 w 590237"/>
                <a:gd name="connsiteY9" fmla="*/ 68206 h 590237"/>
                <a:gd name="connsiteX10" fmla="*/ 254188 w 590237"/>
                <a:gd name="connsiteY10" fmla="*/ 34479 h 590237"/>
                <a:gd name="connsiteX11" fmla="*/ 301970 w 590237"/>
                <a:gd name="connsiteY11" fmla="*/ 751 h 590237"/>
                <a:gd name="connsiteX12" fmla="*/ 424936 w 590237"/>
                <a:gd name="connsiteY12" fmla="*/ 48 h 590237"/>
                <a:gd name="connsiteX13" fmla="*/ 442503 w 590237"/>
                <a:gd name="connsiteY13" fmla="*/ 19723 h 590237"/>
                <a:gd name="connsiteX14" fmla="*/ 442503 w 590237"/>
                <a:gd name="connsiteY14" fmla="*/ 134959 h 590237"/>
                <a:gd name="connsiteX15" fmla="*/ 450934 w 590237"/>
                <a:gd name="connsiteY15" fmla="*/ 165877 h 590237"/>
                <a:gd name="connsiteX16" fmla="*/ 484663 w 590237"/>
                <a:gd name="connsiteY16" fmla="*/ 167282 h 590237"/>
                <a:gd name="connsiteX17" fmla="*/ 574603 w 590237"/>
                <a:gd name="connsiteY17" fmla="*/ 167985 h 590237"/>
                <a:gd name="connsiteX18" fmla="*/ 559145 w 590237"/>
                <a:gd name="connsiteY18" fmla="*/ 292356 h 590237"/>
                <a:gd name="connsiteX19" fmla="*/ 489581 w 590237"/>
                <a:gd name="connsiteY19" fmla="*/ 286032 h 590237"/>
                <a:gd name="connsiteX20" fmla="*/ 462880 w 590237"/>
                <a:gd name="connsiteY20" fmla="*/ 269168 h 590237"/>
                <a:gd name="connsiteX21" fmla="*/ 442503 w 590237"/>
                <a:gd name="connsiteY21" fmla="*/ 305004 h 590237"/>
                <a:gd name="connsiteX22" fmla="*/ 442503 w 590237"/>
                <a:gd name="connsiteY22" fmla="*/ 406188 h 590237"/>
                <a:gd name="connsiteX23" fmla="*/ 404559 w 590237"/>
                <a:gd name="connsiteY23" fmla="*/ 442726 h 590237"/>
                <a:gd name="connsiteX24" fmla="*/ 308997 w 590237"/>
                <a:gd name="connsiteY24" fmla="*/ 442726 h 590237"/>
                <a:gd name="connsiteX25" fmla="*/ 278079 w 590237"/>
                <a:gd name="connsiteY25" fmla="*/ 451158 h 590237"/>
                <a:gd name="connsiteX26" fmla="*/ 276674 w 590237"/>
                <a:gd name="connsiteY26" fmla="*/ 483481 h 590237"/>
                <a:gd name="connsiteX27" fmla="*/ 301267 w 590237"/>
                <a:gd name="connsiteY27" fmla="*/ 541099 h 590237"/>
                <a:gd name="connsiteX28" fmla="*/ 235919 w 590237"/>
                <a:gd name="connsiteY28" fmla="*/ 590988 h 590237"/>
                <a:gd name="connsiteX29" fmla="*/ 153005 w 590237"/>
                <a:gd name="connsiteY29" fmla="*/ 560774 h 590237"/>
                <a:gd name="connsiteX30" fmla="*/ 160032 w 590237"/>
                <a:gd name="connsiteY30" fmla="*/ 489102 h 590237"/>
                <a:gd name="connsiteX31" fmla="*/ 176193 w 590237"/>
                <a:gd name="connsiteY31" fmla="*/ 465211 h 590237"/>
                <a:gd name="connsiteX32" fmla="*/ 141060 w 590237"/>
                <a:gd name="connsiteY32" fmla="*/ 443429 h 590237"/>
                <a:gd name="connsiteX33" fmla="*/ 20904 w 590237"/>
                <a:gd name="connsiteY33" fmla="*/ 444132 h 590237"/>
                <a:gd name="connsiteX34" fmla="*/ 527 w 590237"/>
                <a:gd name="connsiteY34" fmla="*/ 423052 h 590237"/>
                <a:gd name="connsiteX35" fmla="*/ 527 w 590237"/>
                <a:gd name="connsiteY35" fmla="*/ 307815 h 590237"/>
                <a:gd name="connsiteX36" fmla="*/ 14580 w 590237"/>
                <a:gd name="connsiteY36" fmla="*/ 267763 h 590237"/>
                <a:gd name="connsiteX37" fmla="*/ 61659 w 590237"/>
                <a:gd name="connsiteY37" fmla="*/ 268466 h 590237"/>
                <a:gd name="connsiteX38" fmla="*/ 103819 w 590237"/>
                <a:gd name="connsiteY38" fmla="*/ 291654 h 590237"/>
                <a:gd name="connsiteX39" fmla="*/ 147384 w 590237"/>
                <a:gd name="connsiteY39" fmla="*/ 243872 h 590237"/>
                <a:gd name="connsiteX40" fmla="*/ 123493 w 590237"/>
                <a:gd name="connsiteY40" fmla="*/ 165174 h 590237"/>
                <a:gd name="connsiteX41" fmla="*/ 67280 w 590237"/>
                <a:gd name="connsiteY41" fmla="*/ 170795 h 590237"/>
                <a:gd name="connsiteX42" fmla="*/ 32849 w 590237"/>
                <a:gd name="connsiteY42" fmla="*/ 191173 h 590237"/>
                <a:gd name="connsiteX43" fmla="*/ 527 w 590237"/>
                <a:gd name="connsiteY43" fmla="*/ 147607 h 590237"/>
                <a:gd name="connsiteX44" fmla="*/ 527 w 590237"/>
                <a:gd name="connsiteY44" fmla="*/ 111772 h 590237"/>
                <a:gd name="connsiteX45" fmla="*/ 527 w 590237"/>
                <a:gd name="connsiteY45" fmla="*/ 7874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90237">
                  <a:moveTo>
                    <a:pt x="527" y="78746"/>
                  </a:moveTo>
                  <a:cubicBezTo>
                    <a:pt x="527" y="59774"/>
                    <a:pt x="1229" y="40100"/>
                    <a:pt x="527" y="21128"/>
                  </a:cubicBezTo>
                  <a:cubicBezTo>
                    <a:pt x="-176" y="7075"/>
                    <a:pt x="2635" y="48"/>
                    <a:pt x="19499" y="751"/>
                  </a:cubicBezTo>
                  <a:cubicBezTo>
                    <a:pt x="59551" y="2156"/>
                    <a:pt x="99602" y="1453"/>
                    <a:pt x="139654" y="751"/>
                  </a:cubicBezTo>
                  <a:cubicBezTo>
                    <a:pt x="157924" y="751"/>
                    <a:pt x="171274" y="7777"/>
                    <a:pt x="181814" y="21128"/>
                  </a:cubicBezTo>
                  <a:cubicBezTo>
                    <a:pt x="193057" y="35181"/>
                    <a:pt x="195165" y="47829"/>
                    <a:pt x="179004" y="60477"/>
                  </a:cubicBezTo>
                  <a:cubicBezTo>
                    <a:pt x="164247" y="71720"/>
                    <a:pt x="144573" y="82962"/>
                    <a:pt x="153708" y="106150"/>
                  </a:cubicBezTo>
                  <a:cubicBezTo>
                    <a:pt x="163545" y="131446"/>
                    <a:pt x="181814" y="147607"/>
                    <a:pt x="211326" y="149013"/>
                  </a:cubicBezTo>
                  <a:cubicBezTo>
                    <a:pt x="236622" y="149715"/>
                    <a:pt x="260513" y="148310"/>
                    <a:pt x="278079" y="126528"/>
                  </a:cubicBezTo>
                  <a:cubicBezTo>
                    <a:pt x="297051" y="102637"/>
                    <a:pt x="296348" y="88584"/>
                    <a:pt x="274566" y="68206"/>
                  </a:cubicBezTo>
                  <a:cubicBezTo>
                    <a:pt x="264728" y="59072"/>
                    <a:pt x="246459" y="54153"/>
                    <a:pt x="254188" y="34479"/>
                  </a:cubicBezTo>
                  <a:cubicBezTo>
                    <a:pt x="262620" y="13399"/>
                    <a:pt x="278079" y="751"/>
                    <a:pt x="301970" y="751"/>
                  </a:cubicBezTo>
                  <a:cubicBezTo>
                    <a:pt x="342724" y="751"/>
                    <a:pt x="384181" y="1453"/>
                    <a:pt x="424936" y="48"/>
                  </a:cubicBezTo>
                  <a:cubicBezTo>
                    <a:pt x="441097" y="-655"/>
                    <a:pt x="442503" y="6372"/>
                    <a:pt x="442503" y="19723"/>
                  </a:cubicBezTo>
                  <a:cubicBezTo>
                    <a:pt x="441800" y="58369"/>
                    <a:pt x="442503" y="96313"/>
                    <a:pt x="442503" y="134959"/>
                  </a:cubicBezTo>
                  <a:cubicBezTo>
                    <a:pt x="442503" y="146202"/>
                    <a:pt x="443205" y="156742"/>
                    <a:pt x="450934" y="165877"/>
                  </a:cubicBezTo>
                  <a:cubicBezTo>
                    <a:pt x="461474" y="179227"/>
                    <a:pt x="470609" y="184849"/>
                    <a:pt x="484663" y="167282"/>
                  </a:cubicBezTo>
                  <a:cubicBezTo>
                    <a:pt x="513472" y="131446"/>
                    <a:pt x="545091" y="132149"/>
                    <a:pt x="574603" y="167985"/>
                  </a:cubicBezTo>
                  <a:cubicBezTo>
                    <a:pt x="604115" y="203118"/>
                    <a:pt x="595683" y="265655"/>
                    <a:pt x="559145" y="292356"/>
                  </a:cubicBezTo>
                  <a:cubicBezTo>
                    <a:pt x="531741" y="312031"/>
                    <a:pt x="512769" y="309923"/>
                    <a:pt x="489581" y="286032"/>
                  </a:cubicBezTo>
                  <a:cubicBezTo>
                    <a:pt x="482554" y="278303"/>
                    <a:pt x="479041" y="260736"/>
                    <a:pt x="462880" y="269168"/>
                  </a:cubicBezTo>
                  <a:cubicBezTo>
                    <a:pt x="449529" y="276195"/>
                    <a:pt x="442503" y="288843"/>
                    <a:pt x="442503" y="305004"/>
                  </a:cubicBezTo>
                  <a:cubicBezTo>
                    <a:pt x="442503" y="338732"/>
                    <a:pt x="442503" y="372460"/>
                    <a:pt x="442503" y="406188"/>
                  </a:cubicBezTo>
                  <a:cubicBezTo>
                    <a:pt x="442503" y="442726"/>
                    <a:pt x="442503" y="442726"/>
                    <a:pt x="404559" y="442726"/>
                  </a:cubicBezTo>
                  <a:cubicBezTo>
                    <a:pt x="372939" y="442726"/>
                    <a:pt x="340616" y="442726"/>
                    <a:pt x="308997" y="442726"/>
                  </a:cubicBezTo>
                  <a:cubicBezTo>
                    <a:pt x="297754" y="442726"/>
                    <a:pt x="287214" y="443429"/>
                    <a:pt x="278079" y="451158"/>
                  </a:cubicBezTo>
                  <a:cubicBezTo>
                    <a:pt x="266837" y="460995"/>
                    <a:pt x="259107" y="470130"/>
                    <a:pt x="276674" y="483481"/>
                  </a:cubicBezTo>
                  <a:cubicBezTo>
                    <a:pt x="295646" y="497534"/>
                    <a:pt x="312510" y="514398"/>
                    <a:pt x="301267" y="541099"/>
                  </a:cubicBezTo>
                  <a:cubicBezTo>
                    <a:pt x="289322" y="569206"/>
                    <a:pt x="268945" y="588880"/>
                    <a:pt x="235919" y="590988"/>
                  </a:cubicBezTo>
                  <a:cubicBezTo>
                    <a:pt x="203597" y="593096"/>
                    <a:pt x="174085" y="588880"/>
                    <a:pt x="153005" y="560774"/>
                  </a:cubicBezTo>
                  <a:cubicBezTo>
                    <a:pt x="132628" y="533370"/>
                    <a:pt x="134736" y="512290"/>
                    <a:pt x="160032" y="489102"/>
                  </a:cubicBezTo>
                  <a:cubicBezTo>
                    <a:pt x="167058" y="482778"/>
                    <a:pt x="183219" y="479967"/>
                    <a:pt x="176193" y="465211"/>
                  </a:cubicBezTo>
                  <a:cubicBezTo>
                    <a:pt x="169869" y="451861"/>
                    <a:pt x="157924" y="443429"/>
                    <a:pt x="141060" y="443429"/>
                  </a:cubicBezTo>
                  <a:cubicBezTo>
                    <a:pt x="101008" y="443429"/>
                    <a:pt x="60956" y="442726"/>
                    <a:pt x="20904" y="444132"/>
                  </a:cubicBezTo>
                  <a:cubicBezTo>
                    <a:pt x="3338" y="444834"/>
                    <a:pt x="-176" y="439213"/>
                    <a:pt x="527" y="423052"/>
                  </a:cubicBezTo>
                  <a:cubicBezTo>
                    <a:pt x="1932" y="385108"/>
                    <a:pt x="1229" y="346461"/>
                    <a:pt x="527" y="307815"/>
                  </a:cubicBezTo>
                  <a:cubicBezTo>
                    <a:pt x="527" y="292356"/>
                    <a:pt x="3338" y="279006"/>
                    <a:pt x="14580" y="267763"/>
                  </a:cubicBezTo>
                  <a:cubicBezTo>
                    <a:pt x="33552" y="249494"/>
                    <a:pt x="44092" y="249494"/>
                    <a:pt x="61659" y="268466"/>
                  </a:cubicBezTo>
                  <a:cubicBezTo>
                    <a:pt x="72901" y="281114"/>
                    <a:pt x="82739" y="297978"/>
                    <a:pt x="103819" y="291654"/>
                  </a:cubicBezTo>
                  <a:cubicBezTo>
                    <a:pt x="126304" y="283924"/>
                    <a:pt x="143168" y="269168"/>
                    <a:pt x="147384" y="243872"/>
                  </a:cubicBezTo>
                  <a:cubicBezTo>
                    <a:pt x="153005" y="213658"/>
                    <a:pt x="150897" y="185551"/>
                    <a:pt x="123493" y="165174"/>
                  </a:cubicBezTo>
                  <a:cubicBezTo>
                    <a:pt x="101008" y="147607"/>
                    <a:pt x="86954" y="149013"/>
                    <a:pt x="67280" y="170795"/>
                  </a:cubicBezTo>
                  <a:cubicBezTo>
                    <a:pt x="58145" y="181335"/>
                    <a:pt x="51821" y="198902"/>
                    <a:pt x="32849" y="191173"/>
                  </a:cubicBezTo>
                  <a:cubicBezTo>
                    <a:pt x="13878" y="183443"/>
                    <a:pt x="1932" y="168687"/>
                    <a:pt x="527" y="147607"/>
                  </a:cubicBezTo>
                  <a:cubicBezTo>
                    <a:pt x="-176" y="135662"/>
                    <a:pt x="527" y="123717"/>
                    <a:pt x="527" y="111772"/>
                  </a:cubicBezTo>
                  <a:cubicBezTo>
                    <a:pt x="-176" y="100529"/>
                    <a:pt x="-176" y="89989"/>
                    <a:pt x="527" y="787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DFD1A454-BEC3-47E2-AACD-F594873C4797}"/>
                </a:ext>
              </a:extLst>
            </p:cNvPr>
            <p:cNvSpPr/>
            <p:nvPr/>
          </p:nvSpPr>
          <p:spPr>
            <a:xfrm flipH="1">
              <a:off x="8137483" y="1250418"/>
              <a:ext cx="1026185" cy="1013970"/>
            </a:xfrm>
            <a:custGeom>
              <a:avLst/>
              <a:gdLst>
                <a:gd name="connsiteX0" fmla="*/ 710 w 590237"/>
                <a:gd name="connsiteY0" fmla="*/ 508487 h 583211"/>
                <a:gd name="connsiteX1" fmla="*/ 710 w 590237"/>
                <a:gd name="connsiteY1" fmla="*/ 448058 h 583211"/>
                <a:gd name="connsiteX2" fmla="*/ 16168 w 590237"/>
                <a:gd name="connsiteY2" fmla="*/ 411520 h 583211"/>
                <a:gd name="connsiteX3" fmla="*/ 61841 w 590237"/>
                <a:gd name="connsiteY3" fmla="*/ 413628 h 583211"/>
                <a:gd name="connsiteX4" fmla="*/ 103298 w 590237"/>
                <a:gd name="connsiteY4" fmla="*/ 437518 h 583211"/>
                <a:gd name="connsiteX5" fmla="*/ 146864 w 590237"/>
                <a:gd name="connsiteY5" fmla="*/ 389737 h 583211"/>
                <a:gd name="connsiteX6" fmla="*/ 125081 w 590237"/>
                <a:gd name="connsiteY6" fmla="*/ 312444 h 583211"/>
                <a:gd name="connsiteX7" fmla="*/ 66760 w 590237"/>
                <a:gd name="connsiteY7" fmla="*/ 316660 h 583211"/>
                <a:gd name="connsiteX8" fmla="*/ 33032 w 590237"/>
                <a:gd name="connsiteY8" fmla="*/ 336335 h 583211"/>
                <a:gd name="connsiteX9" fmla="*/ 710 w 590237"/>
                <a:gd name="connsiteY9" fmla="*/ 290661 h 583211"/>
                <a:gd name="connsiteX10" fmla="*/ 710 w 590237"/>
                <a:gd name="connsiteY10" fmla="*/ 164884 h 583211"/>
                <a:gd name="connsiteX11" fmla="*/ 17574 w 590237"/>
                <a:gd name="connsiteY11" fmla="*/ 148021 h 583211"/>
                <a:gd name="connsiteX12" fmla="*/ 135621 w 590237"/>
                <a:gd name="connsiteY12" fmla="*/ 148723 h 583211"/>
                <a:gd name="connsiteX13" fmla="*/ 165836 w 590237"/>
                <a:gd name="connsiteY13" fmla="*/ 139589 h 583211"/>
                <a:gd name="connsiteX14" fmla="*/ 167241 w 590237"/>
                <a:gd name="connsiteY14" fmla="*/ 107969 h 583211"/>
                <a:gd name="connsiteX15" fmla="*/ 141242 w 590237"/>
                <a:gd name="connsiteY15" fmla="*/ 52458 h 583211"/>
                <a:gd name="connsiteX16" fmla="*/ 203077 w 590237"/>
                <a:gd name="connsiteY16" fmla="*/ 1164 h 583211"/>
                <a:gd name="connsiteX17" fmla="*/ 293018 w 590237"/>
                <a:gd name="connsiteY17" fmla="*/ 32784 h 583211"/>
                <a:gd name="connsiteX18" fmla="*/ 286694 w 590237"/>
                <a:gd name="connsiteY18" fmla="*/ 100239 h 583211"/>
                <a:gd name="connsiteX19" fmla="*/ 268424 w 590237"/>
                <a:gd name="connsiteY19" fmla="*/ 126238 h 583211"/>
                <a:gd name="connsiteX20" fmla="*/ 306368 w 590237"/>
                <a:gd name="connsiteY20" fmla="*/ 148021 h 583211"/>
                <a:gd name="connsiteX21" fmla="*/ 421605 w 590237"/>
                <a:gd name="connsiteY21" fmla="*/ 147318 h 583211"/>
                <a:gd name="connsiteX22" fmla="*/ 443388 w 590237"/>
                <a:gd name="connsiteY22" fmla="*/ 169803 h 583211"/>
                <a:gd name="connsiteX23" fmla="*/ 442685 w 590237"/>
                <a:gd name="connsiteY23" fmla="*/ 282229 h 583211"/>
                <a:gd name="connsiteX24" fmla="*/ 453928 w 590237"/>
                <a:gd name="connsiteY24" fmla="*/ 314552 h 583211"/>
                <a:gd name="connsiteX25" fmla="*/ 482737 w 590237"/>
                <a:gd name="connsiteY25" fmla="*/ 314552 h 583211"/>
                <a:gd name="connsiteX26" fmla="*/ 539653 w 590237"/>
                <a:gd name="connsiteY26" fmla="*/ 288554 h 583211"/>
                <a:gd name="connsiteX27" fmla="*/ 590947 w 590237"/>
                <a:gd name="connsiteY27" fmla="*/ 353198 h 583211"/>
                <a:gd name="connsiteX28" fmla="*/ 560030 w 590237"/>
                <a:gd name="connsiteY28" fmla="*/ 438221 h 583211"/>
                <a:gd name="connsiteX29" fmla="*/ 489763 w 590237"/>
                <a:gd name="connsiteY29" fmla="*/ 431897 h 583211"/>
                <a:gd name="connsiteX30" fmla="*/ 465873 w 590237"/>
                <a:gd name="connsiteY30" fmla="*/ 414330 h 583211"/>
                <a:gd name="connsiteX31" fmla="*/ 441982 w 590237"/>
                <a:gd name="connsiteY31" fmla="*/ 450869 h 583211"/>
                <a:gd name="connsiteX32" fmla="*/ 442685 w 590237"/>
                <a:gd name="connsiteY32" fmla="*/ 568214 h 583211"/>
                <a:gd name="connsiteX33" fmla="*/ 419497 w 590237"/>
                <a:gd name="connsiteY33" fmla="*/ 589996 h 583211"/>
                <a:gd name="connsiteX34" fmla="*/ 307071 w 590237"/>
                <a:gd name="connsiteY34" fmla="*/ 589996 h 583211"/>
                <a:gd name="connsiteX35" fmla="*/ 263506 w 590237"/>
                <a:gd name="connsiteY35" fmla="*/ 572430 h 583211"/>
                <a:gd name="connsiteX36" fmla="*/ 266316 w 590237"/>
                <a:gd name="connsiteY36" fmla="*/ 528864 h 583211"/>
                <a:gd name="connsiteX37" fmla="*/ 289504 w 590237"/>
                <a:gd name="connsiteY37" fmla="*/ 485299 h 583211"/>
                <a:gd name="connsiteX38" fmla="*/ 237507 w 590237"/>
                <a:gd name="connsiteY38" fmla="*/ 442437 h 583211"/>
                <a:gd name="connsiteX39" fmla="*/ 167241 w 590237"/>
                <a:gd name="connsiteY39" fmla="*/ 462111 h 583211"/>
                <a:gd name="connsiteX40" fmla="*/ 170051 w 590237"/>
                <a:gd name="connsiteY40" fmla="*/ 523946 h 583211"/>
                <a:gd name="connsiteX41" fmla="*/ 189023 w 590237"/>
                <a:gd name="connsiteY41" fmla="*/ 555566 h 583211"/>
                <a:gd name="connsiteX42" fmla="*/ 148971 w 590237"/>
                <a:gd name="connsiteY42" fmla="*/ 587888 h 583211"/>
                <a:gd name="connsiteX43" fmla="*/ 11952 w 590237"/>
                <a:gd name="connsiteY43" fmla="*/ 589294 h 583211"/>
                <a:gd name="connsiteX44" fmla="*/ 7 w 590237"/>
                <a:gd name="connsiteY44" fmla="*/ 573132 h 583211"/>
                <a:gd name="connsiteX45" fmla="*/ 710 w 590237"/>
                <a:gd name="connsiteY45" fmla="*/ 508487 h 5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83211">
                  <a:moveTo>
                    <a:pt x="710" y="508487"/>
                  </a:moveTo>
                  <a:cubicBezTo>
                    <a:pt x="710" y="488110"/>
                    <a:pt x="1412" y="468435"/>
                    <a:pt x="710" y="448058"/>
                  </a:cubicBezTo>
                  <a:cubicBezTo>
                    <a:pt x="7" y="433302"/>
                    <a:pt x="5628" y="421357"/>
                    <a:pt x="16168" y="411520"/>
                  </a:cubicBezTo>
                  <a:cubicBezTo>
                    <a:pt x="32329" y="396764"/>
                    <a:pt x="47085" y="393250"/>
                    <a:pt x="61841" y="413628"/>
                  </a:cubicBezTo>
                  <a:cubicBezTo>
                    <a:pt x="71678" y="427681"/>
                    <a:pt x="83624" y="444545"/>
                    <a:pt x="103298" y="437518"/>
                  </a:cubicBezTo>
                  <a:cubicBezTo>
                    <a:pt x="125081" y="429789"/>
                    <a:pt x="142648" y="415033"/>
                    <a:pt x="146864" y="389737"/>
                  </a:cubicBezTo>
                  <a:cubicBezTo>
                    <a:pt x="151782" y="360928"/>
                    <a:pt x="150377" y="333524"/>
                    <a:pt x="125081" y="312444"/>
                  </a:cubicBezTo>
                  <a:cubicBezTo>
                    <a:pt x="101893" y="293472"/>
                    <a:pt x="87840" y="294877"/>
                    <a:pt x="66760" y="316660"/>
                  </a:cubicBezTo>
                  <a:cubicBezTo>
                    <a:pt x="57625" y="325795"/>
                    <a:pt x="53409" y="345469"/>
                    <a:pt x="33032" y="336335"/>
                  </a:cubicBezTo>
                  <a:cubicBezTo>
                    <a:pt x="13357" y="327903"/>
                    <a:pt x="710" y="313849"/>
                    <a:pt x="710" y="290661"/>
                  </a:cubicBezTo>
                  <a:cubicBezTo>
                    <a:pt x="710" y="248502"/>
                    <a:pt x="1412" y="207044"/>
                    <a:pt x="710" y="164884"/>
                  </a:cubicBezTo>
                  <a:cubicBezTo>
                    <a:pt x="710" y="151534"/>
                    <a:pt x="4223" y="148021"/>
                    <a:pt x="17574" y="148021"/>
                  </a:cubicBezTo>
                  <a:cubicBezTo>
                    <a:pt x="56923" y="148723"/>
                    <a:pt x="96272" y="148021"/>
                    <a:pt x="135621" y="148723"/>
                  </a:cubicBezTo>
                  <a:cubicBezTo>
                    <a:pt x="146864" y="148723"/>
                    <a:pt x="157404" y="147318"/>
                    <a:pt x="165836" y="139589"/>
                  </a:cubicBezTo>
                  <a:cubicBezTo>
                    <a:pt x="177781" y="129049"/>
                    <a:pt x="184808" y="119914"/>
                    <a:pt x="167241" y="107969"/>
                  </a:cubicBezTo>
                  <a:cubicBezTo>
                    <a:pt x="148269" y="95321"/>
                    <a:pt x="134216" y="77754"/>
                    <a:pt x="141242" y="52458"/>
                  </a:cubicBezTo>
                  <a:cubicBezTo>
                    <a:pt x="147566" y="27865"/>
                    <a:pt x="177078" y="3974"/>
                    <a:pt x="203077" y="1164"/>
                  </a:cubicBezTo>
                  <a:cubicBezTo>
                    <a:pt x="238210" y="-2349"/>
                    <a:pt x="270533" y="461"/>
                    <a:pt x="293018" y="32784"/>
                  </a:cubicBezTo>
                  <a:cubicBezTo>
                    <a:pt x="311287" y="58782"/>
                    <a:pt x="308476" y="78457"/>
                    <a:pt x="286694" y="100239"/>
                  </a:cubicBezTo>
                  <a:cubicBezTo>
                    <a:pt x="279667" y="107969"/>
                    <a:pt x="261398" y="110779"/>
                    <a:pt x="268424" y="126238"/>
                  </a:cubicBezTo>
                  <a:cubicBezTo>
                    <a:pt x="275451" y="140994"/>
                    <a:pt x="288802" y="148021"/>
                    <a:pt x="306368" y="148021"/>
                  </a:cubicBezTo>
                  <a:cubicBezTo>
                    <a:pt x="345015" y="147318"/>
                    <a:pt x="382959" y="148723"/>
                    <a:pt x="421605" y="147318"/>
                  </a:cubicBezTo>
                  <a:cubicBezTo>
                    <a:pt x="440577" y="146615"/>
                    <a:pt x="444090" y="152939"/>
                    <a:pt x="443388" y="169803"/>
                  </a:cubicBezTo>
                  <a:cubicBezTo>
                    <a:pt x="441982" y="207044"/>
                    <a:pt x="443388" y="244285"/>
                    <a:pt x="442685" y="282229"/>
                  </a:cubicBezTo>
                  <a:cubicBezTo>
                    <a:pt x="442685" y="294877"/>
                    <a:pt x="445496" y="305417"/>
                    <a:pt x="453928" y="314552"/>
                  </a:cubicBezTo>
                  <a:cubicBezTo>
                    <a:pt x="463765" y="324389"/>
                    <a:pt x="472197" y="328605"/>
                    <a:pt x="482737" y="314552"/>
                  </a:cubicBezTo>
                  <a:cubicBezTo>
                    <a:pt x="496790" y="295580"/>
                    <a:pt x="512952" y="278014"/>
                    <a:pt x="539653" y="288554"/>
                  </a:cubicBezTo>
                  <a:cubicBezTo>
                    <a:pt x="568462" y="299796"/>
                    <a:pt x="588136" y="320173"/>
                    <a:pt x="590947" y="353198"/>
                  </a:cubicBezTo>
                  <a:cubicBezTo>
                    <a:pt x="593758" y="386927"/>
                    <a:pt x="589542" y="416438"/>
                    <a:pt x="560030" y="438221"/>
                  </a:cubicBezTo>
                  <a:cubicBezTo>
                    <a:pt x="534032" y="457193"/>
                    <a:pt x="512952" y="455085"/>
                    <a:pt x="489763" y="431897"/>
                  </a:cubicBezTo>
                  <a:cubicBezTo>
                    <a:pt x="482737" y="424870"/>
                    <a:pt x="479224" y="408709"/>
                    <a:pt x="465873" y="414330"/>
                  </a:cubicBezTo>
                  <a:cubicBezTo>
                    <a:pt x="451117" y="420654"/>
                    <a:pt x="441982" y="433302"/>
                    <a:pt x="441982" y="450869"/>
                  </a:cubicBezTo>
                  <a:cubicBezTo>
                    <a:pt x="441982" y="490218"/>
                    <a:pt x="440577" y="529567"/>
                    <a:pt x="442685" y="568214"/>
                  </a:cubicBezTo>
                  <a:cubicBezTo>
                    <a:pt x="443388" y="587186"/>
                    <a:pt x="437064" y="590699"/>
                    <a:pt x="419497" y="589996"/>
                  </a:cubicBezTo>
                  <a:cubicBezTo>
                    <a:pt x="382256" y="588591"/>
                    <a:pt x="345015" y="589294"/>
                    <a:pt x="307071" y="589996"/>
                  </a:cubicBezTo>
                  <a:cubicBezTo>
                    <a:pt x="289504" y="589996"/>
                    <a:pt x="274748" y="586483"/>
                    <a:pt x="263506" y="572430"/>
                  </a:cubicBezTo>
                  <a:cubicBezTo>
                    <a:pt x="250155" y="556971"/>
                    <a:pt x="247344" y="543621"/>
                    <a:pt x="266316" y="528864"/>
                  </a:cubicBezTo>
                  <a:cubicBezTo>
                    <a:pt x="280370" y="518324"/>
                    <a:pt x="297936" y="507082"/>
                    <a:pt x="289504" y="485299"/>
                  </a:cubicBezTo>
                  <a:cubicBezTo>
                    <a:pt x="280370" y="462111"/>
                    <a:pt x="264911" y="445248"/>
                    <a:pt x="237507" y="442437"/>
                  </a:cubicBezTo>
                  <a:cubicBezTo>
                    <a:pt x="211509" y="439626"/>
                    <a:pt x="186915" y="440329"/>
                    <a:pt x="167241" y="462111"/>
                  </a:cubicBezTo>
                  <a:cubicBezTo>
                    <a:pt x="144756" y="487407"/>
                    <a:pt x="145458" y="502163"/>
                    <a:pt x="170051" y="523946"/>
                  </a:cubicBezTo>
                  <a:cubicBezTo>
                    <a:pt x="179186" y="532378"/>
                    <a:pt x="196050" y="537296"/>
                    <a:pt x="189023" y="555566"/>
                  </a:cubicBezTo>
                  <a:cubicBezTo>
                    <a:pt x="181997" y="573835"/>
                    <a:pt x="168646" y="587186"/>
                    <a:pt x="148971" y="587888"/>
                  </a:cubicBezTo>
                  <a:cubicBezTo>
                    <a:pt x="103298" y="589294"/>
                    <a:pt x="57625" y="588591"/>
                    <a:pt x="11952" y="589294"/>
                  </a:cubicBezTo>
                  <a:cubicBezTo>
                    <a:pt x="-696" y="589294"/>
                    <a:pt x="7" y="581564"/>
                    <a:pt x="7" y="573132"/>
                  </a:cubicBezTo>
                  <a:cubicBezTo>
                    <a:pt x="1412" y="552053"/>
                    <a:pt x="1412" y="530270"/>
                    <a:pt x="710" y="50848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62E62412-9E33-4204-B7B4-EAA749B858C2}"/>
                </a:ext>
              </a:extLst>
            </p:cNvPr>
            <p:cNvSpPr/>
            <p:nvPr/>
          </p:nvSpPr>
          <p:spPr>
            <a:xfrm>
              <a:off x="8131056" y="740838"/>
              <a:ext cx="1282731" cy="769640"/>
            </a:xfrm>
            <a:custGeom>
              <a:avLst/>
              <a:gdLst>
                <a:gd name="connsiteX0" fmla="*/ 220814 w 737797"/>
                <a:gd name="connsiteY0" fmla="*/ 442759 h 442678"/>
                <a:gd name="connsiteX1" fmla="*/ 153359 w 737797"/>
                <a:gd name="connsiteY1" fmla="*/ 437841 h 442678"/>
                <a:gd name="connsiteX2" fmla="*/ 149143 w 737797"/>
                <a:gd name="connsiteY2" fmla="*/ 366169 h 442678"/>
                <a:gd name="connsiteX3" fmla="*/ 149143 w 737797"/>
                <a:gd name="connsiteY3" fmla="*/ 302929 h 442678"/>
                <a:gd name="connsiteX4" fmla="*/ 127360 w 737797"/>
                <a:gd name="connsiteY4" fmla="*/ 267796 h 442678"/>
                <a:gd name="connsiteX5" fmla="*/ 103470 w 737797"/>
                <a:gd name="connsiteY5" fmla="*/ 283957 h 442678"/>
                <a:gd name="connsiteX6" fmla="*/ 31095 w 737797"/>
                <a:gd name="connsiteY6" fmla="*/ 290984 h 442678"/>
                <a:gd name="connsiteX7" fmla="*/ 28987 w 737797"/>
                <a:gd name="connsiteY7" fmla="*/ 153965 h 442678"/>
                <a:gd name="connsiteX8" fmla="*/ 102767 w 737797"/>
                <a:gd name="connsiteY8" fmla="*/ 160288 h 442678"/>
                <a:gd name="connsiteX9" fmla="*/ 127360 w 737797"/>
                <a:gd name="connsiteY9" fmla="*/ 175747 h 442678"/>
                <a:gd name="connsiteX10" fmla="*/ 148440 w 737797"/>
                <a:gd name="connsiteY10" fmla="*/ 142722 h 442678"/>
                <a:gd name="connsiteX11" fmla="*/ 147738 w 737797"/>
                <a:gd name="connsiteY11" fmla="*/ 24674 h 442678"/>
                <a:gd name="connsiteX12" fmla="*/ 173736 w 737797"/>
                <a:gd name="connsiteY12" fmla="*/ 81 h 442678"/>
                <a:gd name="connsiteX13" fmla="*/ 288973 w 737797"/>
                <a:gd name="connsiteY13" fmla="*/ 81 h 442678"/>
                <a:gd name="connsiteX14" fmla="*/ 325511 w 737797"/>
                <a:gd name="connsiteY14" fmla="*/ 14134 h 442678"/>
                <a:gd name="connsiteX15" fmla="*/ 323404 w 737797"/>
                <a:gd name="connsiteY15" fmla="*/ 60510 h 442678"/>
                <a:gd name="connsiteX16" fmla="*/ 300918 w 737797"/>
                <a:gd name="connsiteY16" fmla="*/ 100562 h 442678"/>
                <a:gd name="connsiteX17" fmla="*/ 342376 w 737797"/>
                <a:gd name="connsiteY17" fmla="*/ 144127 h 442678"/>
                <a:gd name="connsiteX18" fmla="*/ 425290 w 737797"/>
                <a:gd name="connsiteY18" fmla="*/ 125155 h 442678"/>
                <a:gd name="connsiteX19" fmla="*/ 421074 w 737797"/>
                <a:gd name="connsiteY19" fmla="*/ 64726 h 442678"/>
                <a:gd name="connsiteX20" fmla="*/ 401399 w 737797"/>
                <a:gd name="connsiteY20" fmla="*/ 33106 h 442678"/>
                <a:gd name="connsiteX21" fmla="*/ 441451 w 737797"/>
                <a:gd name="connsiteY21" fmla="*/ 783 h 442678"/>
                <a:gd name="connsiteX22" fmla="*/ 578470 w 737797"/>
                <a:gd name="connsiteY22" fmla="*/ 81 h 442678"/>
                <a:gd name="connsiteX23" fmla="*/ 591821 w 737797"/>
                <a:gd name="connsiteY23" fmla="*/ 17648 h 442678"/>
                <a:gd name="connsiteX24" fmla="*/ 591821 w 737797"/>
                <a:gd name="connsiteY24" fmla="*/ 135695 h 442678"/>
                <a:gd name="connsiteX25" fmla="*/ 602361 w 737797"/>
                <a:gd name="connsiteY25" fmla="*/ 168018 h 442678"/>
                <a:gd name="connsiteX26" fmla="*/ 631170 w 737797"/>
                <a:gd name="connsiteY26" fmla="*/ 166612 h 442678"/>
                <a:gd name="connsiteX27" fmla="*/ 683168 w 737797"/>
                <a:gd name="connsiteY27" fmla="*/ 139208 h 442678"/>
                <a:gd name="connsiteX28" fmla="*/ 737975 w 737797"/>
                <a:gd name="connsiteY28" fmla="*/ 194719 h 442678"/>
                <a:gd name="connsiteX29" fmla="*/ 711977 w 737797"/>
                <a:gd name="connsiteY29" fmla="*/ 286768 h 442678"/>
                <a:gd name="connsiteX30" fmla="*/ 636089 w 737797"/>
                <a:gd name="connsiteY30" fmla="*/ 281849 h 442678"/>
                <a:gd name="connsiteX31" fmla="*/ 614306 w 737797"/>
                <a:gd name="connsiteY31" fmla="*/ 266391 h 442678"/>
                <a:gd name="connsiteX32" fmla="*/ 592524 w 737797"/>
                <a:gd name="connsiteY32" fmla="*/ 298011 h 442678"/>
                <a:gd name="connsiteX33" fmla="*/ 593226 w 737797"/>
                <a:gd name="connsiteY33" fmla="*/ 418166 h 442678"/>
                <a:gd name="connsiteX34" fmla="*/ 571444 w 737797"/>
                <a:gd name="connsiteY34" fmla="*/ 441354 h 442678"/>
                <a:gd name="connsiteX35" fmla="*/ 453396 w 737797"/>
                <a:gd name="connsiteY35" fmla="*/ 441354 h 442678"/>
                <a:gd name="connsiteX36" fmla="*/ 411939 w 737797"/>
                <a:gd name="connsiteY36" fmla="*/ 424490 h 442678"/>
                <a:gd name="connsiteX37" fmla="*/ 415452 w 737797"/>
                <a:gd name="connsiteY37" fmla="*/ 380925 h 442678"/>
                <a:gd name="connsiteX38" fmla="*/ 439343 w 737797"/>
                <a:gd name="connsiteY38" fmla="*/ 338765 h 442678"/>
                <a:gd name="connsiteX39" fmla="*/ 394372 w 737797"/>
                <a:gd name="connsiteY39" fmla="*/ 295902 h 442678"/>
                <a:gd name="connsiteX40" fmla="*/ 318485 w 737797"/>
                <a:gd name="connsiteY40" fmla="*/ 312766 h 442678"/>
                <a:gd name="connsiteX41" fmla="*/ 320593 w 737797"/>
                <a:gd name="connsiteY41" fmla="*/ 377412 h 442678"/>
                <a:gd name="connsiteX42" fmla="*/ 338862 w 737797"/>
                <a:gd name="connsiteY42" fmla="*/ 409032 h 442678"/>
                <a:gd name="connsiteX43" fmla="*/ 298107 w 737797"/>
                <a:gd name="connsiteY43" fmla="*/ 440651 h 442678"/>
                <a:gd name="connsiteX44" fmla="*/ 220814 w 737797"/>
                <a:gd name="connsiteY44" fmla="*/ 44275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37797" h="442678">
                  <a:moveTo>
                    <a:pt x="220814" y="442759"/>
                  </a:moveTo>
                  <a:cubicBezTo>
                    <a:pt x="201140" y="440651"/>
                    <a:pt x="167412" y="454002"/>
                    <a:pt x="153359" y="437841"/>
                  </a:cubicBezTo>
                  <a:cubicBezTo>
                    <a:pt x="140711" y="423787"/>
                    <a:pt x="149845" y="390762"/>
                    <a:pt x="149143" y="366169"/>
                  </a:cubicBezTo>
                  <a:cubicBezTo>
                    <a:pt x="149143" y="345089"/>
                    <a:pt x="148440" y="324009"/>
                    <a:pt x="149143" y="302929"/>
                  </a:cubicBezTo>
                  <a:cubicBezTo>
                    <a:pt x="149845" y="286065"/>
                    <a:pt x="141413" y="274120"/>
                    <a:pt x="127360" y="267796"/>
                  </a:cubicBezTo>
                  <a:cubicBezTo>
                    <a:pt x="112604" y="260769"/>
                    <a:pt x="109794" y="276931"/>
                    <a:pt x="103470" y="283957"/>
                  </a:cubicBezTo>
                  <a:cubicBezTo>
                    <a:pt x="79579" y="309253"/>
                    <a:pt x="59905" y="309956"/>
                    <a:pt x="31095" y="290984"/>
                  </a:cubicBezTo>
                  <a:cubicBezTo>
                    <a:pt x="-10362" y="263580"/>
                    <a:pt x="-9659" y="181368"/>
                    <a:pt x="28987" y="153965"/>
                  </a:cubicBezTo>
                  <a:cubicBezTo>
                    <a:pt x="58499" y="133587"/>
                    <a:pt x="78174" y="133587"/>
                    <a:pt x="102767" y="160288"/>
                  </a:cubicBezTo>
                  <a:cubicBezTo>
                    <a:pt x="109091" y="167315"/>
                    <a:pt x="112604" y="183476"/>
                    <a:pt x="127360" y="175747"/>
                  </a:cubicBezTo>
                  <a:cubicBezTo>
                    <a:pt x="140008" y="169423"/>
                    <a:pt x="148440" y="158883"/>
                    <a:pt x="148440" y="142722"/>
                  </a:cubicBezTo>
                  <a:cubicBezTo>
                    <a:pt x="148440" y="103373"/>
                    <a:pt x="149845" y="64023"/>
                    <a:pt x="147738" y="24674"/>
                  </a:cubicBezTo>
                  <a:cubicBezTo>
                    <a:pt x="146332" y="2892"/>
                    <a:pt x="154061" y="-621"/>
                    <a:pt x="173736" y="81"/>
                  </a:cubicBezTo>
                  <a:cubicBezTo>
                    <a:pt x="211680" y="1486"/>
                    <a:pt x="250326" y="783"/>
                    <a:pt x="288973" y="81"/>
                  </a:cubicBezTo>
                  <a:cubicBezTo>
                    <a:pt x="303729" y="81"/>
                    <a:pt x="315674" y="3594"/>
                    <a:pt x="325511" y="14134"/>
                  </a:cubicBezTo>
                  <a:cubicBezTo>
                    <a:pt x="343781" y="33106"/>
                    <a:pt x="343781" y="42943"/>
                    <a:pt x="323404" y="60510"/>
                  </a:cubicBezTo>
                  <a:cubicBezTo>
                    <a:pt x="310756" y="71050"/>
                    <a:pt x="295999" y="80887"/>
                    <a:pt x="300918" y="100562"/>
                  </a:cubicBezTo>
                  <a:cubicBezTo>
                    <a:pt x="306539" y="122345"/>
                    <a:pt x="320593" y="137803"/>
                    <a:pt x="342376" y="144127"/>
                  </a:cubicBezTo>
                  <a:cubicBezTo>
                    <a:pt x="373292" y="152559"/>
                    <a:pt x="402102" y="151154"/>
                    <a:pt x="425290" y="125155"/>
                  </a:cubicBezTo>
                  <a:cubicBezTo>
                    <a:pt x="446370" y="101967"/>
                    <a:pt x="444964" y="85103"/>
                    <a:pt x="421074" y="64726"/>
                  </a:cubicBezTo>
                  <a:cubicBezTo>
                    <a:pt x="411237" y="56294"/>
                    <a:pt x="395075" y="49970"/>
                    <a:pt x="401399" y="33106"/>
                  </a:cubicBezTo>
                  <a:cubicBezTo>
                    <a:pt x="408426" y="14837"/>
                    <a:pt x="421074" y="783"/>
                    <a:pt x="441451" y="783"/>
                  </a:cubicBezTo>
                  <a:cubicBezTo>
                    <a:pt x="487124" y="81"/>
                    <a:pt x="532797" y="783"/>
                    <a:pt x="578470" y="81"/>
                  </a:cubicBezTo>
                  <a:cubicBezTo>
                    <a:pt x="592524" y="81"/>
                    <a:pt x="591821" y="8513"/>
                    <a:pt x="591821" y="17648"/>
                  </a:cubicBezTo>
                  <a:cubicBezTo>
                    <a:pt x="591821" y="56997"/>
                    <a:pt x="591821" y="96346"/>
                    <a:pt x="591821" y="135695"/>
                  </a:cubicBezTo>
                  <a:cubicBezTo>
                    <a:pt x="591821" y="147640"/>
                    <a:pt x="592524" y="158883"/>
                    <a:pt x="602361" y="168018"/>
                  </a:cubicBezTo>
                  <a:cubicBezTo>
                    <a:pt x="612901" y="177855"/>
                    <a:pt x="621333" y="180666"/>
                    <a:pt x="631170" y="166612"/>
                  </a:cubicBezTo>
                  <a:cubicBezTo>
                    <a:pt x="643818" y="149046"/>
                    <a:pt x="659277" y="132182"/>
                    <a:pt x="683168" y="139208"/>
                  </a:cubicBezTo>
                  <a:cubicBezTo>
                    <a:pt x="710571" y="146938"/>
                    <a:pt x="731651" y="165207"/>
                    <a:pt x="737975" y="194719"/>
                  </a:cubicBezTo>
                  <a:cubicBezTo>
                    <a:pt x="745002" y="229149"/>
                    <a:pt x="742191" y="261472"/>
                    <a:pt x="711977" y="286768"/>
                  </a:cubicBezTo>
                  <a:cubicBezTo>
                    <a:pt x="683168" y="309956"/>
                    <a:pt x="660682" y="308551"/>
                    <a:pt x="636089" y="281849"/>
                  </a:cubicBezTo>
                  <a:cubicBezTo>
                    <a:pt x="629765" y="275525"/>
                    <a:pt x="626954" y="260769"/>
                    <a:pt x="614306" y="266391"/>
                  </a:cubicBezTo>
                  <a:cubicBezTo>
                    <a:pt x="601658" y="272012"/>
                    <a:pt x="592524" y="282552"/>
                    <a:pt x="592524" y="298011"/>
                  </a:cubicBezTo>
                  <a:cubicBezTo>
                    <a:pt x="592524" y="338062"/>
                    <a:pt x="591821" y="378114"/>
                    <a:pt x="593226" y="418166"/>
                  </a:cubicBezTo>
                  <a:cubicBezTo>
                    <a:pt x="593929" y="435030"/>
                    <a:pt x="590416" y="442057"/>
                    <a:pt x="571444" y="441354"/>
                  </a:cubicBezTo>
                  <a:cubicBezTo>
                    <a:pt x="532095" y="439948"/>
                    <a:pt x="492745" y="440651"/>
                    <a:pt x="453396" y="441354"/>
                  </a:cubicBezTo>
                  <a:cubicBezTo>
                    <a:pt x="436532" y="441354"/>
                    <a:pt x="423182" y="437138"/>
                    <a:pt x="411939" y="424490"/>
                  </a:cubicBezTo>
                  <a:cubicBezTo>
                    <a:pt x="397886" y="408329"/>
                    <a:pt x="396480" y="394275"/>
                    <a:pt x="415452" y="380925"/>
                  </a:cubicBezTo>
                  <a:cubicBezTo>
                    <a:pt x="429506" y="371087"/>
                    <a:pt x="445667" y="359142"/>
                    <a:pt x="439343" y="338765"/>
                  </a:cubicBezTo>
                  <a:cubicBezTo>
                    <a:pt x="432316" y="316982"/>
                    <a:pt x="417560" y="301524"/>
                    <a:pt x="394372" y="295902"/>
                  </a:cubicBezTo>
                  <a:cubicBezTo>
                    <a:pt x="366266" y="289579"/>
                    <a:pt x="340267" y="290984"/>
                    <a:pt x="318485" y="312766"/>
                  </a:cubicBezTo>
                  <a:cubicBezTo>
                    <a:pt x="294594" y="336657"/>
                    <a:pt x="295999" y="354224"/>
                    <a:pt x="320593" y="377412"/>
                  </a:cubicBezTo>
                  <a:cubicBezTo>
                    <a:pt x="329727" y="385844"/>
                    <a:pt x="347294" y="390060"/>
                    <a:pt x="338862" y="409032"/>
                  </a:cubicBezTo>
                  <a:cubicBezTo>
                    <a:pt x="330430" y="426598"/>
                    <a:pt x="319187" y="439948"/>
                    <a:pt x="298107" y="440651"/>
                  </a:cubicBezTo>
                  <a:cubicBezTo>
                    <a:pt x="274217" y="443462"/>
                    <a:pt x="250326" y="442759"/>
                    <a:pt x="220814" y="4427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C1EF3DD2-9D07-4229-AFBA-9678FD242042}"/>
                </a:ext>
              </a:extLst>
            </p:cNvPr>
            <p:cNvSpPr/>
            <p:nvPr/>
          </p:nvSpPr>
          <p:spPr>
            <a:xfrm>
              <a:off x="8403485" y="5817009"/>
              <a:ext cx="769640" cy="1026186"/>
            </a:xfrm>
            <a:custGeom>
              <a:avLst/>
              <a:gdLst>
                <a:gd name="connsiteX0" fmla="*/ 222808 w 442678"/>
                <a:gd name="connsiteY0" fmla="*/ 592910 h 590237"/>
                <a:gd name="connsiteX1" fmla="*/ 22549 w 442678"/>
                <a:gd name="connsiteY1" fmla="*/ 593613 h 590237"/>
                <a:gd name="connsiteX2" fmla="*/ 64 w 442678"/>
                <a:gd name="connsiteY2" fmla="*/ 570425 h 590237"/>
                <a:gd name="connsiteX3" fmla="*/ 64 w 442678"/>
                <a:gd name="connsiteY3" fmla="*/ 457998 h 590237"/>
                <a:gd name="connsiteX4" fmla="*/ 15523 w 442678"/>
                <a:gd name="connsiteY4" fmla="*/ 415839 h 590237"/>
                <a:gd name="connsiteX5" fmla="*/ 62601 w 442678"/>
                <a:gd name="connsiteY5" fmla="*/ 417947 h 590237"/>
                <a:gd name="connsiteX6" fmla="*/ 104761 w 442678"/>
                <a:gd name="connsiteY6" fmla="*/ 440432 h 590237"/>
                <a:gd name="connsiteX7" fmla="*/ 147624 w 442678"/>
                <a:gd name="connsiteY7" fmla="*/ 391245 h 590237"/>
                <a:gd name="connsiteX8" fmla="*/ 127246 w 442678"/>
                <a:gd name="connsiteY8" fmla="*/ 316061 h 590237"/>
                <a:gd name="connsiteX9" fmla="*/ 66817 w 442678"/>
                <a:gd name="connsiteY9" fmla="*/ 319574 h 590237"/>
                <a:gd name="connsiteX10" fmla="*/ 35900 w 442678"/>
                <a:gd name="connsiteY10" fmla="*/ 339249 h 590237"/>
                <a:gd name="connsiteX11" fmla="*/ 1469 w 442678"/>
                <a:gd name="connsiteY11" fmla="*/ 297791 h 590237"/>
                <a:gd name="connsiteX12" fmla="*/ 767 w 442678"/>
                <a:gd name="connsiteY12" fmla="*/ 163583 h 590237"/>
                <a:gd name="connsiteX13" fmla="*/ 19036 w 442678"/>
                <a:gd name="connsiteY13" fmla="*/ 150934 h 590237"/>
                <a:gd name="connsiteX14" fmla="*/ 137084 w 442678"/>
                <a:gd name="connsiteY14" fmla="*/ 150934 h 590237"/>
                <a:gd name="connsiteX15" fmla="*/ 165190 w 442678"/>
                <a:gd name="connsiteY15" fmla="*/ 143205 h 590237"/>
                <a:gd name="connsiteX16" fmla="*/ 166595 w 442678"/>
                <a:gd name="connsiteY16" fmla="*/ 107369 h 590237"/>
                <a:gd name="connsiteX17" fmla="*/ 163785 w 442678"/>
                <a:gd name="connsiteY17" fmla="*/ 22347 h 590237"/>
                <a:gd name="connsiteX18" fmla="*/ 290967 w 442678"/>
                <a:gd name="connsiteY18" fmla="*/ 30779 h 590237"/>
                <a:gd name="connsiteX19" fmla="*/ 286048 w 442678"/>
                <a:gd name="connsiteY19" fmla="*/ 104559 h 590237"/>
                <a:gd name="connsiteX20" fmla="*/ 270590 w 442678"/>
                <a:gd name="connsiteY20" fmla="*/ 129152 h 590237"/>
                <a:gd name="connsiteX21" fmla="*/ 303615 w 442678"/>
                <a:gd name="connsiteY21" fmla="*/ 150232 h 590237"/>
                <a:gd name="connsiteX22" fmla="*/ 421662 w 442678"/>
                <a:gd name="connsiteY22" fmla="*/ 149529 h 590237"/>
                <a:gd name="connsiteX23" fmla="*/ 446256 w 442678"/>
                <a:gd name="connsiteY23" fmla="*/ 175528 h 590237"/>
                <a:gd name="connsiteX24" fmla="*/ 446256 w 442678"/>
                <a:gd name="connsiteY24" fmla="*/ 287954 h 590237"/>
                <a:gd name="connsiteX25" fmla="*/ 428689 w 442678"/>
                <a:gd name="connsiteY25" fmla="*/ 329411 h 590237"/>
                <a:gd name="connsiteX26" fmla="*/ 385827 w 442678"/>
                <a:gd name="connsiteY26" fmla="*/ 327303 h 590237"/>
                <a:gd name="connsiteX27" fmla="*/ 342261 w 442678"/>
                <a:gd name="connsiteY27" fmla="*/ 303412 h 590237"/>
                <a:gd name="connsiteX28" fmla="*/ 298696 w 442678"/>
                <a:gd name="connsiteY28" fmla="*/ 357518 h 590237"/>
                <a:gd name="connsiteX29" fmla="*/ 318371 w 442678"/>
                <a:gd name="connsiteY29" fmla="*/ 425676 h 590237"/>
                <a:gd name="connsiteX30" fmla="*/ 380908 w 442678"/>
                <a:gd name="connsiteY30" fmla="*/ 422865 h 590237"/>
                <a:gd name="connsiteX31" fmla="*/ 415338 w 442678"/>
                <a:gd name="connsiteY31" fmla="*/ 404596 h 590237"/>
                <a:gd name="connsiteX32" fmla="*/ 446256 w 442678"/>
                <a:gd name="connsiteY32" fmla="*/ 446054 h 590237"/>
                <a:gd name="connsiteX33" fmla="*/ 446958 w 442678"/>
                <a:gd name="connsiteY33" fmla="*/ 577451 h 590237"/>
                <a:gd name="connsiteX34" fmla="*/ 425878 w 442678"/>
                <a:gd name="connsiteY34" fmla="*/ 592910 h 590237"/>
                <a:gd name="connsiteX35" fmla="*/ 222808 w 442678"/>
                <a:gd name="connsiteY35" fmla="*/ 59291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2678" h="590237">
                  <a:moveTo>
                    <a:pt x="222808" y="592910"/>
                  </a:moveTo>
                  <a:cubicBezTo>
                    <a:pt x="156055" y="592910"/>
                    <a:pt x="89302" y="592208"/>
                    <a:pt x="22549" y="593613"/>
                  </a:cubicBezTo>
                  <a:cubicBezTo>
                    <a:pt x="4280" y="593613"/>
                    <a:pt x="-639" y="588694"/>
                    <a:pt x="64" y="570425"/>
                  </a:cubicBezTo>
                  <a:cubicBezTo>
                    <a:pt x="1469" y="533184"/>
                    <a:pt x="767" y="495240"/>
                    <a:pt x="64" y="457998"/>
                  </a:cubicBezTo>
                  <a:cubicBezTo>
                    <a:pt x="64" y="441837"/>
                    <a:pt x="3577" y="427784"/>
                    <a:pt x="15523" y="415839"/>
                  </a:cubicBezTo>
                  <a:cubicBezTo>
                    <a:pt x="33792" y="397570"/>
                    <a:pt x="45035" y="397570"/>
                    <a:pt x="62601" y="417947"/>
                  </a:cubicBezTo>
                  <a:cubicBezTo>
                    <a:pt x="73844" y="431297"/>
                    <a:pt x="85086" y="448161"/>
                    <a:pt x="104761" y="440432"/>
                  </a:cubicBezTo>
                  <a:cubicBezTo>
                    <a:pt x="126544" y="432000"/>
                    <a:pt x="144813" y="417244"/>
                    <a:pt x="147624" y="391245"/>
                  </a:cubicBezTo>
                  <a:cubicBezTo>
                    <a:pt x="150434" y="363842"/>
                    <a:pt x="152542" y="336438"/>
                    <a:pt x="127246" y="316061"/>
                  </a:cubicBezTo>
                  <a:cubicBezTo>
                    <a:pt x="102653" y="295683"/>
                    <a:pt x="87897" y="296386"/>
                    <a:pt x="66817" y="319574"/>
                  </a:cubicBezTo>
                  <a:cubicBezTo>
                    <a:pt x="58385" y="328709"/>
                    <a:pt x="54169" y="345572"/>
                    <a:pt x="35900" y="339249"/>
                  </a:cubicBezTo>
                  <a:cubicBezTo>
                    <a:pt x="15523" y="332222"/>
                    <a:pt x="2172" y="318169"/>
                    <a:pt x="1469" y="297791"/>
                  </a:cubicBezTo>
                  <a:cubicBezTo>
                    <a:pt x="-639" y="252821"/>
                    <a:pt x="1469" y="208553"/>
                    <a:pt x="767" y="163583"/>
                  </a:cubicBezTo>
                  <a:cubicBezTo>
                    <a:pt x="767" y="148827"/>
                    <a:pt x="9901" y="150934"/>
                    <a:pt x="19036" y="150934"/>
                  </a:cubicBezTo>
                  <a:cubicBezTo>
                    <a:pt x="58385" y="150934"/>
                    <a:pt x="97734" y="150934"/>
                    <a:pt x="137084" y="150934"/>
                  </a:cubicBezTo>
                  <a:cubicBezTo>
                    <a:pt x="147624" y="150934"/>
                    <a:pt x="157461" y="150232"/>
                    <a:pt x="165190" y="143205"/>
                  </a:cubicBezTo>
                  <a:cubicBezTo>
                    <a:pt x="178541" y="131963"/>
                    <a:pt x="185567" y="122828"/>
                    <a:pt x="166595" y="107369"/>
                  </a:cubicBezTo>
                  <a:cubicBezTo>
                    <a:pt x="132165" y="80668"/>
                    <a:pt x="132165" y="53264"/>
                    <a:pt x="163785" y="22347"/>
                  </a:cubicBezTo>
                  <a:cubicBezTo>
                    <a:pt x="197513" y="-10678"/>
                    <a:pt x="260752" y="-6462"/>
                    <a:pt x="290967" y="30779"/>
                  </a:cubicBezTo>
                  <a:cubicBezTo>
                    <a:pt x="314155" y="58885"/>
                    <a:pt x="312047" y="79263"/>
                    <a:pt x="286048" y="104559"/>
                  </a:cubicBezTo>
                  <a:cubicBezTo>
                    <a:pt x="279022" y="111585"/>
                    <a:pt x="263563" y="115099"/>
                    <a:pt x="270590" y="129152"/>
                  </a:cubicBezTo>
                  <a:cubicBezTo>
                    <a:pt x="276914" y="141800"/>
                    <a:pt x="288156" y="150232"/>
                    <a:pt x="303615" y="150232"/>
                  </a:cubicBezTo>
                  <a:cubicBezTo>
                    <a:pt x="342964" y="150232"/>
                    <a:pt x="382313" y="151637"/>
                    <a:pt x="421662" y="149529"/>
                  </a:cubicBezTo>
                  <a:cubicBezTo>
                    <a:pt x="443445" y="148124"/>
                    <a:pt x="446958" y="155853"/>
                    <a:pt x="446256" y="175528"/>
                  </a:cubicBezTo>
                  <a:cubicBezTo>
                    <a:pt x="444850" y="212769"/>
                    <a:pt x="445553" y="250713"/>
                    <a:pt x="446256" y="287954"/>
                  </a:cubicBezTo>
                  <a:cubicBezTo>
                    <a:pt x="446256" y="304818"/>
                    <a:pt x="441337" y="318169"/>
                    <a:pt x="428689" y="329411"/>
                  </a:cubicBezTo>
                  <a:cubicBezTo>
                    <a:pt x="413933" y="342059"/>
                    <a:pt x="399880" y="346275"/>
                    <a:pt x="385827" y="327303"/>
                  </a:cubicBezTo>
                  <a:cubicBezTo>
                    <a:pt x="375287" y="313250"/>
                    <a:pt x="364044" y="295683"/>
                    <a:pt x="342261" y="303412"/>
                  </a:cubicBezTo>
                  <a:cubicBezTo>
                    <a:pt x="316965" y="312547"/>
                    <a:pt x="300804" y="330114"/>
                    <a:pt x="298696" y="357518"/>
                  </a:cubicBezTo>
                  <a:cubicBezTo>
                    <a:pt x="296588" y="382814"/>
                    <a:pt x="297994" y="406704"/>
                    <a:pt x="318371" y="425676"/>
                  </a:cubicBezTo>
                  <a:cubicBezTo>
                    <a:pt x="342964" y="448161"/>
                    <a:pt x="358423" y="447459"/>
                    <a:pt x="380908" y="422865"/>
                  </a:cubicBezTo>
                  <a:cubicBezTo>
                    <a:pt x="390043" y="412325"/>
                    <a:pt x="397069" y="395462"/>
                    <a:pt x="415338" y="404596"/>
                  </a:cubicBezTo>
                  <a:cubicBezTo>
                    <a:pt x="432202" y="413028"/>
                    <a:pt x="445553" y="425676"/>
                    <a:pt x="446256" y="446054"/>
                  </a:cubicBezTo>
                  <a:cubicBezTo>
                    <a:pt x="446958" y="489618"/>
                    <a:pt x="445553" y="533887"/>
                    <a:pt x="446958" y="577451"/>
                  </a:cubicBezTo>
                  <a:cubicBezTo>
                    <a:pt x="447661" y="595721"/>
                    <a:pt x="436418" y="592910"/>
                    <a:pt x="425878" y="592910"/>
                  </a:cubicBezTo>
                  <a:cubicBezTo>
                    <a:pt x="355612" y="592910"/>
                    <a:pt x="288859" y="592910"/>
                    <a:pt x="222808" y="59291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B3C6D908-A0A6-4B1A-8079-76AFFCD55753}"/>
                </a:ext>
              </a:extLst>
            </p:cNvPr>
            <p:cNvSpPr/>
            <p:nvPr/>
          </p:nvSpPr>
          <p:spPr>
            <a:xfrm>
              <a:off x="9152411" y="-5588"/>
              <a:ext cx="1026185" cy="769640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8CA24A3C-F761-4D15-92BD-BCBB61102E93}"/>
                </a:ext>
              </a:extLst>
            </p:cNvPr>
            <p:cNvSpPr/>
            <p:nvPr/>
          </p:nvSpPr>
          <p:spPr>
            <a:xfrm>
              <a:off x="8921505" y="6085772"/>
              <a:ext cx="1026185" cy="757423"/>
            </a:xfrm>
            <a:custGeom>
              <a:avLst/>
              <a:gdLst>
                <a:gd name="connsiteX0" fmla="*/ 368817 w 590237"/>
                <a:gd name="connsiteY0" fmla="*/ 441448 h 435651"/>
                <a:gd name="connsiteX1" fmla="*/ 166450 w 590237"/>
                <a:gd name="connsiteY1" fmla="*/ 441448 h 435651"/>
                <a:gd name="connsiteX2" fmla="*/ 148180 w 590237"/>
                <a:gd name="connsiteY2" fmla="*/ 423882 h 435651"/>
                <a:gd name="connsiteX3" fmla="*/ 148883 w 590237"/>
                <a:gd name="connsiteY3" fmla="*/ 308645 h 435651"/>
                <a:gd name="connsiteX4" fmla="*/ 140451 w 590237"/>
                <a:gd name="connsiteY4" fmla="*/ 277728 h 435651"/>
                <a:gd name="connsiteX5" fmla="*/ 106723 w 590237"/>
                <a:gd name="connsiteY5" fmla="*/ 276322 h 435651"/>
                <a:gd name="connsiteX6" fmla="*/ 16782 w 590237"/>
                <a:gd name="connsiteY6" fmla="*/ 274917 h 435651"/>
                <a:gd name="connsiteX7" fmla="*/ 26619 w 590237"/>
                <a:gd name="connsiteY7" fmla="*/ 155465 h 435651"/>
                <a:gd name="connsiteX8" fmla="*/ 102507 w 590237"/>
                <a:gd name="connsiteY8" fmla="*/ 157572 h 435651"/>
                <a:gd name="connsiteX9" fmla="*/ 126398 w 590237"/>
                <a:gd name="connsiteY9" fmla="*/ 175139 h 435651"/>
                <a:gd name="connsiteX10" fmla="*/ 148883 w 590237"/>
                <a:gd name="connsiteY10" fmla="*/ 137898 h 435651"/>
                <a:gd name="connsiteX11" fmla="*/ 148180 w 590237"/>
                <a:gd name="connsiteY11" fmla="*/ 25472 h 435651"/>
                <a:gd name="connsiteX12" fmla="*/ 172773 w 590237"/>
                <a:gd name="connsiteY12" fmla="*/ 176 h 435651"/>
                <a:gd name="connsiteX13" fmla="*/ 290821 w 590237"/>
                <a:gd name="connsiteY13" fmla="*/ 176 h 435651"/>
                <a:gd name="connsiteX14" fmla="*/ 332278 w 590237"/>
                <a:gd name="connsiteY14" fmla="*/ 22661 h 435651"/>
                <a:gd name="connsiteX15" fmla="*/ 328062 w 590237"/>
                <a:gd name="connsiteY15" fmla="*/ 57794 h 435651"/>
                <a:gd name="connsiteX16" fmla="*/ 303469 w 590237"/>
                <a:gd name="connsiteY16" fmla="*/ 111196 h 435651"/>
                <a:gd name="connsiteX17" fmla="*/ 381465 w 590237"/>
                <a:gd name="connsiteY17" fmla="*/ 148438 h 435651"/>
                <a:gd name="connsiteX18" fmla="*/ 439083 w 590237"/>
                <a:gd name="connsiteY18" fmla="*/ 100656 h 435651"/>
                <a:gd name="connsiteX19" fmla="*/ 418706 w 590237"/>
                <a:gd name="connsiteY19" fmla="*/ 64118 h 435651"/>
                <a:gd name="connsiteX20" fmla="*/ 401842 w 590237"/>
                <a:gd name="connsiteY20" fmla="*/ 31093 h 435651"/>
                <a:gd name="connsiteX21" fmla="*/ 437678 w 590237"/>
                <a:gd name="connsiteY21" fmla="*/ 878 h 435651"/>
                <a:gd name="connsiteX22" fmla="*/ 580319 w 590237"/>
                <a:gd name="connsiteY22" fmla="*/ 176 h 435651"/>
                <a:gd name="connsiteX23" fmla="*/ 590859 w 590237"/>
                <a:gd name="connsiteY23" fmla="*/ 14229 h 435651"/>
                <a:gd name="connsiteX24" fmla="*/ 590859 w 590237"/>
                <a:gd name="connsiteY24" fmla="*/ 142816 h 435651"/>
                <a:gd name="connsiteX25" fmla="*/ 569779 w 590237"/>
                <a:gd name="connsiteY25" fmla="*/ 182166 h 435651"/>
                <a:gd name="connsiteX26" fmla="*/ 532537 w 590237"/>
                <a:gd name="connsiteY26" fmla="*/ 178652 h 435651"/>
                <a:gd name="connsiteX27" fmla="*/ 486864 w 590237"/>
                <a:gd name="connsiteY27" fmla="*/ 152654 h 435651"/>
                <a:gd name="connsiteX28" fmla="*/ 442596 w 590237"/>
                <a:gd name="connsiteY28" fmla="*/ 209569 h 435651"/>
                <a:gd name="connsiteX29" fmla="*/ 462271 w 590237"/>
                <a:gd name="connsiteY29" fmla="*/ 274917 h 435651"/>
                <a:gd name="connsiteX30" fmla="*/ 526213 w 590237"/>
                <a:gd name="connsiteY30" fmla="*/ 270701 h 435651"/>
                <a:gd name="connsiteX31" fmla="*/ 556428 w 590237"/>
                <a:gd name="connsiteY31" fmla="*/ 253135 h 435651"/>
                <a:gd name="connsiteX32" fmla="*/ 588048 w 590237"/>
                <a:gd name="connsiteY32" fmla="*/ 287565 h 435651"/>
                <a:gd name="connsiteX33" fmla="*/ 590156 w 590237"/>
                <a:gd name="connsiteY33" fmla="*/ 432314 h 435651"/>
                <a:gd name="connsiteX34" fmla="*/ 569076 w 590237"/>
                <a:gd name="connsiteY34" fmla="*/ 441448 h 435651"/>
                <a:gd name="connsiteX35" fmla="*/ 368817 w 590237"/>
                <a:gd name="connsiteY35" fmla="*/ 441448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435651">
                  <a:moveTo>
                    <a:pt x="368817" y="441448"/>
                  </a:moveTo>
                  <a:cubicBezTo>
                    <a:pt x="301361" y="441448"/>
                    <a:pt x="233905" y="440746"/>
                    <a:pt x="166450" y="441448"/>
                  </a:cubicBezTo>
                  <a:cubicBezTo>
                    <a:pt x="152396" y="441448"/>
                    <a:pt x="147478" y="438638"/>
                    <a:pt x="148180" y="423882"/>
                  </a:cubicBezTo>
                  <a:cubicBezTo>
                    <a:pt x="149586" y="385235"/>
                    <a:pt x="148180" y="347292"/>
                    <a:pt x="148883" y="308645"/>
                  </a:cubicBezTo>
                  <a:cubicBezTo>
                    <a:pt x="148883" y="297402"/>
                    <a:pt x="148180" y="286862"/>
                    <a:pt x="140451" y="277728"/>
                  </a:cubicBezTo>
                  <a:cubicBezTo>
                    <a:pt x="129208" y="264377"/>
                    <a:pt x="120776" y="258756"/>
                    <a:pt x="106723" y="276322"/>
                  </a:cubicBezTo>
                  <a:cubicBezTo>
                    <a:pt x="77211" y="312159"/>
                    <a:pt x="46294" y="310753"/>
                    <a:pt x="16782" y="274917"/>
                  </a:cubicBezTo>
                  <a:cubicBezTo>
                    <a:pt x="-9216" y="243298"/>
                    <a:pt x="-4298" y="182868"/>
                    <a:pt x="26619" y="155465"/>
                  </a:cubicBezTo>
                  <a:cubicBezTo>
                    <a:pt x="54726" y="130871"/>
                    <a:pt x="77914" y="131574"/>
                    <a:pt x="102507" y="157572"/>
                  </a:cubicBezTo>
                  <a:cubicBezTo>
                    <a:pt x="109534" y="164599"/>
                    <a:pt x="112344" y="180760"/>
                    <a:pt x="126398" y="175139"/>
                  </a:cubicBezTo>
                  <a:cubicBezTo>
                    <a:pt x="141154" y="168815"/>
                    <a:pt x="148883" y="155465"/>
                    <a:pt x="148883" y="137898"/>
                  </a:cubicBezTo>
                  <a:cubicBezTo>
                    <a:pt x="148883" y="100656"/>
                    <a:pt x="150288" y="62713"/>
                    <a:pt x="148180" y="25472"/>
                  </a:cubicBezTo>
                  <a:cubicBezTo>
                    <a:pt x="147478" y="5797"/>
                    <a:pt x="151694" y="-1230"/>
                    <a:pt x="172773" y="176"/>
                  </a:cubicBezTo>
                  <a:cubicBezTo>
                    <a:pt x="212123" y="2283"/>
                    <a:pt x="251472" y="1581"/>
                    <a:pt x="290821" y="176"/>
                  </a:cubicBezTo>
                  <a:cubicBezTo>
                    <a:pt x="309793" y="-527"/>
                    <a:pt x="321738" y="8608"/>
                    <a:pt x="332278" y="22661"/>
                  </a:cubicBezTo>
                  <a:cubicBezTo>
                    <a:pt x="341413" y="35309"/>
                    <a:pt x="342116" y="46552"/>
                    <a:pt x="328062" y="57794"/>
                  </a:cubicBezTo>
                  <a:cubicBezTo>
                    <a:pt x="311901" y="71145"/>
                    <a:pt x="289416" y="83090"/>
                    <a:pt x="303469" y="111196"/>
                  </a:cubicBezTo>
                  <a:cubicBezTo>
                    <a:pt x="317522" y="139303"/>
                    <a:pt x="346332" y="152654"/>
                    <a:pt x="381465" y="148438"/>
                  </a:cubicBezTo>
                  <a:cubicBezTo>
                    <a:pt x="408166" y="144925"/>
                    <a:pt x="435570" y="123142"/>
                    <a:pt x="439083" y="100656"/>
                  </a:cubicBezTo>
                  <a:cubicBezTo>
                    <a:pt x="441894" y="83793"/>
                    <a:pt x="429949" y="73955"/>
                    <a:pt x="418706" y="64118"/>
                  </a:cubicBezTo>
                  <a:cubicBezTo>
                    <a:pt x="408869" y="55686"/>
                    <a:pt x="394113" y="48660"/>
                    <a:pt x="401842" y="31093"/>
                  </a:cubicBezTo>
                  <a:cubicBezTo>
                    <a:pt x="408869" y="15634"/>
                    <a:pt x="419409" y="1581"/>
                    <a:pt x="437678" y="878"/>
                  </a:cubicBezTo>
                  <a:cubicBezTo>
                    <a:pt x="485459" y="-527"/>
                    <a:pt x="532537" y="176"/>
                    <a:pt x="580319" y="176"/>
                  </a:cubicBezTo>
                  <a:cubicBezTo>
                    <a:pt x="591561" y="176"/>
                    <a:pt x="590859" y="6500"/>
                    <a:pt x="590859" y="14229"/>
                  </a:cubicBezTo>
                  <a:cubicBezTo>
                    <a:pt x="590859" y="57092"/>
                    <a:pt x="590859" y="99954"/>
                    <a:pt x="590859" y="142816"/>
                  </a:cubicBezTo>
                  <a:cubicBezTo>
                    <a:pt x="590859" y="159680"/>
                    <a:pt x="582427" y="172328"/>
                    <a:pt x="569779" y="182166"/>
                  </a:cubicBezTo>
                  <a:cubicBezTo>
                    <a:pt x="556428" y="192706"/>
                    <a:pt x="544483" y="193408"/>
                    <a:pt x="532537" y="178652"/>
                  </a:cubicBezTo>
                  <a:cubicBezTo>
                    <a:pt x="521295" y="163896"/>
                    <a:pt x="510052" y="144222"/>
                    <a:pt x="486864" y="152654"/>
                  </a:cubicBezTo>
                  <a:cubicBezTo>
                    <a:pt x="460866" y="161788"/>
                    <a:pt x="444704" y="180760"/>
                    <a:pt x="442596" y="209569"/>
                  </a:cubicBezTo>
                  <a:cubicBezTo>
                    <a:pt x="441191" y="234163"/>
                    <a:pt x="442596" y="256648"/>
                    <a:pt x="462271" y="274917"/>
                  </a:cubicBezTo>
                  <a:cubicBezTo>
                    <a:pt x="488270" y="298105"/>
                    <a:pt x="503026" y="297402"/>
                    <a:pt x="526213" y="270701"/>
                  </a:cubicBezTo>
                  <a:cubicBezTo>
                    <a:pt x="533943" y="261567"/>
                    <a:pt x="539564" y="247513"/>
                    <a:pt x="556428" y="253135"/>
                  </a:cubicBezTo>
                  <a:cubicBezTo>
                    <a:pt x="572589" y="258756"/>
                    <a:pt x="587345" y="269999"/>
                    <a:pt x="588048" y="287565"/>
                  </a:cubicBezTo>
                  <a:cubicBezTo>
                    <a:pt x="590156" y="336049"/>
                    <a:pt x="590156" y="384533"/>
                    <a:pt x="590156" y="432314"/>
                  </a:cubicBezTo>
                  <a:cubicBezTo>
                    <a:pt x="590156" y="447773"/>
                    <a:pt x="576805" y="440746"/>
                    <a:pt x="569076" y="441448"/>
                  </a:cubicBezTo>
                  <a:cubicBezTo>
                    <a:pt x="502323" y="441448"/>
                    <a:pt x="435570" y="441448"/>
                    <a:pt x="368817" y="441448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5C748DC5-D3FE-4A12-A2A7-FFB31559FD4D}"/>
                </a:ext>
              </a:extLst>
            </p:cNvPr>
            <p:cNvSpPr/>
            <p:nvPr/>
          </p:nvSpPr>
          <p:spPr>
            <a:xfrm>
              <a:off x="7622367" y="2285221"/>
              <a:ext cx="1026185" cy="769640"/>
            </a:xfrm>
            <a:custGeom>
              <a:avLst/>
              <a:gdLst>
                <a:gd name="connsiteX0" fmla="*/ 362604 w 590237"/>
                <a:gd name="connsiteY0" fmla="*/ 443446 h 442678"/>
                <a:gd name="connsiteX1" fmla="*/ 302175 w 590237"/>
                <a:gd name="connsiteY1" fmla="*/ 443446 h 442678"/>
                <a:gd name="connsiteX2" fmla="*/ 261420 w 590237"/>
                <a:gd name="connsiteY2" fmla="*/ 424474 h 442678"/>
                <a:gd name="connsiteX3" fmla="*/ 264934 w 590237"/>
                <a:gd name="connsiteY3" fmla="*/ 383017 h 442678"/>
                <a:gd name="connsiteX4" fmla="*/ 288122 w 590237"/>
                <a:gd name="connsiteY4" fmla="*/ 335938 h 442678"/>
                <a:gd name="connsiteX5" fmla="*/ 234719 w 590237"/>
                <a:gd name="connsiteY5" fmla="*/ 295184 h 442678"/>
                <a:gd name="connsiteX6" fmla="*/ 165155 w 590237"/>
                <a:gd name="connsiteY6" fmla="*/ 316966 h 442678"/>
                <a:gd name="connsiteX7" fmla="*/ 170074 w 590237"/>
                <a:gd name="connsiteY7" fmla="*/ 377395 h 442678"/>
                <a:gd name="connsiteX8" fmla="*/ 189749 w 590237"/>
                <a:gd name="connsiteY8" fmla="*/ 409015 h 442678"/>
                <a:gd name="connsiteX9" fmla="*/ 149697 w 590237"/>
                <a:gd name="connsiteY9" fmla="*/ 442041 h 442678"/>
                <a:gd name="connsiteX10" fmla="*/ 12677 w 590237"/>
                <a:gd name="connsiteY10" fmla="*/ 442743 h 442678"/>
                <a:gd name="connsiteX11" fmla="*/ 29 w 590237"/>
                <a:gd name="connsiteY11" fmla="*/ 427285 h 442678"/>
                <a:gd name="connsiteX12" fmla="*/ 29 w 590237"/>
                <a:gd name="connsiteY12" fmla="*/ 298697 h 442678"/>
                <a:gd name="connsiteX13" fmla="*/ 17596 w 590237"/>
                <a:gd name="connsiteY13" fmla="*/ 263564 h 442678"/>
                <a:gd name="connsiteX14" fmla="*/ 60458 w 590237"/>
                <a:gd name="connsiteY14" fmla="*/ 266375 h 442678"/>
                <a:gd name="connsiteX15" fmla="*/ 104024 w 590237"/>
                <a:gd name="connsiteY15" fmla="*/ 290265 h 442678"/>
                <a:gd name="connsiteX16" fmla="*/ 147589 w 590237"/>
                <a:gd name="connsiteY16" fmla="*/ 236160 h 442678"/>
                <a:gd name="connsiteX17" fmla="*/ 122996 w 590237"/>
                <a:gd name="connsiteY17" fmla="*/ 164488 h 442678"/>
                <a:gd name="connsiteX18" fmla="*/ 66782 w 590237"/>
                <a:gd name="connsiteY18" fmla="*/ 169407 h 442678"/>
                <a:gd name="connsiteX19" fmla="*/ 30244 w 590237"/>
                <a:gd name="connsiteY19" fmla="*/ 189082 h 442678"/>
                <a:gd name="connsiteX20" fmla="*/ 29 w 590237"/>
                <a:gd name="connsiteY20" fmla="*/ 141300 h 442678"/>
                <a:gd name="connsiteX21" fmla="*/ 29 w 590237"/>
                <a:gd name="connsiteY21" fmla="*/ 18334 h 442678"/>
                <a:gd name="connsiteX22" fmla="*/ 18298 w 590237"/>
                <a:gd name="connsiteY22" fmla="*/ 65 h 442678"/>
                <a:gd name="connsiteX23" fmla="*/ 138454 w 590237"/>
                <a:gd name="connsiteY23" fmla="*/ 65 h 442678"/>
                <a:gd name="connsiteX24" fmla="*/ 179209 w 590237"/>
                <a:gd name="connsiteY24" fmla="*/ 18334 h 442678"/>
                <a:gd name="connsiteX25" fmla="*/ 176398 w 590237"/>
                <a:gd name="connsiteY25" fmla="*/ 61197 h 442678"/>
                <a:gd name="connsiteX26" fmla="*/ 153913 w 590237"/>
                <a:gd name="connsiteY26" fmla="*/ 108275 h 442678"/>
                <a:gd name="connsiteX27" fmla="*/ 208018 w 590237"/>
                <a:gd name="connsiteY27" fmla="*/ 148327 h 442678"/>
                <a:gd name="connsiteX28" fmla="*/ 277582 w 590237"/>
                <a:gd name="connsiteY28" fmla="*/ 126545 h 442678"/>
                <a:gd name="connsiteX29" fmla="*/ 274068 w 590237"/>
                <a:gd name="connsiteY29" fmla="*/ 67521 h 442678"/>
                <a:gd name="connsiteX30" fmla="*/ 253691 w 590237"/>
                <a:gd name="connsiteY30" fmla="*/ 33793 h 442678"/>
                <a:gd name="connsiteX31" fmla="*/ 299364 w 590237"/>
                <a:gd name="connsiteY31" fmla="*/ 768 h 442678"/>
                <a:gd name="connsiteX32" fmla="*/ 427952 w 590237"/>
                <a:gd name="connsiteY32" fmla="*/ 65 h 442678"/>
                <a:gd name="connsiteX33" fmla="*/ 442708 w 590237"/>
                <a:gd name="connsiteY33" fmla="*/ 19037 h 442678"/>
                <a:gd name="connsiteX34" fmla="*/ 442708 w 590237"/>
                <a:gd name="connsiteY34" fmla="*/ 139192 h 442678"/>
                <a:gd name="connsiteX35" fmla="*/ 453248 w 590237"/>
                <a:gd name="connsiteY35" fmla="*/ 168704 h 442678"/>
                <a:gd name="connsiteX36" fmla="*/ 481354 w 590237"/>
                <a:gd name="connsiteY36" fmla="*/ 168002 h 442678"/>
                <a:gd name="connsiteX37" fmla="*/ 538973 w 590237"/>
                <a:gd name="connsiteY37" fmla="*/ 142003 h 442678"/>
                <a:gd name="connsiteX38" fmla="*/ 589565 w 590237"/>
                <a:gd name="connsiteY38" fmla="*/ 198216 h 442678"/>
                <a:gd name="connsiteX39" fmla="*/ 559350 w 590237"/>
                <a:gd name="connsiteY39" fmla="*/ 290968 h 442678"/>
                <a:gd name="connsiteX40" fmla="*/ 487678 w 590237"/>
                <a:gd name="connsiteY40" fmla="*/ 283239 h 442678"/>
                <a:gd name="connsiteX41" fmla="*/ 463085 w 590237"/>
                <a:gd name="connsiteY41" fmla="*/ 267780 h 442678"/>
                <a:gd name="connsiteX42" fmla="*/ 442708 w 590237"/>
                <a:gd name="connsiteY42" fmla="*/ 300805 h 442678"/>
                <a:gd name="connsiteX43" fmla="*/ 443410 w 590237"/>
                <a:gd name="connsiteY43" fmla="*/ 423771 h 442678"/>
                <a:gd name="connsiteX44" fmla="*/ 425844 w 590237"/>
                <a:gd name="connsiteY44" fmla="*/ 442743 h 442678"/>
                <a:gd name="connsiteX45" fmla="*/ 362604 w 590237"/>
                <a:gd name="connsiteY45" fmla="*/ 443446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442678">
                  <a:moveTo>
                    <a:pt x="362604" y="443446"/>
                  </a:moveTo>
                  <a:cubicBezTo>
                    <a:pt x="342227" y="443446"/>
                    <a:pt x="322552" y="442743"/>
                    <a:pt x="302175" y="443446"/>
                  </a:cubicBezTo>
                  <a:cubicBezTo>
                    <a:pt x="285311" y="444149"/>
                    <a:pt x="272663" y="437122"/>
                    <a:pt x="261420" y="424474"/>
                  </a:cubicBezTo>
                  <a:cubicBezTo>
                    <a:pt x="248070" y="409718"/>
                    <a:pt x="247367" y="396367"/>
                    <a:pt x="264934" y="383017"/>
                  </a:cubicBezTo>
                  <a:cubicBezTo>
                    <a:pt x="280392" y="371774"/>
                    <a:pt x="297959" y="359126"/>
                    <a:pt x="288122" y="335938"/>
                  </a:cubicBezTo>
                  <a:cubicBezTo>
                    <a:pt x="278284" y="312751"/>
                    <a:pt x="261420" y="297292"/>
                    <a:pt x="234719" y="295184"/>
                  </a:cubicBezTo>
                  <a:cubicBezTo>
                    <a:pt x="208721" y="293076"/>
                    <a:pt x="184127" y="295184"/>
                    <a:pt x="165155" y="316966"/>
                  </a:cubicBezTo>
                  <a:cubicBezTo>
                    <a:pt x="145481" y="340154"/>
                    <a:pt x="146886" y="357018"/>
                    <a:pt x="170074" y="377395"/>
                  </a:cubicBezTo>
                  <a:cubicBezTo>
                    <a:pt x="179209" y="385828"/>
                    <a:pt x="196775" y="390746"/>
                    <a:pt x="189749" y="409015"/>
                  </a:cubicBezTo>
                  <a:cubicBezTo>
                    <a:pt x="182722" y="426582"/>
                    <a:pt x="169371" y="441338"/>
                    <a:pt x="149697" y="442041"/>
                  </a:cubicBezTo>
                  <a:cubicBezTo>
                    <a:pt x="104024" y="443446"/>
                    <a:pt x="58350" y="442041"/>
                    <a:pt x="12677" y="442743"/>
                  </a:cubicBezTo>
                  <a:cubicBezTo>
                    <a:pt x="732" y="442743"/>
                    <a:pt x="29" y="437122"/>
                    <a:pt x="29" y="427285"/>
                  </a:cubicBezTo>
                  <a:cubicBezTo>
                    <a:pt x="29" y="384422"/>
                    <a:pt x="732" y="341560"/>
                    <a:pt x="29" y="298697"/>
                  </a:cubicBezTo>
                  <a:cubicBezTo>
                    <a:pt x="29" y="283239"/>
                    <a:pt x="7056" y="272699"/>
                    <a:pt x="17596" y="263564"/>
                  </a:cubicBezTo>
                  <a:cubicBezTo>
                    <a:pt x="32352" y="250213"/>
                    <a:pt x="46405" y="245997"/>
                    <a:pt x="60458" y="266375"/>
                  </a:cubicBezTo>
                  <a:cubicBezTo>
                    <a:pt x="70998" y="281131"/>
                    <a:pt x="82241" y="297995"/>
                    <a:pt x="104024" y="290265"/>
                  </a:cubicBezTo>
                  <a:cubicBezTo>
                    <a:pt x="128617" y="281131"/>
                    <a:pt x="145481" y="263564"/>
                    <a:pt x="147589" y="236160"/>
                  </a:cubicBezTo>
                  <a:cubicBezTo>
                    <a:pt x="149697" y="208756"/>
                    <a:pt x="147589" y="183460"/>
                    <a:pt x="122996" y="164488"/>
                  </a:cubicBezTo>
                  <a:cubicBezTo>
                    <a:pt x="99808" y="146922"/>
                    <a:pt x="86457" y="147624"/>
                    <a:pt x="66782" y="169407"/>
                  </a:cubicBezTo>
                  <a:cubicBezTo>
                    <a:pt x="56945" y="179947"/>
                    <a:pt x="49918" y="198919"/>
                    <a:pt x="30244" y="189082"/>
                  </a:cubicBezTo>
                  <a:cubicBezTo>
                    <a:pt x="11272" y="179947"/>
                    <a:pt x="-673" y="165191"/>
                    <a:pt x="29" y="141300"/>
                  </a:cubicBezTo>
                  <a:cubicBezTo>
                    <a:pt x="732" y="100546"/>
                    <a:pt x="732" y="59089"/>
                    <a:pt x="29" y="18334"/>
                  </a:cubicBezTo>
                  <a:cubicBezTo>
                    <a:pt x="29" y="4281"/>
                    <a:pt x="4245" y="-638"/>
                    <a:pt x="18298" y="65"/>
                  </a:cubicBezTo>
                  <a:cubicBezTo>
                    <a:pt x="58350" y="768"/>
                    <a:pt x="98402" y="768"/>
                    <a:pt x="138454" y="65"/>
                  </a:cubicBezTo>
                  <a:cubicBezTo>
                    <a:pt x="155318" y="65"/>
                    <a:pt x="168669" y="5686"/>
                    <a:pt x="179209" y="18334"/>
                  </a:cubicBezTo>
                  <a:cubicBezTo>
                    <a:pt x="192559" y="33090"/>
                    <a:pt x="196073" y="47143"/>
                    <a:pt x="176398" y="61197"/>
                  </a:cubicBezTo>
                  <a:cubicBezTo>
                    <a:pt x="160940" y="72439"/>
                    <a:pt x="143373" y="85790"/>
                    <a:pt x="153913" y="108275"/>
                  </a:cubicBezTo>
                  <a:cubicBezTo>
                    <a:pt x="163750" y="130760"/>
                    <a:pt x="180614" y="146922"/>
                    <a:pt x="208018" y="148327"/>
                  </a:cubicBezTo>
                  <a:cubicBezTo>
                    <a:pt x="234016" y="149732"/>
                    <a:pt x="258610" y="149030"/>
                    <a:pt x="277582" y="126545"/>
                  </a:cubicBezTo>
                  <a:cubicBezTo>
                    <a:pt x="296554" y="103357"/>
                    <a:pt x="295851" y="88601"/>
                    <a:pt x="274068" y="67521"/>
                  </a:cubicBezTo>
                  <a:cubicBezTo>
                    <a:pt x="264231" y="58386"/>
                    <a:pt x="245962" y="52765"/>
                    <a:pt x="253691" y="33793"/>
                  </a:cubicBezTo>
                  <a:cubicBezTo>
                    <a:pt x="262123" y="14118"/>
                    <a:pt x="277582" y="768"/>
                    <a:pt x="299364" y="768"/>
                  </a:cubicBezTo>
                  <a:cubicBezTo>
                    <a:pt x="342227" y="65"/>
                    <a:pt x="385089" y="768"/>
                    <a:pt x="427952" y="65"/>
                  </a:cubicBezTo>
                  <a:cubicBezTo>
                    <a:pt x="443410" y="65"/>
                    <a:pt x="443410" y="7794"/>
                    <a:pt x="442708" y="19037"/>
                  </a:cubicBezTo>
                  <a:cubicBezTo>
                    <a:pt x="442708" y="59089"/>
                    <a:pt x="442708" y="99140"/>
                    <a:pt x="442708" y="139192"/>
                  </a:cubicBezTo>
                  <a:cubicBezTo>
                    <a:pt x="442708" y="150435"/>
                    <a:pt x="444113" y="160975"/>
                    <a:pt x="453248" y="168704"/>
                  </a:cubicBezTo>
                  <a:cubicBezTo>
                    <a:pt x="463085" y="177839"/>
                    <a:pt x="471517" y="182758"/>
                    <a:pt x="481354" y="168002"/>
                  </a:cubicBezTo>
                  <a:cubicBezTo>
                    <a:pt x="494705" y="148327"/>
                    <a:pt x="512272" y="132868"/>
                    <a:pt x="538973" y="142003"/>
                  </a:cubicBezTo>
                  <a:cubicBezTo>
                    <a:pt x="564971" y="151138"/>
                    <a:pt x="584646" y="170110"/>
                    <a:pt x="589565" y="198216"/>
                  </a:cubicBezTo>
                  <a:cubicBezTo>
                    <a:pt x="595888" y="234052"/>
                    <a:pt x="591673" y="267077"/>
                    <a:pt x="559350" y="290968"/>
                  </a:cubicBezTo>
                  <a:cubicBezTo>
                    <a:pt x="531243" y="311345"/>
                    <a:pt x="512272" y="309237"/>
                    <a:pt x="487678" y="283239"/>
                  </a:cubicBezTo>
                  <a:cubicBezTo>
                    <a:pt x="481354" y="276212"/>
                    <a:pt x="477841" y="260753"/>
                    <a:pt x="463085" y="267780"/>
                  </a:cubicBezTo>
                  <a:cubicBezTo>
                    <a:pt x="450437" y="274104"/>
                    <a:pt x="442708" y="284644"/>
                    <a:pt x="442708" y="300805"/>
                  </a:cubicBezTo>
                  <a:cubicBezTo>
                    <a:pt x="443410" y="341560"/>
                    <a:pt x="442005" y="383017"/>
                    <a:pt x="443410" y="423771"/>
                  </a:cubicBezTo>
                  <a:cubicBezTo>
                    <a:pt x="443410" y="437825"/>
                    <a:pt x="440600" y="443446"/>
                    <a:pt x="425844" y="442743"/>
                  </a:cubicBezTo>
                  <a:cubicBezTo>
                    <a:pt x="404764" y="442041"/>
                    <a:pt x="383684" y="443446"/>
                    <a:pt x="362604" y="4434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7D6FF7E-23E7-4228-B8E5-0019B47E9C5F}"/>
                </a:ext>
              </a:extLst>
            </p:cNvPr>
            <p:cNvSpPr/>
            <p:nvPr/>
          </p:nvSpPr>
          <p:spPr>
            <a:xfrm>
              <a:off x="7622575" y="743022"/>
              <a:ext cx="769640" cy="1026186"/>
            </a:xfrm>
            <a:custGeom>
              <a:avLst/>
              <a:gdLst>
                <a:gd name="connsiteX0" fmla="*/ 1580 w 442678"/>
                <a:gd name="connsiteY0" fmla="*/ 362575 h 590237"/>
                <a:gd name="connsiteX1" fmla="*/ 1580 w 442678"/>
                <a:gd name="connsiteY1" fmla="*/ 299335 h 590237"/>
                <a:gd name="connsiteX2" fmla="*/ 27579 w 442678"/>
                <a:gd name="connsiteY2" fmla="*/ 257175 h 590237"/>
                <a:gd name="connsiteX3" fmla="*/ 56388 w 442678"/>
                <a:gd name="connsiteY3" fmla="*/ 259986 h 590237"/>
                <a:gd name="connsiteX4" fmla="*/ 130871 w 442678"/>
                <a:gd name="connsiteY4" fmla="*/ 274039 h 590237"/>
                <a:gd name="connsiteX5" fmla="*/ 132979 w 442678"/>
                <a:gd name="connsiteY5" fmla="*/ 171450 h 590237"/>
                <a:gd name="connsiteX6" fmla="*/ 64820 w 442678"/>
                <a:gd name="connsiteY6" fmla="*/ 172855 h 590237"/>
                <a:gd name="connsiteX7" fmla="*/ 34606 w 442678"/>
                <a:gd name="connsiteY7" fmla="*/ 189719 h 590237"/>
                <a:gd name="connsiteX8" fmla="*/ 2986 w 442678"/>
                <a:gd name="connsiteY8" fmla="*/ 152478 h 590237"/>
                <a:gd name="connsiteX9" fmla="*/ 2283 w 442678"/>
                <a:gd name="connsiteY9" fmla="*/ 12648 h 590237"/>
                <a:gd name="connsiteX10" fmla="*/ 17742 w 442678"/>
                <a:gd name="connsiteY10" fmla="*/ 0 h 590237"/>
                <a:gd name="connsiteX11" fmla="*/ 146329 w 442678"/>
                <a:gd name="connsiteY11" fmla="*/ 0 h 590237"/>
                <a:gd name="connsiteX12" fmla="*/ 184976 w 442678"/>
                <a:gd name="connsiteY12" fmla="*/ 22485 h 590237"/>
                <a:gd name="connsiteX13" fmla="*/ 180760 w 442678"/>
                <a:gd name="connsiteY13" fmla="*/ 59726 h 590237"/>
                <a:gd name="connsiteX14" fmla="*/ 155464 w 442678"/>
                <a:gd name="connsiteY14" fmla="*/ 105400 h 590237"/>
                <a:gd name="connsiteX15" fmla="*/ 212380 w 442678"/>
                <a:gd name="connsiteY15" fmla="*/ 148262 h 590237"/>
                <a:gd name="connsiteX16" fmla="*/ 281241 w 442678"/>
                <a:gd name="connsiteY16" fmla="*/ 123669 h 590237"/>
                <a:gd name="connsiteX17" fmla="*/ 276322 w 442678"/>
                <a:gd name="connsiteY17" fmla="*/ 67456 h 590237"/>
                <a:gd name="connsiteX18" fmla="*/ 256648 w 442678"/>
                <a:gd name="connsiteY18" fmla="*/ 30917 h 590237"/>
                <a:gd name="connsiteX19" fmla="*/ 300915 w 442678"/>
                <a:gd name="connsiteY19" fmla="*/ 0 h 590237"/>
                <a:gd name="connsiteX20" fmla="*/ 429503 w 442678"/>
                <a:gd name="connsiteY20" fmla="*/ 0 h 590237"/>
                <a:gd name="connsiteX21" fmla="*/ 445664 w 442678"/>
                <a:gd name="connsiteY21" fmla="*/ 15459 h 590237"/>
                <a:gd name="connsiteX22" fmla="*/ 444961 w 442678"/>
                <a:gd name="connsiteY22" fmla="*/ 144046 h 590237"/>
                <a:gd name="connsiteX23" fmla="*/ 425287 w 442678"/>
                <a:gd name="connsiteY23" fmla="*/ 181990 h 590237"/>
                <a:gd name="connsiteX24" fmla="*/ 383830 w 442678"/>
                <a:gd name="connsiteY24" fmla="*/ 177774 h 590237"/>
                <a:gd name="connsiteX25" fmla="*/ 339562 w 442678"/>
                <a:gd name="connsiteY25" fmla="*/ 153884 h 590237"/>
                <a:gd name="connsiteX26" fmla="*/ 296699 w 442678"/>
                <a:gd name="connsiteY26" fmla="*/ 205881 h 590237"/>
                <a:gd name="connsiteX27" fmla="*/ 319887 w 442678"/>
                <a:gd name="connsiteY27" fmla="*/ 279660 h 590237"/>
                <a:gd name="connsiteX28" fmla="*/ 376100 w 442678"/>
                <a:gd name="connsiteY28" fmla="*/ 276147 h 590237"/>
                <a:gd name="connsiteX29" fmla="*/ 409126 w 442678"/>
                <a:gd name="connsiteY29" fmla="*/ 254364 h 590237"/>
                <a:gd name="connsiteX30" fmla="*/ 443556 w 442678"/>
                <a:gd name="connsiteY30" fmla="*/ 298632 h 590237"/>
                <a:gd name="connsiteX31" fmla="*/ 444259 w 442678"/>
                <a:gd name="connsiteY31" fmla="*/ 430030 h 590237"/>
                <a:gd name="connsiteX32" fmla="*/ 425989 w 442678"/>
                <a:gd name="connsiteY32" fmla="*/ 442678 h 590237"/>
                <a:gd name="connsiteX33" fmla="*/ 307942 w 442678"/>
                <a:gd name="connsiteY33" fmla="*/ 442678 h 590237"/>
                <a:gd name="connsiteX34" fmla="*/ 279835 w 442678"/>
                <a:gd name="connsiteY34" fmla="*/ 450408 h 590237"/>
                <a:gd name="connsiteX35" fmla="*/ 278430 w 442678"/>
                <a:gd name="connsiteY35" fmla="*/ 486244 h 590237"/>
                <a:gd name="connsiteX36" fmla="*/ 281241 w 442678"/>
                <a:gd name="connsiteY36" fmla="*/ 571266 h 590237"/>
                <a:gd name="connsiteX37" fmla="*/ 150545 w 442678"/>
                <a:gd name="connsiteY37" fmla="*/ 558618 h 590237"/>
                <a:gd name="connsiteX38" fmla="*/ 157572 w 442678"/>
                <a:gd name="connsiteY38" fmla="*/ 491162 h 590237"/>
                <a:gd name="connsiteX39" fmla="*/ 175139 w 442678"/>
                <a:gd name="connsiteY39" fmla="*/ 464461 h 590237"/>
                <a:gd name="connsiteX40" fmla="*/ 137195 w 442678"/>
                <a:gd name="connsiteY40" fmla="*/ 443381 h 590237"/>
                <a:gd name="connsiteX41" fmla="*/ 21958 w 442678"/>
                <a:gd name="connsiteY41" fmla="*/ 444084 h 590237"/>
                <a:gd name="connsiteX42" fmla="*/ 175 w 442678"/>
                <a:gd name="connsiteY42" fmla="*/ 423706 h 590237"/>
                <a:gd name="connsiteX43" fmla="*/ 1580 w 442678"/>
                <a:gd name="connsiteY43" fmla="*/ 3625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2678" h="590237">
                  <a:moveTo>
                    <a:pt x="1580" y="362575"/>
                  </a:moveTo>
                  <a:cubicBezTo>
                    <a:pt x="1580" y="341495"/>
                    <a:pt x="2283" y="320415"/>
                    <a:pt x="1580" y="299335"/>
                  </a:cubicBezTo>
                  <a:cubicBezTo>
                    <a:pt x="878" y="279660"/>
                    <a:pt x="12823" y="267012"/>
                    <a:pt x="27579" y="257175"/>
                  </a:cubicBezTo>
                  <a:cubicBezTo>
                    <a:pt x="37416" y="250851"/>
                    <a:pt x="46551" y="250851"/>
                    <a:pt x="56388" y="259986"/>
                  </a:cubicBezTo>
                  <a:cubicBezTo>
                    <a:pt x="94332" y="297227"/>
                    <a:pt x="105575" y="298632"/>
                    <a:pt x="130871" y="274039"/>
                  </a:cubicBezTo>
                  <a:cubicBezTo>
                    <a:pt x="156869" y="248041"/>
                    <a:pt x="157572" y="198854"/>
                    <a:pt x="132979" y="171450"/>
                  </a:cubicBezTo>
                  <a:cubicBezTo>
                    <a:pt x="108385" y="144749"/>
                    <a:pt x="88711" y="144749"/>
                    <a:pt x="64820" y="172855"/>
                  </a:cubicBezTo>
                  <a:cubicBezTo>
                    <a:pt x="57091" y="181990"/>
                    <a:pt x="50767" y="196043"/>
                    <a:pt x="34606" y="189719"/>
                  </a:cubicBezTo>
                  <a:cubicBezTo>
                    <a:pt x="17742" y="183395"/>
                    <a:pt x="3689" y="170747"/>
                    <a:pt x="2986" y="152478"/>
                  </a:cubicBezTo>
                  <a:cubicBezTo>
                    <a:pt x="1580" y="106102"/>
                    <a:pt x="2283" y="59726"/>
                    <a:pt x="2283" y="12648"/>
                  </a:cubicBezTo>
                  <a:cubicBezTo>
                    <a:pt x="2283" y="703"/>
                    <a:pt x="8607" y="0"/>
                    <a:pt x="17742" y="0"/>
                  </a:cubicBezTo>
                  <a:cubicBezTo>
                    <a:pt x="60604" y="0"/>
                    <a:pt x="103467" y="0"/>
                    <a:pt x="146329" y="0"/>
                  </a:cubicBezTo>
                  <a:cubicBezTo>
                    <a:pt x="163193" y="0"/>
                    <a:pt x="175139" y="9135"/>
                    <a:pt x="184976" y="22485"/>
                  </a:cubicBezTo>
                  <a:cubicBezTo>
                    <a:pt x="195516" y="36539"/>
                    <a:pt x="195516" y="47781"/>
                    <a:pt x="180760" y="59726"/>
                  </a:cubicBezTo>
                  <a:cubicBezTo>
                    <a:pt x="166004" y="70969"/>
                    <a:pt x="147032" y="82212"/>
                    <a:pt x="155464" y="105400"/>
                  </a:cubicBezTo>
                  <a:cubicBezTo>
                    <a:pt x="165301" y="131398"/>
                    <a:pt x="183570" y="146857"/>
                    <a:pt x="212380" y="148262"/>
                  </a:cubicBezTo>
                  <a:cubicBezTo>
                    <a:pt x="239081" y="149668"/>
                    <a:pt x="262972" y="146857"/>
                    <a:pt x="281241" y="123669"/>
                  </a:cubicBezTo>
                  <a:cubicBezTo>
                    <a:pt x="298807" y="100481"/>
                    <a:pt x="298105" y="87131"/>
                    <a:pt x="276322" y="67456"/>
                  </a:cubicBezTo>
                  <a:cubicBezTo>
                    <a:pt x="265079" y="57619"/>
                    <a:pt x="246810" y="50592"/>
                    <a:pt x="256648" y="30917"/>
                  </a:cubicBezTo>
                  <a:cubicBezTo>
                    <a:pt x="265079" y="12648"/>
                    <a:pt x="279835" y="0"/>
                    <a:pt x="300915" y="0"/>
                  </a:cubicBezTo>
                  <a:cubicBezTo>
                    <a:pt x="343778" y="0"/>
                    <a:pt x="386640" y="0"/>
                    <a:pt x="429503" y="0"/>
                  </a:cubicBezTo>
                  <a:cubicBezTo>
                    <a:pt x="441448" y="0"/>
                    <a:pt x="445664" y="2811"/>
                    <a:pt x="445664" y="15459"/>
                  </a:cubicBezTo>
                  <a:cubicBezTo>
                    <a:pt x="444961" y="58321"/>
                    <a:pt x="445664" y="101184"/>
                    <a:pt x="444961" y="144046"/>
                  </a:cubicBezTo>
                  <a:cubicBezTo>
                    <a:pt x="444961" y="159505"/>
                    <a:pt x="437232" y="171450"/>
                    <a:pt x="425287" y="181990"/>
                  </a:cubicBezTo>
                  <a:cubicBezTo>
                    <a:pt x="409828" y="194638"/>
                    <a:pt x="397180" y="196043"/>
                    <a:pt x="383830" y="177774"/>
                  </a:cubicBezTo>
                  <a:cubicBezTo>
                    <a:pt x="373290" y="163018"/>
                    <a:pt x="361345" y="145452"/>
                    <a:pt x="339562" y="153884"/>
                  </a:cubicBezTo>
                  <a:cubicBezTo>
                    <a:pt x="316374" y="162315"/>
                    <a:pt x="299510" y="178477"/>
                    <a:pt x="296699" y="205881"/>
                  </a:cubicBezTo>
                  <a:cubicBezTo>
                    <a:pt x="293186" y="233987"/>
                    <a:pt x="295294" y="260688"/>
                    <a:pt x="319887" y="279660"/>
                  </a:cubicBezTo>
                  <a:cubicBezTo>
                    <a:pt x="343075" y="297930"/>
                    <a:pt x="355723" y="296524"/>
                    <a:pt x="376100" y="276147"/>
                  </a:cubicBezTo>
                  <a:cubicBezTo>
                    <a:pt x="385235" y="267012"/>
                    <a:pt x="390154" y="248041"/>
                    <a:pt x="409126" y="254364"/>
                  </a:cubicBezTo>
                  <a:cubicBezTo>
                    <a:pt x="429503" y="261391"/>
                    <a:pt x="442854" y="276850"/>
                    <a:pt x="443556" y="298632"/>
                  </a:cubicBezTo>
                  <a:cubicBezTo>
                    <a:pt x="444961" y="342197"/>
                    <a:pt x="443556" y="386465"/>
                    <a:pt x="444259" y="430030"/>
                  </a:cubicBezTo>
                  <a:cubicBezTo>
                    <a:pt x="444259" y="444786"/>
                    <a:pt x="435124" y="442678"/>
                    <a:pt x="425989" y="442678"/>
                  </a:cubicBezTo>
                  <a:cubicBezTo>
                    <a:pt x="386640" y="442678"/>
                    <a:pt x="347291" y="442678"/>
                    <a:pt x="307942" y="442678"/>
                  </a:cubicBezTo>
                  <a:cubicBezTo>
                    <a:pt x="297402" y="442678"/>
                    <a:pt x="288268" y="443381"/>
                    <a:pt x="279835" y="450408"/>
                  </a:cubicBezTo>
                  <a:cubicBezTo>
                    <a:pt x="265782" y="461650"/>
                    <a:pt x="259458" y="470785"/>
                    <a:pt x="278430" y="486244"/>
                  </a:cubicBezTo>
                  <a:cubicBezTo>
                    <a:pt x="312158" y="512945"/>
                    <a:pt x="312158" y="541051"/>
                    <a:pt x="281241" y="571266"/>
                  </a:cubicBezTo>
                  <a:cubicBezTo>
                    <a:pt x="245405" y="606399"/>
                    <a:pt x="180057" y="600075"/>
                    <a:pt x="150545" y="558618"/>
                  </a:cubicBezTo>
                  <a:cubicBezTo>
                    <a:pt x="132276" y="532619"/>
                    <a:pt x="134384" y="513647"/>
                    <a:pt x="157572" y="491162"/>
                  </a:cubicBezTo>
                  <a:cubicBezTo>
                    <a:pt x="165301" y="483433"/>
                    <a:pt x="182868" y="479920"/>
                    <a:pt x="175139" y="464461"/>
                  </a:cubicBezTo>
                  <a:cubicBezTo>
                    <a:pt x="168112" y="449705"/>
                    <a:pt x="154761" y="442678"/>
                    <a:pt x="137195" y="443381"/>
                  </a:cubicBezTo>
                  <a:cubicBezTo>
                    <a:pt x="98548" y="444084"/>
                    <a:pt x="60604" y="442678"/>
                    <a:pt x="21958" y="444084"/>
                  </a:cubicBezTo>
                  <a:cubicBezTo>
                    <a:pt x="5797" y="444786"/>
                    <a:pt x="-1230" y="441976"/>
                    <a:pt x="175" y="423706"/>
                  </a:cubicBezTo>
                  <a:cubicBezTo>
                    <a:pt x="2986" y="402627"/>
                    <a:pt x="1580" y="382249"/>
                    <a:pt x="1580" y="36257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BEF2D64A-FABA-4BBF-AA96-0DD063F4D3B7}"/>
                </a:ext>
              </a:extLst>
            </p:cNvPr>
            <p:cNvSpPr/>
            <p:nvPr userDrawn="1"/>
          </p:nvSpPr>
          <p:spPr>
            <a:xfrm>
              <a:off x="8130349" y="3052093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9EB5AE67-365E-4C06-9A31-11C6FEFED10E}"/>
                </a:ext>
              </a:extLst>
            </p:cNvPr>
            <p:cNvSpPr/>
            <p:nvPr/>
          </p:nvSpPr>
          <p:spPr>
            <a:xfrm>
              <a:off x="9158199" y="482287"/>
              <a:ext cx="769640" cy="1026186"/>
            </a:xfrm>
            <a:custGeom>
              <a:avLst/>
              <a:gdLst>
                <a:gd name="connsiteX0" fmla="*/ 363277 w 442678"/>
                <a:gd name="connsiteY0" fmla="*/ 590663 h 590237"/>
                <a:gd name="connsiteX1" fmla="*/ 300037 w 442678"/>
                <a:gd name="connsiteY1" fmla="*/ 590663 h 590237"/>
                <a:gd name="connsiteX2" fmla="*/ 262094 w 442678"/>
                <a:gd name="connsiteY2" fmla="*/ 572393 h 590237"/>
                <a:gd name="connsiteX3" fmla="*/ 266310 w 442678"/>
                <a:gd name="connsiteY3" fmla="*/ 530937 h 590237"/>
                <a:gd name="connsiteX4" fmla="*/ 290200 w 442678"/>
                <a:gd name="connsiteY4" fmla="*/ 486669 h 590237"/>
                <a:gd name="connsiteX5" fmla="*/ 241014 w 442678"/>
                <a:gd name="connsiteY5" fmla="*/ 444509 h 590237"/>
                <a:gd name="connsiteX6" fmla="*/ 167937 w 442678"/>
                <a:gd name="connsiteY6" fmla="*/ 464183 h 590237"/>
                <a:gd name="connsiteX7" fmla="*/ 170747 w 442678"/>
                <a:gd name="connsiteY7" fmla="*/ 526720 h 590237"/>
                <a:gd name="connsiteX8" fmla="*/ 189719 w 442678"/>
                <a:gd name="connsiteY8" fmla="*/ 558340 h 590237"/>
                <a:gd name="connsiteX9" fmla="*/ 146857 w 442678"/>
                <a:gd name="connsiteY9" fmla="*/ 591365 h 590237"/>
                <a:gd name="connsiteX10" fmla="*/ 15458 w 442678"/>
                <a:gd name="connsiteY10" fmla="*/ 592068 h 590237"/>
                <a:gd name="connsiteX11" fmla="*/ 702 w 442678"/>
                <a:gd name="connsiteY11" fmla="*/ 576610 h 590237"/>
                <a:gd name="connsiteX12" fmla="*/ 702 w 442678"/>
                <a:gd name="connsiteY12" fmla="*/ 448022 h 590237"/>
                <a:gd name="connsiteX13" fmla="*/ 26701 w 442678"/>
                <a:gd name="connsiteY13" fmla="*/ 405862 h 590237"/>
                <a:gd name="connsiteX14" fmla="*/ 55510 w 442678"/>
                <a:gd name="connsiteY14" fmla="*/ 410078 h 590237"/>
                <a:gd name="connsiteX15" fmla="*/ 127885 w 442678"/>
                <a:gd name="connsiteY15" fmla="*/ 424834 h 590237"/>
                <a:gd name="connsiteX16" fmla="*/ 132803 w 442678"/>
                <a:gd name="connsiteY16" fmla="*/ 322948 h 590237"/>
                <a:gd name="connsiteX17" fmla="*/ 63240 w 442678"/>
                <a:gd name="connsiteY17" fmla="*/ 322245 h 590237"/>
                <a:gd name="connsiteX18" fmla="*/ 33025 w 442678"/>
                <a:gd name="connsiteY18" fmla="*/ 338406 h 590237"/>
                <a:gd name="connsiteX19" fmla="*/ 1405 w 442678"/>
                <a:gd name="connsiteY19" fmla="*/ 301165 h 590237"/>
                <a:gd name="connsiteX20" fmla="*/ 0 w 442678"/>
                <a:gd name="connsiteY20" fmla="*/ 161335 h 590237"/>
                <a:gd name="connsiteX21" fmla="*/ 16161 w 442678"/>
                <a:gd name="connsiteY21" fmla="*/ 150093 h 590237"/>
                <a:gd name="connsiteX22" fmla="*/ 131398 w 442678"/>
                <a:gd name="connsiteY22" fmla="*/ 150093 h 590237"/>
                <a:gd name="connsiteX23" fmla="*/ 158099 w 442678"/>
                <a:gd name="connsiteY23" fmla="*/ 145877 h 590237"/>
                <a:gd name="connsiteX24" fmla="*/ 163018 w 442678"/>
                <a:gd name="connsiteY24" fmla="*/ 107230 h 590237"/>
                <a:gd name="connsiteX25" fmla="*/ 160910 w 442678"/>
                <a:gd name="connsiteY25" fmla="*/ 22208 h 590237"/>
                <a:gd name="connsiteX26" fmla="*/ 289497 w 442678"/>
                <a:gd name="connsiteY26" fmla="*/ 32748 h 590237"/>
                <a:gd name="connsiteX27" fmla="*/ 283876 w 442678"/>
                <a:gd name="connsiteY27" fmla="*/ 103014 h 590237"/>
                <a:gd name="connsiteX28" fmla="*/ 267012 w 442678"/>
                <a:gd name="connsiteY28" fmla="*/ 129013 h 590237"/>
                <a:gd name="connsiteX29" fmla="*/ 304956 w 442678"/>
                <a:gd name="connsiteY29" fmla="*/ 150795 h 590237"/>
                <a:gd name="connsiteX30" fmla="*/ 420193 w 442678"/>
                <a:gd name="connsiteY30" fmla="*/ 150093 h 590237"/>
                <a:gd name="connsiteX31" fmla="*/ 443381 w 442678"/>
                <a:gd name="connsiteY31" fmla="*/ 172578 h 590237"/>
                <a:gd name="connsiteX32" fmla="*/ 442678 w 442678"/>
                <a:gd name="connsiteY32" fmla="*/ 285004 h 590237"/>
                <a:gd name="connsiteX33" fmla="*/ 427220 w 442678"/>
                <a:gd name="connsiteY33" fmla="*/ 327164 h 590237"/>
                <a:gd name="connsiteX34" fmla="*/ 380844 w 442678"/>
                <a:gd name="connsiteY34" fmla="*/ 325056 h 590237"/>
                <a:gd name="connsiteX35" fmla="*/ 338684 w 442678"/>
                <a:gd name="connsiteY35" fmla="*/ 302571 h 590237"/>
                <a:gd name="connsiteX36" fmla="*/ 295821 w 442678"/>
                <a:gd name="connsiteY36" fmla="*/ 351054 h 590237"/>
                <a:gd name="connsiteX37" fmla="*/ 320415 w 442678"/>
                <a:gd name="connsiteY37" fmla="*/ 429753 h 590237"/>
                <a:gd name="connsiteX38" fmla="*/ 374520 w 442678"/>
                <a:gd name="connsiteY38" fmla="*/ 424834 h 590237"/>
                <a:gd name="connsiteX39" fmla="*/ 410356 w 442678"/>
                <a:gd name="connsiteY39" fmla="*/ 403754 h 590237"/>
                <a:gd name="connsiteX40" fmla="*/ 442678 w 442678"/>
                <a:gd name="connsiteY40" fmla="*/ 450130 h 590237"/>
                <a:gd name="connsiteX41" fmla="*/ 443381 w 442678"/>
                <a:gd name="connsiteY41" fmla="*/ 575907 h 590237"/>
                <a:gd name="connsiteX42" fmla="*/ 427922 w 442678"/>
                <a:gd name="connsiteY42" fmla="*/ 591365 h 590237"/>
                <a:gd name="connsiteX43" fmla="*/ 363277 w 442678"/>
                <a:gd name="connsiteY43" fmla="*/ 590663 h 590237"/>
                <a:gd name="connsiteX44" fmla="*/ 363277 w 442678"/>
                <a:gd name="connsiteY44" fmla="*/ 59066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2678" h="590237">
                  <a:moveTo>
                    <a:pt x="363277" y="590663"/>
                  </a:moveTo>
                  <a:cubicBezTo>
                    <a:pt x="342197" y="590663"/>
                    <a:pt x="321117" y="590663"/>
                    <a:pt x="300037" y="590663"/>
                  </a:cubicBezTo>
                  <a:cubicBezTo>
                    <a:pt x="283876" y="590663"/>
                    <a:pt x="271931" y="583636"/>
                    <a:pt x="262094" y="572393"/>
                  </a:cubicBezTo>
                  <a:cubicBezTo>
                    <a:pt x="249446" y="556935"/>
                    <a:pt x="248743" y="543584"/>
                    <a:pt x="266310" y="530937"/>
                  </a:cubicBezTo>
                  <a:cubicBezTo>
                    <a:pt x="281066" y="520397"/>
                    <a:pt x="298632" y="508451"/>
                    <a:pt x="290200" y="486669"/>
                  </a:cubicBezTo>
                  <a:cubicBezTo>
                    <a:pt x="281768" y="464886"/>
                    <a:pt x="266310" y="448022"/>
                    <a:pt x="241014" y="444509"/>
                  </a:cubicBezTo>
                  <a:cubicBezTo>
                    <a:pt x="214313" y="440996"/>
                    <a:pt x="188314" y="440996"/>
                    <a:pt x="167937" y="464183"/>
                  </a:cubicBezTo>
                  <a:cubicBezTo>
                    <a:pt x="146154" y="488777"/>
                    <a:pt x="146857" y="504235"/>
                    <a:pt x="170747" y="526720"/>
                  </a:cubicBezTo>
                  <a:cubicBezTo>
                    <a:pt x="179882" y="535152"/>
                    <a:pt x="197448" y="540071"/>
                    <a:pt x="189719" y="558340"/>
                  </a:cubicBezTo>
                  <a:cubicBezTo>
                    <a:pt x="181990" y="577312"/>
                    <a:pt x="169342" y="591365"/>
                    <a:pt x="146857" y="591365"/>
                  </a:cubicBezTo>
                  <a:cubicBezTo>
                    <a:pt x="103291" y="592068"/>
                    <a:pt x="59024" y="591365"/>
                    <a:pt x="15458" y="592068"/>
                  </a:cubicBezTo>
                  <a:cubicBezTo>
                    <a:pt x="2811" y="592068"/>
                    <a:pt x="0" y="587852"/>
                    <a:pt x="702" y="576610"/>
                  </a:cubicBezTo>
                  <a:cubicBezTo>
                    <a:pt x="1405" y="533747"/>
                    <a:pt x="1405" y="490885"/>
                    <a:pt x="702" y="448022"/>
                  </a:cubicBezTo>
                  <a:cubicBezTo>
                    <a:pt x="702" y="428347"/>
                    <a:pt x="11945" y="415699"/>
                    <a:pt x="26701" y="405862"/>
                  </a:cubicBezTo>
                  <a:cubicBezTo>
                    <a:pt x="36538" y="399538"/>
                    <a:pt x="45673" y="400241"/>
                    <a:pt x="55510" y="410078"/>
                  </a:cubicBezTo>
                  <a:cubicBezTo>
                    <a:pt x="93454" y="448022"/>
                    <a:pt x="101886" y="449427"/>
                    <a:pt x="127885" y="424834"/>
                  </a:cubicBezTo>
                  <a:cubicBezTo>
                    <a:pt x="154586" y="399538"/>
                    <a:pt x="157397" y="350352"/>
                    <a:pt x="132803" y="322948"/>
                  </a:cubicBezTo>
                  <a:cubicBezTo>
                    <a:pt x="106805" y="293436"/>
                    <a:pt x="89238" y="293436"/>
                    <a:pt x="63240" y="322245"/>
                  </a:cubicBezTo>
                  <a:cubicBezTo>
                    <a:pt x="55510" y="330677"/>
                    <a:pt x="50592" y="345433"/>
                    <a:pt x="33025" y="338406"/>
                  </a:cubicBezTo>
                  <a:cubicBezTo>
                    <a:pt x="15458" y="331380"/>
                    <a:pt x="2108" y="320137"/>
                    <a:pt x="1405" y="301165"/>
                  </a:cubicBezTo>
                  <a:cubicBezTo>
                    <a:pt x="0" y="254790"/>
                    <a:pt x="702" y="208414"/>
                    <a:pt x="0" y="161335"/>
                  </a:cubicBezTo>
                  <a:cubicBezTo>
                    <a:pt x="0" y="147985"/>
                    <a:pt x="8432" y="150093"/>
                    <a:pt x="16161" y="150093"/>
                  </a:cubicBezTo>
                  <a:cubicBezTo>
                    <a:pt x="54808" y="150093"/>
                    <a:pt x="92752" y="150093"/>
                    <a:pt x="131398" y="150093"/>
                  </a:cubicBezTo>
                  <a:cubicBezTo>
                    <a:pt x="140533" y="150093"/>
                    <a:pt x="149667" y="150795"/>
                    <a:pt x="158099" y="145877"/>
                  </a:cubicBezTo>
                  <a:cubicBezTo>
                    <a:pt x="179179" y="133931"/>
                    <a:pt x="180585" y="122689"/>
                    <a:pt x="163018" y="107230"/>
                  </a:cubicBezTo>
                  <a:cubicBezTo>
                    <a:pt x="129993" y="77718"/>
                    <a:pt x="129290" y="52422"/>
                    <a:pt x="160910" y="22208"/>
                  </a:cubicBezTo>
                  <a:cubicBezTo>
                    <a:pt x="196043" y="-11520"/>
                    <a:pt x="260688" y="-5899"/>
                    <a:pt x="289497" y="32748"/>
                  </a:cubicBezTo>
                  <a:cubicBezTo>
                    <a:pt x="309172" y="58746"/>
                    <a:pt x="306361" y="80529"/>
                    <a:pt x="283876" y="103014"/>
                  </a:cubicBezTo>
                  <a:cubicBezTo>
                    <a:pt x="276850" y="110041"/>
                    <a:pt x="257878" y="112149"/>
                    <a:pt x="267012" y="129013"/>
                  </a:cubicBezTo>
                  <a:cubicBezTo>
                    <a:pt x="274741" y="143769"/>
                    <a:pt x="287390" y="150795"/>
                    <a:pt x="304956" y="150795"/>
                  </a:cubicBezTo>
                  <a:cubicBezTo>
                    <a:pt x="343603" y="150093"/>
                    <a:pt x="381546" y="151498"/>
                    <a:pt x="420193" y="150093"/>
                  </a:cubicBezTo>
                  <a:cubicBezTo>
                    <a:pt x="437760" y="149390"/>
                    <a:pt x="444083" y="153606"/>
                    <a:pt x="443381" y="172578"/>
                  </a:cubicBezTo>
                  <a:cubicBezTo>
                    <a:pt x="441976" y="209819"/>
                    <a:pt x="442678" y="247763"/>
                    <a:pt x="442678" y="285004"/>
                  </a:cubicBezTo>
                  <a:cubicBezTo>
                    <a:pt x="442678" y="301165"/>
                    <a:pt x="439165" y="315219"/>
                    <a:pt x="427220" y="327164"/>
                  </a:cubicBezTo>
                  <a:cubicBezTo>
                    <a:pt x="408950" y="345433"/>
                    <a:pt x="397708" y="344731"/>
                    <a:pt x="380844" y="325056"/>
                  </a:cubicBezTo>
                  <a:cubicBezTo>
                    <a:pt x="369601" y="312408"/>
                    <a:pt x="359061" y="294841"/>
                    <a:pt x="338684" y="302571"/>
                  </a:cubicBezTo>
                  <a:cubicBezTo>
                    <a:pt x="316199" y="311003"/>
                    <a:pt x="299335" y="325759"/>
                    <a:pt x="295821" y="351054"/>
                  </a:cubicBezTo>
                  <a:cubicBezTo>
                    <a:pt x="291606" y="381269"/>
                    <a:pt x="293011" y="409376"/>
                    <a:pt x="320415" y="429753"/>
                  </a:cubicBezTo>
                  <a:cubicBezTo>
                    <a:pt x="342900" y="446617"/>
                    <a:pt x="355548" y="445211"/>
                    <a:pt x="374520" y="424834"/>
                  </a:cubicBezTo>
                  <a:cubicBezTo>
                    <a:pt x="384357" y="414294"/>
                    <a:pt x="389978" y="394620"/>
                    <a:pt x="410356" y="403754"/>
                  </a:cubicBezTo>
                  <a:cubicBezTo>
                    <a:pt x="430030" y="412186"/>
                    <a:pt x="441976" y="428347"/>
                    <a:pt x="442678" y="450130"/>
                  </a:cubicBezTo>
                  <a:cubicBezTo>
                    <a:pt x="443381" y="492290"/>
                    <a:pt x="442678" y="534450"/>
                    <a:pt x="443381" y="575907"/>
                  </a:cubicBezTo>
                  <a:cubicBezTo>
                    <a:pt x="443381" y="587852"/>
                    <a:pt x="439867" y="592068"/>
                    <a:pt x="427922" y="591365"/>
                  </a:cubicBezTo>
                  <a:cubicBezTo>
                    <a:pt x="406842" y="589960"/>
                    <a:pt x="385060" y="590663"/>
                    <a:pt x="363277" y="590663"/>
                  </a:cubicBezTo>
                  <a:cubicBezTo>
                    <a:pt x="363277" y="590663"/>
                    <a:pt x="363277" y="590663"/>
                    <a:pt x="363277" y="59066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5F8C68FF-1CAF-4119-AEE3-8AC72D815F58}"/>
                </a:ext>
              </a:extLst>
            </p:cNvPr>
            <p:cNvSpPr/>
            <p:nvPr/>
          </p:nvSpPr>
          <p:spPr>
            <a:xfrm>
              <a:off x="6856110" y="-14380"/>
              <a:ext cx="757423" cy="769640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61A0F9B2-145C-4908-BB98-BDF15D379F10}"/>
                </a:ext>
              </a:extLst>
            </p:cNvPr>
            <p:cNvSpPr/>
            <p:nvPr/>
          </p:nvSpPr>
          <p:spPr>
            <a:xfrm>
              <a:off x="9158880" y="2277686"/>
              <a:ext cx="769640" cy="769640"/>
            </a:xfrm>
            <a:custGeom>
              <a:avLst/>
              <a:gdLst>
                <a:gd name="connsiteX0" fmla="*/ 441372 w 442678"/>
                <a:gd name="connsiteY0" fmla="*/ 81509 h 442678"/>
                <a:gd name="connsiteX1" fmla="*/ 441372 w 442678"/>
                <a:gd name="connsiteY1" fmla="*/ 144749 h 442678"/>
                <a:gd name="connsiteX2" fmla="*/ 422400 w 442678"/>
                <a:gd name="connsiteY2" fmla="*/ 181990 h 442678"/>
                <a:gd name="connsiteX3" fmla="*/ 380943 w 442678"/>
                <a:gd name="connsiteY3" fmla="*/ 179179 h 442678"/>
                <a:gd name="connsiteX4" fmla="*/ 334567 w 442678"/>
                <a:gd name="connsiteY4" fmla="*/ 155289 h 442678"/>
                <a:gd name="connsiteX5" fmla="*/ 293110 w 442678"/>
                <a:gd name="connsiteY5" fmla="*/ 211502 h 442678"/>
                <a:gd name="connsiteX6" fmla="*/ 315595 w 442678"/>
                <a:gd name="connsiteY6" fmla="*/ 278255 h 442678"/>
                <a:gd name="connsiteX7" fmla="*/ 376024 w 442678"/>
                <a:gd name="connsiteY7" fmla="*/ 274741 h 442678"/>
                <a:gd name="connsiteX8" fmla="*/ 409752 w 442678"/>
                <a:gd name="connsiteY8" fmla="*/ 255770 h 442678"/>
                <a:gd name="connsiteX9" fmla="*/ 441372 w 442678"/>
                <a:gd name="connsiteY9" fmla="*/ 299335 h 442678"/>
                <a:gd name="connsiteX10" fmla="*/ 442074 w 442678"/>
                <a:gd name="connsiteY10" fmla="*/ 427922 h 442678"/>
                <a:gd name="connsiteX11" fmla="*/ 424508 w 442678"/>
                <a:gd name="connsiteY11" fmla="*/ 444083 h 442678"/>
                <a:gd name="connsiteX12" fmla="*/ 298731 w 442678"/>
                <a:gd name="connsiteY12" fmla="*/ 444083 h 442678"/>
                <a:gd name="connsiteX13" fmla="*/ 261490 w 442678"/>
                <a:gd name="connsiteY13" fmla="*/ 425112 h 442678"/>
                <a:gd name="connsiteX14" fmla="*/ 265003 w 442678"/>
                <a:gd name="connsiteY14" fmla="*/ 384357 h 442678"/>
                <a:gd name="connsiteX15" fmla="*/ 288191 w 442678"/>
                <a:gd name="connsiteY15" fmla="*/ 337981 h 442678"/>
                <a:gd name="connsiteX16" fmla="*/ 235491 w 442678"/>
                <a:gd name="connsiteY16" fmla="*/ 296524 h 442678"/>
                <a:gd name="connsiteX17" fmla="*/ 165927 w 442678"/>
                <a:gd name="connsiteY17" fmla="*/ 318307 h 442678"/>
                <a:gd name="connsiteX18" fmla="*/ 170143 w 442678"/>
                <a:gd name="connsiteY18" fmla="*/ 378736 h 442678"/>
                <a:gd name="connsiteX19" fmla="*/ 189115 w 442678"/>
                <a:gd name="connsiteY19" fmla="*/ 413166 h 442678"/>
                <a:gd name="connsiteX20" fmla="*/ 144848 w 442678"/>
                <a:gd name="connsiteY20" fmla="*/ 444083 h 442678"/>
                <a:gd name="connsiteX21" fmla="*/ 16260 w 442678"/>
                <a:gd name="connsiteY21" fmla="*/ 444083 h 442678"/>
                <a:gd name="connsiteX22" fmla="*/ 99 w 442678"/>
                <a:gd name="connsiteY22" fmla="*/ 426517 h 442678"/>
                <a:gd name="connsiteX23" fmla="*/ 99 w 442678"/>
                <a:gd name="connsiteY23" fmla="*/ 303551 h 442678"/>
                <a:gd name="connsiteX24" fmla="*/ 19773 w 442678"/>
                <a:gd name="connsiteY24" fmla="*/ 263499 h 442678"/>
                <a:gd name="connsiteX25" fmla="*/ 61231 w 442678"/>
                <a:gd name="connsiteY25" fmla="*/ 267012 h 442678"/>
                <a:gd name="connsiteX26" fmla="*/ 107606 w 442678"/>
                <a:gd name="connsiteY26" fmla="*/ 290200 h 442678"/>
                <a:gd name="connsiteX27" fmla="*/ 148361 w 442678"/>
                <a:gd name="connsiteY27" fmla="*/ 234690 h 442678"/>
                <a:gd name="connsiteX28" fmla="*/ 127281 w 442678"/>
                <a:gd name="connsiteY28" fmla="*/ 167234 h 442678"/>
                <a:gd name="connsiteX29" fmla="*/ 66852 w 442678"/>
                <a:gd name="connsiteY29" fmla="*/ 171450 h 442678"/>
                <a:gd name="connsiteX30" fmla="*/ 31719 w 442678"/>
                <a:gd name="connsiteY30" fmla="*/ 189719 h 442678"/>
                <a:gd name="connsiteX31" fmla="*/ 801 w 442678"/>
                <a:gd name="connsiteY31" fmla="*/ 148262 h 442678"/>
                <a:gd name="connsiteX32" fmla="*/ 99 w 442678"/>
                <a:gd name="connsiteY32" fmla="*/ 14053 h 442678"/>
                <a:gd name="connsiteX33" fmla="*/ 14855 w 442678"/>
                <a:gd name="connsiteY33" fmla="*/ 702 h 442678"/>
                <a:gd name="connsiteX34" fmla="*/ 143442 w 442678"/>
                <a:gd name="connsiteY34" fmla="*/ 702 h 442678"/>
                <a:gd name="connsiteX35" fmla="*/ 181386 w 442678"/>
                <a:gd name="connsiteY35" fmla="*/ 19675 h 442678"/>
                <a:gd name="connsiteX36" fmla="*/ 177873 w 442678"/>
                <a:gd name="connsiteY36" fmla="*/ 61132 h 442678"/>
                <a:gd name="connsiteX37" fmla="*/ 153982 w 442678"/>
                <a:gd name="connsiteY37" fmla="*/ 107508 h 442678"/>
                <a:gd name="connsiteX38" fmla="*/ 207385 w 442678"/>
                <a:gd name="connsiteY38" fmla="*/ 148262 h 442678"/>
                <a:gd name="connsiteX39" fmla="*/ 280462 w 442678"/>
                <a:gd name="connsiteY39" fmla="*/ 122966 h 442678"/>
                <a:gd name="connsiteX40" fmla="*/ 275543 w 442678"/>
                <a:gd name="connsiteY40" fmla="*/ 68158 h 442678"/>
                <a:gd name="connsiteX41" fmla="*/ 253760 w 442678"/>
                <a:gd name="connsiteY41" fmla="*/ 35133 h 442678"/>
                <a:gd name="connsiteX42" fmla="*/ 298028 w 442678"/>
                <a:gd name="connsiteY42" fmla="*/ 702 h 442678"/>
                <a:gd name="connsiteX43" fmla="*/ 429426 w 442678"/>
                <a:gd name="connsiteY43" fmla="*/ 0 h 442678"/>
                <a:gd name="connsiteX44" fmla="*/ 442777 w 442678"/>
                <a:gd name="connsiteY44" fmla="*/ 14756 h 442678"/>
                <a:gd name="connsiteX45" fmla="*/ 441372 w 442678"/>
                <a:gd name="connsiteY45" fmla="*/ 8150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42678" h="442678">
                  <a:moveTo>
                    <a:pt x="441372" y="81509"/>
                  </a:moveTo>
                  <a:cubicBezTo>
                    <a:pt x="441372" y="102589"/>
                    <a:pt x="440669" y="123669"/>
                    <a:pt x="441372" y="144749"/>
                  </a:cubicBezTo>
                  <a:cubicBezTo>
                    <a:pt x="442074" y="160910"/>
                    <a:pt x="434345" y="172153"/>
                    <a:pt x="422400" y="181990"/>
                  </a:cubicBezTo>
                  <a:cubicBezTo>
                    <a:pt x="407644" y="194638"/>
                    <a:pt x="394293" y="196746"/>
                    <a:pt x="380943" y="179179"/>
                  </a:cubicBezTo>
                  <a:cubicBezTo>
                    <a:pt x="369700" y="164423"/>
                    <a:pt x="357755" y="145451"/>
                    <a:pt x="334567" y="155289"/>
                  </a:cubicBezTo>
                  <a:cubicBezTo>
                    <a:pt x="310676" y="165829"/>
                    <a:pt x="294515" y="183395"/>
                    <a:pt x="293110" y="211502"/>
                  </a:cubicBezTo>
                  <a:cubicBezTo>
                    <a:pt x="291704" y="236798"/>
                    <a:pt x="293812" y="260688"/>
                    <a:pt x="315595" y="278255"/>
                  </a:cubicBezTo>
                  <a:cubicBezTo>
                    <a:pt x="339485" y="298632"/>
                    <a:pt x="354944" y="297227"/>
                    <a:pt x="376024" y="274741"/>
                  </a:cubicBezTo>
                  <a:cubicBezTo>
                    <a:pt x="385158" y="264904"/>
                    <a:pt x="390077" y="245932"/>
                    <a:pt x="409752" y="255770"/>
                  </a:cubicBezTo>
                  <a:cubicBezTo>
                    <a:pt x="428021" y="264904"/>
                    <a:pt x="441372" y="277552"/>
                    <a:pt x="441372" y="299335"/>
                  </a:cubicBezTo>
                  <a:cubicBezTo>
                    <a:pt x="441372" y="342197"/>
                    <a:pt x="440669" y="385060"/>
                    <a:pt x="442074" y="427922"/>
                  </a:cubicBezTo>
                  <a:cubicBezTo>
                    <a:pt x="442074" y="441976"/>
                    <a:pt x="436453" y="444083"/>
                    <a:pt x="424508" y="444083"/>
                  </a:cubicBezTo>
                  <a:cubicBezTo>
                    <a:pt x="382348" y="443381"/>
                    <a:pt x="340891" y="443381"/>
                    <a:pt x="298731" y="444083"/>
                  </a:cubicBezTo>
                  <a:cubicBezTo>
                    <a:pt x="282570" y="444083"/>
                    <a:pt x="270624" y="437057"/>
                    <a:pt x="261490" y="425112"/>
                  </a:cubicBezTo>
                  <a:cubicBezTo>
                    <a:pt x="249544" y="410356"/>
                    <a:pt x="246734" y="397005"/>
                    <a:pt x="265003" y="384357"/>
                  </a:cubicBezTo>
                  <a:cubicBezTo>
                    <a:pt x="280462" y="373114"/>
                    <a:pt x="298028" y="361169"/>
                    <a:pt x="288191" y="337981"/>
                  </a:cubicBezTo>
                  <a:cubicBezTo>
                    <a:pt x="279056" y="314793"/>
                    <a:pt x="261490" y="299335"/>
                    <a:pt x="235491" y="296524"/>
                  </a:cubicBezTo>
                  <a:cubicBezTo>
                    <a:pt x="209493" y="294416"/>
                    <a:pt x="184197" y="295821"/>
                    <a:pt x="165927" y="318307"/>
                  </a:cubicBezTo>
                  <a:cubicBezTo>
                    <a:pt x="145550" y="342197"/>
                    <a:pt x="146955" y="357656"/>
                    <a:pt x="170143" y="378736"/>
                  </a:cubicBezTo>
                  <a:cubicBezTo>
                    <a:pt x="180683" y="387870"/>
                    <a:pt x="197547" y="394897"/>
                    <a:pt x="189115" y="413166"/>
                  </a:cubicBezTo>
                  <a:cubicBezTo>
                    <a:pt x="180683" y="430733"/>
                    <a:pt x="166630" y="444083"/>
                    <a:pt x="144848" y="444083"/>
                  </a:cubicBezTo>
                  <a:cubicBezTo>
                    <a:pt x="101985" y="444083"/>
                    <a:pt x="59122" y="443381"/>
                    <a:pt x="16260" y="444083"/>
                  </a:cubicBezTo>
                  <a:cubicBezTo>
                    <a:pt x="2207" y="444083"/>
                    <a:pt x="-604" y="439165"/>
                    <a:pt x="99" y="426517"/>
                  </a:cubicBezTo>
                  <a:cubicBezTo>
                    <a:pt x="801" y="385762"/>
                    <a:pt x="801" y="344305"/>
                    <a:pt x="99" y="303551"/>
                  </a:cubicBezTo>
                  <a:cubicBezTo>
                    <a:pt x="99" y="286687"/>
                    <a:pt x="7125" y="274039"/>
                    <a:pt x="19773" y="263499"/>
                  </a:cubicBezTo>
                  <a:cubicBezTo>
                    <a:pt x="34529" y="251554"/>
                    <a:pt x="47880" y="248743"/>
                    <a:pt x="61231" y="267012"/>
                  </a:cubicBezTo>
                  <a:cubicBezTo>
                    <a:pt x="72473" y="282471"/>
                    <a:pt x="84418" y="300740"/>
                    <a:pt x="107606" y="290200"/>
                  </a:cubicBezTo>
                  <a:cubicBezTo>
                    <a:pt x="131497" y="279660"/>
                    <a:pt x="147658" y="262796"/>
                    <a:pt x="148361" y="234690"/>
                  </a:cubicBezTo>
                  <a:cubicBezTo>
                    <a:pt x="149064" y="209394"/>
                    <a:pt x="149064" y="185503"/>
                    <a:pt x="127281" y="167234"/>
                  </a:cubicBezTo>
                  <a:cubicBezTo>
                    <a:pt x="103390" y="147559"/>
                    <a:pt x="87932" y="147559"/>
                    <a:pt x="66852" y="171450"/>
                  </a:cubicBezTo>
                  <a:cubicBezTo>
                    <a:pt x="57717" y="181990"/>
                    <a:pt x="50691" y="198854"/>
                    <a:pt x="31719" y="189719"/>
                  </a:cubicBezTo>
                  <a:cubicBezTo>
                    <a:pt x="14855" y="181990"/>
                    <a:pt x="801" y="167937"/>
                    <a:pt x="801" y="148262"/>
                  </a:cubicBezTo>
                  <a:cubicBezTo>
                    <a:pt x="99" y="103291"/>
                    <a:pt x="801" y="59024"/>
                    <a:pt x="99" y="14053"/>
                  </a:cubicBezTo>
                  <a:cubicBezTo>
                    <a:pt x="99" y="2811"/>
                    <a:pt x="5017" y="702"/>
                    <a:pt x="14855" y="702"/>
                  </a:cubicBezTo>
                  <a:cubicBezTo>
                    <a:pt x="57717" y="1405"/>
                    <a:pt x="100580" y="702"/>
                    <a:pt x="143442" y="702"/>
                  </a:cubicBezTo>
                  <a:cubicBezTo>
                    <a:pt x="158901" y="702"/>
                    <a:pt x="170846" y="7729"/>
                    <a:pt x="181386" y="19675"/>
                  </a:cubicBezTo>
                  <a:cubicBezTo>
                    <a:pt x="194034" y="34430"/>
                    <a:pt x="196142" y="47781"/>
                    <a:pt x="177873" y="61132"/>
                  </a:cubicBezTo>
                  <a:cubicBezTo>
                    <a:pt x="162414" y="72374"/>
                    <a:pt x="144145" y="85022"/>
                    <a:pt x="153982" y="107508"/>
                  </a:cubicBezTo>
                  <a:cubicBezTo>
                    <a:pt x="163819" y="129993"/>
                    <a:pt x="179981" y="146154"/>
                    <a:pt x="207385" y="148262"/>
                  </a:cubicBezTo>
                  <a:cubicBezTo>
                    <a:pt x="236194" y="150370"/>
                    <a:pt x="262192" y="148262"/>
                    <a:pt x="280462" y="122966"/>
                  </a:cubicBezTo>
                  <a:cubicBezTo>
                    <a:pt x="295218" y="102589"/>
                    <a:pt x="295218" y="85725"/>
                    <a:pt x="275543" y="68158"/>
                  </a:cubicBezTo>
                  <a:cubicBezTo>
                    <a:pt x="265706" y="59726"/>
                    <a:pt x="246734" y="54808"/>
                    <a:pt x="253760" y="35133"/>
                  </a:cubicBezTo>
                  <a:cubicBezTo>
                    <a:pt x="260787" y="14053"/>
                    <a:pt x="276246" y="1405"/>
                    <a:pt x="298028" y="702"/>
                  </a:cubicBezTo>
                  <a:cubicBezTo>
                    <a:pt x="341593" y="-703"/>
                    <a:pt x="385861" y="702"/>
                    <a:pt x="429426" y="0"/>
                  </a:cubicBezTo>
                  <a:cubicBezTo>
                    <a:pt x="441372" y="0"/>
                    <a:pt x="442777" y="5621"/>
                    <a:pt x="442777" y="14756"/>
                  </a:cubicBezTo>
                  <a:cubicBezTo>
                    <a:pt x="441372" y="37241"/>
                    <a:pt x="441372" y="59024"/>
                    <a:pt x="441372" y="8150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8726B8F1-95CB-447D-85F6-523A1787FC1C}"/>
                </a:ext>
              </a:extLst>
            </p:cNvPr>
            <p:cNvSpPr/>
            <p:nvPr/>
          </p:nvSpPr>
          <p:spPr>
            <a:xfrm>
              <a:off x="8909693" y="3819740"/>
              <a:ext cx="1282731" cy="1026186"/>
            </a:xfrm>
            <a:custGeom>
              <a:avLst/>
              <a:gdLst>
                <a:gd name="connsiteX0" fmla="*/ 230901 w 737797"/>
                <a:gd name="connsiteY0" fmla="*/ 1565 h 590237"/>
                <a:gd name="connsiteX1" fmla="*/ 291330 w 737797"/>
                <a:gd name="connsiteY1" fmla="*/ 1565 h 590237"/>
                <a:gd name="connsiteX2" fmla="*/ 336300 w 737797"/>
                <a:gd name="connsiteY2" fmla="*/ 31077 h 590237"/>
                <a:gd name="connsiteX3" fmla="*/ 317328 w 737797"/>
                <a:gd name="connsiteY3" fmla="*/ 68318 h 590237"/>
                <a:gd name="connsiteX4" fmla="*/ 313815 w 737797"/>
                <a:gd name="connsiteY4" fmla="*/ 126639 h 590237"/>
                <a:gd name="connsiteX5" fmla="*/ 417107 w 737797"/>
                <a:gd name="connsiteY5" fmla="*/ 135071 h 590237"/>
                <a:gd name="connsiteX6" fmla="*/ 417809 w 737797"/>
                <a:gd name="connsiteY6" fmla="*/ 64102 h 590237"/>
                <a:gd name="connsiteX7" fmla="*/ 401648 w 737797"/>
                <a:gd name="connsiteY7" fmla="*/ 36698 h 590237"/>
                <a:gd name="connsiteX8" fmla="*/ 437484 w 737797"/>
                <a:gd name="connsiteY8" fmla="*/ 3673 h 590237"/>
                <a:gd name="connsiteX9" fmla="*/ 579422 w 737797"/>
                <a:gd name="connsiteY9" fmla="*/ 2268 h 590237"/>
                <a:gd name="connsiteX10" fmla="*/ 589962 w 737797"/>
                <a:gd name="connsiteY10" fmla="*/ 19132 h 590237"/>
                <a:gd name="connsiteX11" fmla="*/ 589962 w 737797"/>
                <a:gd name="connsiteY11" fmla="*/ 134369 h 590237"/>
                <a:gd name="connsiteX12" fmla="*/ 599799 w 737797"/>
                <a:gd name="connsiteY12" fmla="*/ 167394 h 590237"/>
                <a:gd name="connsiteX13" fmla="*/ 632122 w 737797"/>
                <a:gd name="connsiteY13" fmla="*/ 167394 h 590237"/>
                <a:gd name="connsiteX14" fmla="*/ 729089 w 737797"/>
                <a:gd name="connsiteY14" fmla="*/ 176528 h 590237"/>
                <a:gd name="connsiteX15" fmla="*/ 708009 w 737797"/>
                <a:gd name="connsiteY15" fmla="*/ 292468 h 590237"/>
                <a:gd name="connsiteX16" fmla="*/ 638446 w 737797"/>
                <a:gd name="connsiteY16" fmla="*/ 286144 h 590237"/>
                <a:gd name="connsiteX17" fmla="*/ 612447 w 737797"/>
                <a:gd name="connsiteY17" fmla="*/ 269280 h 590237"/>
                <a:gd name="connsiteX18" fmla="*/ 591367 w 737797"/>
                <a:gd name="connsiteY18" fmla="*/ 305116 h 590237"/>
                <a:gd name="connsiteX19" fmla="*/ 592070 w 737797"/>
                <a:gd name="connsiteY19" fmla="*/ 420353 h 590237"/>
                <a:gd name="connsiteX20" fmla="*/ 568882 w 737797"/>
                <a:gd name="connsiteY20" fmla="*/ 444243 h 590237"/>
                <a:gd name="connsiteX21" fmla="*/ 459267 w 737797"/>
                <a:gd name="connsiteY21" fmla="*/ 443541 h 590237"/>
                <a:gd name="connsiteX22" fmla="*/ 428349 w 737797"/>
                <a:gd name="connsiteY22" fmla="*/ 451270 h 590237"/>
                <a:gd name="connsiteX23" fmla="*/ 426944 w 737797"/>
                <a:gd name="connsiteY23" fmla="*/ 484998 h 590237"/>
                <a:gd name="connsiteX24" fmla="*/ 425539 w 737797"/>
                <a:gd name="connsiteY24" fmla="*/ 574939 h 590237"/>
                <a:gd name="connsiteX25" fmla="*/ 302573 w 737797"/>
                <a:gd name="connsiteY25" fmla="*/ 561588 h 590237"/>
                <a:gd name="connsiteX26" fmla="*/ 308194 w 737797"/>
                <a:gd name="connsiteY26" fmla="*/ 489214 h 590237"/>
                <a:gd name="connsiteX27" fmla="*/ 325760 w 737797"/>
                <a:gd name="connsiteY27" fmla="*/ 465323 h 590237"/>
                <a:gd name="connsiteX28" fmla="*/ 288519 w 737797"/>
                <a:gd name="connsiteY28" fmla="*/ 442838 h 590237"/>
                <a:gd name="connsiteX29" fmla="*/ 173282 w 737797"/>
                <a:gd name="connsiteY29" fmla="*/ 443541 h 590237"/>
                <a:gd name="connsiteX30" fmla="*/ 150094 w 737797"/>
                <a:gd name="connsiteY30" fmla="*/ 418947 h 590237"/>
                <a:gd name="connsiteX31" fmla="*/ 150797 w 737797"/>
                <a:gd name="connsiteY31" fmla="*/ 309332 h 590237"/>
                <a:gd name="connsiteX32" fmla="*/ 143770 w 737797"/>
                <a:gd name="connsiteY32" fmla="*/ 280523 h 590237"/>
                <a:gd name="connsiteX33" fmla="*/ 107935 w 737797"/>
                <a:gd name="connsiteY33" fmla="*/ 278415 h 590237"/>
                <a:gd name="connsiteX34" fmla="*/ 10967 w 737797"/>
                <a:gd name="connsiteY34" fmla="*/ 267172 h 590237"/>
                <a:gd name="connsiteX35" fmla="*/ 32047 w 737797"/>
                <a:gd name="connsiteY35" fmla="*/ 153341 h 590237"/>
                <a:gd name="connsiteX36" fmla="*/ 103718 w 737797"/>
                <a:gd name="connsiteY36" fmla="*/ 159664 h 590237"/>
                <a:gd name="connsiteX37" fmla="*/ 127609 w 737797"/>
                <a:gd name="connsiteY37" fmla="*/ 176528 h 590237"/>
                <a:gd name="connsiteX38" fmla="*/ 149391 w 737797"/>
                <a:gd name="connsiteY38" fmla="*/ 141395 h 590237"/>
                <a:gd name="connsiteX39" fmla="*/ 148689 w 737797"/>
                <a:gd name="connsiteY39" fmla="*/ 34590 h 590237"/>
                <a:gd name="connsiteX40" fmla="*/ 181714 w 737797"/>
                <a:gd name="connsiteY40" fmla="*/ 862 h 590237"/>
                <a:gd name="connsiteX41" fmla="*/ 230901 w 737797"/>
                <a:gd name="connsiteY41" fmla="*/ 156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37797" h="590237">
                  <a:moveTo>
                    <a:pt x="230901" y="1565"/>
                  </a:moveTo>
                  <a:cubicBezTo>
                    <a:pt x="251278" y="1565"/>
                    <a:pt x="270953" y="2268"/>
                    <a:pt x="291330" y="1565"/>
                  </a:cubicBezTo>
                  <a:cubicBezTo>
                    <a:pt x="313113" y="862"/>
                    <a:pt x="327868" y="12808"/>
                    <a:pt x="336300" y="31077"/>
                  </a:cubicBezTo>
                  <a:cubicBezTo>
                    <a:pt x="346137" y="50751"/>
                    <a:pt x="327868" y="57778"/>
                    <a:pt x="317328" y="68318"/>
                  </a:cubicBezTo>
                  <a:cubicBezTo>
                    <a:pt x="294843" y="89398"/>
                    <a:pt x="293438" y="102749"/>
                    <a:pt x="313815" y="126639"/>
                  </a:cubicBezTo>
                  <a:cubicBezTo>
                    <a:pt x="338408" y="155449"/>
                    <a:pt x="389703" y="159664"/>
                    <a:pt x="417107" y="135071"/>
                  </a:cubicBezTo>
                  <a:cubicBezTo>
                    <a:pt x="448024" y="108370"/>
                    <a:pt x="448024" y="90803"/>
                    <a:pt x="417809" y="64102"/>
                  </a:cubicBezTo>
                  <a:cubicBezTo>
                    <a:pt x="410080" y="57076"/>
                    <a:pt x="396027" y="52157"/>
                    <a:pt x="401648" y="36698"/>
                  </a:cubicBezTo>
                  <a:cubicBezTo>
                    <a:pt x="407972" y="19132"/>
                    <a:pt x="419215" y="4376"/>
                    <a:pt x="437484" y="3673"/>
                  </a:cubicBezTo>
                  <a:cubicBezTo>
                    <a:pt x="484562" y="1565"/>
                    <a:pt x="532343" y="2970"/>
                    <a:pt x="579422" y="2268"/>
                  </a:cubicBezTo>
                  <a:cubicBezTo>
                    <a:pt x="593475" y="2268"/>
                    <a:pt x="589962" y="12105"/>
                    <a:pt x="589962" y="19132"/>
                  </a:cubicBezTo>
                  <a:cubicBezTo>
                    <a:pt x="589962" y="57778"/>
                    <a:pt x="589962" y="95722"/>
                    <a:pt x="589962" y="134369"/>
                  </a:cubicBezTo>
                  <a:cubicBezTo>
                    <a:pt x="589962" y="146314"/>
                    <a:pt x="591367" y="157556"/>
                    <a:pt x="599799" y="167394"/>
                  </a:cubicBezTo>
                  <a:cubicBezTo>
                    <a:pt x="611042" y="180042"/>
                    <a:pt x="619474" y="182852"/>
                    <a:pt x="632122" y="167394"/>
                  </a:cubicBezTo>
                  <a:cubicBezTo>
                    <a:pt x="665147" y="128747"/>
                    <a:pt x="700983" y="132261"/>
                    <a:pt x="729089" y="176528"/>
                  </a:cubicBezTo>
                  <a:cubicBezTo>
                    <a:pt x="750872" y="210959"/>
                    <a:pt x="740332" y="268577"/>
                    <a:pt x="708009" y="292468"/>
                  </a:cubicBezTo>
                  <a:cubicBezTo>
                    <a:pt x="681308" y="312142"/>
                    <a:pt x="661634" y="309332"/>
                    <a:pt x="638446" y="286144"/>
                  </a:cubicBezTo>
                  <a:cubicBezTo>
                    <a:pt x="631419" y="279117"/>
                    <a:pt x="628608" y="260848"/>
                    <a:pt x="612447" y="269280"/>
                  </a:cubicBezTo>
                  <a:cubicBezTo>
                    <a:pt x="599096" y="276307"/>
                    <a:pt x="591367" y="288252"/>
                    <a:pt x="591367" y="305116"/>
                  </a:cubicBezTo>
                  <a:cubicBezTo>
                    <a:pt x="592070" y="343762"/>
                    <a:pt x="590665" y="381706"/>
                    <a:pt x="592070" y="420353"/>
                  </a:cubicBezTo>
                  <a:cubicBezTo>
                    <a:pt x="592773" y="438622"/>
                    <a:pt x="589259" y="445649"/>
                    <a:pt x="568882" y="444243"/>
                  </a:cubicBezTo>
                  <a:cubicBezTo>
                    <a:pt x="532343" y="442135"/>
                    <a:pt x="495805" y="443541"/>
                    <a:pt x="459267" y="443541"/>
                  </a:cubicBezTo>
                  <a:cubicBezTo>
                    <a:pt x="448024" y="443541"/>
                    <a:pt x="437484" y="444243"/>
                    <a:pt x="428349" y="451270"/>
                  </a:cubicBezTo>
                  <a:cubicBezTo>
                    <a:pt x="414999" y="462513"/>
                    <a:pt x="410080" y="470944"/>
                    <a:pt x="426944" y="484998"/>
                  </a:cubicBezTo>
                  <a:cubicBezTo>
                    <a:pt x="463482" y="515213"/>
                    <a:pt x="462077" y="544724"/>
                    <a:pt x="425539" y="574939"/>
                  </a:cubicBezTo>
                  <a:cubicBezTo>
                    <a:pt x="391811" y="602343"/>
                    <a:pt x="329274" y="596019"/>
                    <a:pt x="302573" y="561588"/>
                  </a:cubicBezTo>
                  <a:cubicBezTo>
                    <a:pt x="281493" y="534887"/>
                    <a:pt x="283601" y="513104"/>
                    <a:pt x="308194" y="489214"/>
                  </a:cubicBezTo>
                  <a:cubicBezTo>
                    <a:pt x="315220" y="482187"/>
                    <a:pt x="331382" y="479376"/>
                    <a:pt x="325760" y="465323"/>
                  </a:cubicBezTo>
                  <a:cubicBezTo>
                    <a:pt x="319436" y="450567"/>
                    <a:pt x="306086" y="442135"/>
                    <a:pt x="288519" y="442838"/>
                  </a:cubicBezTo>
                  <a:cubicBezTo>
                    <a:pt x="249873" y="443541"/>
                    <a:pt x="211929" y="441433"/>
                    <a:pt x="173282" y="443541"/>
                  </a:cubicBezTo>
                  <a:cubicBezTo>
                    <a:pt x="153608" y="444243"/>
                    <a:pt x="149391" y="437920"/>
                    <a:pt x="150094" y="418947"/>
                  </a:cubicBezTo>
                  <a:cubicBezTo>
                    <a:pt x="151500" y="382409"/>
                    <a:pt x="150797" y="345870"/>
                    <a:pt x="150797" y="309332"/>
                  </a:cubicBezTo>
                  <a:cubicBezTo>
                    <a:pt x="150797" y="299495"/>
                    <a:pt x="150797" y="288955"/>
                    <a:pt x="143770" y="280523"/>
                  </a:cubicBezTo>
                  <a:cubicBezTo>
                    <a:pt x="133230" y="267172"/>
                    <a:pt x="124096" y="258740"/>
                    <a:pt x="107935" y="278415"/>
                  </a:cubicBezTo>
                  <a:cubicBezTo>
                    <a:pt x="76315" y="317061"/>
                    <a:pt x="37668" y="311440"/>
                    <a:pt x="10967" y="267172"/>
                  </a:cubicBezTo>
                  <a:cubicBezTo>
                    <a:pt x="-10113" y="232742"/>
                    <a:pt x="427" y="177934"/>
                    <a:pt x="32047" y="153341"/>
                  </a:cubicBezTo>
                  <a:cubicBezTo>
                    <a:pt x="59451" y="132261"/>
                    <a:pt x="79828" y="135071"/>
                    <a:pt x="103718" y="159664"/>
                  </a:cubicBezTo>
                  <a:cubicBezTo>
                    <a:pt x="110745" y="166691"/>
                    <a:pt x="113556" y="182852"/>
                    <a:pt x="127609" y="176528"/>
                  </a:cubicBezTo>
                  <a:cubicBezTo>
                    <a:pt x="141662" y="170204"/>
                    <a:pt x="149391" y="157556"/>
                    <a:pt x="149391" y="141395"/>
                  </a:cubicBezTo>
                  <a:cubicBezTo>
                    <a:pt x="149391" y="105559"/>
                    <a:pt x="151500" y="70426"/>
                    <a:pt x="148689" y="34590"/>
                  </a:cubicBezTo>
                  <a:cubicBezTo>
                    <a:pt x="146581" y="7889"/>
                    <a:pt x="153608" y="-3354"/>
                    <a:pt x="181714" y="862"/>
                  </a:cubicBezTo>
                  <a:cubicBezTo>
                    <a:pt x="197875" y="3673"/>
                    <a:pt x="214037" y="1565"/>
                    <a:pt x="230901" y="156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F204A848-316D-4A46-BB39-5156F7FA979C}"/>
                </a:ext>
              </a:extLst>
            </p:cNvPr>
            <p:cNvSpPr/>
            <p:nvPr/>
          </p:nvSpPr>
          <p:spPr>
            <a:xfrm flipH="1">
              <a:off x="6616113" y="1239717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CF731701-9771-4B5A-BE76-106E0A14423D}"/>
                </a:ext>
              </a:extLst>
            </p:cNvPr>
            <p:cNvSpPr/>
            <p:nvPr/>
          </p:nvSpPr>
          <p:spPr>
            <a:xfrm>
              <a:off x="8394604" y="4309250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00F7C574-35C6-4F00-9D98-75BF121ED6EF}"/>
                </a:ext>
              </a:extLst>
            </p:cNvPr>
            <p:cNvSpPr/>
            <p:nvPr/>
          </p:nvSpPr>
          <p:spPr>
            <a:xfrm>
              <a:off x="8139307" y="5318875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351D5951-1667-46DB-902E-32E06E48DEF1}"/>
                </a:ext>
              </a:extLst>
            </p:cNvPr>
            <p:cNvSpPr/>
            <p:nvPr/>
          </p:nvSpPr>
          <p:spPr>
            <a:xfrm>
              <a:off x="9157521" y="4568763"/>
              <a:ext cx="1026185" cy="769640"/>
            </a:xfrm>
            <a:custGeom>
              <a:avLst/>
              <a:gdLst>
                <a:gd name="connsiteX0" fmla="*/ 362604 w 590237"/>
                <a:gd name="connsiteY0" fmla="*/ 443446 h 442678"/>
                <a:gd name="connsiteX1" fmla="*/ 302175 w 590237"/>
                <a:gd name="connsiteY1" fmla="*/ 443446 h 442678"/>
                <a:gd name="connsiteX2" fmla="*/ 261420 w 590237"/>
                <a:gd name="connsiteY2" fmla="*/ 424474 h 442678"/>
                <a:gd name="connsiteX3" fmla="*/ 264934 w 590237"/>
                <a:gd name="connsiteY3" fmla="*/ 383017 h 442678"/>
                <a:gd name="connsiteX4" fmla="*/ 288122 w 590237"/>
                <a:gd name="connsiteY4" fmla="*/ 335938 h 442678"/>
                <a:gd name="connsiteX5" fmla="*/ 234719 w 590237"/>
                <a:gd name="connsiteY5" fmla="*/ 295184 h 442678"/>
                <a:gd name="connsiteX6" fmla="*/ 165155 w 590237"/>
                <a:gd name="connsiteY6" fmla="*/ 316966 h 442678"/>
                <a:gd name="connsiteX7" fmla="*/ 170074 w 590237"/>
                <a:gd name="connsiteY7" fmla="*/ 377395 h 442678"/>
                <a:gd name="connsiteX8" fmla="*/ 189749 w 590237"/>
                <a:gd name="connsiteY8" fmla="*/ 409015 h 442678"/>
                <a:gd name="connsiteX9" fmla="*/ 149697 w 590237"/>
                <a:gd name="connsiteY9" fmla="*/ 442041 h 442678"/>
                <a:gd name="connsiteX10" fmla="*/ 12677 w 590237"/>
                <a:gd name="connsiteY10" fmla="*/ 442743 h 442678"/>
                <a:gd name="connsiteX11" fmla="*/ 29 w 590237"/>
                <a:gd name="connsiteY11" fmla="*/ 427285 h 442678"/>
                <a:gd name="connsiteX12" fmla="*/ 29 w 590237"/>
                <a:gd name="connsiteY12" fmla="*/ 298697 h 442678"/>
                <a:gd name="connsiteX13" fmla="*/ 17596 w 590237"/>
                <a:gd name="connsiteY13" fmla="*/ 263564 h 442678"/>
                <a:gd name="connsiteX14" fmla="*/ 60458 w 590237"/>
                <a:gd name="connsiteY14" fmla="*/ 266375 h 442678"/>
                <a:gd name="connsiteX15" fmla="*/ 104024 w 590237"/>
                <a:gd name="connsiteY15" fmla="*/ 290265 h 442678"/>
                <a:gd name="connsiteX16" fmla="*/ 147589 w 590237"/>
                <a:gd name="connsiteY16" fmla="*/ 236160 h 442678"/>
                <a:gd name="connsiteX17" fmla="*/ 122996 w 590237"/>
                <a:gd name="connsiteY17" fmla="*/ 164488 h 442678"/>
                <a:gd name="connsiteX18" fmla="*/ 66782 w 590237"/>
                <a:gd name="connsiteY18" fmla="*/ 169407 h 442678"/>
                <a:gd name="connsiteX19" fmla="*/ 30244 w 590237"/>
                <a:gd name="connsiteY19" fmla="*/ 189082 h 442678"/>
                <a:gd name="connsiteX20" fmla="*/ 29 w 590237"/>
                <a:gd name="connsiteY20" fmla="*/ 141300 h 442678"/>
                <a:gd name="connsiteX21" fmla="*/ 29 w 590237"/>
                <a:gd name="connsiteY21" fmla="*/ 18334 h 442678"/>
                <a:gd name="connsiteX22" fmla="*/ 18298 w 590237"/>
                <a:gd name="connsiteY22" fmla="*/ 65 h 442678"/>
                <a:gd name="connsiteX23" fmla="*/ 138454 w 590237"/>
                <a:gd name="connsiteY23" fmla="*/ 65 h 442678"/>
                <a:gd name="connsiteX24" fmla="*/ 179209 w 590237"/>
                <a:gd name="connsiteY24" fmla="*/ 18334 h 442678"/>
                <a:gd name="connsiteX25" fmla="*/ 176398 w 590237"/>
                <a:gd name="connsiteY25" fmla="*/ 61197 h 442678"/>
                <a:gd name="connsiteX26" fmla="*/ 153913 w 590237"/>
                <a:gd name="connsiteY26" fmla="*/ 108275 h 442678"/>
                <a:gd name="connsiteX27" fmla="*/ 208018 w 590237"/>
                <a:gd name="connsiteY27" fmla="*/ 148327 h 442678"/>
                <a:gd name="connsiteX28" fmla="*/ 277582 w 590237"/>
                <a:gd name="connsiteY28" fmla="*/ 126545 h 442678"/>
                <a:gd name="connsiteX29" fmla="*/ 274068 w 590237"/>
                <a:gd name="connsiteY29" fmla="*/ 67521 h 442678"/>
                <a:gd name="connsiteX30" fmla="*/ 253691 w 590237"/>
                <a:gd name="connsiteY30" fmla="*/ 33793 h 442678"/>
                <a:gd name="connsiteX31" fmla="*/ 299364 w 590237"/>
                <a:gd name="connsiteY31" fmla="*/ 768 h 442678"/>
                <a:gd name="connsiteX32" fmla="*/ 427952 w 590237"/>
                <a:gd name="connsiteY32" fmla="*/ 65 h 442678"/>
                <a:gd name="connsiteX33" fmla="*/ 442708 w 590237"/>
                <a:gd name="connsiteY33" fmla="*/ 19037 h 442678"/>
                <a:gd name="connsiteX34" fmla="*/ 442708 w 590237"/>
                <a:gd name="connsiteY34" fmla="*/ 139192 h 442678"/>
                <a:gd name="connsiteX35" fmla="*/ 453248 w 590237"/>
                <a:gd name="connsiteY35" fmla="*/ 168704 h 442678"/>
                <a:gd name="connsiteX36" fmla="*/ 481354 w 590237"/>
                <a:gd name="connsiteY36" fmla="*/ 168002 h 442678"/>
                <a:gd name="connsiteX37" fmla="*/ 538973 w 590237"/>
                <a:gd name="connsiteY37" fmla="*/ 142003 h 442678"/>
                <a:gd name="connsiteX38" fmla="*/ 589565 w 590237"/>
                <a:gd name="connsiteY38" fmla="*/ 198216 h 442678"/>
                <a:gd name="connsiteX39" fmla="*/ 559350 w 590237"/>
                <a:gd name="connsiteY39" fmla="*/ 290968 h 442678"/>
                <a:gd name="connsiteX40" fmla="*/ 487678 w 590237"/>
                <a:gd name="connsiteY40" fmla="*/ 283239 h 442678"/>
                <a:gd name="connsiteX41" fmla="*/ 463085 w 590237"/>
                <a:gd name="connsiteY41" fmla="*/ 267780 h 442678"/>
                <a:gd name="connsiteX42" fmla="*/ 442708 w 590237"/>
                <a:gd name="connsiteY42" fmla="*/ 300805 h 442678"/>
                <a:gd name="connsiteX43" fmla="*/ 443410 w 590237"/>
                <a:gd name="connsiteY43" fmla="*/ 423771 h 442678"/>
                <a:gd name="connsiteX44" fmla="*/ 425844 w 590237"/>
                <a:gd name="connsiteY44" fmla="*/ 442743 h 442678"/>
                <a:gd name="connsiteX45" fmla="*/ 362604 w 590237"/>
                <a:gd name="connsiteY45" fmla="*/ 443446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442678">
                  <a:moveTo>
                    <a:pt x="362604" y="443446"/>
                  </a:moveTo>
                  <a:cubicBezTo>
                    <a:pt x="342227" y="443446"/>
                    <a:pt x="322552" y="442743"/>
                    <a:pt x="302175" y="443446"/>
                  </a:cubicBezTo>
                  <a:cubicBezTo>
                    <a:pt x="285311" y="444149"/>
                    <a:pt x="272663" y="437122"/>
                    <a:pt x="261420" y="424474"/>
                  </a:cubicBezTo>
                  <a:cubicBezTo>
                    <a:pt x="248070" y="409718"/>
                    <a:pt x="247367" y="396367"/>
                    <a:pt x="264934" y="383017"/>
                  </a:cubicBezTo>
                  <a:cubicBezTo>
                    <a:pt x="280392" y="371774"/>
                    <a:pt x="297959" y="359126"/>
                    <a:pt x="288122" y="335938"/>
                  </a:cubicBezTo>
                  <a:cubicBezTo>
                    <a:pt x="278284" y="312751"/>
                    <a:pt x="261420" y="297292"/>
                    <a:pt x="234719" y="295184"/>
                  </a:cubicBezTo>
                  <a:cubicBezTo>
                    <a:pt x="208721" y="293076"/>
                    <a:pt x="184127" y="295184"/>
                    <a:pt x="165155" y="316966"/>
                  </a:cubicBezTo>
                  <a:cubicBezTo>
                    <a:pt x="145481" y="340154"/>
                    <a:pt x="146886" y="357018"/>
                    <a:pt x="170074" y="377395"/>
                  </a:cubicBezTo>
                  <a:cubicBezTo>
                    <a:pt x="179209" y="385828"/>
                    <a:pt x="196775" y="390746"/>
                    <a:pt x="189749" y="409015"/>
                  </a:cubicBezTo>
                  <a:cubicBezTo>
                    <a:pt x="182722" y="426582"/>
                    <a:pt x="169371" y="441338"/>
                    <a:pt x="149697" y="442041"/>
                  </a:cubicBezTo>
                  <a:cubicBezTo>
                    <a:pt x="104024" y="443446"/>
                    <a:pt x="58350" y="442041"/>
                    <a:pt x="12677" y="442743"/>
                  </a:cubicBezTo>
                  <a:cubicBezTo>
                    <a:pt x="732" y="442743"/>
                    <a:pt x="29" y="437122"/>
                    <a:pt x="29" y="427285"/>
                  </a:cubicBezTo>
                  <a:cubicBezTo>
                    <a:pt x="29" y="384422"/>
                    <a:pt x="732" y="341560"/>
                    <a:pt x="29" y="298697"/>
                  </a:cubicBezTo>
                  <a:cubicBezTo>
                    <a:pt x="29" y="283239"/>
                    <a:pt x="7056" y="272699"/>
                    <a:pt x="17596" y="263564"/>
                  </a:cubicBezTo>
                  <a:cubicBezTo>
                    <a:pt x="32352" y="250213"/>
                    <a:pt x="46405" y="245997"/>
                    <a:pt x="60458" y="266375"/>
                  </a:cubicBezTo>
                  <a:cubicBezTo>
                    <a:pt x="70998" y="281131"/>
                    <a:pt x="82241" y="297995"/>
                    <a:pt x="104024" y="290265"/>
                  </a:cubicBezTo>
                  <a:cubicBezTo>
                    <a:pt x="128617" y="281131"/>
                    <a:pt x="145481" y="263564"/>
                    <a:pt x="147589" y="236160"/>
                  </a:cubicBezTo>
                  <a:cubicBezTo>
                    <a:pt x="149697" y="208756"/>
                    <a:pt x="147589" y="183460"/>
                    <a:pt x="122996" y="164488"/>
                  </a:cubicBezTo>
                  <a:cubicBezTo>
                    <a:pt x="99808" y="146922"/>
                    <a:pt x="86457" y="147624"/>
                    <a:pt x="66782" y="169407"/>
                  </a:cubicBezTo>
                  <a:cubicBezTo>
                    <a:pt x="56945" y="179947"/>
                    <a:pt x="49918" y="198919"/>
                    <a:pt x="30244" y="189082"/>
                  </a:cubicBezTo>
                  <a:cubicBezTo>
                    <a:pt x="11272" y="179947"/>
                    <a:pt x="-673" y="165191"/>
                    <a:pt x="29" y="141300"/>
                  </a:cubicBezTo>
                  <a:cubicBezTo>
                    <a:pt x="732" y="100546"/>
                    <a:pt x="732" y="59089"/>
                    <a:pt x="29" y="18334"/>
                  </a:cubicBezTo>
                  <a:cubicBezTo>
                    <a:pt x="29" y="4281"/>
                    <a:pt x="4245" y="-638"/>
                    <a:pt x="18298" y="65"/>
                  </a:cubicBezTo>
                  <a:cubicBezTo>
                    <a:pt x="58350" y="768"/>
                    <a:pt x="98402" y="768"/>
                    <a:pt x="138454" y="65"/>
                  </a:cubicBezTo>
                  <a:cubicBezTo>
                    <a:pt x="155318" y="65"/>
                    <a:pt x="168669" y="5686"/>
                    <a:pt x="179209" y="18334"/>
                  </a:cubicBezTo>
                  <a:cubicBezTo>
                    <a:pt x="192559" y="33090"/>
                    <a:pt x="196073" y="47143"/>
                    <a:pt x="176398" y="61197"/>
                  </a:cubicBezTo>
                  <a:cubicBezTo>
                    <a:pt x="160940" y="72439"/>
                    <a:pt x="143373" y="85790"/>
                    <a:pt x="153913" y="108275"/>
                  </a:cubicBezTo>
                  <a:cubicBezTo>
                    <a:pt x="163750" y="130760"/>
                    <a:pt x="180614" y="146922"/>
                    <a:pt x="208018" y="148327"/>
                  </a:cubicBezTo>
                  <a:cubicBezTo>
                    <a:pt x="234016" y="149732"/>
                    <a:pt x="258610" y="149030"/>
                    <a:pt x="277582" y="126545"/>
                  </a:cubicBezTo>
                  <a:cubicBezTo>
                    <a:pt x="296554" y="103357"/>
                    <a:pt x="295851" y="88601"/>
                    <a:pt x="274068" y="67521"/>
                  </a:cubicBezTo>
                  <a:cubicBezTo>
                    <a:pt x="264231" y="58386"/>
                    <a:pt x="245962" y="52765"/>
                    <a:pt x="253691" y="33793"/>
                  </a:cubicBezTo>
                  <a:cubicBezTo>
                    <a:pt x="262123" y="14118"/>
                    <a:pt x="277582" y="768"/>
                    <a:pt x="299364" y="768"/>
                  </a:cubicBezTo>
                  <a:cubicBezTo>
                    <a:pt x="342227" y="65"/>
                    <a:pt x="385089" y="768"/>
                    <a:pt x="427952" y="65"/>
                  </a:cubicBezTo>
                  <a:cubicBezTo>
                    <a:pt x="443410" y="65"/>
                    <a:pt x="443410" y="7794"/>
                    <a:pt x="442708" y="19037"/>
                  </a:cubicBezTo>
                  <a:cubicBezTo>
                    <a:pt x="442708" y="59089"/>
                    <a:pt x="442708" y="99140"/>
                    <a:pt x="442708" y="139192"/>
                  </a:cubicBezTo>
                  <a:cubicBezTo>
                    <a:pt x="442708" y="150435"/>
                    <a:pt x="444113" y="160975"/>
                    <a:pt x="453248" y="168704"/>
                  </a:cubicBezTo>
                  <a:cubicBezTo>
                    <a:pt x="463085" y="177839"/>
                    <a:pt x="471517" y="182758"/>
                    <a:pt x="481354" y="168002"/>
                  </a:cubicBezTo>
                  <a:cubicBezTo>
                    <a:pt x="494705" y="148327"/>
                    <a:pt x="512272" y="132868"/>
                    <a:pt x="538973" y="142003"/>
                  </a:cubicBezTo>
                  <a:cubicBezTo>
                    <a:pt x="564971" y="151138"/>
                    <a:pt x="584646" y="170110"/>
                    <a:pt x="589565" y="198216"/>
                  </a:cubicBezTo>
                  <a:cubicBezTo>
                    <a:pt x="595888" y="234052"/>
                    <a:pt x="591673" y="267077"/>
                    <a:pt x="559350" y="290968"/>
                  </a:cubicBezTo>
                  <a:cubicBezTo>
                    <a:pt x="531243" y="311345"/>
                    <a:pt x="512272" y="309237"/>
                    <a:pt x="487678" y="283239"/>
                  </a:cubicBezTo>
                  <a:cubicBezTo>
                    <a:pt x="481354" y="276212"/>
                    <a:pt x="477841" y="260753"/>
                    <a:pt x="463085" y="267780"/>
                  </a:cubicBezTo>
                  <a:cubicBezTo>
                    <a:pt x="450437" y="274104"/>
                    <a:pt x="442708" y="284644"/>
                    <a:pt x="442708" y="300805"/>
                  </a:cubicBezTo>
                  <a:cubicBezTo>
                    <a:pt x="443410" y="341560"/>
                    <a:pt x="442005" y="383017"/>
                    <a:pt x="443410" y="423771"/>
                  </a:cubicBezTo>
                  <a:cubicBezTo>
                    <a:pt x="443410" y="437825"/>
                    <a:pt x="440600" y="443446"/>
                    <a:pt x="425844" y="442743"/>
                  </a:cubicBezTo>
                  <a:cubicBezTo>
                    <a:pt x="404764" y="442041"/>
                    <a:pt x="383684" y="443446"/>
                    <a:pt x="362604" y="4434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851241C2-BE61-4C39-A7CF-9A656257172D}"/>
                </a:ext>
              </a:extLst>
            </p:cNvPr>
            <p:cNvSpPr/>
            <p:nvPr/>
          </p:nvSpPr>
          <p:spPr>
            <a:xfrm flipH="1">
              <a:off x="7376246" y="5070078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7AD6056D-44D5-4C4F-A49E-1D00449A7A6F}"/>
                </a:ext>
              </a:extLst>
            </p:cNvPr>
            <p:cNvSpPr/>
            <p:nvPr/>
          </p:nvSpPr>
          <p:spPr>
            <a:xfrm flipH="1">
              <a:off x="8903528" y="1247328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F960671B-320F-4FC3-B709-E61B00B0D28E}"/>
                </a:ext>
              </a:extLst>
            </p:cNvPr>
            <p:cNvSpPr/>
            <p:nvPr/>
          </p:nvSpPr>
          <p:spPr>
            <a:xfrm>
              <a:off x="6872117" y="4315315"/>
              <a:ext cx="769640" cy="1026186"/>
            </a:xfrm>
            <a:custGeom>
              <a:avLst/>
              <a:gdLst>
                <a:gd name="connsiteX0" fmla="*/ 363277 w 442678"/>
                <a:gd name="connsiteY0" fmla="*/ 590663 h 590237"/>
                <a:gd name="connsiteX1" fmla="*/ 300037 w 442678"/>
                <a:gd name="connsiteY1" fmla="*/ 590663 h 590237"/>
                <a:gd name="connsiteX2" fmla="*/ 262094 w 442678"/>
                <a:gd name="connsiteY2" fmla="*/ 572393 h 590237"/>
                <a:gd name="connsiteX3" fmla="*/ 266310 w 442678"/>
                <a:gd name="connsiteY3" fmla="*/ 530937 h 590237"/>
                <a:gd name="connsiteX4" fmla="*/ 290200 w 442678"/>
                <a:gd name="connsiteY4" fmla="*/ 486669 h 590237"/>
                <a:gd name="connsiteX5" fmla="*/ 241014 w 442678"/>
                <a:gd name="connsiteY5" fmla="*/ 444509 h 590237"/>
                <a:gd name="connsiteX6" fmla="*/ 167937 w 442678"/>
                <a:gd name="connsiteY6" fmla="*/ 464183 h 590237"/>
                <a:gd name="connsiteX7" fmla="*/ 170747 w 442678"/>
                <a:gd name="connsiteY7" fmla="*/ 526720 h 590237"/>
                <a:gd name="connsiteX8" fmla="*/ 189719 w 442678"/>
                <a:gd name="connsiteY8" fmla="*/ 558340 h 590237"/>
                <a:gd name="connsiteX9" fmla="*/ 146857 w 442678"/>
                <a:gd name="connsiteY9" fmla="*/ 591365 h 590237"/>
                <a:gd name="connsiteX10" fmla="*/ 15458 w 442678"/>
                <a:gd name="connsiteY10" fmla="*/ 592068 h 590237"/>
                <a:gd name="connsiteX11" fmla="*/ 702 w 442678"/>
                <a:gd name="connsiteY11" fmla="*/ 576610 h 590237"/>
                <a:gd name="connsiteX12" fmla="*/ 702 w 442678"/>
                <a:gd name="connsiteY12" fmla="*/ 448022 h 590237"/>
                <a:gd name="connsiteX13" fmla="*/ 26701 w 442678"/>
                <a:gd name="connsiteY13" fmla="*/ 405862 h 590237"/>
                <a:gd name="connsiteX14" fmla="*/ 55510 w 442678"/>
                <a:gd name="connsiteY14" fmla="*/ 410078 h 590237"/>
                <a:gd name="connsiteX15" fmla="*/ 127885 w 442678"/>
                <a:gd name="connsiteY15" fmla="*/ 424834 h 590237"/>
                <a:gd name="connsiteX16" fmla="*/ 132803 w 442678"/>
                <a:gd name="connsiteY16" fmla="*/ 322948 h 590237"/>
                <a:gd name="connsiteX17" fmla="*/ 63240 w 442678"/>
                <a:gd name="connsiteY17" fmla="*/ 322245 h 590237"/>
                <a:gd name="connsiteX18" fmla="*/ 33025 w 442678"/>
                <a:gd name="connsiteY18" fmla="*/ 338406 h 590237"/>
                <a:gd name="connsiteX19" fmla="*/ 1405 w 442678"/>
                <a:gd name="connsiteY19" fmla="*/ 301165 h 590237"/>
                <a:gd name="connsiteX20" fmla="*/ 0 w 442678"/>
                <a:gd name="connsiteY20" fmla="*/ 161335 h 590237"/>
                <a:gd name="connsiteX21" fmla="*/ 16161 w 442678"/>
                <a:gd name="connsiteY21" fmla="*/ 150093 h 590237"/>
                <a:gd name="connsiteX22" fmla="*/ 131398 w 442678"/>
                <a:gd name="connsiteY22" fmla="*/ 150093 h 590237"/>
                <a:gd name="connsiteX23" fmla="*/ 158099 w 442678"/>
                <a:gd name="connsiteY23" fmla="*/ 145877 h 590237"/>
                <a:gd name="connsiteX24" fmla="*/ 163018 w 442678"/>
                <a:gd name="connsiteY24" fmla="*/ 107230 h 590237"/>
                <a:gd name="connsiteX25" fmla="*/ 160910 w 442678"/>
                <a:gd name="connsiteY25" fmla="*/ 22208 h 590237"/>
                <a:gd name="connsiteX26" fmla="*/ 289497 w 442678"/>
                <a:gd name="connsiteY26" fmla="*/ 32748 h 590237"/>
                <a:gd name="connsiteX27" fmla="*/ 283876 w 442678"/>
                <a:gd name="connsiteY27" fmla="*/ 103014 h 590237"/>
                <a:gd name="connsiteX28" fmla="*/ 267012 w 442678"/>
                <a:gd name="connsiteY28" fmla="*/ 129013 h 590237"/>
                <a:gd name="connsiteX29" fmla="*/ 304956 w 442678"/>
                <a:gd name="connsiteY29" fmla="*/ 150795 h 590237"/>
                <a:gd name="connsiteX30" fmla="*/ 420193 w 442678"/>
                <a:gd name="connsiteY30" fmla="*/ 150093 h 590237"/>
                <a:gd name="connsiteX31" fmla="*/ 443381 w 442678"/>
                <a:gd name="connsiteY31" fmla="*/ 172578 h 590237"/>
                <a:gd name="connsiteX32" fmla="*/ 442678 w 442678"/>
                <a:gd name="connsiteY32" fmla="*/ 285004 h 590237"/>
                <a:gd name="connsiteX33" fmla="*/ 427220 w 442678"/>
                <a:gd name="connsiteY33" fmla="*/ 327164 h 590237"/>
                <a:gd name="connsiteX34" fmla="*/ 380844 w 442678"/>
                <a:gd name="connsiteY34" fmla="*/ 325056 h 590237"/>
                <a:gd name="connsiteX35" fmla="*/ 338684 w 442678"/>
                <a:gd name="connsiteY35" fmla="*/ 302571 h 590237"/>
                <a:gd name="connsiteX36" fmla="*/ 295821 w 442678"/>
                <a:gd name="connsiteY36" fmla="*/ 351054 h 590237"/>
                <a:gd name="connsiteX37" fmla="*/ 320415 w 442678"/>
                <a:gd name="connsiteY37" fmla="*/ 429753 h 590237"/>
                <a:gd name="connsiteX38" fmla="*/ 374520 w 442678"/>
                <a:gd name="connsiteY38" fmla="*/ 424834 h 590237"/>
                <a:gd name="connsiteX39" fmla="*/ 410356 w 442678"/>
                <a:gd name="connsiteY39" fmla="*/ 403754 h 590237"/>
                <a:gd name="connsiteX40" fmla="*/ 442678 w 442678"/>
                <a:gd name="connsiteY40" fmla="*/ 450130 h 590237"/>
                <a:gd name="connsiteX41" fmla="*/ 443381 w 442678"/>
                <a:gd name="connsiteY41" fmla="*/ 575907 h 590237"/>
                <a:gd name="connsiteX42" fmla="*/ 427922 w 442678"/>
                <a:gd name="connsiteY42" fmla="*/ 591365 h 590237"/>
                <a:gd name="connsiteX43" fmla="*/ 363277 w 442678"/>
                <a:gd name="connsiteY43" fmla="*/ 590663 h 590237"/>
                <a:gd name="connsiteX44" fmla="*/ 363277 w 442678"/>
                <a:gd name="connsiteY44" fmla="*/ 59066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2678" h="590237">
                  <a:moveTo>
                    <a:pt x="363277" y="590663"/>
                  </a:moveTo>
                  <a:cubicBezTo>
                    <a:pt x="342197" y="590663"/>
                    <a:pt x="321117" y="590663"/>
                    <a:pt x="300037" y="590663"/>
                  </a:cubicBezTo>
                  <a:cubicBezTo>
                    <a:pt x="283876" y="590663"/>
                    <a:pt x="271931" y="583636"/>
                    <a:pt x="262094" y="572393"/>
                  </a:cubicBezTo>
                  <a:cubicBezTo>
                    <a:pt x="249446" y="556935"/>
                    <a:pt x="248743" y="543584"/>
                    <a:pt x="266310" y="530937"/>
                  </a:cubicBezTo>
                  <a:cubicBezTo>
                    <a:pt x="281066" y="520397"/>
                    <a:pt x="298632" y="508451"/>
                    <a:pt x="290200" y="486669"/>
                  </a:cubicBezTo>
                  <a:cubicBezTo>
                    <a:pt x="281768" y="464886"/>
                    <a:pt x="266310" y="448022"/>
                    <a:pt x="241014" y="444509"/>
                  </a:cubicBezTo>
                  <a:cubicBezTo>
                    <a:pt x="214313" y="440996"/>
                    <a:pt x="188314" y="440996"/>
                    <a:pt x="167937" y="464183"/>
                  </a:cubicBezTo>
                  <a:cubicBezTo>
                    <a:pt x="146154" y="488777"/>
                    <a:pt x="146857" y="504235"/>
                    <a:pt x="170747" y="526720"/>
                  </a:cubicBezTo>
                  <a:cubicBezTo>
                    <a:pt x="179882" y="535152"/>
                    <a:pt x="197448" y="540071"/>
                    <a:pt x="189719" y="558340"/>
                  </a:cubicBezTo>
                  <a:cubicBezTo>
                    <a:pt x="181990" y="577312"/>
                    <a:pt x="169342" y="591365"/>
                    <a:pt x="146857" y="591365"/>
                  </a:cubicBezTo>
                  <a:cubicBezTo>
                    <a:pt x="103291" y="592068"/>
                    <a:pt x="59024" y="591365"/>
                    <a:pt x="15458" y="592068"/>
                  </a:cubicBezTo>
                  <a:cubicBezTo>
                    <a:pt x="2811" y="592068"/>
                    <a:pt x="0" y="587852"/>
                    <a:pt x="702" y="576610"/>
                  </a:cubicBezTo>
                  <a:cubicBezTo>
                    <a:pt x="1405" y="533747"/>
                    <a:pt x="1405" y="490885"/>
                    <a:pt x="702" y="448022"/>
                  </a:cubicBezTo>
                  <a:cubicBezTo>
                    <a:pt x="702" y="428347"/>
                    <a:pt x="11945" y="415699"/>
                    <a:pt x="26701" y="405862"/>
                  </a:cubicBezTo>
                  <a:cubicBezTo>
                    <a:pt x="36538" y="399538"/>
                    <a:pt x="45673" y="400241"/>
                    <a:pt x="55510" y="410078"/>
                  </a:cubicBezTo>
                  <a:cubicBezTo>
                    <a:pt x="93454" y="448022"/>
                    <a:pt x="101886" y="449427"/>
                    <a:pt x="127885" y="424834"/>
                  </a:cubicBezTo>
                  <a:cubicBezTo>
                    <a:pt x="154586" y="399538"/>
                    <a:pt x="157397" y="350352"/>
                    <a:pt x="132803" y="322948"/>
                  </a:cubicBezTo>
                  <a:cubicBezTo>
                    <a:pt x="106805" y="293436"/>
                    <a:pt x="89238" y="293436"/>
                    <a:pt x="63240" y="322245"/>
                  </a:cubicBezTo>
                  <a:cubicBezTo>
                    <a:pt x="55510" y="330677"/>
                    <a:pt x="50592" y="345433"/>
                    <a:pt x="33025" y="338406"/>
                  </a:cubicBezTo>
                  <a:cubicBezTo>
                    <a:pt x="15458" y="331380"/>
                    <a:pt x="2108" y="320137"/>
                    <a:pt x="1405" y="301165"/>
                  </a:cubicBezTo>
                  <a:cubicBezTo>
                    <a:pt x="0" y="254790"/>
                    <a:pt x="702" y="208414"/>
                    <a:pt x="0" y="161335"/>
                  </a:cubicBezTo>
                  <a:cubicBezTo>
                    <a:pt x="0" y="147985"/>
                    <a:pt x="8432" y="150093"/>
                    <a:pt x="16161" y="150093"/>
                  </a:cubicBezTo>
                  <a:cubicBezTo>
                    <a:pt x="54808" y="150093"/>
                    <a:pt x="92752" y="150093"/>
                    <a:pt x="131398" y="150093"/>
                  </a:cubicBezTo>
                  <a:cubicBezTo>
                    <a:pt x="140533" y="150093"/>
                    <a:pt x="149667" y="150795"/>
                    <a:pt x="158099" y="145877"/>
                  </a:cubicBezTo>
                  <a:cubicBezTo>
                    <a:pt x="179179" y="133931"/>
                    <a:pt x="180585" y="122689"/>
                    <a:pt x="163018" y="107230"/>
                  </a:cubicBezTo>
                  <a:cubicBezTo>
                    <a:pt x="129993" y="77718"/>
                    <a:pt x="129290" y="52422"/>
                    <a:pt x="160910" y="22208"/>
                  </a:cubicBezTo>
                  <a:cubicBezTo>
                    <a:pt x="196043" y="-11520"/>
                    <a:pt x="260688" y="-5899"/>
                    <a:pt x="289497" y="32748"/>
                  </a:cubicBezTo>
                  <a:cubicBezTo>
                    <a:pt x="309172" y="58746"/>
                    <a:pt x="306361" y="80529"/>
                    <a:pt x="283876" y="103014"/>
                  </a:cubicBezTo>
                  <a:cubicBezTo>
                    <a:pt x="276850" y="110041"/>
                    <a:pt x="257878" y="112149"/>
                    <a:pt x="267012" y="129013"/>
                  </a:cubicBezTo>
                  <a:cubicBezTo>
                    <a:pt x="274741" y="143769"/>
                    <a:pt x="287390" y="150795"/>
                    <a:pt x="304956" y="150795"/>
                  </a:cubicBezTo>
                  <a:cubicBezTo>
                    <a:pt x="343603" y="150093"/>
                    <a:pt x="381546" y="151498"/>
                    <a:pt x="420193" y="150093"/>
                  </a:cubicBezTo>
                  <a:cubicBezTo>
                    <a:pt x="437760" y="149390"/>
                    <a:pt x="444083" y="153606"/>
                    <a:pt x="443381" y="172578"/>
                  </a:cubicBezTo>
                  <a:cubicBezTo>
                    <a:pt x="441976" y="209819"/>
                    <a:pt x="442678" y="247763"/>
                    <a:pt x="442678" y="285004"/>
                  </a:cubicBezTo>
                  <a:cubicBezTo>
                    <a:pt x="442678" y="301165"/>
                    <a:pt x="439165" y="315219"/>
                    <a:pt x="427220" y="327164"/>
                  </a:cubicBezTo>
                  <a:cubicBezTo>
                    <a:pt x="408950" y="345433"/>
                    <a:pt x="397708" y="344731"/>
                    <a:pt x="380844" y="325056"/>
                  </a:cubicBezTo>
                  <a:cubicBezTo>
                    <a:pt x="369601" y="312408"/>
                    <a:pt x="359061" y="294841"/>
                    <a:pt x="338684" y="302571"/>
                  </a:cubicBezTo>
                  <a:cubicBezTo>
                    <a:pt x="316199" y="311003"/>
                    <a:pt x="299335" y="325759"/>
                    <a:pt x="295821" y="351054"/>
                  </a:cubicBezTo>
                  <a:cubicBezTo>
                    <a:pt x="291606" y="381269"/>
                    <a:pt x="293011" y="409376"/>
                    <a:pt x="320415" y="429753"/>
                  </a:cubicBezTo>
                  <a:cubicBezTo>
                    <a:pt x="342900" y="446617"/>
                    <a:pt x="355548" y="445211"/>
                    <a:pt x="374520" y="424834"/>
                  </a:cubicBezTo>
                  <a:cubicBezTo>
                    <a:pt x="384357" y="414294"/>
                    <a:pt x="389978" y="394620"/>
                    <a:pt x="410356" y="403754"/>
                  </a:cubicBezTo>
                  <a:cubicBezTo>
                    <a:pt x="430030" y="412186"/>
                    <a:pt x="441976" y="428347"/>
                    <a:pt x="442678" y="450130"/>
                  </a:cubicBezTo>
                  <a:cubicBezTo>
                    <a:pt x="443381" y="492290"/>
                    <a:pt x="442678" y="534450"/>
                    <a:pt x="443381" y="575907"/>
                  </a:cubicBezTo>
                  <a:cubicBezTo>
                    <a:pt x="443381" y="587852"/>
                    <a:pt x="439867" y="592068"/>
                    <a:pt x="427922" y="591365"/>
                  </a:cubicBezTo>
                  <a:cubicBezTo>
                    <a:pt x="406842" y="589960"/>
                    <a:pt x="385060" y="590663"/>
                    <a:pt x="363277" y="590663"/>
                  </a:cubicBezTo>
                  <a:cubicBezTo>
                    <a:pt x="363277" y="590663"/>
                    <a:pt x="363277" y="590663"/>
                    <a:pt x="363277" y="59066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8E7BCA9-215C-44E9-8AE4-9242DAB421AF}"/>
                </a:ext>
              </a:extLst>
            </p:cNvPr>
            <p:cNvSpPr/>
            <p:nvPr/>
          </p:nvSpPr>
          <p:spPr>
            <a:xfrm>
              <a:off x="10419971" y="-10881"/>
              <a:ext cx="1282731" cy="1026186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E1DE6FD3-80A3-4834-B3E4-592E8A4BAA9A}"/>
                </a:ext>
              </a:extLst>
            </p:cNvPr>
            <p:cNvSpPr/>
            <p:nvPr/>
          </p:nvSpPr>
          <p:spPr>
            <a:xfrm>
              <a:off x="9667889" y="478832"/>
              <a:ext cx="1282731" cy="1026186"/>
            </a:xfrm>
            <a:custGeom>
              <a:avLst/>
              <a:gdLst>
                <a:gd name="connsiteX0" fmla="*/ 510179 w 737797"/>
                <a:gd name="connsiteY0" fmla="*/ 592182 h 590237"/>
                <a:gd name="connsiteX1" fmla="*/ 449750 w 737797"/>
                <a:gd name="connsiteY1" fmla="*/ 592182 h 590237"/>
                <a:gd name="connsiteX2" fmla="*/ 408293 w 737797"/>
                <a:gd name="connsiteY2" fmla="*/ 569697 h 590237"/>
                <a:gd name="connsiteX3" fmla="*/ 412509 w 737797"/>
                <a:gd name="connsiteY3" fmla="*/ 532456 h 590237"/>
                <a:gd name="connsiteX4" fmla="*/ 438507 w 737797"/>
                <a:gd name="connsiteY4" fmla="*/ 486783 h 590237"/>
                <a:gd name="connsiteX5" fmla="*/ 378781 w 737797"/>
                <a:gd name="connsiteY5" fmla="*/ 443218 h 590237"/>
                <a:gd name="connsiteX6" fmla="*/ 314838 w 737797"/>
                <a:gd name="connsiteY6" fmla="*/ 465703 h 590237"/>
                <a:gd name="connsiteX7" fmla="*/ 319757 w 737797"/>
                <a:gd name="connsiteY7" fmla="*/ 526132 h 590237"/>
                <a:gd name="connsiteX8" fmla="*/ 338729 w 737797"/>
                <a:gd name="connsiteY8" fmla="*/ 558455 h 590237"/>
                <a:gd name="connsiteX9" fmla="*/ 298677 w 737797"/>
                <a:gd name="connsiteY9" fmla="*/ 591480 h 590237"/>
                <a:gd name="connsiteX10" fmla="*/ 161658 w 737797"/>
                <a:gd name="connsiteY10" fmla="*/ 592182 h 590237"/>
                <a:gd name="connsiteX11" fmla="*/ 149712 w 737797"/>
                <a:gd name="connsiteY11" fmla="*/ 573913 h 590237"/>
                <a:gd name="connsiteX12" fmla="*/ 149712 w 737797"/>
                <a:gd name="connsiteY12" fmla="*/ 458676 h 590237"/>
                <a:gd name="connsiteX13" fmla="*/ 141983 w 737797"/>
                <a:gd name="connsiteY13" fmla="*/ 427759 h 590237"/>
                <a:gd name="connsiteX14" fmla="*/ 108255 w 737797"/>
                <a:gd name="connsiteY14" fmla="*/ 426354 h 590237"/>
                <a:gd name="connsiteX15" fmla="*/ 55555 w 737797"/>
                <a:gd name="connsiteY15" fmla="*/ 450947 h 590237"/>
                <a:gd name="connsiteX16" fmla="*/ 4261 w 737797"/>
                <a:gd name="connsiteY16" fmla="*/ 398950 h 590237"/>
                <a:gd name="connsiteX17" fmla="*/ 35178 w 737797"/>
                <a:gd name="connsiteY17" fmla="*/ 299172 h 590237"/>
                <a:gd name="connsiteX18" fmla="*/ 102634 w 737797"/>
                <a:gd name="connsiteY18" fmla="*/ 306901 h 590237"/>
                <a:gd name="connsiteX19" fmla="*/ 128632 w 737797"/>
                <a:gd name="connsiteY19" fmla="*/ 324468 h 590237"/>
                <a:gd name="connsiteX20" fmla="*/ 149712 w 737797"/>
                <a:gd name="connsiteY20" fmla="*/ 289334 h 590237"/>
                <a:gd name="connsiteX21" fmla="*/ 149010 w 737797"/>
                <a:gd name="connsiteY21" fmla="*/ 174097 h 590237"/>
                <a:gd name="connsiteX22" fmla="*/ 174305 w 737797"/>
                <a:gd name="connsiteY22" fmla="*/ 148802 h 590237"/>
                <a:gd name="connsiteX23" fmla="*/ 286732 w 737797"/>
                <a:gd name="connsiteY23" fmla="*/ 149504 h 590237"/>
                <a:gd name="connsiteX24" fmla="*/ 310622 w 737797"/>
                <a:gd name="connsiteY24" fmla="*/ 144586 h 590237"/>
                <a:gd name="connsiteX25" fmla="*/ 314136 w 737797"/>
                <a:gd name="connsiteY25" fmla="*/ 108047 h 590237"/>
                <a:gd name="connsiteX26" fmla="*/ 311325 w 737797"/>
                <a:gd name="connsiteY26" fmla="*/ 23025 h 590237"/>
                <a:gd name="connsiteX27" fmla="*/ 439913 w 737797"/>
                <a:gd name="connsiteY27" fmla="*/ 32862 h 590237"/>
                <a:gd name="connsiteX28" fmla="*/ 433589 w 737797"/>
                <a:gd name="connsiteY28" fmla="*/ 104534 h 590237"/>
                <a:gd name="connsiteX29" fmla="*/ 416724 w 737797"/>
                <a:gd name="connsiteY29" fmla="*/ 128424 h 590237"/>
                <a:gd name="connsiteX30" fmla="*/ 451858 w 737797"/>
                <a:gd name="connsiteY30" fmla="*/ 149504 h 590237"/>
                <a:gd name="connsiteX31" fmla="*/ 572013 w 737797"/>
                <a:gd name="connsiteY31" fmla="*/ 148802 h 590237"/>
                <a:gd name="connsiteX32" fmla="*/ 590985 w 737797"/>
                <a:gd name="connsiteY32" fmla="*/ 168476 h 590237"/>
                <a:gd name="connsiteX33" fmla="*/ 590283 w 737797"/>
                <a:gd name="connsiteY33" fmla="*/ 283713 h 590237"/>
                <a:gd name="connsiteX34" fmla="*/ 597309 w 737797"/>
                <a:gd name="connsiteY34" fmla="*/ 312522 h 590237"/>
                <a:gd name="connsiteX35" fmla="*/ 633145 w 737797"/>
                <a:gd name="connsiteY35" fmla="*/ 314630 h 590237"/>
                <a:gd name="connsiteX36" fmla="*/ 719573 w 737797"/>
                <a:gd name="connsiteY36" fmla="*/ 312522 h 590237"/>
                <a:gd name="connsiteX37" fmla="*/ 694980 w 737797"/>
                <a:gd name="connsiteY37" fmla="*/ 448136 h 590237"/>
                <a:gd name="connsiteX38" fmla="*/ 636659 w 737797"/>
                <a:gd name="connsiteY38" fmla="*/ 433380 h 590237"/>
                <a:gd name="connsiteX39" fmla="*/ 612768 w 737797"/>
                <a:gd name="connsiteY39" fmla="*/ 417219 h 590237"/>
                <a:gd name="connsiteX40" fmla="*/ 590283 w 737797"/>
                <a:gd name="connsiteY40" fmla="*/ 451650 h 590237"/>
                <a:gd name="connsiteX41" fmla="*/ 590985 w 737797"/>
                <a:gd name="connsiteY41" fmla="*/ 569697 h 590237"/>
                <a:gd name="connsiteX42" fmla="*/ 567797 w 737797"/>
                <a:gd name="connsiteY42" fmla="*/ 593588 h 590237"/>
                <a:gd name="connsiteX43" fmla="*/ 510179 w 737797"/>
                <a:gd name="connsiteY43" fmla="*/ 592182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737797" h="590237">
                  <a:moveTo>
                    <a:pt x="510179" y="592182"/>
                  </a:moveTo>
                  <a:cubicBezTo>
                    <a:pt x="489802" y="592182"/>
                    <a:pt x="470127" y="592182"/>
                    <a:pt x="449750" y="592182"/>
                  </a:cubicBezTo>
                  <a:cubicBezTo>
                    <a:pt x="431481" y="592182"/>
                    <a:pt x="418833" y="583751"/>
                    <a:pt x="408293" y="569697"/>
                  </a:cubicBezTo>
                  <a:cubicBezTo>
                    <a:pt x="397753" y="555644"/>
                    <a:pt x="397753" y="543699"/>
                    <a:pt x="412509" y="532456"/>
                  </a:cubicBezTo>
                  <a:cubicBezTo>
                    <a:pt x="427264" y="521213"/>
                    <a:pt x="445534" y="509971"/>
                    <a:pt x="438507" y="486783"/>
                  </a:cubicBezTo>
                  <a:cubicBezTo>
                    <a:pt x="430778" y="460785"/>
                    <a:pt x="407590" y="445326"/>
                    <a:pt x="378781" y="443218"/>
                  </a:cubicBezTo>
                  <a:cubicBezTo>
                    <a:pt x="354188" y="441813"/>
                    <a:pt x="331702" y="444623"/>
                    <a:pt x="314838" y="465703"/>
                  </a:cubicBezTo>
                  <a:cubicBezTo>
                    <a:pt x="294461" y="490296"/>
                    <a:pt x="295164" y="504349"/>
                    <a:pt x="319757" y="526132"/>
                  </a:cubicBezTo>
                  <a:cubicBezTo>
                    <a:pt x="329594" y="534564"/>
                    <a:pt x="345053" y="540186"/>
                    <a:pt x="338729" y="558455"/>
                  </a:cubicBezTo>
                  <a:cubicBezTo>
                    <a:pt x="331702" y="576724"/>
                    <a:pt x="317649" y="590777"/>
                    <a:pt x="298677" y="591480"/>
                  </a:cubicBezTo>
                  <a:cubicBezTo>
                    <a:pt x="253004" y="593588"/>
                    <a:pt x="207331" y="591480"/>
                    <a:pt x="161658" y="592182"/>
                  </a:cubicBezTo>
                  <a:cubicBezTo>
                    <a:pt x="146199" y="592182"/>
                    <a:pt x="149712" y="581642"/>
                    <a:pt x="149712" y="573913"/>
                  </a:cubicBezTo>
                  <a:cubicBezTo>
                    <a:pt x="149712" y="535267"/>
                    <a:pt x="149712" y="497323"/>
                    <a:pt x="149712" y="458676"/>
                  </a:cubicBezTo>
                  <a:cubicBezTo>
                    <a:pt x="149712" y="447434"/>
                    <a:pt x="149712" y="436894"/>
                    <a:pt x="141983" y="427759"/>
                  </a:cubicBezTo>
                  <a:cubicBezTo>
                    <a:pt x="131443" y="415111"/>
                    <a:pt x="121606" y="407382"/>
                    <a:pt x="108255" y="426354"/>
                  </a:cubicBezTo>
                  <a:cubicBezTo>
                    <a:pt x="95607" y="443920"/>
                    <a:pt x="80149" y="459379"/>
                    <a:pt x="55555" y="450947"/>
                  </a:cubicBezTo>
                  <a:cubicBezTo>
                    <a:pt x="30259" y="442515"/>
                    <a:pt x="11288" y="426354"/>
                    <a:pt x="4261" y="398950"/>
                  </a:cubicBezTo>
                  <a:cubicBezTo>
                    <a:pt x="-6982" y="356087"/>
                    <a:pt x="4261" y="320954"/>
                    <a:pt x="35178" y="299172"/>
                  </a:cubicBezTo>
                  <a:cubicBezTo>
                    <a:pt x="61177" y="280902"/>
                    <a:pt x="80149" y="283713"/>
                    <a:pt x="102634" y="306901"/>
                  </a:cubicBezTo>
                  <a:cubicBezTo>
                    <a:pt x="109661" y="313928"/>
                    <a:pt x="111769" y="331494"/>
                    <a:pt x="128632" y="324468"/>
                  </a:cubicBezTo>
                  <a:cubicBezTo>
                    <a:pt x="143388" y="317441"/>
                    <a:pt x="149712" y="304793"/>
                    <a:pt x="149712" y="289334"/>
                  </a:cubicBezTo>
                  <a:cubicBezTo>
                    <a:pt x="149712" y="250688"/>
                    <a:pt x="151118" y="212744"/>
                    <a:pt x="149010" y="174097"/>
                  </a:cubicBezTo>
                  <a:cubicBezTo>
                    <a:pt x="148307" y="153720"/>
                    <a:pt x="153225" y="147396"/>
                    <a:pt x="174305" y="148802"/>
                  </a:cubicBezTo>
                  <a:cubicBezTo>
                    <a:pt x="211547" y="150910"/>
                    <a:pt x="249491" y="149504"/>
                    <a:pt x="286732" y="149504"/>
                  </a:cubicBezTo>
                  <a:cubicBezTo>
                    <a:pt x="295164" y="149504"/>
                    <a:pt x="302893" y="149504"/>
                    <a:pt x="310622" y="144586"/>
                  </a:cubicBezTo>
                  <a:cubicBezTo>
                    <a:pt x="330297" y="132640"/>
                    <a:pt x="331000" y="122803"/>
                    <a:pt x="314136" y="108047"/>
                  </a:cubicBezTo>
                  <a:cubicBezTo>
                    <a:pt x="281110" y="79941"/>
                    <a:pt x="280408" y="52537"/>
                    <a:pt x="311325" y="23025"/>
                  </a:cubicBezTo>
                  <a:cubicBezTo>
                    <a:pt x="346458" y="-11406"/>
                    <a:pt x="409698" y="-6487"/>
                    <a:pt x="439913" y="32862"/>
                  </a:cubicBezTo>
                  <a:cubicBezTo>
                    <a:pt x="460993" y="59563"/>
                    <a:pt x="458884" y="81346"/>
                    <a:pt x="433589" y="104534"/>
                  </a:cubicBezTo>
                  <a:cubicBezTo>
                    <a:pt x="426562" y="111560"/>
                    <a:pt x="410401" y="114371"/>
                    <a:pt x="416724" y="128424"/>
                  </a:cubicBezTo>
                  <a:cubicBezTo>
                    <a:pt x="423049" y="141775"/>
                    <a:pt x="434994" y="149504"/>
                    <a:pt x="451858" y="149504"/>
                  </a:cubicBezTo>
                  <a:cubicBezTo>
                    <a:pt x="491910" y="148802"/>
                    <a:pt x="531962" y="150207"/>
                    <a:pt x="572013" y="148802"/>
                  </a:cubicBezTo>
                  <a:cubicBezTo>
                    <a:pt x="588175" y="148099"/>
                    <a:pt x="591688" y="153720"/>
                    <a:pt x="590985" y="168476"/>
                  </a:cubicBezTo>
                  <a:cubicBezTo>
                    <a:pt x="589580" y="207123"/>
                    <a:pt x="590985" y="245067"/>
                    <a:pt x="590283" y="283713"/>
                  </a:cubicBezTo>
                  <a:cubicBezTo>
                    <a:pt x="590283" y="294253"/>
                    <a:pt x="590985" y="304090"/>
                    <a:pt x="597309" y="312522"/>
                  </a:cubicBezTo>
                  <a:cubicBezTo>
                    <a:pt x="607849" y="325873"/>
                    <a:pt x="617687" y="333602"/>
                    <a:pt x="633145" y="314630"/>
                  </a:cubicBezTo>
                  <a:cubicBezTo>
                    <a:pt x="661954" y="278794"/>
                    <a:pt x="687953" y="279497"/>
                    <a:pt x="719573" y="312522"/>
                  </a:cubicBezTo>
                  <a:cubicBezTo>
                    <a:pt x="756112" y="351872"/>
                    <a:pt x="742761" y="424948"/>
                    <a:pt x="694980" y="448136"/>
                  </a:cubicBezTo>
                  <a:cubicBezTo>
                    <a:pt x="671089" y="459379"/>
                    <a:pt x="653522" y="450947"/>
                    <a:pt x="636659" y="433380"/>
                  </a:cubicBezTo>
                  <a:cubicBezTo>
                    <a:pt x="630334" y="426354"/>
                    <a:pt x="627524" y="410895"/>
                    <a:pt x="612768" y="417219"/>
                  </a:cubicBezTo>
                  <a:cubicBezTo>
                    <a:pt x="598012" y="423543"/>
                    <a:pt x="590283" y="435488"/>
                    <a:pt x="590283" y="451650"/>
                  </a:cubicBezTo>
                  <a:cubicBezTo>
                    <a:pt x="590283" y="490999"/>
                    <a:pt x="588877" y="530348"/>
                    <a:pt x="590985" y="569697"/>
                  </a:cubicBezTo>
                  <a:cubicBezTo>
                    <a:pt x="591688" y="587967"/>
                    <a:pt x="587472" y="595696"/>
                    <a:pt x="567797" y="593588"/>
                  </a:cubicBezTo>
                  <a:cubicBezTo>
                    <a:pt x="548826" y="590777"/>
                    <a:pt x="529151" y="592182"/>
                    <a:pt x="510179" y="59218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6347FC94-281D-4913-87CC-8EB01A4D09E4}"/>
                </a:ext>
              </a:extLst>
            </p:cNvPr>
            <p:cNvSpPr/>
            <p:nvPr/>
          </p:nvSpPr>
          <p:spPr>
            <a:xfrm>
              <a:off x="9662880" y="2272726"/>
              <a:ext cx="1282731" cy="1026186"/>
            </a:xfrm>
            <a:custGeom>
              <a:avLst/>
              <a:gdLst>
                <a:gd name="connsiteX0" fmla="*/ 230901 w 737797"/>
                <a:gd name="connsiteY0" fmla="*/ 1565 h 590237"/>
                <a:gd name="connsiteX1" fmla="*/ 291330 w 737797"/>
                <a:gd name="connsiteY1" fmla="*/ 1565 h 590237"/>
                <a:gd name="connsiteX2" fmla="*/ 336300 w 737797"/>
                <a:gd name="connsiteY2" fmla="*/ 31077 h 590237"/>
                <a:gd name="connsiteX3" fmla="*/ 317328 w 737797"/>
                <a:gd name="connsiteY3" fmla="*/ 68318 h 590237"/>
                <a:gd name="connsiteX4" fmla="*/ 313815 w 737797"/>
                <a:gd name="connsiteY4" fmla="*/ 126639 h 590237"/>
                <a:gd name="connsiteX5" fmla="*/ 417107 w 737797"/>
                <a:gd name="connsiteY5" fmla="*/ 135071 h 590237"/>
                <a:gd name="connsiteX6" fmla="*/ 417809 w 737797"/>
                <a:gd name="connsiteY6" fmla="*/ 64102 h 590237"/>
                <a:gd name="connsiteX7" fmla="*/ 401648 w 737797"/>
                <a:gd name="connsiteY7" fmla="*/ 36698 h 590237"/>
                <a:gd name="connsiteX8" fmla="*/ 437484 w 737797"/>
                <a:gd name="connsiteY8" fmla="*/ 3673 h 590237"/>
                <a:gd name="connsiteX9" fmla="*/ 579422 w 737797"/>
                <a:gd name="connsiteY9" fmla="*/ 2268 h 590237"/>
                <a:gd name="connsiteX10" fmla="*/ 589962 w 737797"/>
                <a:gd name="connsiteY10" fmla="*/ 19132 h 590237"/>
                <a:gd name="connsiteX11" fmla="*/ 589962 w 737797"/>
                <a:gd name="connsiteY11" fmla="*/ 134369 h 590237"/>
                <a:gd name="connsiteX12" fmla="*/ 599799 w 737797"/>
                <a:gd name="connsiteY12" fmla="*/ 167394 h 590237"/>
                <a:gd name="connsiteX13" fmla="*/ 632122 w 737797"/>
                <a:gd name="connsiteY13" fmla="*/ 167394 h 590237"/>
                <a:gd name="connsiteX14" fmla="*/ 729089 w 737797"/>
                <a:gd name="connsiteY14" fmla="*/ 176528 h 590237"/>
                <a:gd name="connsiteX15" fmla="*/ 708009 w 737797"/>
                <a:gd name="connsiteY15" fmla="*/ 292468 h 590237"/>
                <a:gd name="connsiteX16" fmla="*/ 638446 w 737797"/>
                <a:gd name="connsiteY16" fmla="*/ 286144 h 590237"/>
                <a:gd name="connsiteX17" fmla="*/ 612447 w 737797"/>
                <a:gd name="connsiteY17" fmla="*/ 269280 h 590237"/>
                <a:gd name="connsiteX18" fmla="*/ 591367 w 737797"/>
                <a:gd name="connsiteY18" fmla="*/ 305116 h 590237"/>
                <a:gd name="connsiteX19" fmla="*/ 592070 w 737797"/>
                <a:gd name="connsiteY19" fmla="*/ 420353 h 590237"/>
                <a:gd name="connsiteX20" fmla="*/ 568882 w 737797"/>
                <a:gd name="connsiteY20" fmla="*/ 444243 h 590237"/>
                <a:gd name="connsiteX21" fmla="*/ 459267 w 737797"/>
                <a:gd name="connsiteY21" fmla="*/ 443541 h 590237"/>
                <a:gd name="connsiteX22" fmla="*/ 428349 w 737797"/>
                <a:gd name="connsiteY22" fmla="*/ 451270 h 590237"/>
                <a:gd name="connsiteX23" fmla="*/ 426944 w 737797"/>
                <a:gd name="connsiteY23" fmla="*/ 484998 h 590237"/>
                <a:gd name="connsiteX24" fmla="*/ 425539 w 737797"/>
                <a:gd name="connsiteY24" fmla="*/ 574939 h 590237"/>
                <a:gd name="connsiteX25" fmla="*/ 302573 w 737797"/>
                <a:gd name="connsiteY25" fmla="*/ 561588 h 590237"/>
                <a:gd name="connsiteX26" fmla="*/ 308194 w 737797"/>
                <a:gd name="connsiteY26" fmla="*/ 489214 h 590237"/>
                <a:gd name="connsiteX27" fmla="*/ 325760 w 737797"/>
                <a:gd name="connsiteY27" fmla="*/ 465323 h 590237"/>
                <a:gd name="connsiteX28" fmla="*/ 288519 w 737797"/>
                <a:gd name="connsiteY28" fmla="*/ 442838 h 590237"/>
                <a:gd name="connsiteX29" fmla="*/ 173282 w 737797"/>
                <a:gd name="connsiteY29" fmla="*/ 443541 h 590237"/>
                <a:gd name="connsiteX30" fmla="*/ 150094 w 737797"/>
                <a:gd name="connsiteY30" fmla="*/ 418947 h 590237"/>
                <a:gd name="connsiteX31" fmla="*/ 150797 w 737797"/>
                <a:gd name="connsiteY31" fmla="*/ 309332 h 590237"/>
                <a:gd name="connsiteX32" fmla="*/ 143770 w 737797"/>
                <a:gd name="connsiteY32" fmla="*/ 280523 h 590237"/>
                <a:gd name="connsiteX33" fmla="*/ 107935 w 737797"/>
                <a:gd name="connsiteY33" fmla="*/ 278415 h 590237"/>
                <a:gd name="connsiteX34" fmla="*/ 10967 w 737797"/>
                <a:gd name="connsiteY34" fmla="*/ 267172 h 590237"/>
                <a:gd name="connsiteX35" fmla="*/ 32047 w 737797"/>
                <a:gd name="connsiteY35" fmla="*/ 153341 h 590237"/>
                <a:gd name="connsiteX36" fmla="*/ 103718 w 737797"/>
                <a:gd name="connsiteY36" fmla="*/ 159664 h 590237"/>
                <a:gd name="connsiteX37" fmla="*/ 127609 w 737797"/>
                <a:gd name="connsiteY37" fmla="*/ 176528 h 590237"/>
                <a:gd name="connsiteX38" fmla="*/ 149391 w 737797"/>
                <a:gd name="connsiteY38" fmla="*/ 141395 h 590237"/>
                <a:gd name="connsiteX39" fmla="*/ 148689 w 737797"/>
                <a:gd name="connsiteY39" fmla="*/ 34590 h 590237"/>
                <a:gd name="connsiteX40" fmla="*/ 181714 w 737797"/>
                <a:gd name="connsiteY40" fmla="*/ 862 h 590237"/>
                <a:gd name="connsiteX41" fmla="*/ 230901 w 737797"/>
                <a:gd name="connsiteY41" fmla="*/ 156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37797" h="590237">
                  <a:moveTo>
                    <a:pt x="230901" y="1565"/>
                  </a:moveTo>
                  <a:cubicBezTo>
                    <a:pt x="251278" y="1565"/>
                    <a:pt x="270953" y="2268"/>
                    <a:pt x="291330" y="1565"/>
                  </a:cubicBezTo>
                  <a:cubicBezTo>
                    <a:pt x="313113" y="862"/>
                    <a:pt x="327868" y="12808"/>
                    <a:pt x="336300" y="31077"/>
                  </a:cubicBezTo>
                  <a:cubicBezTo>
                    <a:pt x="346137" y="50751"/>
                    <a:pt x="327868" y="57778"/>
                    <a:pt x="317328" y="68318"/>
                  </a:cubicBezTo>
                  <a:cubicBezTo>
                    <a:pt x="294843" y="89398"/>
                    <a:pt x="293438" y="102749"/>
                    <a:pt x="313815" y="126639"/>
                  </a:cubicBezTo>
                  <a:cubicBezTo>
                    <a:pt x="338408" y="155449"/>
                    <a:pt x="389703" y="159664"/>
                    <a:pt x="417107" y="135071"/>
                  </a:cubicBezTo>
                  <a:cubicBezTo>
                    <a:pt x="448024" y="108370"/>
                    <a:pt x="448024" y="90803"/>
                    <a:pt x="417809" y="64102"/>
                  </a:cubicBezTo>
                  <a:cubicBezTo>
                    <a:pt x="410080" y="57076"/>
                    <a:pt x="396027" y="52157"/>
                    <a:pt x="401648" y="36698"/>
                  </a:cubicBezTo>
                  <a:cubicBezTo>
                    <a:pt x="407972" y="19132"/>
                    <a:pt x="419215" y="4376"/>
                    <a:pt x="437484" y="3673"/>
                  </a:cubicBezTo>
                  <a:cubicBezTo>
                    <a:pt x="484562" y="1565"/>
                    <a:pt x="532343" y="2970"/>
                    <a:pt x="579422" y="2268"/>
                  </a:cubicBezTo>
                  <a:cubicBezTo>
                    <a:pt x="593475" y="2268"/>
                    <a:pt x="589962" y="12105"/>
                    <a:pt x="589962" y="19132"/>
                  </a:cubicBezTo>
                  <a:cubicBezTo>
                    <a:pt x="589962" y="57778"/>
                    <a:pt x="589962" y="95722"/>
                    <a:pt x="589962" y="134369"/>
                  </a:cubicBezTo>
                  <a:cubicBezTo>
                    <a:pt x="589962" y="146314"/>
                    <a:pt x="591367" y="157556"/>
                    <a:pt x="599799" y="167394"/>
                  </a:cubicBezTo>
                  <a:cubicBezTo>
                    <a:pt x="611042" y="180042"/>
                    <a:pt x="619474" y="182852"/>
                    <a:pt x="632122" y="167394"/>
                  </a:cubicBezTo>
                  <a:cubicBezTo>
                    <a:pt x="665147" y="128747"/>
                    <a:pt x="700983" y="132261"/>
                    <a:pt x="729089" y="176528"/>
                  </a:cubicBezTo>
                  <a:cubicBezTo>
                    <a:pt x="750872" y="210959"/>
                    <a:pt x="740332" y="268577"/>
                    <a:pt x="708009" y="292468"/>
                  </a:cubicBezTo>
                  <a:cubicBezTo>
                    <a:pt x="681308" y="312142"/>
                    <a:pt x="661634" y="309332"/>
                    <a:pt x="638446" y="286144"/>
                  </a:cubicBezTo>
                  <a:cubicBezTo>
                    <a:pt x="631419" y="279117"/>
                    <a:pt x="628608" y="260848"/>
                    <a:pt x="612447" y="269280"/>
                  </a:cubicBezTo>
                  <a:cubicBezTo>
                    <a:pt x="599096" y="276307"/>
                    <a:pt x="591367" y="288252"/>
                    <a:pt x="591367" y="305116"/>
                  </a:cubicBezTo>
                  <a:cubicBezTo>
                    <a:pt x="592070" y="343762"/>
                    <a:pt x="590665" y="381706"/>
                    <a:pt x="592070" y="420353"/>
                  </a:cubicBezTo>
                  <a:cubicBezTo>
                    <a:pt x="592773" y="438622"/>
                    <a:pt x="589259" y="445649"/>
                    <a:pt x="568882" y="444243"/>
                  </a:cubicBezTo>
                  <a:cubicBezTo>
                    <a:pt x="532343" y="442135"/>
                    <a:pt x="495805" y="443541"/>
                    <a:pt x="459267" y="443541"/>
                  </a:cubicBezTo>
                  <a:cubicBezTo>
                    <a:pt x="448024" y="443541"/>
                    <a:pt x="437484" y="444243"/>
                    <a:pt x="428349" y="451270"/>
                  </a:cubicBezTo>
                  <a:cubicBezTo>
                    <a:pt x="414999" y="462513"/>
                    <a:pt x="410080" y="470944"/>
                    <a:pt x="426944" y="484998"/>
                  </a:cubicBezTo>
                  <a:cubicBezTo>
                    <a:pt x="463482" y="515213"/>
                    <a:pt x="462077" y="544724"/>
                    <a:pt x="425539" y="574939"/>
                  </a:cubicBezTo>
                  <a:cubicBezTo>
                    <a:pt x="391811" y="602343"/>
                    <a:pt x="329274" y="596019"/>
                    <a:pt x="302573" y="561588"/>
                  </a:cubicBezTo>
                  <a:cubicBezTo>
                    <a:pt x="281493" y="534887"/>
                    <a:pt x="283601" y="513104"/>
                    <a:pt x="308194" y="489214"/>
                  </a:cubicBezTo>
                  <a:cubicBezTo>
                    <a:pt x="315220" y="482187"/>
                    <a:pt x="331382" y="479376"/>
                    <a:pt x="325760" y="465323"/>
                  </a:cubicBezTo>
                  <a:cubicBezTo>
                    <a:pt x="319436" y="450567"/>
                    <a:pt x="306086" y="442135"/>
                    <a:pt x="288519" y="442838"/>
                  </a:cubicBezTo>
                  <a:cubicBezTo>
                    <a:pt x="249873" y="443541"/>
                    <a:pt x="211929" y="441433"/>
                    <a:pt x="173282" y="443541"/>
                  </a:cubicBezTo>
                  <a:cubicBezTo>
                    <a:pt x="153608" y="444243"/>
                    <a:pt x="149391" y="437920"/>
                    <a:pt x="150094" y="418947"/>
                  </a:cubicBezTo>
                  <a:cubicBezTo>
                    <a:pt x="151500" y="382409"/>
                    <a:pt x="150797" y="345870"/>
                    <a:pt x="150797" y="309332"/>
                  </a:cubicBezTo>
                  <a:cubicBezTo>
                    <a:pt x="150797" y="299495"/>
                    <a:pt x="150797" y="288955"/>
                    <a:pt x="143770" y="280523"/>
                  </a:cubicBezTo>
                  <a:cubicBezTo>
                    <a:pt x="133230" y="267172"/>
                    <a:pt x="124096" y="258740"/>
                    <a:pt x="107935" y="278415"/>
                  </a:cubicBezTo>
                  <a:cubicBezTo>
                    <a:pt x="76315" y="317061"/>
                    <a:pt x="37668" y="311440"/>
                    <a:pt x="10967" y="267172"/>
                  </a:cubicBezTo>
                  <a:cubicBezTo>
                    <a:pt x="-10113" y="232742"/>
                    <a:pt x="427" y="177934"/>
                    <a:pt x="32047" y="153341"/>
                  </a:cubicBezTo>
                  <a:cubicBezTo>
                    <a:pt x="59451" y="132261"/>
                    <a:pt x="79828" y="135071"/>
                    <a:pt x="103718" y="159664"/>
                  </a:cubicBezTo>
                  <a:cubicBezTo>
                    <a:pt x="110745" y="166691"/>
                    <a:pt x="113556" y="182852"/>
                    <a:pt x="127609" y="176528"/>
                  </a:cubicBezTo>
                  <a:cubicBezTo>
                    <a:pt x="141662" y="170204"/>
                    <a:pt x="149391" y="157556"/>
                    <a:pt x="149391" y="141395"/>
                  </a:cubicBezTo>
                  <a:cubicBezTo>
                    <a:pt x="149391" y="105559"/>
                    <a:pt x="151500" y="70426"/>
                    <a:pt x="148689" y="34590"/>
                  </a:cubicBezTo>
                  <a:cubicBezTo>
                    <a:pt x="146581" y="7889"/>
                    <a:pt x="153608" y="-3354"/>
                    <a:pt x="181714" y="862"/>
                  </a:cubicBezTo>
                  <a:cubicBezTo>
                    <a:pt x="197875" y="3673"/>
                    <a:pt x="214037" y="1565"/>
                    <a:pt x="230901" y="156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1BB89AB4-E280-4393-BD88-234ED230119F}"/>
                </a:ext>
              </a:extLst>
            </p:cNvPr>
            <p:cNvSpPr/>
            <p:nvPr/>
          </p:nvSpPr>
          <p:spPr>
            <a:xfrm>
              <a:off x="9670430" y="5820509"/>
              <a:ext cx="1026185" cy="1026186"/>
            </a:xfrm>
            <a:custGeom>
              <a:avLst/>
              <a:gdLst>
                <a:gd name="connsiteX0" fmla="*/ 370196 w 590237"/>
                <a:gd name="connsiteY0" fmla="*/ 591917 h 590237"/>
                <a:gd name="connsiteX1" fmla="*/ 167829 w 590237"/>
                <a:gd name="connsiteY1" fmla="*/ 591917 h 590237"/>
                <a:gd name="connsiteX2" fmla="*/ 147452 w 590237"/>
                <a:gd name="connsiteY2" fmla="*/ 572242 h 590237"/>
                <a:gd name="connsiteX3" fmla="*/ 148154 w 590237"/>
                <a:gd name="connsiteY3" fmla="*/ 454897 h 590237"/>
                <a:gd name="connsiteX4" fmla="*/ 139020 w 590237"/>
                <a:gd name="connsiteY4" fmla="*/ 424683 h 590237"/>
                <a:gd name="connsiteX5" fmla="*/ 108805 w 590237"/>
                <a:gd name="connsiteY5" fmla="*/ 425385 h 590237"/>
                <a:gd name="connsiteX6" fmla="*/ 56808 w 590237"/>
                <a:gd name="connsiteY6" fmla="*/ 451384 h 590237"/>
                <a:gd name="connsiteX7" fmla="*/ 4811 w 590237"/>
                <a:gd name="connsiteY7" fmla="*/ 400089 h 590237"/>
                <a:gd name="connsiteX8" fmla="*/ 38539 w 590237"/>
                <a:gd name="connsiteY8" fmla="*/ 296798 h 590237"/>
                <a:gd name="connsiteX9" fmla="*/ 105292 w 590237"/>
                <a:gd name="connsiteY9" fmla="*/ 309446 h 590237"/>
                <a:gd name="connsiteX10" fmla="*/ 127074 w 590237"/>
                <a:gd name="connsiteY10" fmla="*/ 324904 h 590237"/>
                <a:gd name="connsiteX11" fmla="*/ 148857 w 590237"/>
                <a:gd name="connsiteY11" fmla="*/ 293284 h 590237"/>
                <a:gd name="connsiteX12" fmla="*/ 148154 w 590237"/>
                <a:gd name="connsiteY12" fmla="*/ 175940 h 590237"/>
                <a:gd name="connsiteX13" fmla="*/ 174153 w 590237"/>
                <a:gd name="connsiteY13" fmla="*/ 148536 h 590237"/>
                <a:gd name="connsiteX14" fmla="*/ 286579 w 590237"/>
                <a:gd name="connsiteY14" fmla="*/ 149238 h 590237"/>
                <a:gd name="connsiteX15" fmla="*/ 310470 w 590237"/>
                <a:gd name="connsiteY15" fmla="*/ 145022 h 590237"/>
                <a:gd name="connsiteX16" fmla="*/ 313983 w 590237"/>
                <a:gd name="connsiteY16" fmla="*/ 108484 h 590237"/>
                <a:gd name="connsiteX17" fmla="*/ 312578 w 590237"/>
                <a:gd name="connsiteY17" fmla="*/ 21354 h 590237"/>
                <a:gd name="connsiteX18" fmla="*/ 449597 w 590237"/>
                <a:gd name="connsiteY18" fmla="*/ 48757 h 590237"/>
                <a:gd name="connsiteX19" fmla="*/ 433436 w 590237"/>
                <a:gd name="connsiteY19" fmla="*/ 104268 h 590237"/>
                <a:gd name="connsiteX20" fmla="*/ 417275 w 590237"/>
                <a:gd name="connsiteY20" fmla="*/ 128861 h 590237"/>
                <a:gd name="connsiteX21" fmla="*/ 452408 w 590237"/>
                <a:gd name="connsiteY21" fmla="*/ 149941 h 590237"/>
                <a:gd name="connsiteX22" fmla="*/ 572564 w 590237"/>
                <a:gd name="connsiteY22" fmla="*/ 149238 h 590237"/>
                <a:gd name="connsiteX23" fmla="*/ 592941 w 590237"/>
                <a:gd name="connsiteY23" fmla="*/ 168210 h 590237"/>
                <a:gd name="connsiteX24" fmla="*/ 592941 w 590237"/>
                <a:gd name="connsiteY24" fmla="*/ 291176 h 590237"/>
                <a:gd name="connsiteX25" fmla="*/ 566942 w 590237"/>
                <a:gd name="connsiteY25" fmla="*/ 336147 h 590237"/>
                <a:gd name="connsiteX26" fmla="*/ 538133 w 590237"/>
                <a:gd name="connsiteY26" fmla="*/ 333336 h 590237"/>
                <a:gd name="connsiteX27" fmla="*/ 472082 w 590237"/>
                <a:gd name="connsiteY27" fmla="*/ 312256 h 590237"/>
                <a:gd name="connsiteX28" fmla="*/ 452408 w 590237"/>
                <a:gd name="connsiteY28" fmla="*/ 408521 h 590237"/>
                <a:gd name="connsiteX29" fmla="*/ 530404 w 590237"/>
                <a:gd name="connsiteY29" fmla="*/ 419764 h 590237"/>
                <a:gd name="connsiteX30" fmla="*/ 560618 w 590237"/>
                <a:gd name="connsiteY30" fmla="*/ 403603 h 590237"/>
                <a:gd name="connsiteX31" fmla="*/ 592238 w 590237"/>
                <a:gd name="connsiteY31" fmla="*/ 441547 h 590237"/>
                <a:gd name="connsiteX32" fmla="*/ 592941 w 590237"/>
                <a:gd name="connsiteY32" fmla="*/ 581377 h 590237"/>
                <a:gd name="connsiteX33" fmla="*/ 574671 w 590237"/>
                <a:gd name="connsiteY33" fmla="*/ 593322 h 590237"/>
                <a:gd name="connsiteX34" fmla="*/ 370196 w 590237"/>
                <a:gd name="connsiteY34" fmla="*/ 591917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237" h="590237">
                  <a:moveTo>
                    <a:pt x="370196" y="591917"/>
                  </a:moveTo>
                  <a:cubicBezTo>
                    <a:pt x="302740" y="591917"/>
                    <a:pt x="235285" y="591214"/>
                    <a:pt x="167829" y="591917"/>
                  </a:cubicBezTo>
                  <a:cubicBezTo>
                    <a:pt x="152370" y="591917"/>
                    <a:pt x="147452" y="588403"/>
                    <a:pt x="147452" y="572242"/>
                  </a:cubicBezTo>
                  <a:cubicBezTo>
                    <a:pt x="148857" y="532893"/>
                    <a:pt x="147452" y="493544"/>
                    <a:pt x="148154" y="454897"/>
                  </a:cubicBezTo>
                  <a:cubicBezTo>
                    <a:pt x="148154" y="443655"/>
                    <a:pt x="147452" y="433115"/>
                    <a:pt x="139020" y="424683"/>
                  </a:cubicBezTo>
                  <a:cubicBezTo>
                    <a:pt x="128480" y="414143"/>
                    <a:pt x="119345" y="410629"/>
                    <a:pt x="108805" y="425385"/>
                  </a:cubicBezTo>
                  <a:cubicBezTo>
                    <a:pt x="96157" y="442249"/>
                    <a:pt x="81401" y="459113"/>
                    <a:pt x="56808" y="451384"/>
                  </a:cubicBezTo>
                  <a:cubicBezTo>
                    <a:pt x="30810" y="443655"/>
                    <a:pt x="12540" y="426790"/>
                    <a:pt x="4811" y="400089"/>
                  </a:cubicBezTo>
                  <a:cubicBezTo>
                    <a:pt x="-7837" y="357929"/>
                    <a:pt x="4811" y="317878"/>
                    <a:pt x="38539" y="296798"/>
                  </a:cubicBezTo>
                  <a:cubicBezTo>
                    <a:pt x="64537" y="279934"/>
                    <a:pt x="81401" y="284150"/>
                    <a:pt x="105292" y="309446"/>
                  </a:cubicBezTo>
                  <a:cubicBezTo>
                    <a:pt x="110913" y="315770"/>
                    <a:pt x="113724" y="330526"/>
                    <a:pt x="127074" y="324904"/>
                  </a:cubicBezTo>
                  <a:cubicBezTo>
                    <a:pt x="140425" y="319283"/>
                    <a:pt x="148857" y="308743"/>
                    <a:pt x="148857" y="293284"/>
                  </a:cubicBezTo>
                  <a:cubicBezTo>
                    <a:pt x="148857" y="253935"/>
                    <a:pt x="150262" y="214586"/>
                    <a:pt x="148154" y="175940"/>
                  </a:cubicBezTo>
                  <a:cubicBezTo>
                    <a:pt x="147452" y="155562"/>
                    <a:pt x="150965" y="147130"/>
                    <a:pt x="174153" y="148536"/>
                  </a:cubicBezTo>
                  <a:cubicBezTo>
                    <a:pt x="211394" y="150644"/>
                    <a:pt x="248635" y="149238"/>
                    <a:pt x="286579" y="149238"/>
                  </a:cubicBezTo>
                  <a:cubicBezTo>
                    <a:pt x="294309" y="149238"/>
                    <a:pt x="302740" y="149941"/>
                    <a:pt x="310470" y="145022"/>
                  </a:cubicBezTo>
                  <a:cubicBezTo>
                    <a:pt x="328739" y="133077"/>
                    <a:pt x="330145" y="122537"/>
                    <a:pt x="313983" y="108484"/>
                  </a:cubicBezTo>
                  <a:cubicBezTo>
                    <a:pt x="280255" y="78972"/>
                    <a:pt x="280255" y="52271"/>
                    <a:pt x="312578" y="21354"/>
                  </a:cubicBezTo>
                  <a:cubicBezTo>
                    <a:pt x="353332" y="-16590"/>
                    <a:pt x="426409" y="-1835"/>
                    <a:pt x="449597" y="48757"/>
                  </a:cubicBezTo>
                  <a:cubicBezTo>
                    <a:pt x="460137" y="72648"/>
                    <a:pt x="449597" y="88107"/>
                    <a:pt x="433436" y="104268"/>
                  </a:cubicBezTo>
                  <a:cubicBezTo>
                    <a:pt x="426409" y="111295"/>
                    <a:pt x="410951" y="114808"/>
                    <a:pt x="417275" y="128861"/>
                  </a:cubicBezTo>
                  <a:cubicBezTo>
                    <a:pt x="423599" y="142914"/>
                    <a:pt x="435544" y="149941"/>
                    <a:pt x="452408" y="149941"/>
                  </a:cubicBezTo>
                  <a:cubicBezTo>
                    <a:pt x="492460" y="149238"/>
                    <a:pt x="532512" y="150644"/>
                    <a:pt x="572564" y="149238"/>
                  </a:cubicBezTo>
                  <a:cubicBezTo>
                    <a:pt x="587319" y="149238"/>
                    <a:pt x="592941" y="152049"/>
                    <a:pt x="592941" y="168210"/>
                  </a:cubicBezTo>
                  <a:cubicBezTo>
                    <a:pt x="591535" y="208965"/>
                    <a:pt x="592238" y="250422"/>
                    <a:pt x="592941" y="291176"/>
                  </a:cubicBezTo>
                  <a:cubicBezTo>
                    <a:pt x="592941" y="312256"/>
                    <a:pt x="582401" y="324904"/>
                    <a:pt x="566942" y="336147"/>
                  </a:cubicBezTo>
                  <a:cubicBezTo>
                    <a:pt x="556402" y="343174"/>
                    <a:pt x="547268" y="342471"/>
                    <a:pt x="538133" y="333336"/>
                  </a:cubicBezTo>
                  <a:cubicBezTo>
                    <a:pt x="500892" y="297501"/>
                    <a:pt x="494568" y="295393"/>
                    <a:pt x="472082" y="312256"/>
                  </a:cubicBezTo>
                  <a:cubicBezTo>
                    <a:pt x="444679" y="332634"/>
                    <a:pt x="435544" y="378307"/>
                    <a:pt x="452408" y="408521"/>
                  </a:cubicBezTo>
                  <a:cubicBezTo>
                    <a:pt x="472785" y="445762"/>
                    <a:pt x="503702" y="449979"/>
                    <a:pt x="530404" y="419764"/>
                  </a:cubicBezTo>
                  <a:cubicBezTo>
                    <a:pt x="538133" y="410629"/>
                    <a:pt x="544457" y="395874"/>
                    <a:pt x="560618" y="403603"/>
                  </a:cubicBezTo>
                  <a:cubicBezTo>
                    <a:pt x="576779" y="410629"/>
                    <a:pt x="592238" y="422575"/>
                    <a:pt x="592238" y="441547"/>
                  </a:cubicBezTo>
                  <a:cubicBezTo>
                    <a:pt x="593643" y="487922"/>
                    <a:pt x="592238" y="534298"/>
                    <a:pt x="592941" y="581377"/>
                  </a:cubicBezTo>
                  <a:cubicBezTo>
                    <a:pt x="592941" y="596835"/>
                    <a:pt x="582401" y="593322"/>
                    <a:pt x="574671" y="593322"/>
                  </a:cubicBezTo>
                  <a:cubicBezTo>
                    <a:pt x="505108" y="592619"/>
                    <a:pt x="437652" y="591917"/>
                    <a:pt x="370196" y="59191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D796C186-7302-4511-98FD-CC38617B3910}"/>
                </a:ext>
              </a:extLst>
            </p:cNvPr>
            <p:cNvSpPr/>
            <p:nvPr/>
          </p:nvSpPr>
          <p:spPr>
            <a:xfrm flipH="1">
              <a:off x="10426018" y="1515407"/>
              <a:ext cx="1026185" cy="1026186"/>
            </a:xfrm>
            <a:custGeom>
              <a:avLst/>
              <a:gdLst>
                <a:gd name="connsiteX0" fmla="*/ 527 w 590237"/>
                <a:gd name="connsiteY0" fmla="*/ 78746 h 590237"/>
                <a:gd name="connsiteX1" fmla="*/ 527 w 590237"/>
                <a:gd name="connsiteY1" fmla="*/ 21128 h 590237"/>
                <a:gd name="connsiteX2" fmla="*/ 19499 w 590237"/>
                <a:gd name="connsiteY2" fmla="*/ 751 h 590237"/>
                <a:gd name="connsiteX3" fmla="*/ 139654 w 590237"/>
                <a:gd name="connsiteY3" fmla="*/ 751 h 590237"/>
                <a:gd name="connsiteX4" fmla="*/ 181814 w 590237"/>
                <a:gd name="connsiteY4" fmla="*/ 21128 h 590237"/>
                <a:gd name="connsiteX5" fmla="*/ 179004 w 590237"/>
                <a:gd name="connsiteY5" fmla="*/ 60477 h 590237"/>
                <a:gd name="connsiteX6" fmla="*/ 153708 w 590237"/>
                <a:gd name="connsiteY6" fmla="*/ 106150 h 590237"/>
                <a:gd name="connsiteX7" fmla="*/ 211326 w 590237"/>
                <a:gd name="connsiteY7" fmla="*/ 149013 h 590237"/>
                <a:gd name="connsiteX8" fmla="*/ 278079 w 590237"/>
                <a:gd name="connsiteY8" fmla="*/ 126528 h 590237"/>
                <a:gd name="connsiteX9" fmla="*/ 274566 w 590237"/>
                <a:gd name="connsiteY9" fmla="*/ 68206 h 590237"/>
                <a:gd name="connsiteX10" fmla="*/ 254188 w 590237"/>
                <a:gd name="connsiteY10" fmla="*/ 34479 h 590237"/>
                <a:gd name="connsiteX11" fmla="*/ 301970 w 590237"/>
                <a:gd name="connsiteY11" fmla="*/ 751 h 590237"/>
                <a:gd name="connsiteX12" fmla="*/ 424936 w 590237"/>
                <a:gd name="connsiteY12" fmla="*/ 48 h 590237"/>
                <a:gd name="connsiteX13" fmla="*/ 442503 w 590237"/>
                <a:gd name="connsiteY13" fmla="*/ 19723 h 590237"/>
                <a:gd name="connsiteX14" fmla="*/ 442503 w 590237"/>
                <a:gd name="connsiteY14" fmla="*/ 134959 h 590237"/>
                <a:gd name="connsiteX15" fmla="*/ 450934 w 590237"/>
                <a:gd name="connsiteY15" fmla="*/ 165877 h 590237"/>
                <a:gd name="connsiteX16" fmla="*/ 484663 w 590237"/>
                <a:gd name="connsiteY16" fmla="*/ 167282 h 590237"/>
                <a:gd name="connsiteX17" fmla="*/ 574603 w 590237"/>
                <a:gd name="connsiteY17" fmla="*/ 167985 h 590237"/>
                <a:gd name="connsiteX18" fmla="*/ 559145 w 590237"/>
                <a:gd name="connsiteY18" fmla="*/ 292356 h 590237"/>
                <a:gd name="connsiteX19" fmla="*/ 489581 w 590237"/>
                <a:gd name="connsiteY19" fmla="*/ 286032 h 590237"/>
                <a:gd name="connsiteX20" fmla="*/ 462880 w 590237"/>
                <a:gd name="connsiteY20" fmla="*/ 269168 h 590237"/>
                <a:gd name="connsiteX21" fmla="*/ 442503 w 590237"/>
                <a:gd name="connsiteY21" fmla="*/ 305004 h 590237"/>
                <a:gd name="connsiteX22" fmla="*/ 442503 w 590237"/>
                <a:gd name="connsiteY22" fmla="*/ 406188 h 590237"/>
                <a:gd name="connsiteX23" fmla="*/ 404559 w 590237"/>
                <a:gd name="connsiteY23" fmla="*/ 442726 h 590237"/>
                <a:gd name="connsiteX24" fmla="*/ 308997 w 590237"/>
                <a:gd name="connsiteY24" fmla="*/ 442726 h 590237"/>
                <a:gd name="connsiteX25" fmla="*/ 278079 w 590237"/>
                <a:gd name="connsiteY25" fmla="*/ 451158 h 590237"/>
                <a:gd name="connsiteX26" fmla="*/ 276674 w 590237"/>
                <a:gd name="connsiteY26" fmla="*/ 483481 h 590237"/>
                <a:gd name="connsiteX27" fmla="*/ 301267 w 590237"/>
                <a:gd name="connsiteY27" fmla="*/ 541099 h 590237"/>
                <a:gd name="connsiteX28" fmla="*/ 235919 w 590237"/>
                <a:gd name="connsiteY28" fmla="*/ 590988 h 590237"/>
                <a:gd name="connsiteX29" fmla="*/ 153005 w 590237"/>
                <a:gd name="connsiteY29" fmla="*/ 560774 h 590237"/>
                <a:gd name="connsiteX30" fmla="*/ 160032 w 590237"/>
                <a:gd name="connsiteY30" fmla="*/ 489102 h 590237"/>
                <a:gd name="connsiteX31" fmla="*/ 176193 w 590237"/>
                <a:gd name="connsiteY31" fmla="*/ 465211 h 590237"/>
                <a:gd name="connsiteX32" fmla="*/ 141060 w 590237"/>
                <a:gd name="connsiteY32" fmla="*/ 443429 h 590237"/>
                <a:gd name="connsiteX33" fmla="*/ 20904 w 590237"/>
                <a:gd name="connsiteY33" fmla="*/ 444132 h 590237"/>
                <a:gd name="connsiteX34" fmla="*/ 527 w 590237"/>
                <a:gd name="connsiteY34" fmla="*/ 423052 h 590237"/>
                <a:gd name="connsiteX35" fmla="*/ 527 w 590237"/>
                <a:gd name="connsiteY35" fmla="*/ 307815 h 590237"/>
                <a:gd name="connsiteX36" fmla="*/ 14580 w 590237"/>
                <a:gd name="connsiteY36" fmla="*/ 267763 h 590237"/>
                <a:gd name="connsiteX37" fmla="*/ 61659 w 590237"/>
                <a:gd name="connsiteY37" fmla="*/ 268466 h 590237"/>
                <a:gd name="connsiteX38" fmla="*/ 103819 w 590237"/>
                <a:gd name="connsiteY38" fmla="*/ 291654 h 590237"/>
                <a:gd name="connsiteX39" fmla="*/ 147384 w 590237"/>
                <a:gd name="connsiteY39" fmla="*/ 243872 h 590237"/>
                <a:gd name="connsiteX40" fmla="*/ 123493 w 590237"/>
                <a:gd name="connsiteY40" fmla="*/ 165174 h 590237"/>
                <a:gd name="connsiteX41" fmla="*/ 67280 w 590237"/>
                <a:gd name="connsiteY41" fmla="*/ 170795 h 590237"/>
                <a:gd name="connsiteX42" fmla="*/ 32849 w 590237"/>
                <a:gd name="connsiteY42" fmla="*/ 191173 h 590237"/>
                <a:gd name="connsiteX43" fmla="*/ 527 w 590237"/>
                <a:gd name="connsiteY43" fmla="*/ 147607 h 590237"/>
                <a:gd name="connsiteX44" fmla="*/ 527 w 590237"/>
                <a:gd name="connsiteY44" fmla="*/ 111772 h 590237"/>
                <a:gd name="connsiteX45" fmla="*/ 527 w 590237"/>
                <a:gd name="connsiteY45" fmla="*/ 7874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90237">
                  <a:moveTo>
                    <a:pt x="527" y="78746"/>
                  </a:moveTo>
                  <a:cubicBezTo>
                    <a:pt x="527" y="59774"/>
                    <a:pt x="1229" y="40100"/>
                    <a:pt x="527" y="21128"/>
                  </a:cubicBezTo>
                  <a:cubicBezTo>
                    <a:pt x="-176" y="7075"/>
                    <a:pt x="2635" y="48"/>
                    <a:pt x="19499" y="751"/>
                  </a:cubicBezTo>
                  <a:cubicBezTo>
                    <a:pt x="59551" y="2156"/>
                    <a:pt x="99602" y="1453"/>
                    <a:pt x="139654" y="751"/>
                  </a:cubicBezTo>
                  <a:cubicBezTo>
                    <a:pt x="157924" y="751"/>
                    <a:pt x="171274" y="7777"/>
                    <a:pt x="181814" y="21128"/>
                  </a:cubicBezTo>
                  <a:cubicBezTo>
                    <a:pt x="193057" y="35181"/>
                    <a:pt x="195165" y="47829"/>
                    <a:pt x="179004" y="60477"/>
                  </a:cubicBezTo>
                  <a:cubicBezTo>
                    <a:pt x="164247" y="71720"/>
                    <a:pt x="144573" y="82962"/>
                    <a:pt x="153708" y="106150"/>
                  </a:cubicBezTo>
                  <a:cubicBezTo>
                    <a:pt x="163545" y="131446"/>
                    <a:pt x="181814" y="147607"/>
                    <a:pt x="211326" y="149013"/>
                  </a:cubicBezTo>
                  <a:cubicBezTo>
                    <a:pt x="236622" y="149715"/>
                    <a:pt x="260513" y="148310"/>
                    <a:pt x="278079" y="126528"/>
                  </a:cubicBezTo>
                  <a:cubicBezTo>
                    <a:pt x="297051" y="102637"/>
                    <a:pt x="296348" y="88584"/>
                    <a:pt x="274566" y="68206"/>
                  </a:cubicBezTo>
                  <a:cubicBezTo>
                    <a:pt x="264728" y="59072"/>
                    <a:pt x="246459" y="54153"/>
                    <a:pt x="254188" y="34479"/>
                  </a:cubicBezTo>
                  <a:cubicBezTo>
                    <a:pt x="262620" y="13399"/>
                    <a:pt x="278079" y="751"/>
                    <a:pt x="301970" y="751"/>
                  </a:cubicBezTo>
                  <a:cubicBezTo>
                    <a:pt x="342724" y="751"/>
                    <a:pt x="384181" y="1453"/>
                    <a:pt x="424936" y="48"/>
                  </a:cubicBezTo>
                  <a:cubicBezTo>
                    <a:pt x="441097" y="-655"/>
                    <a:pt x="442503" y="6372"/>
                    <a:pt x="442503" y="19723"/>
                  </a:cubicBezTo>
                  <a:cubicBezTo>
                    <a:pt x="441800" y="58369"/>
                    <a:pt x="442503" y="96313"/>
                    <a:pt x="442503" y="134959"/>
                  </a:cubicBezTo>
                  <a:cubicBezTo>
                    <a:pt x="442503" y="146202"/>
                    <a:pt x="443205" y="156742"/>
                    <a:pt x="450934" y="165877"/>
                  </a:cubicBezTo>
                  <a:cubicBezTo>
                    <a:pt x="461474" y="179227"/>
                    <a:pt x="470609" y="184849"/>
                    <a:pt x="484663" y="167282"/>
                  </a:cubicBezTo>
                  <a:cubicBezTo>
                    <a:pt x="513472" y="131446"/>
                    <a:pt x="545091" y="132149"/>
                    <a:pt x="574603" y="167985"/>
                  </a:cubicBezTo>
                  <a:cubicBezTo>
                    <a:pt x="604115" y="203118"/>
                    <a:pt x="595683" y="265655"/>
                    <a:pt x="559145" y="292356"/>
                  </a:cubicBezTo>
                  <a:cubicBezTo>
                    <a:pt x="531741" y="312031"/>
                    <a:pt x="512769" y="309923"/>
                    <a:pt x="489581" y="286032"/>
                  </a:cubicBezTo>
                  <a:cubicBezTo>
                    <a:pt x="482554" y="278303"/>
                    <a:pt x="479041" y="260736"/>
                    <a:pt x="462880" y="269168"/>
                  </a:cubicBezTo>
                  <a:cubicBezTo>
                    <a:pt x="449529" y="276195"/>
                    <a:pt x="442503" y="288843"/>
                    <a:pt x="442503" y="305004"/>
                  </a:cubicBezTo>
                  <a:cubicBezTo>
                    <a:pt x="442503" y="338732"/>
                    <a:pt x="442503" y="372460"/>
                    <a:pt x="442503" y="406188"/>
                  </a:cubicBezTo>
                  <a:cubicBezTo>
                    <a:pt x="442503" y="442726"/>
                    <a:pt x="442503" y="442726"/>
                    <a:pt x="404559" y="442726"/>
                  </a:cubicBezTo>
                  <a:cubicBezTo>
                    <a:pt x="372939" y="442726"/>
                    <a:pt x="340616" y="442726"/>
                    <a:pt x="308997" y="442726"/>
                  </a:cubicBezTo>
                  <a:cubicBezTo>
                    <a:pt x="297754" y="442726"/>
                    <a:pt x="287214" y="443429"/>
                    <a:pt x="278079" y="451158"/>
                  </a:cubicBezTo>
                  <a:cubicBezTo>
                    <a:pt x="266837" y="460995"/>
                    <a:pt x="259107" y="470130"/>
                    <a:pt x="276674" y="483481"/>
                  </a:cubicBezTo>
                  <a:cubicBezTo>
                    <a:pt x="295646" y="497534"/>
                    <a:pt x="312510" y="514398"/>
                    <a:pt x="301267" y="541099"/>
                  </a:cubicBezTo>
                  <a:cubicBezTo>
                    <a:pt x="289322" y="569206"/>
                    <a:pt x="268945" y="588880"/>
                    <a:pt x="235919" y="590988"/>
                  </a:cubicBezTo>
                  <a:cubicBezTo>
                    <a:pt x="203597" y="593096"/>
                    <a:pt x="174085" y="588880"/>
                    <a:pt x="153005" y="560774"/>
                  </a:cubicBezTo>
                  <a:cubicBezTo>
                    <a:pt x="132628" y="533370"/>
                    <a:pt x="134736" y="512290"/>
                    <a:pt x="160032" y="489102"/>
                  </a:cubicBezTo>
                  <a:cubicBezTo>
                    <a:pt x="167058" y="482778"/>
                    <a:pt x="183219" y="479967"/>
                    <a:pt x="176193" y="465211"/>
                  </a:cubicBezTo>
                  <a:cubicBezTo>
                    <a:pt x="169869" y="451861"/>
                    <a:pt x="157924" y="443429"/>
                    <a:pt x="141060" y="443429"/>
                  </a:cubicBezTo>
                  <a:cubicBezTo>
                    <a:pt x="101008" y="443429"/>
                    <a:pt x="60956" y="442726"/>
                    <a:pt x="20904" y="444132"/>
                  </a:cubicBezTo>
                  <a:cubicBezTo>
                    <a:pt x="3338" y="444834"/>
                    <a:pt x="-176" y="439213"/>
                    <a:pt x="527" y="423052"/>
                  </a:cubicBezTo>
                  <a:cubicBezTo>
                    <a:pt x="1932" y="385108"/>
                    <a:pt x="1229" y="346461"/>
                    <a:pt x="527" y="307815"/>
                  </a:cubicBezTo>
                  <a:cubicBezTo>
                    <a:pt x="527" y="292356"/>
                    <a:pt x="3338" y="279006"/>
                    <a:pt x="14580" y="267763"/>
                  </a:cubicBezTo>
                  <a:cubicBezTo>
                    <a:pt x="33552" y="249494"/>
                    <a:pt x="44092" y="249494"/>
                    <a:pt x="61659" y="268466"/>
                  </a:cubicBezTo>
                  <a:cubicBezTo>
                    <a:pt x="72901" y="281114"/>
                    <a:pt x="82739" y="297978"/>
                    <a:pt x="103819" y="291654"/>
                  </a:cubicBezTo>
                  <a:cubicBezTo>
                    <a:pt x="126304" y="283924"/>
                    <a:pt x="143168" y="269168"/>
                    <a:pt x="147384" y="243872"/>
                  </a:cubicBezTo>
                  <a:cubicBezTo>
                    <a:pt x="153005" y="213658"/>
                    <a:pt x="150897" y="185551"/>
                    <a:pt x="123493" y="165174"/>
                  </a:cubicBezTo>
                  <a:cubicBezTo>
                    <a:pt x="101008" y="147607"/>
                    <a:pt x="86954" y="149013"/>
                    <a:pt x="67280" y="170795"/>
                  </a:cubicBezTo>
                  <a:cubicBezTo>
                    <a:pt x="58145" y="181335"/>
                    <a:pt x="51821" y="198902"/>
                    <a:pt x="32849" y="191173"/>
                  </a:cubicBezTo>
                  <a:cubicBezTo>
                    <a:pt x="13878" y="183443"/>
                    <a:pt x="1932" y="168687"/>
                    <a:pt x="527" y="147607"/>
                  </a:cubicBezTo>
                  <a:cubicBezTo>
                    <a:pt x="-176" y="135662"/>
                    <a:pt x="527" y="123717"/>
                    <a:pt x="527" y="111772"/>
                  </a:cubicBezTo>
                  <a:cubicBezTo>
                    <a:pt x="-176" y="100529"/>
                    <a:pt x="-176" y="89989"/>
                    <a:pt x="527" y="787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E4B8B65E-FC44-48CE-9F3F-512FFB64A32E}"/>
                </a:ext>
              </a:extLst>
            </p:cNvPr>
            <p:cNvSpPr/>
            <p:nvPr/>
          </p:nvSpPr>
          <p:spPr>
            <a:xfrm>
              <a:off x="10677779" y="746522"/>
              <a:ext cx="769640" cy="1026186"/>
            </a:xfrm>
            <a:custGeom>
              <a:avLst/>
              <a:gdLst>
                <a:gd name="connsiteX0" fmla="*/ 1580 w 442678"/>
                <a:gd name="connsiteY0" fmla="*/ 362575 h 590237"/>
                <a:gd name="connsiteX1" fmla="*/ 1580 w 442678"/>
                <a:gd name="connsiteY1" fmla="*/ 299335 h 590237"/>
                <a:gd name="connsiteX2" fmla="*/ 27579 w 442678"/>
                <a:gd name="connsiteY2" fmla="*/ 257175 h 590237"/>
                <a:gd name="connsiteX3" fmla="*/ 56388 w 442678"/>
                <a:gd name="connsiteY3" fmla="*/ 259986 h 590237"/>
                <a:gd name="connsiteX4" fmla="*/ 130871 w 442678"/>
                <a:gd name="connsiteY4" fmla="*/ 274039 h 590237"/>
                <a:gd name="connsiteX5" fmla="*/ 132979 w 442678"/>
                <a:gd name="connsiteY5" fmla="*/ 171450 h 590237"/>
                <a:gd name="connsiteX6" fmla="*/ 64820 w 442678"/>
                <a:gd name="connsiteY6" fmla="*/ 172855 h 590237"/>
                <a:gd name="connsiteX7" fmla="*/ 34606 w 442678"/>
                <a:gd name="connsiteY7" fmla="*/ 189719 h 590237"/>
                <a:gd name="connsiteX8" fmla="*/ 2986 w 442678"/>
                <a:gd name="connsiteY8" fmla="*/ 152478 h 590237"/>
                <a:gd name="connsiteX9" fmla="*/ 2283 w 442678"/>
                <a:gd name="connsiteY9" fmla="*/ 12648 h 590237"/>
                <a:gd name="connsiteX10" fmla="*/ 17742 w 442678"/>
                <a:gd name="connsiteY10" fmla="*/ 0 h 590237"/>
                <a:gd name="connsiteX11" fmla="*/ 146329 w 442678"/>
                <a:gd name="connsiteY11" fmla="*/ 0 h 590237"/>
                <a:gd name="connsiteX12" fmla="*/ 184976 w 442678"/>
                <a:gd name="connsiteY12" fmla="*/ 22485 h 590237"/>
                <a:gd name="connsiteX13" fmla="*/ 180760 w 442678"/>
                <a:gd name="connsiteY13" fmla="*/ 59726 h 590237"/>
                <a:gd name="connsiteX14" fmla="*/ 155464 w 442678"/>
                <a:gd name="connsiteY14" fmla="*/ 105400 h 590237"/>
                <a:gd name="connsiteX15" fmla="*/ 212380 w 442678"/>
                <a:gd name="connsiteY15" fmla="*/ 148262 h 590237"/>
                <a:gd name="connsiteX16" fmla="*/ 281241 w 442678"/>
                <a:gd name="connsiteY16" fmla="*/ 123669 h 590237"/>
                <a:gd name="connsiteX17" fmla="*/ 276322 w 442678"/>
                <a:gd name="connsiteY17" fmla="*/ 67456 h 590237"/>
                <a:gd name="connsiteX18" fmla="*/ 256648 w 442678"/>
                <a:gd name="connsiteY18" fmla="*/ 30917 h 590237"/>
                <a:gd name="connsiteX19" fmla="*/ 300915 w 442678"/>
                <a:gd name="connsiteY19" fmla="*/ 0 h 590237"/>
                <a:gd name="connsiteX20" fmla="*/ 429503 w 442678"/>
                <a:gd name="connsiteY20" fmla="*/ 0 h 590237"/>
                <a:gd name="connsiteX21" fmla="*/ 445664 w 442678"/>
                <a:gd name="connsiteY21" fmla="*/ 15459 h 590237"/>
                <a:gd name="connsiteX22" fmla="*/ 444961 w 442678"/>
                <a:gd name="connsiteY22" fmla="*/ 144046 h 590237"/>
                <a:gd name="connsiteX23" fmla="*/ 425287 w 442678"/>
                <a:gd name="connsiteY23" fmla="*/ 181990 h 590237"/>
                <a:gd name="connsiteX24" fmla="*/ 383830 w 442678"/>
                <a:gd name="connsiteY24" fmla="*/ 177774 h 590237"/>
                <a:gd name="connsiteX25" fmla="*/ 339562 w 442678"/>
                <a:gd name="connsiteY25" fmla="*/ 153884 h 590237"/>
                <a:gd name="connsiteX26" fmla="*/ 296699 w 442678"/>
                <a:gd name="connsiteY26" fmla="*/ 205881 h 590237"/>
                <a:gd name="connsiteX27" fmla="*/ 319887 w 442678"/>
                <a:gd name="connsiteY27" fmla="*/ 279660 h 590237"/>
                <a:gd name="connsiteX28" fmla="*/ 376100 w 442678"/>
                <a:gd name="connsiteY28" fmla="*/ 276147 h 590237"/>
                <a:gd name="connsiteX29" fmla="*/ 409126 w 442678"/>
                <a:gd name="connsiteY29" fmla="*/ 254364 h 590237"/>
                <a:gd name="connsiteX30" fmla="*/ 443556 w 442678"/>
                <a:gd name="connsiteY30" fmla="*/ 298632 h 590237"/>
                <a:gd name="connsiteX31" fmla="*/ 444259 w 442678"/>
                <a:gd name="connsiteY31" fmla="*/ 430030 h 590237"/>
                <a:gd name="connsiteX32" fmla="*/ 425989 w 442678"/>
                <a:gd name="connsiteY32" fmla="*/ 442678 h 590237"/>
                <a:gd name="connsiteX33" fmla="*/ 307942 w 442678"/>
                <a:gd name="connsiteY33" fmla="*/ 442678 h 590237"/>
                <a:gd name="connsiteX34" fmla="*/ 279835 w 442678"/>
                <a:gd name="connsiteY34" fmla="*/ 450408 h 590237"/>
                <a:gd name="connsiteX35" fmla="*/ 278430 w 442678"/>
                <a:gd name="connsiteY35" fmla="*/ 486244 h 590237"/>
                <a:gd name="connsiteX36" fmla="*/ 281241 w 442678"/>
                <a:gd name="connsiteY36" fmla="*/ 571266 h 590237"/>
                <a:gd name="connsiteX37" fmla="*/ 150545 w 442678"/>
                <a:gd name="connsiteY37" fmla="*/ 558618 h 590237"/>
                <a:gd name="connsiteX38" fmla="*/ 157572 w 442678"/>
                <a:gd name="connsiteY38" fmla="*/ 491162 h 590237"/>
                <a:gd name="connsiteX39" fmla="*/ 175139 w 442678"/>
                <a:gd name="connsiteY39" fmla="*/ 464461 h 590237"/>
                <a:gd name="connsiteX40" fmla="*/ 137195 w 442678"/>
                <a:gd name="connsiteY40" fmla="*/ 443381 h 590237"/>
                <a:gd name="connsiteX41" fmla="*/ 21958 w 442678"/>
                <a:gd name="connsiteY41" fmla="*/ 444084 h 590237"/>
                <a:gd name="connsiteX42" fmla="*/ 175 w 442678"/>
                <a:gd name="connsiteY42" fmla="*/ 423706 h 590237"/>
                <a:gd name="connsiteX43" fmla="*/ 1580 w 442678"/>
                <a:gd name="connsiteY43" fmla="*/ 3625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2678" h="590237">
                  <a:moveTo>
                    <a:pt x="1580" y="362575"/>
                  </a:moveTo>
                  <a:cubicBezTo>
                    <a:pt x="1580" y="341495"/>
                    <a:pt x="2283" y="320415"/>
                    <a:pt x="1580" y="299335"/>
                  </a:cubicBezTo>
                  <a:cubicBezTo>
                    <a:pt x="878" y="279660"/>
                    <a:pt x="12823" y="267012"/>
                    <a:pt x="27579" y="257175"/>
                  </a:cubicBezTo>
                  <a:cubicBezTo>
                    <a:pt x="37416" y="250851"/>
                    <a:pt x="46551" y="250851"/>
                    <a:pt x="56388" y="259986"/>
                  </a:cubicBezTo>
                  <a:cubicBezTo>
                    <a:pt x="94332" y="297227"/>
                    <a:pt x="105575" y="298632"/>
                    <a:pt x="130871" y="274039"/>
                  </a:cubicBezTo>
                  <a:cubicBezTo>
                    <a:pt x="156869" y="248041"/>
                    <a:pt x="157572" y="198854"/>
                    <a:pt x="132979" y="171450"/>
                  </a:cubicBezTo>
                  <a:cubicBezTo>
                    <a:pt x="108385" y="144749"/>
                    <a:pt x="88711" y="144749"/>
                    <a:pt x="64820" y="172855"/>
                  </a:cubicBezTo>
                  <a:cubicBezTo>
                    <a:pt x="57091" y="181990"/>
                    <a:pt x="50767" y="196043"/>
                    <a:pt x="34606" y="189719"/>
                  </a:cubicBezTo>
                  <a:cubicBezTo>
                    <a:pt x="17742" y="183395"/>
                    <a:pt x="3689" y="170747"/>
                    <a:pt x="2986" y="152478"/>
                  </a:cubicBezTo>
                  <a:cubicBezTo>
                    <a:pt x="1580" y="106102"/>
                    <a:pt x="2283" y="59726"/>
                    <a:pt x="2283" y="12648"/>
                  </a:cubicBezTo>
                  <a:cubicBezTo>
                    <a:pt x="2283" y="703"/>
                    <a:pt x="8607" y="0"/>
                    <a:pt x="17742" y="0"/>
                  </a:cubicBezTo>
                  <a:cubicBezTo>
                    <a:pt x="60604" y="0"/>
                    <a:pt x="103467" y="0"/>
                    <a:pt x="146329" y="0"/>
                  </a:cubicBezTo>
                  <a:cubicBezTo>
                    <a:pt x="163193" y="0"/>
                    <a:pt x="175139" y="9135"/>
                    <a:pt x="184976" y="22485"/>
                  </a:cubicBezTo>
                  <a:cubicBezTo>
                    <a:pt x="195516" y="36539"/>
                    <a:pt x="195516" y="47781"/>
                    <a:pt x="180760" y="59726"/>
                  </a:cubicBezTo>
                  <a:cubicBezTo>
                    <a:pt x="166004" y="70969"/>
                    <a:pt x="147032" y="82212"/>
                    <a:pt x="155464" y="105400"/>
                  </a:cubicBezTo>
                  <a:cubicBezTo>
                    <a:pt x="165301" y="131398"/>
                    <a:pt x="183570" y="146857"/>
                    <a:pt x="212380" y="148262"/>
                  </a:cubicBezTo>
                  <a:cubicBezTo>
                    <a:pt x="239081" y="149668"/>
                    <a:pt x="262972" y="146857"/>
                    <a:pt x="281241" y="123669"/>
                  </a:cubicBezTo>
                  <a:cubicBezTo>
                    <a:pt x="298807" y="100481"/>
                    <a:pt x="298105" y="87131"/>
                    <a:pt x="276322" y="67456"/>
                  </a:cubicBezTo>
                  <a:cubicBezTo>
                    <a:pt x="265079" y="57619"/>
                    <a:pt x="246810" y="50592"/>
                    <a:pt x="256648" y="30917"/>
                  </a:cubicBezTo>
                  <a:cubicBezTo>
                    <a:pt x="265079" y="12648"/>
                    <a:pt x="279835" y="0"/>
                    <a:pt x="300915" y="0"/>
                  </a:cubicBezTo>
                  <a:cubicBezTo>
                    <a:pt x="343778" y="0"/>
                    <a:pt x="386640" y="0"/>
                    <a:pt x="429503" y="0"/>
                  </a:cubicBezTo>
                  <a:cubicBezTo>
                    <a:pt x="441448" y="0"/>
                    <a:pt x="445664" y="2811"/>
                    <a:pt x="445664" y="15459"/>
                  </a:cubicBezTo>
                  <a:cubicBezTo>
                    <a:pt x="444961" y="58321"/>
                    <a:pt x="445664" y="101184"/>
                    <a:pt x="444961" y="144046"/>
                  </a:cubicBezTo>
                  <a:cubicBezTo>
                    <a:pt x="444961" y="159505"/>
                    <a:pt x="437232" y="171450"/>
                    <a:pt x="425287" y="181990"/>
                  </a:cubicBezTo>
                  <a:cubicBezTo>
                    <a:pt x="409828" y="194638"/>
                    <a:pt x="397180" y="196043"/>
                    <a:pt x="383830" y="177774"/>
                  </a:cubicBezTo>
                  <a:cubicBezTo>
                    <a:pt x="373290" y="163018"/>
                    <a:pt x="361345" y="145452"/>
                    <a:pt x="339562" y="153884"/>
                  </a:cubicBezTo>
                  <a:cubicBezTo>
                    <a:pt x="316374" y="162315"/>
                    <a:pt x="299510" y="178477"/>
                    <a:pt x="296699" y="205881"/>
                  </a:cubicBezTo>
                  <a:cubicBezTo>
                    <a:pt x="293186" y="233987"/>
                    <a:pt x="295294" y="260688"/>
                    <a:pt x="319887" y="279660"/>
                  </a:cubicBezTo>
                  <a:cubicBezTo>
                    <a:pt x="343075" y="297930"/>
                    <a:pt x="355723" y="296524"/>
                    <a:pt x="376100" y="276147"/>
                  </a:cubicBezTo>
                  <a:cubicBezTo>
                    <a:pt x="385235" y="267012"/>
                    <a:pt x="390154" y="248041"/>
                    <a:pt x="409126" y="254364"/>
                  </a:cubicBezTo>
                  <a:cubicBezTo>
                    <a:pt x="429503" y="261391"/>
                    <a:pt x="442854" y="276850"/>
                    <a:pt x="443556" y="298632"/>
                  </a:cubicBezTo>
                  <a:cubicBezTo>
                    <a:pt x="444961" y="342197"/>
                    <a:pt x="443556" y="386465"/>
                    <a:pt x="444259" y="430030"/>
                  </a:cubicBezTo>
                  <a:cubicBezTo>
                    <a:pt x="444259" y="444786"/>
                    <a:pt x="435124" y="442678"/>
                    <a:pt x="425989" y="442678"/>
                  </a:cubicBezTo>
                  <a:cubicBezTo>
                    <a:pt x="386640" y="442678"/>
                    <a:pt x="347291" y="442678"/>
                    <a:pt x="307942" y="442678"/>
                  </a:cubicBezTo>
                  <a:cubicBezTo>
                    <a:pt x="297402" y="442678"/>
                    <a:pt x="288268" y="443381"/>
                    <a:pt x="279835" y="450408"/>
                  </a:cubicBezTo>
                  <a:cubicBezTo>
                    <a:pt x="265782" y="461650"/>
                    <a:pt x="259458" y="470785"/>
                    <a:pt x="278430" y="486244"/>
                  </a:cubicBezTo>
                  <a:cubicBezTo>
                    <a:pt x="312158" y="512945"/>
                    <a:pt x="312158" y="541051"/>
                    <a:pt x="281241" y="571266"/>
                  </a:cubicBezTo>
                  <a:cubicBezTo>
                    <a:pt x="245405" y="606399"/>
                    <a:pt x="180057" y="600075"/>
                    <a:pt x="150545" y="558618"/>
                  </a:cubicBezTo>
                  <a:cubicBezTo>
                    <a:pt x="132276" y="532619"/>
                    <a:pt x="134384" y="513647"/>
                    <a:pt x="157572" y="491162"/>
                  </a:cubicBezTo>
                  <a:cubicBezTo>
                    <a:pt x="165301" y="483433"/>
                    <a:pt x="182868" y="479920"/>
                    <a:pt x="175139" y="464461"/>
                  </a:cubicBezTo>
                  <a:cubicBezTo>
                    <a:pt x="168112" y="449705"/>
                    <a:pt x="154761" y="442678"/>
                    <a:pt x="137195" y="443381"/>
                  </a:cubicBezTo>
                  <a:cubicBezTo>
                    <a:pt x="98548" y="444084"/>
                    <a:pt x="60604" y="442678"/>
                    <a:pt x="21958" y="444084"/>
                  </a:cubicBezTo>
                  <a:cubicBezTo>
                    <a:pt x="5797" y="444786"/>
                    <a:pt x="-1230" y="441976"/>
                    <a:pt x="175" y="423706"/>
                  </a:cubicBezTo>
                  <a:cubicBezTo>
                    <a:pt x="2986" y="402627"/>
                    <a:pt x="1580" y="382249"/>
                    <a:pt x="1580" y="36257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66787D42-C34B-4E66-9065-F0D8B385BC93}"/>
                </a:ext>
              </a:extLst>
            </p:cNvPr>
            <p:cNvSpPr/>
            <p:nvPr/>
          </p:nvSpPr>
          <p:spPr>
            <a:xfrm>
              <a:off x="9920023" y="-19923"/>
              <a:ext cx="757423" cy="769640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2A3564C6-B406-4049-AC10-460E65870078}"/>
                </a:ext>
              </a:extLst>
            </p:cNvPr>
            <p:cNvSpPr/>
            <p:nvPr/>
          </p:nvSpPr>
          <p:spPr>
            <a:xfrm flipH="1">
              <a:off x="9671317" y="1243216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0D9D5B23-2631-40D1-A6D4-70E77FEBD321}"/>
                </a:ext>
              </a:extLst>
            </p:cNvPr>
            <p:cNvSpPr/>
            <p:nvPr/>
          </p:nvSpPr>
          <p:spPr>
            <a:xfrm flipH="1">
              <a:off x="9673981" y="3039937"/>
              <a:ext cx="1026185" cy="1026186"/>
            </a:xfrm>
            <a:custGeom>
              <a:avLst/>
              <a:gdLst>
                <a:gd name="connsiteX0" fmla="*/ 527 w 590237"/>
                <a:gd name="connsiteY0" fmla="*/ 78746 h 590237"/>
                <a:gd name="connsiteX1" fmla="*/ 527 w 590237"/>
                <a:gd name="connsiteY1" fmla="*/ 21128 h 590237"/>
                <a:gd name="connsiteX2" fmla="*/ 19499 w 590237"/>
                <a:gd name="connsiteY2" fmla="*/ 751 h 590237"/>
                <a:gd name="connsiteX3" fmla="*/ 139654 w 590237"/>
                <a:gd name="connsiteY3" fmla="*/ 751 h 590237"/>
                <a:gd name="connsiteX4" fmla="*/ 181814 w 590237"/>
                <a:gd name="connsiteY4" fmla="*/ 21128 h 590237"/>
                <a:gd name="connsiteX5" fmla="*/ 179004 w 590237"/>
                <a:gd name="connsiteY5" fmla="*/ 60477 h 590237"/>
                <a:gd name="connsiteX6" fmla="*/ 153708 w 590237"/>
                <a:gd name="connsiteY6" fmla="*/ 106150 h 590237"/>
                <a:gd name="connsiteX7" fmla="*/ 211326 w 590237"/>
                <a:gd name="connsiteY7" fmla="*/ 149013 h 590237"/>
                <a:gd name="connsiteX8" fmla="*/ 278079 w 590237"/>
                <a:gd name="connsiteY8" fmla="*/ 126528 h 590237"/>
                <a:gd name="connsiteX9" fmla="*/ 274566 w 590237"/>
                <a:gd name="connsiteY9" fmla="*/ 68206 h 590237"/>
                <a:gd name="connsiteX10" fmla="*/ 254188 w 590237"/>
                <a:gd name="connsiteY10" fmla="*/ 34479 h 590237"/>
                <a:gd name="connsiteX11" fmla="*/ 301970 w 590237"/>
                <a:gd name="connsiteY11" fmla="*/ 751 h 590237"/>
                <a:gd name="connsiteX12" fmla="*/ 424936 w 590237"/>
                <a:gd name="connsiteY12" fmla="*/ 48 h 590237"/>
                <a:gd name="connsiteX13" fmla="*/ 442503 w 590237"/>
                <a:gd name="connsiteY13" fmla="*/ 19723 h 590237"/>
                <a:gd name="connsiteX14" fmla="*/ 442503 w 590237"/>
                <a:gd name="connsiteY14" fmla="*/ 134959 h 590237"/>
                <a:gd name="connsiteX15" fmla="*/ 450934 w 590237"/>
                <a:gd name="connsiteY15" fmla="*/ 165877 h 590237"/>
                <a:gd name="connsiteX16" fmla="*/ 484663 w 590237"/>
                <a:gd name="connsiteY16" fmla="*/ 167282 h 590237"/>
                <a:gd name="connsiteX17" fmla="*/ 574603 w 590237"/>
                <a:gd name="connsiteY17" fmla="*/ 167985 h 590237"/>
                <a:gd name="connsiteX18" fmla="*/ 559145 w 590237"/>
                <a:gd name="connsiteY18" fmla="*/ 292356 h 590237"/>
                <a:gd name="connsiteX19" fmla="*/ 489581 w 590237"/>
                <a:gd name="connsiteY19" fmla="*/ 286032 h 590237"/>
                <a:gd name="connsiteX20" fmla="*/ 462880 w 590237"/>
                <a:gd name="connsiteY20" fmla="*/ 269168 h 590237"/>
                <a:gd name="connsiteX21" fmla="*/ 442503 w 590237"/>
                <a:gd name="connsiteY21" fmla="*/ 305004 h 590237"/>
                <a:gd name="connsiteX22" fmla="*/ 442503 w 590237"/>
                <a:gd name="connsiteY22" fmla="*/ 406188 h 590237"/>
                <a:gd name="connsiteX23" fmla="*/ 404559 w 590237"/>
                <a:gd name="connsiteY23" fmla="*/ 442726 h 590237"/>
                <a:gd name="connsiteX24" fmla="*/ 308997 w 590237"/>
                <a:gd name="connsiteY24" fmla="*/ 442726 h 590237"/>
                <a:gd name="connsiteX25" fmla="*/ 278079 w 590237"/>
                <a:gd name="connsiteY25" fmla="*/ 451158 h 590237"/>
                <a:gd name="connsiteX26" fmla="*/ 276674 w 590237"/>
                <a:gd name="connsiteY26" fmla="*/ 483481 h 590237"/>
                <a:gd name="connsiteX27" fmla="*/ 301267 w 590237"/>
                <a:gd name="connsiteY27" fmla="*/ 541099 h 590237"/>
                <a:gd name="connsiteX28" fmla="*/ 235919 w 590237"/>
                <a:gd name="connsiteY28" fmla="*/ 590988 h 590237"/>
                <a:gd name="connsiteX29" fmla="*/ 153005 w 590237"/>
                <a:gd name="connsiteY29" fmla="*/ 560774 h 590237"/>
                <a:gd name="connsiteX30" fmla="*/ 160032 w 590237"/>
                <a:gd name="connsiteY30" fmla="*/ 489102 h 590237"/>
                <a:gd name="connsiteX31" fmla="*/ 176193 w 590237"/>
                <a:gd name="connsiteY31" fmla="*/ 465211 h 590237"/>
                <a:gd name="connsiteX32" fmla="*/ 141060 w 590237"/>
                <a:gd name="connsiteY32" fmla="*/ 443429 h 590237"/>
                <a:gd name="connsiteX33" fmla="*/ 20904 w 590237"/>
                <a:gd name="connsiteY33" fmla="*/ 444132 h 590237"/>
                <a:gd name="connsiteX34" fmla="*/ 527 w 590237"/>
                <a:gd name="connsiteY34" fmla="*/ 423052 h 590237"/>
                <a:gd name="connsiteX35" fmla="*/ 527 w 590237"/>
                <a:gd name="connsiteY35" fmla="*/ 307815 h 590237"/>
                <a:gd name="connsiteX36" fmla="*/ 14580 w 590237"/>
                <a:gd name="connsiteY36" fmla="*/ 267763 h 590237"/>
                <a:gd name="connsiteX37" fmla="*/ 61659 w 590237"/>
                <a:gd name="connsiteY37" fmla="*/ 268466 h 590237"/>
                <a:gd name="connsiteX38" fmla="*/ 103819 w 590237"/>
                <a:gd name="connsiteY38" fmla="*/ 291654 h 590237"/>
                <a:gd name="connsiteX39" fmla="*/ 147384 w 590237"/>
                <a:gd name="connsiteY39" fmla="*/ 243872 h 590237"/>
                <a:gd name="connsiteX40" fmla="*/ 123493 w 590237"/>
                <a:gd name="connsiteY40" fmla="*/ 165174 h 590237"/>
                <a:gd name="connsiteX41" fmla="*/ 67280 w 590237"/>
                <a:gd name="connsiteY41" fmla="*/ 170795 h 590237"/>
                <a:gd name="connsiteX42" fmla="*/ 32849 w 590237"/>
                <a:gd name="connsiteY42" fmla="*/ 191173 h 590237"/>
                <a:gd name="connsiteX43" fmla="*/ 527 w 590237"/>
                <a:gd name="connsiteY43" fmla="*/ 147607 h 590237"/>
                <a:gd name="connsiteX44" fmla="*/ 527 w 590237"/>
                <a:gd name="connsiteY44" fmla="*/ 111772 h 590237"/>
                <a:gd name="connsiteX45" fmla="*/ 527 w 590237"/>
                <a:gd name="connsiteY45" fmla="*/ 7874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90237">
                  <a:moveTo>
                    <a:pt x="527" y="78746"/>
                  </a:moveTo>
                  <a:cubicBezTo>
                    <a:pt x="527" y="59774"/>
                    <a:pt x="1229" y="40100"/>
                    <a:pt x="527" y="21128"/>
                  </a:cubicBezTo>
                  <a:cubicBezTo>
                    <a:pt x="-176" y="7075"/>
                    <a:pt x="2635" y="48"/>
                    <a:pt x="19499" y="751"/>
                  </a:cubicBezTo>
                  <a:cubicBezTo>
                    <a:pt x="59551" y="2156"/>
                    <a:pt x="99602" y="1453"/>
                    <a:pt x="139654" y="751"/>
                  </a:cubicBezTo>
                  <a:cubicBezTo>
                    <a:pt x="157924" y="751"/>
                    <a:pt x="171274" y="7777"/>
                    <a:pt x="181814" y="21128"/>
                  </a:cubicBezTo>
                  <a:cubicBezTo>
                    <a:pt x="193057" y="35181"/>
                    <a:pt x="195165" y="47829"/>
                    <a:pt x="179004" y="60477"/>
                  </a:cubicBezTo>
                  <a:cubicBezTo>
                    <a:pt x="164247" y="71720"/>
                    <a:pt x="144573" y="82962"/>
                    <a:pt x="153708" y="106150"/>
                  </a:cubicBezTo>
                  <a:cubicBezTo>
                    <a:pt x="163545" y="131446"/>
                    <a:pt x="181814" y="147607"/>
                    <a:pt x="211326" y="149013"/>
                  </a:cubicBezTo>
                  <a:cubicBezTo>
                    <a:pt x="236622" y="149715"/>
                    <a:pt x="260513" y="148310"/>
                    <a:pt x="278079" y="126528"/>
                  </a:cubicBezTo>
                  <a:cubicBezTo>
                    <a:pt x="297051" y="102637"/>
                    <a:pt x="296348" y="88584"/>
                    <a:pt x="274566" y="68206"/>
                  </a:cubicBezTo>
                  <a:cubicBezTo>
                    <a:pt x="264728" y="59072"/>
                    <a:pt x="246459" y="54153"/>
                    <a:pt x="254188" y="34479"/>
                  </a:cubicBezTo>
                  <a:cubicBezTo>
                    <a:pt x="262620" y="13399"/>
                    <a:pt x="278079" y="751"/>
                    <a:pt x="301970" y="751"/>
                  </a:cubicBezTo>
                  <a:cubicBezTo>
                    <a:pt x="342724" y="751"/>
                    <a:pt x="384181" y="1453"/>
                    <a:pt x="424936" y="48"/>
                  </a:cubicBezTo>
                  <a:cubicBezTo>
                    <a:pt x="441097" y="-655"/>
                    <a:pt x="442503" y="6372"/>
                    <a:pt x="442503" y="19723"/>
                  </a:cubicBezTo>
                  <a:cubicBezTo>
                    <a:pt x="441800" y="58369"/>
                    <a:pt x="442503" y="96313"/>
                    <a:pt x="442503" y="134959"/>
                  </a:cubicBezTo>
                  <a:cubicBezTo>
                    <a:pt x="442503" y="146202"/>
                    <a:pt x="443205" y="156742"/>
                    <a:pt x="450934" y="165877"/>
                  </a:cubicBezTo>
                  <a:cubicBezTo>
                    <a:pt x="461474" y="179227"/>
                    <a:pt x="470609" y="184849"/>
                    <a:pt x="484663" y="167282"/>
                  </a:cubicBezTo>
                  <a:cubicBezTo>
                    <a:pt x="513472" y="131446"/>
                    <a:pt x="545091" y="132149"/>
                    <a:pt x="574603" y="167985"/>
                  </a:cubicBezTo>
                  <a:cubicBezTo>
                    <a:pt x="604115" y="203118"/>
                    <a:pt x="595683" y="265655"/>
                    <a:pt x="559145" y="292356"/>
                  </a:cubicBezTo>
                  <a:cubicBezTo>
                    <a:pt x="531741" y="312031"/>
                    <a:pt x="512769" y="309923"/>
                    <a:pt x="489581" y="286032"/>
                  </a:cubicBezTo>
                  <a:cubicBezTo>
                    <a:pt x="482554" y="278303"/>
                    <a:pt x="479041" y="260736"/>
                    <a:pt x="462880" y="269168"/>
                  </a:cubicBezTo>
                  <a:cubicBezTo>
                    <a:pt x="449529" y="276195"/>
                    <a:pt x="442503" y="288843"/>
                    <a:pt x="442503" y="305004"/>
                  </a:cubicBezTo>
                  <a:cubicBezTo>
                    <a:pt x="442503" y="338732"/>
                    <a:pt x="442503" y="372460"/>
                    <a:pt x="442503" y="406188"/>
                  </a:cubicBezTo>
                  <a:cubicBezTo>
                    <a:pt x="442503" y="442726"/>
                    <a:pt x="442503" y="442726"/>
                    <a:pt x="404559" y="442726"/>
                  </a:cubicBezTo>
                  <a:cubicBezTo>
                    <a:pt x="372939" y="442726"/>
                    <a:pt x="340616" y="442726"/>
                    <a:pt x="308997" y="442726"/>
                  </a:cubicBezTo>
                  <a:cubicBezTo>
                    <a:pt x="297754" y="442726"/>
                    <a:pt x="287214" y="443429"/>
                    <a:pt x="278079" y="451158"/>
                  </a:cubicBezTo>
                  <a:cubicBezTo>
                    <a:pt x="266837" y="460995"/>
                    <a:pt x="259107" y="470130"/>
                    <a:pt x="276674" y="483481"/>
                  </a:cubicBezTo>
                  <a:cubicBezTo>
                    <a:pt x="295646" y="497534"/>
                    <a:pt x="312510" y="514398"/>
                    <a:pt x="301267" y="541099"/>
                  </a:cubicBezTo>
                  <a:cubicBezTo>
                    <a:pt x="289322" y="569206"/>
                    <a:pt x="268945" y="588880"/>
                    <a:pt x="235919" y="590988"/>
                  </a:cubicBezTo>
                  <a:cubicBezTo>
                    <a:pt x="203597" y="593096"/>
                    <a:pt x="174085" y="588880"/>
                    <a:pt x="153005" y="560774"/>
                  </a:cubicBezTo>
                  <a:cubicBezTo>
                    <a:pt x="132628" y="533370"/>
                    <a:pt x="134736" y="512290"/>
                    <a:pt x="160032" y="489102"/>
                  </a:cubicBezTo>
                  <a:cubicBezTo>
                    <a:pt x="167058" y="482778"/>
                    <a:pt x="183219" y="479967"/>
                    <a:pt x="176193" y="465211"/>
                  </a:cubicBezTo>
                  <a:cubicBezTo>
                    <a:pt x="169869" y="451861"/>
                    <a:pt x="157924" y="443429"/>
                    <a:pt x="141060" y="443429"/>
                  </a:cubicBezTo>
                  <a:cubicBezTo>
                    <a:pt x="101008" y="443429"/>
                    <a:pt x="60956" y="442726"/>
                    <a:pt x="20904" y="444132"/>
                  </a:cubicBezTo>
                  <a:cubicBezTo>
                    <a:pt x="3338" y="444834"/>
                    <a:pt x="-176" y="439213"/>
                    <a:pt x="527" y="423052"/>
                  </a:cubicBezTo>
                  <a:cubicBezTo>
                    <a:pt x="1932" y="385108"/>
                    <a:pt x="1229" y="346461"/>
                    <a:pt x="527" y="307815"/>
                  </a:cubicBezTo>
                  <a:cubicBezTo>
                    <a:pt x="527" y="292356"/>
                    <a:pt x="3338" y="279006"/>
                    <a:pt x="14580" y="267763"/>
                  </a:cubicBezTo>
                  <a:cubicBezTo>
                    <a:pt x="33552" y="249494"/>
                    <a:pt x="44092" y="249494"/>
                    <a:pt x="61659" y="268466"/>
                  </a:cubicBezTo>
                  <a:cubicBezTo>
                    <a:pt x="72901" y="281114"/>
                    <a:pt x="82739" y="297978"/>
                    <a:pt x="103819" y="291654"/>
                  </a:cubicBezTo>
                  <a:cubicBezTo>
                    <a:pt x="126304" y="283924"/>
                    <a:pt x="143168" y="269168"/>
                    <a:pt x="147384" y="243872"/>
                  </a:cubicBezTo>
                  <a:cubicBezTo>
                    <a:pt x="153005" y="213658"/>
                    <a:pt x="150897" y="185551"/>
                    <a:pt x="123493" y="165174"/>
                  </a:cubicBezTo>
                  <a:cubicBezTo>
                    <a:pt x="101008" y="147607"/>
                    <a:pt x="86954" y="149013"/>
                    <a:pt x="67280" y="170795"/>
                  </a:cubicBezTo>
                  <a:cubicBezTo>
                    <a:pt x="58145" y="181335"/>
                    <a:pt x="51821" y="198902"/>
                    <a:pt x="32849" y="191173"/>
                  </a:cubicBezTo>
                  <a:cubicBezTo>
                    <a:pt x="13878" y="183443"/>
                    <a:pt x="1932" y="168687"/>
                    <a:pt x="527" y="147607"/>
                  </a:cubicBezTo>
                  <a:cubicBezTo>
                    <a:pt x="-176" y="135662"/>
                    <a:pt x="527" y="123717"/>
                    <a:pt x="527" y="111772"/>
                  </a:cubicBezTo>
                  <a:cubicBezTo>
                    <a:pt x="-176" y="100529"/>
                    <a:pt x="-176" y="89989"/>
                    <a:pt x="527" y="787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BFF03ACA-9046-412B-B65B-A721B010E1EA}"/>
                </a:ext>
              </a:extLst>
            </p:cNvPr>
            <p:cNvSpPr/>
            <p:nvPr/>
          </p:nvSpPr>
          <p:spPr>
            <a:xfrm flipH="1">
              <a:off x="9674739" y="5080001"/>
              <a:ext cx="1026185" cy="1013970"/>
            </a:xfrm>
            <a:custGeom>
              <a:avLst/>
              <a:gdLst>
                <a:gd name="connsiteX0" fmla="*/ 710 w 590237"/>
                <a:gd name="connsiteY0" fmla="*/ 508487 h 583211"/>
                <a:gd name="connsiteX1" fmla="*/ 710 w 590237"/>
                <a:gd name="connsiteY1" fmla="*/ 448058 h 583211"/>
                <a:gd name="connsiteX2" fmla="*/ 16168 w 590237"/>
                <a:gd name="connsiteY2" fmla="*/ 411520 h 583211"/>
                <a:gd name="connsiteX3" fmla="*/ 61841 w 590237"/>
                <a:gd name="connsiteY3" fmla="*/ 413628 h 583211"/>
                <a:gd name="connsiteX4" fmla="*/ 103298 w 590237"/>
                <a:gd name="connsiteY4" fmla="*/ 437518 h 583211"/>
                <a:gd name="connsiteX5" fmla="*/ 146864 w 590237"/>
                <a:gd name="connsiteY5" fmla="*/ 389737 h 583211"/>
                <a:gd name="connsiteX6" fmla="*/ 125081 w 590237"/>
                <a:gd name="connsiteY6" fmla="*/ 312444 h 583211"/>
                <a:gd name="connsiteX7" fmla="*/ 66760 w 590237"/>
                <a:gd name="connsiteY7" fmla="*/ 316660 h 583211"/>
                <a:gd name="connsiteX8" fmla="*/ 33032 w 590237"/>
                <a:gd name="connsiteY8" fmla="*/ 336335 h 583211"/>
                <a:gd name="connsiteX9" fmla="*/ 710 w 590237"/>
                <a:gd name="connsiteY9" fmla="*/ 290661 h 583211"/>
                <a:gd name="connsiteX10" fmla="*/ 710 w 590237"/>
                <a:gd name="connsiteY10" fmla="*/ 164884 h 583211"/>
                <a:gd name="connsiteX11" fmla="*/ 17574 w 590237"/>
                <a:gd name="connsiteY11" fmla="*/ 148021 h 583211"/>
                <a:gd name="connsiteX12" fmla="*/ 135621 w 590237"/>
                <a:gd name="connsiteY12" fmla="*/ 148723 h 583211"/>
                <a:gd name="connsiteX13" fmla="*/ 165836 w 590237"/>
                <a:gd name="connsiteY13" fmla="*/ 139589 h 583211"/>
                <a:gd name="connsiteX14" fmla="*/ 167241 w 590237"/>
                <a:gd name="connsiteY14" fmla="*/ 107969 h 583211"/>
                <a:gd name="connsiteX15" fmla="*/ 141242 w 590237"/>
                <a:gd name="connsiteY15" fmla="*/ 52458 h 583211"/>
                <a:gd name="connsiteX16" fmla="*/ 203077 w 590237"/>
                <a:gd name="connsiteY16" fmla="*/ 1164 h 583211"/>
                <a:gd name="connsiteX17" fmla="*/ 293018 w 590237"/>
                <a:gd name="connsiteY17" fmla="*/ 32784 h 583211"/>
                <a:gd name="connsiteX18" fmla="*/ 286694 w 590237"/>
                <a:gd name="connsiteY18" fmla="*/ 100239 h 583211"/>
                <a:gd name="connsiteX19" fmla="*/ 268424 w 590237"/>
                <a:gd name="connsiteY19" fmla="*/ 126238 h 583211"/>
                <a:gd name="connsiteX20" fmla="*/ 306368 w 590237"/>
                <a:gd name="connsiteY20" fmla="*/ 148021 h 583211"/>
                <a:gd name="connsiteX21" fmla="*/ 421605 w 590237"/>
                <a:gd name="connsiteY21" fmla="*/ 147318 h 583211"/>
                <a:gd name="connsiteX22" fmla="*/ 443388 w 590237"/>
                <a:gd name="connsiteY22" fmla="*/ 169803 h 583211"/>
                <a:gd name="connsiteX23" fmla="*/ 442685 w 590237"/>
                <a:gd name="connsiteY23" fmla="*/ 282229 h 583211"/>
                <a:gd name="connsiteX24" fmla="*/ 453928 w 590237"/>
                <a:gd name="connsiteY24" fmla="*/ 314552 h 583211"/>
                <a:gd name="connsiteX25" fmla="*/ 482737 w 590237"/>
                <a:gd name="connsiteY25" fmla="*/ 314552 h 583211"/>
                <a:gd name="connsiteX26" fmla="*/ 539653 w 590237"/>
                <a:gd name="connsiteY26" fmla="*/ 288554 h 583211"/>
                <a:gd name="connsiteX27" fmla="*/ 590947 w 590237"/>
                <a:gd name="connsiteY27" fmla="*/ 353198 h 583211"/>
                <a:gd name="connsiteX28" fmla="*/ 560030 w 590237"/>
                <a:gd name="connsiteY28" fmla="*/ 438221 h 583211"/>
                <a:gd name="connsiteX29" fmla="*/ 489763 w 590237"/>
                <a:gd name="connsiteY29" fmla="*/ 431897 h 583211"/>
                <a:gd name="connsiteX30" fmla="*/ 465873 w 590237"/>
                <a:gd name="connsiteY30" fmla="*/ 414330 h 583211"/>
                <a:gd name="connsiteX31" fmla="*/ 441982 w 590237"/>
                <a:gd name="connsiteY31" fmla="*/ 450869 h 583211"/>
                <a:gd name="connsiteX32" fmla="*/ 442685 w 590237"/>
                <a:gd name="connsiteY32" fmla="*/ 568214 h 583211"/>
                <a:gd name="connsiteX33" fmla="*/ 419497 w 590237"/>
                <a:gd name="connsiteY33" fmla="*/ 589996 h 583211"/>
                <a:gd name="connsiteX34" fmla="*/ 307071 w 590237"/>
                <a:gd name="connsiteY34" fmla="*/ 589996 h 583211"/>
                <a:gd name="connsiteX35" fmla="*/ 263506 w 590237"/>
                <a:gd name="connsiteY35" fmla="*/ 572430 h 583211"/>
                <a:gd name="connsiteX36" fmla="*/ 266316 w 590237"/>
                <a:gd name="connsiteY36" fmla="*/ 528864 h 583211"/>
                <a:gd name="connsiteX37" fmla="*/ 289504 w 590237"/>
                <a:gd name="connsiteY37" fmla="*/ 485299 h 583211"/>
                <a:gd name="connsiteX38" fmla="*/ 237507 w 590237"/>
                <a:gd name="connsiteY38" fmla="*/ 442437 h 583211"/>
                <a:gd name="connsiteX39" fmla="*/ 167241 w 590237"/>
                <a:gd name="connsiteY39" fmla="*/ 462111 h 583211"/>
                <a:gd name="connsiteX40" fmla="*/ 170051 w 590237"/>
                <a:gd name="connsiteY40" fmla="*/ 523946 h 583211"/>
                <a:gd name="connsiteX41" fmla="*/ 189023 w 590237"/>
                <a:gd name="connsiteY41" fmla="*/ 555566 h 583211"/>
                <a:gd name="connsiteX42" fmla="*/ 148971 w 590237"/>
                <a:gd name="connsiteY42" fmla="*/ 587888 h 583211"/>
                <a:gd name="connsiteX43" fmla="*/ 11952 w 590237"/>
                <a:gd name="connsiteY43" fmla="*/ 589294 h 583211"/>
                <a:gd name="connsiteX44" fmla="*/ 7 w 590237"/>
                <a:gd name="connsiteY44" fmla="*/ 573132 h 583211"/>
                <a:gd name="connsiteX45" fmla="*/ 710 w 590237"/>
                <a:gd name="connsiteY45" fmla="*/ 508487 h 5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83211">
                  <a:moveTo>
                    <a:pt x="710" y="508487"/>
                  </a:moveTo>
                  <a:cubicBezTo>
                    <a:pt x="710" y="488110"/>
                    <a:pt x="1412" y="468435"/>
                    <a:pt x="710" y="448058"/>
                  </a:cubicBezTo>
                  <a:cubicBezTo>
                    <a:pt x="7" y="433302"/>
                    <a:pt x="5628" y="421357"/>
                    <a:pt x="16168" y="411520"/>
                  </a:cubicBezTo>
                  <a:cubicBezTo>
                    <a:pt x="32329" y="396764"/>
                    <a:pt x="47085" y="393250"/>
                    <a:pt x="61841" y="413628"/>
                  </a:cubicBezTo>
                  <a:cubicBezTo>
                    <a:pt x="71678" y="427681"/>
                    <a:pt x="83624" y="444545"/>
                    <a:pt x="103298" y="437518"/>
                  </a:cubicBezTo>
                  <a:cubicBezTo>
                    <a:pt x="125081" y="429789"/>
                    <a:pt x="142648" y="415033"/>
                    <a:pt x="146864" y="389737"/>
                  </a:cubicBezTo>
                  <a:cubicBezTo>
                    <a:pt x="151782" y="360928"/>
                    <a:pt x="150377" y="333524"/>
                    <a:pt x="125081" y="312444"/>
                  </a:cubicBezTo>
                  <a:cubicBezTo>
                    <a:pt x="101893" y="293472"/>
                    <a:pt x="87840" y="294877"/>
                    <a:pt x="66760" y="316660"/>
                  </a:cubicBezTo>
                  <a:cubicBezTo>
                    <a:pt x="57625" y="325795"/>
                    <a:pt x="53409" y="345469"/>
                    <a:pt x="33032" y="336335"/>
                  </a:cubicBezTo>
                  <a:cubicBezTo>
                    <a:pt x="13357" y="327903"/>
                    <a:pt x="710" y="313849"/>
                    <a:pt x="710" y="290661"/>
                  </a:cubicBezTo>
                  <a:cubicBezTo>
                    <a:pt x="710" y="248502"/>
                    <a:pt x="1412" y="207044"/>
                    <a:pt x="710" y="164884"/>
                  </a:cubicBezTo>
                  <a:cubicBezTo>
                    <a:pt x="710" y="151534"/>
                    <a:pt x="4223" y="148021"/>
                    <a:pt x="17574" y="148021"/>
                  </a:cubicBezTo>
                  <a:cubicBezTo>
                    <a:pt x="56923" y="148723"/>
                    <a:pt x="96272" y="148021"/>
                    <a:pt x="135621" y="148723"/>
                  </a:cubicBezTo>
                  <a:cubicBezTo>
                    <a:pt x="146864" y="148723"/>
                    <a:pt x="157404" y="147318"/>
                    <a:pt x="165836" y="139589"/>
                  </a:cubicBezTo>
                  <a:cubicBezTo>
                    <a:pt x="177781" y="129049"/>
                    <a:pt x="184808" y="119914"/>
                    <a:pt x="167241" y="107969"/>
                  </a:cubicBezTo>
                  <a:cubicBezTo>
                    <a:pt x="148269" y="95321"/>
                    <a:pt x="134216" y="77754"/>
                    <a:pt x="141242" y="52458"/>
                  </a:cubicBezTo>
                  <a:cubicBezTo>
                    <a:pt x="147566" y="27865"/>
                    <a:pt x="177078" y="3974"/>
                    <a:pt x="203077" y="1164"/>
                  </a:cubicBezTo>
                  <a:cubicBezTo>
                    <a:pt x="238210" y="-2349"/>
                    <a:pt x="270533" y="461"/>
                    <a:pt x="293018" y="32784"/>
                  </a:cubicBezTo>
                  <a:cubicBezTo>
                    <a:pt x="311287" y="58782"/>
                    <a:pt x="308476" y="78457"/>
                    <a:pt x="286694" y="100239"/>
                  </a:cubicBezTo>
                  <a:cubicBezTo>
                    <a:pt x="279667" y="107969"/>
                    <a:pt x="261398" y="110779"/>
                    <a:pt x="268424" y="126238"/>
                  </a:cubicBezTo>
                  <a:cubicBezTo>
                    <a:pt x="275451" y="140994"/>
                    <a:pt x="288802" y="148021"/>
                    <a:pt x="306368" y="148021"/>
                  </a:cubicBezTo>
                  <a:cubicBezTo>
                    <a:pt x="345015" y="147318"/>
                    <a:pt x="382959" y="148723"/>
                    <a:pt x="421605" y="147318"/>
                  </a:cubicBezTo>
                  <a:cubicBezTo>
                    <a:pt x="440577" y="146615"/>
                    <a:pt x="444090" y="152939"/>
                    <a:pt x="443388" y="169803"/>
                  </a:cubicBezTo>
                  <a:cubicBezTo>
                    <a:pt x="441982" y="207044"/>
                    <a:pt x="443388" y="244285"/>
                    <a:pt x="442685" y="282229"/>
                  </a:cubicBezTo>
                  <a:cubicBezTo>
                    <a:pt x="442685" y="294877"/>
                    <a:pt x="445496" y="305417"/>
                    <a:pt x="453928" y="314552"/>
                  </a:cubicBezTo>
                  <a:cubicBezTo>
                    <a:pt x="463765" y="324389"/>
                    <a:pt x="472197" y="328605"/>
                    <a:pt x="482737" y="314552"/>
                  </a:cubicBezTo>
                  <a:cubicBezTo>
                    <a:pt x="496790" y="295580"/>
                    <a:pt x="512952" y="278014"/>
                    <a:pt x="539653" y="288554"/>
                  </a:cubicBezTo>
                  <a:cubicBezTo>
                    <a:pt x="568462" y="299796"/>
                    <a:pt x="588136" y="320173"/>
                    <a:pt x="590947" y="353198"/>
                  </a:cubicBezTo>
                  <a:cubicBezTo>
                    <a:pt x="593758" y="386927"/>
                    <a:pt x="589542" y="416438"/>
                    <a:pt x="560030" y="438221"/>
                  </a:cubicBezTo>
                  <a:cubicBezTo>
                    <a:pt x="534032" y="457193"/>
                    <a:pt x="512952" y="455085"/>
                    <a:pt x="489763" y="431897"/>
                  </a:cubicBezTo>
                  <a:cubicBezTo>
                    <a:pt x="482737" y="424870"/>
                    <a:pt x="479224" y="408709"/>
                    <a:pt x="465873" y="414330"/>
                  </a:cubicBezTo>
                  <a:cubicBezTo>
                    <a:pt x="451117" y="420654"/>
                    <a:pt x="441982" y="433302"/>
                    <a:pt x="441982" y="450869"/>
                  </a:cubicBezTo>
                  <a:cubicBezTo>
                    <a:pt x="441982" y="490218"/>
                    <a:pt x="440577" y="529567"/>
                    <a:pt x="442685" y="568214"/>
                  </a:cubicBezTo>
                  <a:cubicBezTo>
                    <a:pt x="443388" y="587186"/>
                    <a:pt x="437064" y="590699"/>
                    <a:pt x="419497" y="589996"/>
                  </a:cubicBezTo>
                  <a:cubicBezTo>
                    <a:pt x="382256" y="588591"/>
                    <a:pt x="345015" y="589294"/>
                    <a:pt x="307071" y="589996"/>
                  </a:cubicBezTo>
                  <a:cubicBezTo>
                    <a:pt x="289504" y="589996"/>
                    <a:pt x="274748" y="586483"/>
                    <a:pt x="263506" y="572430"/>
                  </a:cubicBezTo>
                  <a:cubicBezTo>
                    <a:pt x="250155" y="556971"/>
                    <a:pt x="247344" y="543621"/>
                    <a:pt x="266316" y="528864"/>
                  </a:cubicBezTo>
                  <a:cubicBezTo>
                    <a:pt x="280370" y="518324"/>
                    <a:pt x="297936" y="507082"/>
                    <a:pt x="289504" y="485299"/>
                  </a:cubicBezTo>
                  <a:cubicBezTo>
                    <a:pt x="280370" y="462111"/>
                    <a:pt x="264911" y="445248"/>
                    <a:pt x="237507" y="442437"/>
                  </a:cubicBezTo>
                  <a:cubicBezTo>
                    <a:pt x="211509" y="439626"/>
                    <a:pt x="186915" y="440329"/>
                    <a:pt x="167241" y="462111"/>
                  </a:cubicBezTo>
                  <a:cubicBezTo>
                    <a:pt x="144756" y="487407"/>
                    <a:pt x="145458" y="502163"/>
                    <a:pt x="170051" y="523946"/>
                  </a:cubicBezTo>
                  <a:cubicBezTo>
                    <a:pt x="179186" y="532378"/>
                    <a:pt x="196050" y="537296"/>
                    <a:pt x="189023" y="555566"/>
                  </a:cubicBezTo>
                  <a:cubicBezTo>
                    <a:pt x="181997" y="573835"/>
                    <a:pt x="168646" y="587186"/>
                    <a:pt x="148971" y="587888"/>
                  </a:cubicBezTo>
                  <a:cubicBezTo>
                    <a:pt x="103298" y="589294"/>
                    <a:pt x="57625" y="588591"/>
                    <a:pt x="11952" y="589294"/>
                  </a:cubicBezTo>
                  <a:cubicBezTo>
                    <a:pt x="-696" y="589294"/>
                    <a:pt x="7" y="581564"/>
                    <a:pt x="7" y="573132"/>
                  </a:cubicBezTo>
                  <a:cubicBezTo>
                    <a:pt x="1412" y="552053"/>
                    <a:pt x="1412" y="530270"/>
                    <a:pt x="710" y="50848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963C4302-B9AF-4AE5-960C-0F144FF8171B}"/>
                </a:ext>
              </a:extLst>
            </p:cNvPr>
            <p:cNvSpPr/>
            <p:nvPr/>
          </p:nvSpPr>
          <p:spPr>
            <a:xfrm>
              <a:off x="10440107" y="4570484"/>
              <a:ext cx="1282731" cy="769640"/>
            </a:xfrm>
            <a:custGeom>
              <a:avLst/>
              <a:gdLst>
                <a:gd name="connsiteX0" fmla="*/ 220814 w 737797"/>
                <a:gd name="connsiteY0" fmla="*/ 442759 h 442678"/>
                <a:gd name="connsiteX1" fmla="*/ 153359 w 737797"/>
                <a:gd name="connsiteY1" fmla="*/ 437841 h 442678"/>
                <a:gd name="connsiteX2" fmla="*/ 149143 w 737797"/>
                <a:gd name="connsiteY2" fmla="*/ 366169 h 442678"/>
                <a:gd name="connsiteX3" fmla="*/ 149143 w 737797"/>
                <a:gd name="connsiteY3" fmla="*/ 302929 h 442678"/>
                <a:gd name="connsiteX4" fmla="*/ 127360 w 737797"/>
                <a:gd name="connsiteY4" fmla="*/ 267796 h 442678"/>
                <a:gd name="connsiteX5" fmla="*/ 103470 w 737797"/>
                <a:gd name="connsiteY5" fmla="*/ 283957 h 442678"/>
                <a:gd name="connsiteX6" fmla="*/ 31095 w 737797"/>
                <a:gd name="connsiteY6" fmla="*/ 290984 h 442678"/>
                <a:gd name="connsiteX7" fmla="*/ 28987 w 737797"/>
                <a:gd name="connsiteY7" fmla="*/ 153965 h 442678"/>
                <a:gd name="connsiteX8" fmla="*/ 102767 w 737797"/>
                <a:gd name="connsiteY8" fmla="*/ 160288 h 442678"/>
                <a:gd name="connsiteX9" fmla="*/ 127360 w 737797"/>
                <a:gd name="connsiteY9" fmla="*/ 175747 h 442678"/>
                <a:gd name="connsiteX10" fmla="*/ 148440 w 737797"/>
                <a:gd name="connsiteY10" fmla="*/ 142722 h 442678"/>
                <a:gd name="connsiteX11" fmla="*/ 147738 w 737797"/>
                <a:gd name="connsiteY11" fmla="*/ 24674 h 442678"/>
                <a:gd name="connsiteX12" fmla="*/ 173736 w 737797"/>
                <a:gd name="connsiteY12" fmla="*/ 81 h 442678"/>
                <a:gd name="connsiteX13" fmla="*/ 288973 w 737797"/>
                <a:gd name="connsiteY13" fmla="*/ 81 h 442678"/>
                <a:gd name="connsiteX14" fmla="*/ 325511 w 737797"/>
                <a:gd name="connsiteY14" fmla="*/ 14134 h 442678"/>
                <a:gd name="connsiteX15" fmla="*/ 323404 w 737797"/>
                <a:gd name="connsiteY15" fmla="*/ 60510 h 442678"/>
                <a:gd name="connsiteX16" fmla="*/ 300918 w 737797"/>
                <a:gd name="connsiteY16" fmla="*/ 100562 h 442678"/>
                <a:gd name="connsiteX17" fmla="*/ 342376 w 737797"/>
                <a:gd name="connsiteY17" fmla="*/ 144127 h 442678"/>
                <a:gd name="connsiteX18" fmla="*/ 425290 w 737797"/>
                <a:gd name="connsiteY18" fmla="*/ 125155 h 442678"/>
                <a:gd name="connsiteX19" fmla="*/ 421074 w 737797"/>
                <a:gd name="connsiteY19" fmla="*/ 64726 h 442678"/>
                <a:gd name="connsiteX20" fmla="*/ 401399 w 737797"/>
                <a:gd name="connsiteY20" fmla="*/ 33106 h 442678"/>
                <a:gd name="connsiteX21" fmla="*/ 441451 w 737797"/>
                <a:gd name="connsiteY21" fmla="*/ 783 h 442678"/>
                <a:gd name="connsiteX22" fmla="*/ 578470 w 737797"/>
                <a:gd name="connsiteY22" fmla="*/ 81 h 442678"/>
                <a:gd name="connsiteX23" fmla="*/ 591821 w 737797"/>
                <a:gd name="connsiteY23" fmla="*/ 17648 h 442678"/>
                <a:gd name="connsiteX24" fmla="*/ 591821 w 737797"/>
                <a:gd name="connsiteY24" fmla="*/ 135695 h 442678"/>
                <a:gd name="connsiteX25" fmla="*/ 602361 w 737797"/>
                <a:gd name="connsiteY25" fmla="*/ 168018 h 442678"/>
                <a:gd name="connsiteX26" fmla="*/ 631170 w 737797"/>
                <a:gd name="connsiteY26" fmla="*/ 166612 h 442678"/>
                <a:gd name="connsiteX27" fmla="*/ 683168 w 737797"/>
                <a:gd name="connsiteY27" fmla="*/ 139208 h 442678"/>
                <a:gd name="connsiteX28" fmla="*/ 737975 w 737797"/>
                <a:gd name="connsiteY28" fmla="*/ 194719 h 442678"/>
                <a:gd name="connsiteX29" fmla="*/ 711977 w 737797"/>
                <a:gd name="connsiteY29" fmla="*/ 286768 h 442678"/>
                <a:gd name="connsiteX30" fmla="*/ 636089 w 737797"/>
                <a:gd name="connsiteY30" fmla="*/ 281849 h 442678"/>
                <a:gd name="connsiteX31" fmla="*/ 614306 w 737797"/>
                <a:gd name="connsiteY31" fmla="*/ 266391 h 442678"/>
                <a:gd name="connsiteX32" fmla="*/ 592524 w 737797"/>
                <a:gd name="connsiteY32" fmla="*/ 298011 h 442678"/>
                <a:gd name="connsiteX33" fmla="*/ 593226 w 737797"/>
                <a:gd name="connsiteY33" fmla="*/ 418166 h 442678"/>
                <a:gd name="connsiteX34" fmla="*/ 571444 w 737797"/>
                <a:gd name="connsiteY34" fmla="*/ 441354 h 442678"/>
                <a:gd name="connsiteX35" fmla="*/ 453396 w 737797"/>
                <a:gd name="connsiteY35" fmla="*/ 441354 h 442678"/>
                <a:gd name="connsiteX36" fmla="*/ 411939 w 737797"/>
                <a:gd name="connsiteY36" fmla="*/ 424490 h 442678"/>
                <a:gd name="connsiteX37" fmla="*/ 415452 w 737797"/>
                <a:gd name="connsiteY37" fmla="*/ 380925 h 442678"/>
                <a:gd name="connsiteX38" fmla="*/ 439343 w 737797"/>
                <a:gd name="connsiteY38" fmla="*/ 338765 h 442678"/>
                <a:gd name="connsiteX39" fmla="*/ 394372 w 737797"/>
                <a:gd name="connsiteY39" fmla="*/ 295902 h 442678"/>
                <a:gd name="connsiteX40" fmla="*/ 318485 w 737797"/>
                <a:gd name="connsiteY40" fmla="*/ 312766 h 442678"/>
                <a:gd name="connsiteX41" fmla="*/ 320593 w 737797"/>
                <a:gd name="connsiteY41" fmla="*/ 377412 h 442678"/>
                <a:gd name="connsiteX42" fmla="*/ 338862 w 737797"/>
                <a:gd name="connsiteY42" fmla="*/ 409032 h 442678"/>
                <a:gd name="connsiteX43" fmla="*/ 298107 w 737797"/>
                <a:gd name="connsiteY43" fmla="*/ 440651 h 442678"/>
                <a:gd name="connsiteX44" fmla="*/ 220814 w 737797"/>
                <a:gd name="connsiteY44" fmla="*/ 44275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37797" h="442678">
                  <a:moveTo>
                    <a:pt x="220814" y="442759"/>
                  </a:moveTo>
                  <a:cubicBezTo>
                    <a:pt x="201140" y="440651"/>
                    <a:pt x="167412" y="454002"/>
                    <a:pt x="153359" y="437841"/>
                  </a:cubicBezTo>
                  <a:cubicBezTo>
                    <a:pt x="140711" y="423787"/>
                    <a:pt x="149845" y="390762"/>
                    <a:pt x="149143" y="366169"/>
                  </a:cubicBezTo>
                  <a:cubicBezTo>
                    <a:pt x="149143" y="345089"/>
                    <a:pt x="148440" y="324009"/>
                    <a:pt x="149143" y="302929"/>
                  </a:cubicBezTo>
                  <a:cubicBezTo>
                    <a:pt x="149845" y="286065"/>
                    <a:pt x="141413" y="274120"/>
                    <a:pt x="127360" y="267796"/>
                  </a:cubicBezTo>
                  <a:cubicBezTo>
                    <a:pt x="112604" y="260769"/>
                    <a:pt x="109794" y="276931"/>
                    <a:pt x="103470" y="283957"/>
                  </a:cubicBezTo>
                  <a:cubicBezTo>
                    <a:pt x="79579" y="309253"/>
                    <a:pt x="59905" y="309956"/>
                    <a:pt x="31095" y="290984"/>
                  </a:cubicBezTo>
                  <a:cubicBezTo>
                    <a:pt x="-10362" y="263580"/>
                    <a:pt x="-9659" y="181368"/>
                    <a:pt x="28987" y="153965"/>
                  </a:cubicBezTo>
                  <a:cubicBezTo>
                    <a:pt x="58499" y="133587"/>
                    <a:pt x="78174" y="133587"/>
                    <a:pt x="102767" y="160288"/>
                  </a:cubicBezTo>
                  <a:cubicBezTo>
                    <a:pt x="109091" y="167315"/>
                    <a:pt x="112604" y="183476"/>
                    <a:pt x="127360" y="175747"/>
                  </a:cubicBezTo>
                  <a:cubicBezTo>
                    <a:pt x="140008" y="169423"/>
                    <a:pt x="148440" y="158883"/>
                    <a:pt x="148440" y="142722"/>
                  </a:cubicBezTo>
                  <a:cubicBezTo>
                    <a:pt x="148440" y="103373"/>
                    <a:pt x="149845" y="64023"/>
                    <a:pt x="147738" y="24674"/>
                  </a:cubicBezTo>
                  <a:cubicBezTo>
                    <a:pt x="146332" y="2892"/>
                    <a:pt x="154061" y="-621"/>
                    <a:pt x="173736" y="81"/>
                  </a:cubicBezTo>
                  <a:cubicBezTo>
                    <a:pt x="211680" y="1486"/>
                    <a:pt x="250326" y="783"/>
                    <a:pt x="288973" y="81"/>
                  </a:cubicBezTo>
                  <a:cubicBezTo>
                    <a:pt x="303729" y="81"/>
                    <a:pt x="315674" y="3594"/>
                    <a:pt x="325511" y="14134"/>
                  </a:cubicBezTo>
                  <a:cubicBezTo>
                    <a:pt x="343781" y="33106"/>
                    <a:pt x="343781" y="42943"/>
                    <a:pt x="323404" y="60510"/>
                  </a:cubicBezTo>
                  <a:cubicBezTo>
                    <a:pt x="310756" y="71050"/>
                    <a:pt x="295999" y="80887"/>
                    <a:pt x="300918" y="100562"/>
                  </a:cubicBezTo>
                  <a:cubicBezTo>
                    <a:pt x="306539" y="122345"/>
                    <a:pt x="320593" y="137803"/>
                    <a:pt x="342376" y="144127"/>
                  </a:cubicBezTo>
                  <a:cubicBezTo>
                    <a:pt x="373292" y="152559"/>
                    <a:pt x="402102" y="151154"/>
                    <a:pt x="425290" y="125155"/>
                  </a:cubicBezTo>
                  <a:cubicBezTo>
                    <a:pt x="446370" y="101967"/>
                    <a:pt x="444964" y="85103"/>
                    <a:pt x="421074" y="64726"/>
                  </a:cubicBezTo>
                  <a:cubicBezTo>
                    <a:pt x="411237" y="56294"/>
                    <a:pt x="395075" y="49970"/>
                    <a:pt x="401399" y="33106"/>
                  </a:cubicBezTo>
                  <a:cubicBezTo>
                    <a:pt x="408426" y="14837"/>
                    <a:pt x="421074" y="783"/>
                    <a:pt x="441451" y="783"/>
                  </a:cubicBezTo>
                  <a:cubicBezTo>
                    <a:pt x="487124" y="81"/>
                    <a:pt x="532797" y="783"/>
                    <a:pt x="578470" y="81"/>
                  </a:cubicBezTo>
                  <a:cubicBezTo>
                    <a:pt x="592524" y="81"/>
                    <a:pt x="591821" y="8513"/>
                    <a:pt x="591821" y="17648"/>
                  </a:cubicBezTo>
                  <a:cubicBezTo>
                    <a:pt x="591821" y="56997"/>
                    <a:pt x="591821" y="96346"/>
                    <a:pt x="591821" y="135695"/>
                  </a:cubicBezTo>
                  <a:cubicBezTo>
                    <a:pt x="591821" y="147640"/>
                    <a:pt x="592524" y="158883"/>
                    <a:pt x="602361" y="168018"/>
                  </a:cubicBezTo>
                  <a:cubicBezTo>
                    <a:pt x="612901" y="177855"/>
                    <a:pt x="621333" y="180666"/>
                    <a:pt x="631170" y="166612"/>
                  </a:cubicBezTo>
                  <a:cubicBezTo>
                    <a:pt x="643818" y="149046"/>
                    <a:pt x="659277" y="132182"/>
                    <a:pt x="683168" y="139208"/>
                  </a:cubicBezTo>
                  <a:cubicBezTo>
                    <a:pt x="710571" y="146938"/>
                    <a:pt x="731651" y="165207"/>
                    <a:pt x="737975" y="194719"/>
                  </a:cubicBezTo>
                  <a:cubicBezTo>
                    <a:pt x="745002" y="229149"/>
                    <a:pt x="742191" y="261472"/>
                    <a:pt x="711977" y="286768"/>
                  </a:cubicBezTo>
                  <a:cubicBezTo>
                    <a:pt x="683168" y="309956"/>
                    <a:pt x="660682" y="308551"/>
                    <a:pt x="636089" y="281849"/>
                  </a:cubicBezTo>
                  <a:cubicBezTo>
                    <a:pt x="629765" y="275525"/>
                    <a:pt x="626954" y="260769"/>
                    <a:pt x="614306" y="266391"/>
                  </a:cubicBezTo>
                  <a:cubicBezTo>
                    <a:pt x="601658" y="272012"/>
                    <a:pt x="592524" y="282552"/>
                    <a:pt x="592524" y="298011"/>
                  </a:cubicBezTo>
                  <a:cubicBezTo>
                    <a:pt x="592524" y="338062"/>
                    <a:pt x="591821" y="378114"/>
                    <a:pt x="593226" y="418166"/>
                  </a:cubicBezTo>
                  <a:cubicBezTo>
                    <a:pt x="593929" y="435030"/>
                    <a:pt x="590416" y="442057"/>
                    <a:pt x="571444" y="441354"/>
                  </a:cubicBezTo>
                  <a:cubicBezTo>
                    <a:pt x="532095" y="439948"/>
                    <a:pt x="492745" y="440651"/>
                    <a:pt x="453396" y="441354"/>
                  </a:cubicBezTo>
                  <a:cubicBezTo>
                    <a:pt x="436532" y="441354"/>
                    <a:pt x="423182" y="437138"/>
                    <a:pt x="411939" y="424490"/>
                  </a:cubicBezTo>
                  <a:cubicBezTo>
                    <a:pt x="397886" y="408329"/>
                    <a:pt x="396480" y="394275"/>
                    <a:pt x="415452" y="380925"/>
                  </a:cubicBezTo>
                  <a:cubicBezTo>
                    <a:pt x="429506" y="371087"/>
                    <a:pt x="445667" y="359142"/>
                    <a:pt x="439343" y="338765"/>
                  </a:cubicBezTo>
                  <a:cubicBezTo>
                    <a:pt x="432316" y="316982"/>
                    <a:pt x="417560" y="301524"/>
                    <a:pt x="394372" y="295902"/>
                  </a:cubicBezTo>
                  <a:cubicBezTo>
                    <a:pt x="366266" y="289579"/>
                    <a:pt x="340267" y="290984"/>
                    <a:pt x="318485" y="312766"/>
                  </a:cubicBezTo>
                  <a:cubicBezTo>
                    <a:pt x="294594" y="336657"/>
                    <a:pt x="295999" y="354224"/>
                    <a:pt x="320593" y="377412"/>
                  </a:cubicBezTo>
                  <a:cubicBezTo>
                    <a:pt x="329727" y="385844"/>
                    <a:pt x="347294" y="390060"/>
                    <a:pt x="338862" y="409032"/>
                  </a:cubicBezTo>
                  <a:cubicBezTo>
                    <a:pt x="330430" y="426598"/>
                    <a:pt x="319187" y="439948"/>
                    <a:pt x="298107" y="440651"/>
                  </a:cubicBezTo>
                  <a:cubicBezTo>
                    <a:pt x="274217" y="443462"/>
                    <a:pt x="250326" y="442759"/>
                    <a:pt x="220814" y="4427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2C38E2D1-91F4-4E51-82A2-50B899C3D6A8}"/>
                </a:ext>
              </a:extLst>
            </p:cNvPr>
            <p:cNvSpPr/>
            <p:nvPr/>
          </p:nvSpPr>
          <p:spPr>
            <a:xfrm flipH="1">
              <a:off x="10427883" y="2789016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D5C322F3-BE23-4D49-8B11-B4DECA7FC6DF}"/>
                </a:ext>
              </a:extLst>
            </p:cNvPr>
            <p:cNvSpPr/>
            <p:nvPr/>
          </p:nvSpPr>
          <p:spPr>
            <a:xfrm flipH="1">
              <a:off x="10431450" y="5073577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F652F72D-B42A-46EF-8728-B2DE0935D3E1}"/>
                </a:ext>
              </a:extLst>
            </p:cNvPr>
            <p:cNvSpPr/>
            <p:nvPr/>
          </p:nvSpPr>
          <p:spPr>
            <a:xfrm>
              <a:off x="9929601" y="4307338"/>
              <a:ext cx="769640" cy="1026186"/>
            </a:xfrm>
            <a:custGeom>
              <a:avLst/>
              <a:gdLst>
                <a:gd name="connsiteX0" fmla="*/ 363277 w 442678"/>
                <a:gd name="connsiteY0" fmla="*/ 590663 h 590237"/>
                <a:gd name="connsiteX1" fmla="*/ 300037 w 442678"/>
                <a:gd name="connsiteY1" fmla="*/ 590663 h 590237"/>
                <a:gd name="connsiteX2" fmla="*/ 262094 w 442678"/>
                <a:gd name="connsiteY2" fmla="*/ 572393 h 590237"/>
                <a:gd name="connsiteX3" fmla="*/ 266310 w 442678"/>
                <a:gd name="connsiteY3" fmla="*/ 530937 h 590237"/>
                <a:gd name="connsiteX4" fmla="*/ 290200 w 442678"/>
                <a:gd name="connsiteY4" fmla="*/ 486669 h 590237"/>
                <a:gd name="connsiteX5" fmla="*/ 241014 w 442678"/>
                <a:gd name="connsiteY5" fmla="*/ 444509 h 590237"/>
                <a:gd name="connsiteX6" fmla="*/ 167937 w 442678"/>
                <a:gd name="connsiteY6" fmla="*/ 464183 h 590237"/>
                <a:gd name="connsiteX7" fmla="*/ 170747 w 442678"/>
                <a:gd name="connsiteY7" fmla="*/ 526720 h 590237"/>
                <a:gd name="connsiteX8" fmla="*/ 189719 w 442678"/>
                <a:gd name="connsiteY8" fmla="*/ 558340 h 590237"/>
                <a:gd name="connsiteX9" fmla="*/ 146857 w 442678"/>
                <a:gd name="connsiteY9" fmla="*/ 591365 h 590237"/>
                <a:gd name="connsiteX10" fmla="*/ 15458 w 442678"/>
                <a:gd name="connsiteY10" fmla="*/ 592068 h 590237"/>
                <a:gd name="connsiteX11" fmla="*/ 702 w 442678"/>
                <a:gd name="connsiteY11" fmla="*/ 576610 h 590237"/>
                <a:gd name="connsiteX12" fmla="*/ 702 w 442678"/>
                <a:gd name="connsiteY12" fmla="*/ 448022 h 590237"/>
                <a:gd name="connsiteX13" fmla="*/ 26701 w 442678"/>
                <a:gd name="connsiteY13" fmla="*/ 405862 h 590237"/>
                <a:gd name="connsiteX14" fmla="*/ 55510 w 442678"/>
                <a:gd name="connsiteY14" fmla="*/ 410078 h 590237"/>
                <a:gd name="connsiteX15" fmla="*/ 127885 w 442678"/>
                <a:gd name="connsiteY15" fmla="*/ 424834 h 590237"/>
                <a:gd name="connsiteX16" fmla="*/ 132803 w 442678"/>
                <a:gd name="connsiteY16" fmla="*/ 322948 h 590237"/>
                <a:gd name="connsiteX17" fmla="*/ 63240 w 442678"/>
                <a:gd name="connsiteY17" fmla="*/ 322245 h 590237"/>
                <a:gd name="connsiteX18" fmla="*/ 33025 w 442678"/>
                <a:gd name="connsiteY18" fmla="*/ 338406 h 590237"/>
                <a:gd name="connsiteX19" fmla="*/ 1405 w 442678"/>
                <a:gd name="connsiteY19" fmla="*/ 301165 h 590237"/>
                <a:gd name="connsiteX20" fmla="*/ 0 w 442678"/>
                <a:gd name="connsiteY20" fmla="*/ 161335 h 590237"/>
                <a:gd name="connsiteX21" fmla="*/ 16161 w 442678"/>
                <a:gd name="connsiteY21" fmla="*/ 150093 h 590237"/>
                <a:gd name="connsiteX22" fmla="*/ 131398 w 442678"/>
                <a:gd name="connsiteY22" fmla="*/ 150093 h 590237"/>
                <a:gd name="connsiteX23" fmla="*/ 158099 w 442678"/>
                <a:gd name="connsiteY23" fmla="*/ 145877 h 590237"/>
                <a:gd name="connsiteX24" fmla="*/ 163018 w 442678"/>
                <a:gd name="connsiteY24" fmla="*/ 107230 h 590237"/>
                <a:gd name="connsiteX25" fmla="*/ 160910 w 442678"/>
                <a:gd name="connsiteY25" fmla="*/ 22208 h 590237"/>
                <a:gd name="connsiteX26" fmla="*/ 289497 w 442678"/>
                <a:gd name="connsiteY26" fmla="*/ 32748 h 590237"/>
                <a:gd name="connsiteX27" fmla="*/ 283876 w 442678"/>
                <a:gd name="connsiteY27" fmla="*/ 103014 h 590237"/>
                <a:gd name="connsiteX28" fmla="*/ 267012 w 442678"/>
                <a:gd name="connsiteY28" fmla="*/ 129013 h 590237"/>
                <a:gd name="connsiteX29" fmla="*/ 304956 w 442678"/>
                <a:gd name="connsiteY29" fmla="*/ 150795 h 590237"/>
                <a:gd name="connsiteX30" fmla="*/ 420193 w 442678"/>
                <a:gd name="connsiteY30" fmla="*/ 150093 h 590237"/>
                <a:gd name="connsiteX31" fmla="*/ 443381 w 442678"/>
                <a:gd name="connsiteY31" fmla="*/ 172578 h 590237"/>
                <a:gd name="connsiteX32" fmla="*/ 442678 w 442678"/>
                <a:gd name="connsiteY32" fmla="*/ 285004 h 590237"/>
                <a:gd name="connsiteX33" fmla="*/ 427220 w 442678"/>
                <a:gd name="connsiteY33" fmla="*/ 327164 h 590237"/>
                <a:gd name="connsiteX34" fmla="*/ 380844 w 442678"/>
                <a:gd name="connsiteY34" fmla="*/ 325056 h 590237"/>
                <a:gd name="connsiteX35" fmla="*/ 338684 w 442678"/>
                <a:gd name="connsiteY35" fmla="*/ 302571 h 590237"/>
                <a:gd name="connsiteX36" fmla="*/ 295821 w 442678"/>
                <a:gd name="connsiteY36" fmla="*/ 351054 h 590237"/>
                <a:gd name="connsiteX37" fmla="*/ 320415 w 442678"/>
                <a:gd name="connsiteY37" fmla="*/ 429753 h 590237"/>
                <a:gd name="connsiteX38" fmla="*/ 374520 w 442678"/>
                <a:gd name="connsiteY38" fmla="*/ 424834 h 590237"/>
                <a:gd name="connsiteX39" fmla="*/ 410356 w 442678"/>
                <a:gd name="connsiteY39" fmla="*/ 403754 h 590237"/>
                <a:gd name="connsiteX40" fmla="*/ 442678 w 442678"/>
                <a:gd name="connsiteY40" fmla="*/ 450130 h 590237"/>
                <a:gd name="connsiteX41" fmla="*/ 443381 w 442678"/>
                <a:gd name="connsiteY41" fmla="*/ 575907 h 590237"/>
                <a:gd name="connsiteX42" fmla="*/ 427922 w 442678"/>
                <a:gd name="connsiteY42" fmla="*/ 591365 h 590237"/>
                <a:gd name="connsiteX43" fmla="*/ 363277 w 442678"/>
                <a:gd name="connsiteY43" fmla="*/ 590663 h 590237"/>
                <a:gd name="connsiteX44" fmla="*/ 363277 w 442678"/>
                <a:gd name="connsiteY44" fmla="*/ 59066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2678" h="590237">
                  <a:moveTo>
                    <a:pt x="363277" y="590663"/>
                  </a:moveTo>
                  <a:cubicBezTo>
                    <a:pt x="342197" y="590663"/>
                    <a:pt x="321117" y="590663"/>
                    <a:pt x="300037" y="590663"/>
                  </a:cubicBezTo>
                  <a:cubicBezTo>
                    <a:pt x="283876" y="590663"/>
                    <a:pt x="271931" y="583636"/>
                    <a:pt x="262094" y="572393"/>
                  </a:cubicBezTo>
                  <a:cubicBezTo>
                    <a:pt x="249446" y="556935"/>
                    <a:pt x="248743" y="543584"/>
                    <a:pt x="266310" y="530937"/>
                  </a:cubicBezTo>
                  <a:cubicBezTo>
                    <a:pt x="281066" y="520397"/>
                    <a:pt x="298632" y="508451"/>
                    <a:pt x="290200" y="486669"/>
                  </a:cubicBezTo>
                  <a:cubicBezTo>
                    <a:pt x="281768" y="464886"/>
                    <a:pt x="266310" y="448022"/>
                    <a:pt x="241014" y="444509"/>
                  </a:cubicBezTo>
                  <a:cubicBezTo>
                    <a:pt x="214313" y="440996"/>
                    <a:pt x="188314" y="440996"/>
                    <a:pt x="167937" y="464183"/>
                  </a:cubicBezTo>
                  <a:cubicBezTo>
                    <a:pt x="146154" y="488777"/>
                    <a:pt x="146857" y="504235"/>
                    <a:pt x="170747" y="526720"/>
                  </a:cubicBezTo>
                  <a:cubicBezTo>
                    <a:pt x="179882" y="535152"/>
                    <a:pt x="197448" y="540071"/>
                    <a:pt x="189719" y="558340"/>
                  </a:cubicBezTo>
                  <a:cubicBezTo>
                    <a:pt x="181990" y="577312"/>
                    <a:pt x="169342" y="591365"/>
                    <a:pt x="146857" y="591365"/>
                  </a:cubicBezTo>
                  <a:cubicBezTo>
                    <a:pt x="103291" y="592068"/>
                    <a:pt x="59024" y="591365"/>
                    <a:pt x="15458" y="592068"/>
                  </a:cubicBezTo>
                  <a:cubicBezTo>
                    <a:pt x="2811" y="592068"/>
                    <a:pt x="0" y="587852"/>
                    <a:pt x="702" y="576610"/>
                  </a:cubicBezTo>
                  <a:cubicBezTo>
                    <a:pt x="1405" y="533747"/>
                    <a:pt x="1405" y="490885"/>
                    <a:pt x="702" y="448022"/>
                  </a:cubicBezTo>
                  <a:cubicBezTo>
                    <a:pt x="702" y="428347"/>
                    <a:pt x="11945" y="415699"/>
                    <a:pt x="26701" y="405862"/>
                  </a:cubicBezTo>
                  <a:cubicBezTo>
                    <a:pt x="36538" y="399538"/>
                    <a:pt x="45673" y="400241"/>
                    <a:pt x="55510" y="410078"/>
                  </a:cubicBezTo>
                  <a:cubicBezTo>
                    <a:pt x="93454" y="448022"/>
                    <a:pt x="101886" y="449427"/>
                    <a:pt x="127885" y="424834"/>
                  </a:cubicBezTo>
                  <a:cubicBezTo>
                    <a:pt x="154586" y="399538"/>
                    <a:pt x="157397" y="350352"/>
                    <a:pt x="132803" y="322948"/>
                  </a:cubicBezTo>
                  <a:cubicBezTo>
                    <a:pt x="106805" y="293436"/>
                    <a:pt x="89238" y="293436"/>
                    <a:pt x="63240" y="322245"/>
                  </a:cubicBezTo>
                  <a:cubicBezTo>
                    <a:pt x="55510" y="330677"/>
                    <a:pt x="50592" y="345433"/>
                    <a:pt x="33025" y="338406"/>
                  </a:cubicBezTo>
                  <a:cubicBezTo>
                    <a:pt x="15458" y="331380"/>
                    <a:pt x="2108" y="320137"/>
                    <a:pt x="1405" y="301165"/>
                  </a:cubicBezTo>
                  <a:cubicBezTo>
                    <a:pt x="0" y="254790"/>
                    <a:pt x="702" y="208414"/>
                    <a:pt x="0" y="161335"/>
                  </a:cubicBezTo>
                  <a:cubicBezTo>
                    <a:pt x="0" y="147985"/>
                    <a:pt x="8432" y="150093"/>
                    <a:pt x="16161" y="150093"/>
                  </a:cubicBezTo>
                  <a:cubicBezTo>
                    <a:pt x="54808" y="150093"/>
                    <a:pt x="92752" y="150093"/>
                    <a:pt x="131398" y="150093"/>
                  </a:cubicBezTo>
                  <a:cubicBezTo>
                    <a:pt x="140533" y="150093"/>
                    <a:pt x="149667" y="150795"/>
                    <a:pt x="158099" y="145877"/>
                  </a:cubicBezTo>
                  <a:cubicBezTo>
                    <a:pt x="179179" y="133931"/>
                    <a:pt x="180585" y="122689"/>
                    <a:pt x="163018" y="107230"/>
                  </a:cubicBezTo>
                  <a:cubicBezTo>
                    <a:pt x="129993" y="77718"/>
                    <a:pt x="129290" y="52422"/>
                    <a:pt x="160910" y="22208"/>
                  </a:cubicBezTo>
                  <a:cubicBezTo>
                    <a:pt x="196043" y="-11520"/>
                    <a:pt x="260688" y="-5899"/>
                    <a:pt x="289497" y="32748"/>
                  </a:cubicBezTo>
                  <a:cubicBezTo>
                    <a:pt x="309172" y="58746"/>
                    <a:pt x="306361" y="80529"/>
                    <a:pt x="283876" y="103014"/>
                  </a:cubicBezTo>
                  <a:cubicBezTo>
                    <a:pt x="276850" y="110041"/>
                    <a:pt x="257878" y="112149"/>
                    <a:pt x="267012" y="129013"/>
                  </a:cubicBezTo>
                  <a:cubicBezTo>
                    <a:pt x="274741" y="143769"/>
                    <a:pt x="287390" y="150795"/>
                    <a:pt x="304956" y="150795"/>
                  </a:cubicBezTo>
                  <a:cubicBezTo>
                    <a:pt x="343603" y="150093"/>
                    <a:pt x="381546" y="151498"/>
                    <a:pt x="420193" y="150093"/>
                  </a:cubicBezTo>
                  <a:cubicBezTo>
                    <a:pt x="437760" y="149390"/>
                    <a:pt x="444083" y="153606"/>
                    <a:pt x="443381" y="172578"/>
                  </a:cubicBezTo>
                  <a:cubicBezTo>
                    <a:pt x="441976" y="209819"/>
                    <a:pt x="442678" y="247763"/>
                    <a:pt x="442678" y="285004"/>
                  </a:cubicBezTo>
                  <a:cubicBezTo>
                    <a:pt x="442678" y="301165"/>
                    <a:pt x="439165" y="315219"/>
                    <a:pt x="427220" y="327164"/>
                  </a:cubicBezTo>
                  <a:cubicBezTo>
                    <a:pt x="408950" y="345433"/>
                    <a:pt x="397708" y="344731"/>
                    <a:pt x="380844" y="325056"/>
                  </a:cubicBezTo>
                  <a:cubicBezTo>
                    <a:pt x="369601" y="312408"/>
                    <a:pt x="359061" y="294841"/>
                    <a:pt x="338684" y="302571"/>
                  </a:cubicBezTo>
                  <a:cubicBezTo>
                    <a:pt x="316199" y="311003"/>
                    <a:pt x="299335" y="325759"/>
                    <a:pt x="295821" y="351054"/>
                  </a:cubicBezTo>
                  <a:cubicBezTo>
                    <a:pt x="291606" y="381269"/>
                    <a:pt x="293011" y="409376"/>
                    <a:pt x="320415" y="429753"/>
                  </a:cubicBezTo>
                  <a:cubicBezTo>
                    <a:pt x="342900" y="446617"/>
                    <a:pt x="355548" y="445211"/>
                    <a:pt x="374520" y="424834"/>
                  </a:cubicBezTo>
                  <a:cubicBezTo>
                    <a:pt x="384357" y="414294"/>
                    <a:pt x="389978" y="394620"/>
                    <a:pt x="410356" y="403754"/>
                  </a:cubicBezTo>
                  <a:cubicBezTo>
                    <a:pt x="430030" y="412186"/>
                    <a:pt x="441976" y="428347"/>
                    <a:pt x="442678" y="450130"/>
                  </a:cubicBezTo>
                  <a:cubicBezTo>
                    <a:pt x="443381" y="492290"/>
                    <a:pt x="442678" y="534450"/>
                    <a:pt x="443381" y="575907"/>
                  </a:cubicBezTo>
                  <a:cubicBezTo>
                    <a:pt x="443381" y="587852"/>
                    <a:pt x="439867" y="592068"/>
                    <a:pt x="427922" y="591365"/>
                  </a:cubicBezTo>
                  <a:cubicBezTo>
                    <a:pt x="406842" y="589960"/>
                    <a:pt x="385060" y="590663"/>
                    <a:pt x="363277" y="590663"/>
                  </a:cubicBezTo>
                  <a:cubicBezTo>
                    <a:pt x="363277" y="590663"/>
                    <a:pt x="363277" y="590663"/>
                    <a:pt x="363277" y="59066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5F7A4234-2E67-4E35-96EE-D21AFEE63CAC}"/>
                </a:ext>
              </a:extLst>
            </p:cNvPr>
            <p:cNvSpPr/>
            <p:nvPr/>
          </p:nvSpPr>
          <p:spPr>
            <a:xfrm>
              <a:off x="10684355" y="2274241"/>
              <a:ext cx="769640" cy="769640"/>
            </a:xfrm>
            <a:custGeom>
              <a:avLst/>
              <a:gdLst>
                <a:gd name="connsiteX0" fmla="*/ 441372 w 442678"/>
                <a:gd name="connsiteY0" fmla="*/ 81509 h 442678"/>
                <a:gd name="connsiteX1" fmla="*/ 441372 w 442678"/>
                <a:gd name="connsiteY1" fmla="*/ 144749 h 442678"/>
                <a:gd name="connsiteX2" fmla="*/ 422400 w 442678"/>
                <a:gd name="connsiteY2" fmla="*/ 181990 h 442678"/>
                <a:gd name="connsiteX3" fmla="*/ 380943 w 442678"/>
                <a:gd name="connsiteY3" fmla="*/ 179179 h 442678"/>
                <a:gd name="connsiteX4" fmla="*/ 334567 w 442678"/>
                <a:gd name="connsiteY4" fmla="*/ 155289 h 442678"/>
                <a:gd name="connsiteX5" fmla="*/ 293110 w 442678"/>
                <a:gd name="connsiteY5" fmla="*/ 211502 h 442678"/>
                <a:gd name="connsiteX6" fmla="*/ 315595 w 442678"/>
                <a:gd name="connsiteY6" fmla="*/ 278255 h 442678"/>
                <a:gd name="connsiteX7" fmla="*/ 376024 w 442678"/>
                <a:gd name="connsiteY7" fmla="*/ 274741 h 442678"/>
                <a:gd name="connsiteX8" fmla="*/ 409752 w 442678"/>
                <a:gd name="connsiteY8" fmla="*/ 255770 h 442678"/>
                <a:gd name="connsiteX9" fmla="*/ 441372 w 442678"/>
                <a:gd name="connsiteY9" fmla="*/ 299335 h 442678"/>
                <a:gd name="connsiteX10" fmla="*/ 442074 w 442678"/>
                <a:gd name="connsiteY10" fmla="*/ 427922 h 442678"/>
                <a:gd name="connsiteX11" fmla="*/ 424508 w 442678"/>
                <a:gd name="connsiteY11" fmla="*/ 444083 h 442678"/>
                <a:gd name="connsiteX12" fmla="*/ 298731 w 442678"/>
                <a:gd name="connsiteY12" fmla="*/ 444083 h 442678"/>
                <a:gd name="connsiteX13" fmla="*/ 261490 w 442678"/>
                <a:gd name="connsiteY13" fmla="*/ 425112 h 442678"/>
                <a:gd name="connsiteX14" fmla="*/ 265003 w 442678"/>
                <a:gd name="connsiteY14" fmla="*/ 384357 h 442678"/>
                <a:gd name="connsiteX15" fmla="*/ 288191 w 442678"/>
                <a:gd name="connsiteY15" fmla="*/ 337981 h 442678"/>
                <a:gd name="connsiteX16" fmla="*/ 235491 w 442678"/>
                <a:gd name="connsiteY16" fmla="*/ 296524 h 442678"/>
                <a:gd name="connsiteX17" fmla="*/ 165927 w 442678"/>
                <a:gd name="connsiteY17" fmla="*/ 318307 h 442678"/>
                <a:gd name="connsiteX18" fmla="*/ 170143 w 442678"/>
                <a:gd name="connsiteY18" fmla="*/ 378736 h 442678"/>
                <a:gd name="connsiteX19" fmla="*/ 189115 w 442678"/>
                <a:gd name="connsiteY19" fmla="*/ 413166 h 442678"/>
                <a:gd name="connsiteX20" fmla="*/ 144848 w 442678"/>
                <a:gd name="connsiteY20" fmla="*/ 444083 h 442678"/>
                <a:gd name="connsiteX21" fmla="*/ 16260 w 442678"/>
                <a:gd name="connsiteY21" fmla="*/ 444083 h 442678"/>
                <a:gd name="connsiteX22" fmla="*/ 99 w 442678"/>
                <a:gd name="connsiteY22" fmla="*/ 426517 h 442678"/>
                <a:gd name="connsiteX23" fmla="*/ 99 w 442678"/>
                <a:gd name="connsiteY23" fmla="*/ 303551 h 442678"/>
                <a:gd name="connsiteX24" fmla="*/ 19773 w 442678"/>
                <a:gd name="connsiteY24" fmla="*/ 263499 h 442678"/>
                <a:gd name="connsiteX25" fmla="*/ 61231 w 442678"/>
                <a:gd name="connsiteY25" fmla="*/ 267012 h 442678"/>
                <a:gd name="connsiteX26" fmla="*/ 107606 w 442678"/>
                <a:gd name="connsiteY26" fmla="*/ 290200 h 442678"/>
                <a:gd name="connsiteX27" fmla="*/ 148361 w 442678"/>
                <a:gd name="connsiteY27" fmla="*/ 234690 h 442678"/>
                <a:gd name="connsiteX28" fmla="*/ 127281 w 442678"/>
                <a:gd name="connsiteY28" fmla="*/ 167234 h 442678"/>
                <a:gd name="connsiteX29" fmla="*/ 66852 w 442678"/>
                <a:gd name="connsiteY29" fmla="*/ 171450 h 442678"/>
                <a:gd name="connsiteX30" fmla="*/ 31719 w 442678"/>
                <a:gd name="connsiteY30" fmla="*/ 189719 h 442678"/>
                <a:gd name="connsiteX31" fmla="*/ 801 w 442678"/>
                <a:gd name="connsiteY31" fmla="*/ 148262 h 442678"/>
                <a:gd name="connsiteX32" fmla="*/ 99 w 442678"/>
                <a:gd name="connsiteY32" fmla="*/ 14053 h 442678"/>
                <a:gd name="connsiteX33" fmla="*/ 14855 w 442678"/>
                <a:gd name="connsiteY33" fmla="*/ 702 h 442678"/>
                <a:gd name="connsiteX34" fmla="*/ 143442 w 442678"/>
                <a:gd name="connsiteY34" fmla="*/ 702 h 442678"/>
                <a:gd name="connsiteX35" fmla="*/ 181386 w 442678"/>
                <a:gd name="connsiteY35" fmla="*/ 19675 h 442678"/>
                <a:gd name="connsiteX36" fmla="*/ 177873 w 442678"/>
                <a:gd name="connsiteY36" fmla="*/ 61132 h 442678"/>
                <a:gd name="connsiteX37" fmla="*/ 153982 w 442678"/>
                <a:gd name="connsiteY37" fmla="*/ 107508 h 442678"/>
                <a:gd name="connsiteX38" fmla="*/ 207385 w 442678"/>
                <a:gd name="connsiteY38" fmla="*/ 148262 h 442678"/>
                <a:gd name="connsiteX39" fmla="*/ 280462 w 442678"/>
                <a:gd name="connsiteY39" fmla="*/ 122966 h 442678"/>
                <a:gd name="connsiteX40" fmla="*/ 275543 w 442678"/>
                <a:gd name="connsiteY40" fmla="*/ 68158 h 442678"/>
                <a:gd name="connsiteX41" fmla="*/ 253760 w 442678"/>
                <a:gd name="connsiteY41" fmla="*/ 35133 h 442678"/>
                <a:gd name="connsiteX42" fmla="*/ 298028 w 442678"/>
                <a:gd name="connsiteY42" fmla="*/ 702 h 442678"/>
                <a:gd name="connsiteX43" fmla="*/ 429426 w 442678"/>
                <a:gd name="connsiteY43" fmla="*/ 0 h 442678"/>
                <a:gd name="connsiteX44" fmla="*/ 442777 w 442678"/>
                <a:gd name="connsiteY44" fmla="*/ 14756 h 442678"/>
                <a:gd name="connsiteX45" fmla="*/ 441372 w 442678"/>
                <a:gd name="connsiteY45" fmla="*/ 8150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42678" h="442678">
                  <a:moveTo>
                    <a:pt x="441372" y="81509"/>
                  </a:moveTo>
                  <a:cubicBezTo>
                    <a:pt x="441372" y="102589"/>
                    <a:pt x="440669" y="123669"/>
                    <a:pt x="441372" y="144749"/>
                  </a:cubicBezTo>
                  <a:cubicBezTo>
                    <a:pt x="442074" y="160910"/>
                    <a:pt x="434345" y="172153"/>
                    <a:pt x="422400" y="181990"/>
                  </a:cubicBezTo>
                  <a:cubicBezTo>
                    <a:pt x="407644" y="194638"/>
                    <a:pt x="394293" y="196746"/>
                    <a:pt x="380943" y="179179"/>
                  </a:cubicBezTo>
                  <a:cubicBezTo>
                    <a:pt x="369700" y="164423"/>
                    <a:pt x="357755" y="145451"/>
                    <a:pt x="334567" y="155289"/>
                  </a:cubicBezTo>
                  <a:cubicBezTo>
                    <a:pt x="310676" y="165829"/>
                    <a:pt x="294515" y="183395"/>
                    <a:pt x="293110" y="211502"/>
                  </a:cubicBezTo>
                  <a:cubicBezTo>
                    <a:pt x="291704" y="236798"/>
                    <a:pt x="293812" y="260688"/>
                    <a:pt x="315595" y="278255"/>
                  </a:cubicBezTo>
                  <a:cubicBezTo>
                    <a:pt x="339485" y="298632"/>
                    <a:pt x="354944" y="297227"/>
                    <a:pt x="376024" y="274741"/>
                  </a:cubicBezTo>
                  <a:cubicBezTo>
                    <a:pt x="385158" y="264904"/>
                    <a:pt x="390077" y="245932"/>
                    <a:pt x="409752" y="255770"/>
                  </a:cubicBezTo>
                  <a:cubicBezTo>
                    <a:pt x="428021" y="264904"/>
                    <a:pt x="441372" y="277552"/>
                    <a:pt x="441372" y="299335"/>
                  </a:cubicBezTo>
                  <a:cubicBezTo>
                    <a:pt x="441372" y="342197"/>
                    <a:pt x="440669" y="385060"/>
                    <a:pt x="442074" y="427922"/>
                  </a:cubicBezTo>
                  <a:cubicBezTo>
                    <a:pt x="442074" y="441976"/>
                    <a:pt x="436453" y="444083"/>
                    <a:pt x="424508" y="444083"/>
                  </a:cubicBezTo>
                  <a:cubicBezTo>
                    <a:pt x="382348" y="443381"/>
                    <a:pt x="340891" y="443381"/>
                    <a:pt x="298731" y="444083"/>
                  </a:cubicBezTo>
                  <a:cubicBezTo>
                    <a:pt x="282570" y="444083"/>
                    <a:pt x="270624" y="437057"/>
                    <a:pt x="261490" y="425112"/>
                  </a:cubicBezTo>
                  <a:cubicBezTo>
                    <a:pt x="249544" y="410356"/>
                    <a:pt x="246734" y="397005"/>
                    <a:pt x="265003" y="384357"/>
                  </a:cubicBezTo>
                  <a:cubicBezTo>
                    <a:pt x="280462" y="373114"/>
                    <a:pt x="298028" y="361169"/>
                    <a:pt x="288191" y="337981"/>
                  </a:cubicBezTo>
                  <a:cubicBezTo>
                    <a:pt x="279056" y="314793"/>
                    <a:pt x="261490" y="299335"/>
                    <a:pt x="235491" y="296524"/>
                  </a:cubicBezTo>
                  <a:cubicBezTo>
                    <a:pt x="209493" y="294416"/>
                    <a:pt x="184197" y="295821"/>
                    <a:pt x="165927" y="318307"/>
                  </a:cubicBezTo>
                  <a:cubicBezTo>
                    <a:pt x="145550" y="342197"/>
                    <a:pt x="146955" y="357656"/>
                    <a:pt x="170143" y="378736"/>
                  </a:cubicBezTo>
                  <a:cubicBezTo>
                    <a:pt x="180683" y="387870"/>
                    <a:pt x="197547" y="394897"/>
                    <a:pt x="189115" y="413166"/>
                  </a:cubicBezTo>
                  <a:cubicBezTo>
                    <a:pt x="180683" y="430733"/>
                    <a:pt x="166630" y="444083"/>
                    <a:pt x="144848" y="444083"/>
                  </a:cubicBezTo>
                  <a:cubicBezTo>
                    <a:pt x="101985" y="444083"/>
                    <a:pt x="59122" y="443381"/>
                    <a:pt x="16260" y="444083"/>
                  </a:cubicBezTo>
                  <a:cubicBezTo>
                    <a:pt x="2207" y="444083"/>
                    <a:pt x="-604" y="439165"/>
                    <a:pt x="99" y="426517"/>
                  </a:cubicBezTo>
                  <a:cubicBezTo>
                    <a:pt x="801" y="385762"/>
                    <a:pt x="801" y="344305"/>
                    <a:pt x="99" y="303551"/>
                  </a:cubicBezTo>
                  <a:cubicBezTo>
                    <a:pt x="99" y="286687"/>
                    <a:pt x="7125" y="274039"/>
                    <a:pt x="19773" y="263499"/>
                  </a:cubicBezTo>
                  <a:cubicBezTo>
                    <a:pt x="34529" y="251554"/>
                    <a:pt x="47880" y="248743"/>
                    <a:pt x="61231" y="267012"/>
                  </a:cubicBezTo>
                  <a:cubicBezTo>
                    <a:pt x="72473" y="282471"/>
                    <a:pt x="84418" y="300740"/>
                    <a:pt x="107606" y="290200"/>
                  </a:cubicBezTo>
                  <a:cubicBezTo>
                    <a:pt x="131497" y="279660"/>
                    <a:pt x="147658" y="262796"/>
                    <a:pt x="148361" y="234690"/>
                  </a:cubicBezTo>
                  <a:cubicBezTo>
                    <a:pt x="149064" y="209394"/>
                    <a:pt x="149064" y="185503"/>
                    <a:pt x="127281" y="167234"/>
                  </a:cubicBezTo>
                  <a:cubicBezTo>
                    <a:pt x="103390" y="147559"/>
                    <a:pt x="87932" y="147559"/>
                    <a:pt x="66852" y="171450"/>
                  </a:cubicBezTo>
                  <a:cubicBezTo>
                    <a:pt x="57717" y="181990"/>
                    <a:pt x="50691" y="198854"/>
                    <a:pt x="31719" y="189719"/>
                  </a:cubicBezTo>
                  <a:cubicBezTo>
                    <a:pt x="14855" y="181990"/>
                    <a:pt x="801" y="167937"/>
                    <a:pt x="801" y="148262"/>
                  </a:cubicBezTo>
                  <a:cubicBezTo>
                    <a:pt x="99" y="103291"/>
                    <a:pt x="801" y="59024"/>
                    <a:pt x="99" y="14053"/>
                  </a:cubicBezTo>
                  <a:cubicBezTo>
                    <a:pt x="99" y="2811"/>
                    <a:pt x="5017" y="702"/>
                    <a:pt x="14855" y="702"/>
                  </a:cubicBezTo>
                  <a:cubicBezTo>
                    <a:pt x="57717" y="1405"/>
                    <a:pt x="100580" y="702"/>
                    <a:pt x="143442" y="702"/>
                  </a:cubicBezTo>
                  <a:cubicBezTo>
                    <a:pt x="158901" y="702"/>
                    <a:pt x="170846" y="7729"/>
                    <a:pt x="181386" y="19675"/>
                  </a:cubicBezTo>
                  <a:cubicBezTo>
                    <a:pt x="194034" y="34430"/>
                    <a:pt x="196142" y="47781"/>
                    <a:pt x="177873" y="61132"/>
                  </a:cubicBezTo>
                  <a:cubicBezTo>
                    <a:pt x="162414" y="72374"/>
                    <a:pt x="144145" y="85022"/>
                    <a:pt x="153982" y="107508"/>
                  </a:cubicBezTo>
                  <a:cubicBezTo>
                    <a:pt x="163819" y="129993"/>
                    <a:pt x="179981" y="146154"/>
                    <a:pt x="207385" y="148262"/>
                  </a:cubicBezTo>
                  <a:cubicBezTo>
                    <a:pt x="236194" y="150370"/>
                    <a:pt x="262192" y="148262"/>
                    <a:pt x="280462" y="122966"/>
                  </a:cubicBezTo>
                  <a:cubicBezTo>
                    <a:pt x="295218" y="102589"/>
                    <a:pt x="295218" y="85725"/>
                    <a:pt x="275543" y="68158"/>
                  </a:cubicBezTo>
                  <a:cubicBezTo>
                    <a:pt x="265706" y="59726"/>
                    <a:pt x="246734" y="54808"/>
                    <a:pt x="253760" y="35133"/>
                  </a:cubicBezTo>
                  <a:cubicBezTo>
                    <a:pt x="260787" y="14053"/>
                    <a:pt x="276246" y="1405"/>
                    <a:pt x="298028" y="702"/>
                  </a:cubicBezTo>
                  <a:cubicBezTo>
                    <a:pt x="341593" y="-703"/>
                    <a:pt x="385861" y="702"/>
                    <a:pt x="429426" y="0"/>
                  </a:cubicBezTo>
                  <a:cubicBezTo>
                    <a:pt x="441372" y="0"/>
                    <a:pt x="442777" y="5621"/>
                    <a:pt x="442777" y="14756"/>
                  </a:cubicBezTo>
                  <a:cubicBezTo>
                    <a:pt x="441372" y="37241"/>
                    <a:pt x="441372" y="59024"/>
                    <a:pt x="441372" y="8150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371F1326-F2D2-45CE-A1D2-64B23A0811A1}"/>
                </a:ext>
              </a:extLst>
            </p:cNvPr>
            <p:cNvSpPr/>
            <p:nvPr/>
          </p:nvSpPr>
          <p:spPr>
            <a:xfrm>
              <a:off x="10435621" y="3804605"/>
              <a:ext cx="1282731" cy="1026186"/>
            </a:xfrm>
            <a:custGeom>
              <a:avLst/>
              <a:gdLst>
                <a:gd name="connsiteX0" fmla="*/ 230901 w 737797"/>
                <a:gd name="connsiteY0" fmla="*/ 1565 h 590237"/>
                <a:gd name="connsiteX1" fmla="*/ 291330 w 737797"/>
                <a:gd name="connsiteY1" fmla="*/ 1565 h 590237"/>
                <a:gd name="connsiteX2" fmla="*/ 336300 w 737797"/>
                <a:gd name="connsiteY2" fmla="*/ 31077 h 590237"/>
                <a:gd name="connsiteX3" fmla="*/ 317328 w 737797"/>
                <a:gd name="connsiteY3" fmla="*/ 68318 h 590237"/>
                <a:gd name="connsiteX4" fmla="*/ 313815 w 737797"/>
                <a:gd name="connsiteY4" fmla="*/ 126639 h 590237"/>
                <a:gd name="connsiteX5" fmla="*/ 417107 w 737797"/>
                <a:gd name="connsiteY5" fmla="*/ 135071 h 590237"/>
                <a:gd name="connsiteX6" fmla="*/ 417809 w 737797"/>
                <a:gd name="connsiteY6" fmla="*/ 64102 h 590237"/>
                <a:gd name="connsiteX7" fmla="*/ 401648 w 737797"/>
                <a:gd name="connsiteY7" fmla="*/ 36698 h 590237"/>
                <a:gd name="connsiteX8" fmla="*/ 437484 w 737797"/>
                <a:gd name="connsiteY8" fmla="*/ 3673 h 590237"/>
                <a:gd name="connsiteX9" fmla="*/ 579422 w 737797"/>
                <a:gd name="connsiteY9" fmla="*/ 2268 h 590237"/>
                <a:gd name="connsiteX10" fmla="*/ 589962 w 737797"/>
                <a:gd name="connsiteY10" fmla="*/ 19132 h 590237"/>
                <a:gd name="connsiteX11" fmla="*/ 589962 w 737797"/>
                <a:gd name="connsiteY11" fmla="*/ 134369 h 590237"/>
                <a:gd name="connsiteX12" fmla="*/ 599799 w 737797"/>
                <a:gd name="connsiteY12" fmla="*/ 167394 h 590237"/>
                <a:gd name="connsiteX13" fmla="*/ 632122 w 737797"/>
                <a:gd name="connsiteY13" fmla="*/ 167394 h 590237"/>
                <a:gd name="connsiteX14" fmla="*/ 729089 w 737797"/>
                <a:gd name="connsiteY14" fmla="*/ 176528 h 590237"/>
                <a:gd name="connsiteX15" fmla="*/ 708009 w 737797"/>
                <a:gd name="connsiteY15" fmla="*/ 292468 h 590237"/>
                <a:gd name="connsiteX16" fmla="*/ 638446 w 737797"/>
                <a:gd name="connsiteY16" fmla="*/ 286144 h 590237"/>
                <a:gd name="connsiteX17" fmla="*/ 612447 w 737797"/>
                <a:gd name="connsiteY17" fmla="*/ 269280 h 590237"/>
                <a:gd name="connsiteX18" fmla="*/ 591367 w 737797"/>
                <a:gd name="connsiteY18" fmla="*/ 305116 h 590237"/>
                <a:gd name="connsiteX19" fmla="*/ 592070 w 737797"/>
                <a:gd name="connsiteY19" fmla="*/ 420353 h 590237"/>
                <a:gd name="connsiteX20" fmla="*/ 568882 w 737797"/>
                <a:gd name="connsiteY20" fmla="*/ 444243 h 590237"/>
                <a:gd name="connsiteX21" fmla="*/ 459267 w 737797"/>
                <a:gd name="connsiteY21" fmla="*/ 443541 h 590237"/>
                <a:gd name="connsiteX22" fmla="*/ 428349 w 737797"/>
                <a:gd name="connsiteY22" fmla="*/ 451270 h 590237"/>
                <a:gd name="connsiteX23" fmla="*/ 426944 w 737797"/>
                <a:gd name="connsiteY23" fmla="*/ 484998 h 590237"/>
                <a:gd name="connsiteX24" fmla="*/ 425539 w 737797"/>
                <a:gd name="connsiteY24" fmla="*/ 574939 h 590237"/>
                <a:gd name="connsiteX25" fmla="*/ 302573 w 737797"/>
                <a:gd name="connsiteY25" fmla="*/ 561588 h 590237"/>
                <a:gd name="connsiteX26" fmla="*/ 308194 w 737797"/>
                <a:gd name="connsiteY26" fmla="*/ 489214 h 590237"/>
                <a:gd name="connsiteX27" fmla="*/ 325760 w 737797"/>
                <a:gd name="connsiteY27" fmla="*/ 465323 h 590237"/>
                <a:gd name="connsiteX28" fmla="*/ 288519 w 737797"/>
                <a:gd name="connsiteY28" fmla="*/ 442838 h 590237"/>
                <a:gd name="connsiteX29" fmla="*/ 173282 w 737797"/>
                <a:gd name="connsiteY29" fmla="*/ 443541 h 590237"/>
                <a:gd name="connsiteX30" fmla="*/ 150094 w 737797"/>
                <a:gd name="connsiteY30" fmla="*/ 418947 h 590237"/>
                <a:gd name="connsiteX31" fmla="*/ 150797 w 737797"/>
                <a:gd name="connsiteY31" fmla="*/ 309332 h 590237"/>
                <a:gd name="connsiteX32" fmla="*/ 143770 w 737797"/>
                <a:gd name="connsiteY32" fmla="*/ 280523 h 590237"/>
                <a:gd name="connsiteX33" fmla="*/ 107935 w 737797"/>
                <a:gd name="connsiteY33" fmla="*/ 278415 h 590237"/>
                <a:gd name="connsiteX34" fmla="*/ 10967 w 737797"/>
                <a:gd name="connsiteY34" fmla="*/ 267172 h 590237"/>
                <a:gd name="connsiteX35" fmla="*/ 32047 w 737797"/>
                <a:gd name="connsiteY35" fmla="*/ 153341 h 590237"/>
                <a:gd name="connsiteX36" fmla="*/ 103718 w 737797"/>
                <a:gd name="connsiteY36" fmla="*/ 159664 h 590237"/>
                <a:gd name="connsiteX37" fmla="*/ 127609 w 737797"/>
                <a:gd name="connsiteY37" fmla="*/ 176528 h 590237"/>
                <a:gd name="connsiteX38" fmla="*/ 149391 w 737797"/>
                <a:gd name="connsiteY38" fmla="*/ 141395 h 590237"/>
                <a:gd name="connsiteX39" fmla="*/ 148689 w 737797"/>
                <a:gd name="connsiteY39" fmla="*/ 34590 h 590237"/>
                <a:gd name="connsiteX40" fmla="*/ 181714 w 737797"/>
                <a:gd name="connsiteY40" fmla="*/ 862 h 590237"/>
                <a:gd name="connsiteX41" fmla="*/ 230901 w 737797"/>
                <a:gd name="connsiteY41" fmla="*/ 156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37797" h="590237">
                  <a:moveTo>
                    <a:pt x="230901" y="1565"/>
                  </a:moveTo>
                  <a:cubicBezTo>
                    <a:pt x="251278" y="1565"/>
                    <a:pt x="270953" y="2268"/>
                    <a:pt x="291330" y="1565"/>
                  </a:cubicBezTo>
                  <a:cubicBezTo>
                    <a:pt x="313113" y="862"/>
                    <a:pt x="327868" y="12808"/>
                    <a:pt x="336300" y="31077"/>
                  </a:cubicBezTo>
                  <a:cubicBezTo>
                    <a:pt x="346137" y="50751"/>
                    <a:pt x="327868" y="57778"/>
                    <a:pt x="317328" y="68318"/>
                  </a:cubicBezTo>
                  <a:cubicBezTo>
                    <a:pt x="294843" y="89398"/>
                    <a:pt x="293438" y="102749"/>
                    <a:pt x="313815" y="126639"/>
                  </a:cubicBezTo>
                  <a:cubicBezTo>
                    <a:pt x="338408" y="155449"/>
                    <a:pt x="389703" y="159664"/>
                    <a:pt x="417107" y="135071"/>
                  </a:cubicBezTo>
                  <a:cubicBezTo>
                    <a:pt x="448024" y="108370"/>
                    <a:pt x="448024" y="90803"/>
                    <a:pt x="417809" y="64102"/>
                  </a:cubicBezTo>
                  <a:cubicBezTo>
                    <a:pt x="410080" y="57076"/>
                    <a:pt x="396027" y="52157"/>
                    <a:pt x="401648" y="36698"/>
                  </a:cubicBezTo>
                  <a:cubicBezTo>
                    <a:pt x="407972" y="19132"/>
                    <a:pt x="419215" y="4376"/>
                    <a:pt x="437484" y="3673"/>
                  </a:cubicBezTo>
                  <a:cubicBezTo>
                    <a:pt x="484562" y="1565"/>
                    <a:pt x="532343" y="2970"/>
                    <a:pt x="579422" y="2268"/>
                  </a:cubicBezTo>
                  <a:cubicBezTo>
                    <a:pt x="593475" y="2268"/>
                    <a:pt x="589962" y="12105"/>
                    <a:pt x="589962" y="19132"/>
                  </a:cubicBezTo>
                  <a:cubicBezTo>
                    <a:pt x="589962" y="57778"/>
                    <a:pt x="589962" y="95722"/>
                    <a:pt x="589962" y="134369"/>
                  </a:cubicBezTo>
                  <a:cubicBezTo>
                    <a:pt x="589962" y="146314"/>
                    <a:pt x="591367" y="157556"/>
                    <a:pt x="599799" y="167394"/>
                  </a:cubicBezTo>
                  <a:cubicBezTo>
                    <a:pt x="611042" y="180042"/>
                    <a:pt x="619474" y="182852"/>
                    <a:pt x="632122" y="167394"/>
                  </a:cubicBezTo>
                  <a:cubicBezTo>
                    <a:pt x="665147" y="128747"/>
                    <a:pt x="700983" y="132261"/>
                    <a:pt x="729089" y="176528"/>
                  </a:cubicBezTo>
                  <a:cubicBezTo>
                    <a:pt x="750872" y="210959"/>
                    <a:pt x="740332" y="268577"/>
                    <a:pt x="708009" y="292468"/>
                  </a:cubicBezTo>
                  <a:cubicBezTo>
                    <a:pt x="681308" y="312142"/>
                    <a:pt x="661634" y="309332"/>
                    <a:pt x="638446" y="286144"/>
                  </a:cubicBezTo>
                  <a:cubicBezTo>
                    <a:pt x="631419" y="279117"/>
                    <a:pt x="628608" y="260848"/>
                    <a:pt x="612447" y="269280"/>
                  </a:cubicBezTo>
                  <a:cubicBezTo>
                    <a:pt x="599096" y="276307"/>
                    <a:pt x="591367" y="288252"/>
                    <a:pt x="591367" y="305116"/>
                  </a:cubicBezTo>
                  <a:cubicBezTo>
                    <a:pt x="592070" y="343762"/>
                    <a:pt x="590665" y="381706"/>
                    <a:pt x="592070" y="420353"/>
                  </a:cubicBezTo>
                  <a:cubicBezTo>
                    <a:pt x="592773" y="438622"/>
                    <a:pt x="589259" y="445649"/>
                    <a:pt x="568882" y="444243"/>
                  </a:cubicBezTo>
                  <a:cubicBezTo>
                    <a:pt x="532343" y="442135"/>
                    <a:pt x="495805" y="443541"/>
                    <a:pt x="459267" y="443541"/>
                  </a:cubicBezTo>
                  <a:cubicBezTo>
                    <a:pt x="448024" y="443541"/>
                    <a:pt x="437484" y="444243"/>
                    <a:pt x="428349" y="451270"/>
                  </a:cubicBezTo>
                  <a:cubicBezTo>
                    <a:pt x="414999" y="462513"/>
                    <a:pt x="410080" y="470944"/>
                    <a:pt x="426944" y="484998"/>
                  </a:cubicBezTo>
                  <a:cubicBezTo>
                    <a:pt x="463482" y="515213"/>
                    <a:pt x="462077" y="544724"/>
                    <a:pt x="425539" y="574939"/>
                  </a:cubicBezTo>
                  <a:cubicBezTo>
                    <a:pt x="391811" y="602343"/>
                    <a:pt x="329274" y="596019"/>
                    <a:pt x="302573" y="561588"/>
                  </a:cubicBezTo>
                  <a:cubicBezTo>
                    <a:pt x="281493" y="534887"/>
                    <a:pt x="283601" y="513104"/>
                    <a:pt x="308194" y="489214"/>
                  </a:cubicBezTo>
                  <a:cubicBezTo>
                    <a:pt x="315220" y="482187"/>
                    <a:pt x="331382" y="479376"/>
                    <a:pt x="325760" y="465323"/>
                  </a:cubicBezTo>
                  <a:cubicBezTo>
                    <a:pt x="319436" y="450567"/>
                    <a:pt x="306086" y="442135"/>
                    <a:pt x="288519" y="442838"/>
                  </a:cubicBezTo>
                  <a:cubicBezTo>
                    <a:pt x="249873" y="443541"/>
                    <a:pt x="211929" y="441433"/>
                    <a:pt x="173282" y="443541"/>
                  </a:cubicBezTo>
                  <a:cubicBezTo>
                    <a:pt x="153608" y="444243"/>
                    <a:pt x="149391" y="437920"/>
                    <a:pt x="150094" y="418947"/>
                  </a:cubicBezTo>
                  <a:cubicBezTo>
                    <a:pt x="151500" y="382409"/>
                    <a:pt x="150797" y="345870"/>
                    <a:pt x="150797" y="309332"/>
                  </a:cubicBezTo>
                  <a:cubicBezTo>
                    <a:pt x="150797" y="299495"/>
                    <a:pt x="150797" y="288955"/>
                    <a:pt x="143770" y="280523"/>
                  </a:cubicBezTo>
                  <a:cubicBezTo>
                    <a:pt x="133230" y="267172"/>
                    <a:pt x="124096" y="258740"/>
                    <a:pt x="107935" y="278415"/>
                  </a:cubicBezTo>
                  <a:cubicBezTo>
                    <a:pt x="76315" y="317061"/>
                    <a:pt x="37668" y="311440"/>
                    <a:pt x="10967" y="267172"/>
                  </a:cubicBezTo>
                  <a:cubicBezTo>
                    <a:pt x="-10113" y="232742"/>
                    <a:pt x="427" y="177934"/>
                    <a:pt x="32047" y="153341"/>
                  </a:cubicBezTo>
                  <a:cubicBezTo>
                    <a:pt x="59451" y="132261"/>
                    <a:pt x="79828" y="135071"/>
                    <a:pt x="103718" y="159664"/>
                  </a:cubicBezTo>
                  <a:cubicBezTo>
                    <a:pt x="110745" y="166691"/>
                    <a:pt x="113556" y="182852"/>
                    <a:pt x="127609" y="176528"/>
                  </a:cubicBezTo>
                  <a:cubicBezTo>
                    <a:pt x="141662" y="170204"/>
                    <a:pt x="149391" y="157556"/>
                    <a:pt x="149391" y="141395"/>
                  </a:cubicBezTo>
                  <a:cubicBezTo>
                    <a:pt x="149391" y="105559"/>
                    <a:pt x="151500" y="70426"/>
                    <a:pt x="148689" y="34590"/>
                  </a:cubicBezTo>
                  <a:cubicBezTo>
                    <a:pt x="146581" y="7889"/>
                    <a:pt x="153608" y="-3354"/>
                    <a:pt x="181714" y="862"/>
                  </a:cubicBezTo>
                  <a:cubicBezTo>
                    <a:pt x="197875" y="3673"/>
                    <a:pt x="214037" y="1565"/>
                    <a:pt x="230901" y="156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3C4E88A3-98EC-4D46-82B2-6A43BA4AE61E}"/>
                </a:ext>
              </a:extLst>
            </p:cNvPr>
            <p:cNvSpPr/>
            <p:nvPr/>
          </p:nvSpPr>
          <p:spPr>
            <a:xfrm>
              <a:off x="10438687" y="6088874"/>
              <a:ext cx="1026185" cy="757423"/>
            </a:xfrm>
            <a:custGeom>
              <a:avLst/>
              <a:gdLst>
                <a:gd name="connsiteX0" fmla="*/ 368817 w 590237"/>
                <a:gd name="connsiteY0" fmla="*/ 441448 h 435651"/>
                <a:gd name="connsiteX1" fmla="*/ 166450 w 590237"/>
                <a:gd name="connsiteY1" fmla="*/ 441448 h 435651"/>
                <a:gd name="connsiteX2" fmla="*/ 148180 w 590237"/>
                <a:gd name="connsiteY2" fmla="*/ 423882 h 435651"/>
                <a:gd name="connsiteX3" fmla="*/ 148883 w 590237"/>
                <a:gd name="connsiteY3" fmla="*/ 308645 h 435651"/>
                <a:gd name="connsiteX4" fmla="*/ 140451 w 590237"/>
                <a:gd name="connsiteY4" fmla="*/ 277728 h 435651"/>
                <a:gd name="connsiteX5" fmla="*/ 106723 w 590237"/>
                <a:gd name="connsiteY5" fmla="*/ 276322 h 435651"/>
                <a:gd name="connsiteX6" fmla="*/ 16782 w 590237"/>
                <a:gd name="connsiteY6" fmla="*/ 274917 h 435651"/>
                <a:gd name="connsiteX7" fmla="*/ 26619 w 590237"/>
                <a:gd name="connsiteY7" fmla="*/ 155465 h 435651"/>
                <a:gd name="connsiteX8" fmla="*/ 102507 w 590237"/>
                <a:gd name="connsiteY8" fmla="*/ 157572 h 435651"/>
                <a:gd name="connsiteX9" fmla="*/ 126398 w 590237"/>
                <a:gd name="connsiteY9" fmla="*/ 175139 h 435651"/>
                <a:gd name="connsiteX10" fmla="*/ 148883 w 590237"/>
                <a:gd name="connsiteY10" fmla="*/ 137898 h 435651"/>
                <a:gd name="connsiteX11" fmla="*/ 148180 w 590237"/>
                <a:gd name="connsiteY11" fmla="*/ 25472 h 435651"/>
                <a:gd name="connsiteX12" fmla="*/ 172773 w 590237"/>
                <a:gd name="connsiteY12" fmla="*/ 176 h 435651"/>
                <a:gd name="connsiteX13" fmla="*/ 290821 w 590237"/>
                <a:gd name="connsiteY13" fmla="*/ 176 h 435651"/>
                <a:gd name="connsiteX14" fmla="*/ 332278 w 590237"/>
                <a:gd name="connsiteY14" fmla="*/ 22661 h 435651"/>
                <a:gd name="connsiteX15" fmla="*/ 328062 w 590237"/>
                <a:gd name="connsiteY15" fmla="*/ 57794 h 435651"/>
                <a:gd name="connsiteX16" fmla="*/ 303469 w 590237"/>
                <a:gd name="connsiteY16" fmla="*/ 111196 h 435651"/>
                <a:gd name="connsiteX17" fmla="*/ 381465 w 590237"/>
                <a:gd name="connsiteY17" fmla="*/ 148438 h 435651"/>
                <a:gd name="connsiteX18" fmla="*/ 439083 w 590237"/>
                <a:gd name="connsiteY18" fmla="*/ 100656 h 435651"/>
                <a:gd name="connsiteX19" fmla="*/ 418706 w 590237"/>
                <a:gd name="connsiteY19" fmla="*/ 64118 h 435651"/>
                <a:gd name="connsiteX20" fmla="*/ 401842 w 590237"/>
                <a:gd name="connsiteY20" fmla="*/ 31093 h 435651"/>
                <a:gd name="connsiteX21" fmla="*/ 437678 w 590237"/>
                <a:gd name="connsiteY21" fmla="*/ 878 h 435651"/>
                <a:gd name="connsiteX22" fmla="*/ 580319 w 590237"/>
                <a:gd name="connsiteY22" fmla="*/ 176 h 435651"/>
                <a:gd name="connsiteX23" fmla="*/ 590859 w 590237"/>
                <a:gd name="connsiteY23" fmla="*/ 14229 h 435651"/>
                <a:gd name="connsiteX24" fmla="*/ 590859 w 590237"/>
                <a:gd name="connsiteY24" fmla="*/ 142816 h 435651"/>
                <a:gd name="connsiteX25" fmla="*/ 569779 w 590237"/>
                <a:gd name="connsiteY25" fmla="*/ 182166 h 435651"/>
                <a:gd name="connsiteX26" fmla="*/ 532537 w 590237"/>
                <a:gd name="connsiteY26" fmla="*/ 178652 h 435651"/>
                <a:gd name="connsiteX27" fmla="*/ 486864 w 590237"/>
                <a:gd name="connsiteY27" fmla="*/ 152654 h 435651"/>
                <a:gd name="connsiteX28" fmla="*/ 442596 w 590237"/>
                <a:gd name="connsiteY28" fmla="*/ 209569 h 435651"/>
                <a:gd name="connsiteX29" fmla="*/ 462271 w 590237"/>
                <a:gd name="connsiteY29" fmla="*/ 274917 h 435651"/>
                <a:gd name="connsiteX30" fmla="*/ 526213 w 590237"/>
                <a:gd name="connsiteY30" fmla="*/ 270701 h 435651"/>
                <a:gd name="connsiteX31" fmla="*/ 556428 w 590237"/>
                <a:gd name="connsiteY31" fmla="*/ 253135 h 435651"/>
                <a:gd name="connsiteX32" fmla="*/ 588048 w 590237"/>
                <a:gd name="connsiteY32" fmla="*/ 287565 h 435651"/>
                <a:gd name="connsiteX33" fmla="*/ 590156 w 590237"/>
                <a:gd name="connsiteY33" fmla="*/ 432314 h 435651"/>
                <a:gd name="connsiteX34" fmla="*/ 569076 w 590237"/>
                <a:gd name="connsiteY34" fmla="*/ 441448 h 435651"/>
                <a:gd name="connsiteX35" fmla="*/ 368817 w 590237"/>
                <a:gd name="connsiteY35" fmla="*/ 441448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435651">
                  <a:moveTo>
                    <a:pt x="368817" y="441448"/>
                  </a:moveTo>
                  <a:cubicBezTo>
                    <a:pt x="301361" y="441448"/>
                    <a:pt x="233905" y="440746"/>
                    <a:pt x="166450" y="441448"/>
                  </a:cubicBezTo>
                  <a:cubicBezTo>
                    <a:pt x="152396" y="441448"/>
                    <a:pt x="147478" y="438638"/>
                    <a:pt x="148180" y="423882"/>
                  </a:cubicBezTo>
                  <a:cubicBezTo>
                    <a:pt x="149586" y="385235"/>
                    <a:pt x="148180" y="347292"/>
                    <a:pt x="148883" y="308645"/>
                  </a:cubicBezTo>
                  <a:cubicBezTo>
                    <a:pt x="148883" y="297402"/>
                    <a:pt x="148180" y="286862"/>
                    <a:pt x="140451" y="277728"/>
                  </a:cubicBezTo>
                  <a:cubicBezTo>
                    <a:pt x="129208" y="264377"/>
                    <a:pt x="120776" y="258756"/>
                    <a:pt x="106723" y="276322"/>
                  </a:cubicBezTo>
                  <a:cubicBezTo>
                    <a:pt x="77211" y="312159"/>
                    <a:pt x="46294" y="310753"/>
                    <a:pt x="16782" y="274917"/>
                  </a:cubicBezTo>
                  <a:cubicBezTo>
                    <a:pt x="-9216" y="243298"/>
                    <a:pt x="-4298" y="182868"/>
                    <a:pt x="26619" y="155465"/>
                  </a:cubicBezTo>
                  <a:cubicBezTo>
                    <a:pt x="54726" y="130871"/>
                    <a:pt x="77914" y="131574"/>
                    <a:pt x="102507" y="157572"/>
                  </a:cubicBezTo>
                  <a:cubicBezTo>
                    <a:pt x="109534" y="164599"/>
                    <a:pt x="112344" y="180760"/>
                    <a:pt x="126398" y="175139"/>
                  </a:cubicBezTo>
                  <a:cubicBezTo>
                    <a:pt x="141154" y="168815"/>
                    <a:pt x="148883" y="155465"/>
                    <a:pt x="148883" y="137898"/>
                  </a:cubicBezTo>
                  <a:cubicBezTo>
                    <a:pt x="148883" y="100656"/>
                    <a:pt x="150288" y="62713"/>
                    <a:pt x="148180" y="25472"/>
                  </a:cubicBezTo>
                  <a:cubicBezTo>
                    <a:pt x="147478" y="5797"/>
                    <a:pt x="151694" y="-1230"/>
                    <a:pt x="172773" y="176"/>
                  </a:cubicBezTo>
                  <a:cubicBezTo>
                    <a:pt x="212123" y="2283"/>
                    <a:pt x="251472" y="1581"/>
                    <a:pt x="290821" y="176"/>
                  </a:cubicBezTo>
                  <a:cubicBezTo>
                    <a:pt x="309793" y="-527"/>
                    <a:pt x="321738" y="8608"/>
                    <a:pt x="332278" y="22661"/>
                  </a:cubicBezTo>
                  <a:cubicBezTo>
                    <a:pt x="341413" y="35309"/>
                    <a:pt x="342116" y="46552"/>
                    <a:pt x="328062" y="57794"/>
                  </a:cubicBezTo>
                  <a:cubicBezTo>
                    <a:pt x="311901" y="71145"/>
                    <a:pt x="289416" y="83090"/>
                    <a:pt x="303469" y="111196"/>
                  </a:cubicBezTo>
                  <a:cubicBezTo>
                    <a:pt x="317522" y="139303"/>
                    <a:pt x="346332" y="152654"/>
                    <a:pt x="381465" y="148438"/>
                  </a:cubicBezTo>
                  <a:cubicBezTo>
                    <a:pt x="408166" y="144925"/>
                    <a:pt x="435570" y="123142"/>
                    <a:pt x="439083" y="100656"/>
                  </a:cubicBezTo>
                  <a:cubicBezTo>
                    <a:pt x="441894" y="83793"/>
                    <a:pt x="429949" y="73955"/>
                    <a:pt x="418706" y="64118"/>
                  </a:cubicBezTo>
                  <a:cubicBezTo>
                    <a:pt x="408869" y="55686"/>
                    <a:pt x="394113" y="48660"/>
                    <a:pt x="401842" y="31093"/>
                  </a:cubicBezTo>
                  <a:cubicBezTo>
                    <a:pt x="408869" y="15634"/>
                    <a:pt x="419409" y="1581"/>
                    <a:pt x="437678" y="878"/>
                  </a:cubicBezTo>
                  <a:cubicBezTo>
                    <a:pt x="485459" y="-527"/>
                    <a:pt x="532537" y="176"/>
                    <a:pt x="580319" y="176"/>
                  </a:cubicBezTo>
                  <a:cubicBezTo>
                    <a:pt x="591561" y="176"/>
                    <a:pt x="590859" y="6500"/>
                    <a:pt x="590859" y="14229"/>
                  </a:cubicBezTo>
                  <a:cubicBezTo>
                    <a:pt x="590859" y="57092"/>
                    <a:pt x="590859" y="99954"/>
                    <a:pt x="590859" y="142816"/>
                  </a:cubicBezTo>
                  <a:cubicBezTo>
                    <a:pt x="590859" y="159680"/>
                    <a:pt x="582427" y="172328"/>
                    <a:pt x="569779" y="182166"/>
                  </a:cubicBezTo>
                  <a:cubicBezTo>
                    <a:pt x="556428" y="192706"/>
                    <a:pt x="544483" y="193408"/>
                    <a:pt x="532537" y="178652"/>
                  </a:cubicBezTo>
                  <a:cubicBezTo>
                    <a:pt x="521295" y="163896"/>
                    <a:pt x="510052" y="144222"/>
                    <a:pt x="486864" y="152654"/>
                  </a:cubicBezTo>
                  <a:cubicBezTo>
                    <a:pt x="460866" y="161788"/>
                    <a:pt x="444704" y="180760"/>
                    <a:pt x="442596" y="209569"/>
                  </a:cubicBezTo>
                  <a:cubicBezTo>
                    <a:pt x="441191" y="234163"/>
                    <a:pt x="442596" y="256648"/>
                    <a:pt x="462271" y="274917"/>
                  </a:cubicBezTo>
                  <a:cubicBezTo>
                    <a:pt x="488270" y="298105"/>
                    <a:pt x="503026" y="297402"/>
                    <a:pt x="526213" y="270701"/>
                  </a:cubicBezTo>
                  <a:cubicBezTo>
                    <a:pt x="533943" y="261567"/>
                    <a:pt x="539564" y="247513"/>
                    <a:pt x="556428" y="253135"/>
                  </a:cubicBezTo>
                  <a:cubicBezTo>
                    <a:pt x="572589" y="258756"/>
                    <a:pt x="587345" y="269999"/>
                    <a:pt x="588048" y="287565"/>
                  </a:cubicBezTo>
                  <a:cubicBezTo>
                    <a:pt x="590156" y="336049"/>
                    <a:pt x="590156" y="384533"/>
                    <a:pt x="590156" y="432314"/>
                  </a:cubicBezTo>
                  <a:cubicBezTo>
                    <a:pt x="590156" y="447773"/>
                    <a:pt x="576805" y="440746"/>
                    <a:pt x="569076" y="441448"/>
                  </a:cubicBezTo>
                  <a:cubicBezTo>
                    <a:pt x="502323" y="441448"/>
                    <a:pt x="435570" y="441448"/>
                    <a:pt x="368817" y="441448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217731C1-5D87-423B-AACE-54CB66372A01}"/>
                </a:ext>
              </a:extLst>
            </p:cNvPr>
            <p:cNvSpPr/>
            <p:nvPr/>
          </p:nvSpPr>
          <p:spPr>
            <a:xfrm>
              <a:off x="-8381" y="2284436"/>
              <a:ext cx="769640" cy="769640"/>
            </a:xfrm>
            <a:custGeom>
              <a:avLst/>
              <a:gdLst>
                <a:gd name="connsiteX0" fmla="*/ 703 w 442678"/>
                <a:gd name="connsiteY0" fmla="*/ 221404 h 442678"/>
                <a:gd name="connsiteX1" fmla="*/ 0 w 442678"/>
                <a:gd name="connsiteY1" fmla="*/ 21144 h 442678"/>
                <a:gd name="connsiteX2" fmla="*/ 21080 w 442678"/>
                <a:gd name="connsiteY2" fmla="*/ 64 h 442678"/>
                <a:gd name="connsiteX3" fmla="*/ 139127 w 442678"/>
                <a:gd name="connsiteY3" fmla="*/ 64 h 442678"/>
                <a:gd name="connsiteX4" fmla="*/ 179882 w 442678"/>
                <a:gd name="connsiteY4" fmla="*/ 17631 h 442678"/>
                <a:gd name="connsiteX5" fmla="*/ 177071 w 442678"/>
                <a:gd name="connsiteY5" fmla="*/ 60494 h 442678"/>
                <a:gd name="connsiteX6" fmla="*/ 153181 w 442678"/>
                <a:gd name="connsiteY6" fmla="*/ 104761 h 442678"/>
                <a:gd name="connsiteX7" fmla="*/ 205178 w 442678"/>
                <a:gd name="connsiteY7" fmla="*/ 147624 h 442678"/>
                <a:gd name="connsiteX8" fmla="*/ 275444 w 442678"/>
                <a:gd name="connsiteY8" fmla="*/ 127949 h 442678"/>
                <a:gd name="connsiteX9" fmla="*/ 271931 w 442678"/>
                <a:gd name="connsiteY9" fmla="*/ 65412 h 442678"/>
                <a:gd name="connsiteX10" fmla="*/ 252959 w 442678"/>
                <a:gd name="connsiteY10" fmla="*/ 33090 h 442678"/>
                <a:gd name="connsiteX11" fmla="*/ 293713 w 442678"/>
                <a:gd name="connsiteY11" fmla="*/ 767 h 442678"/>
                <a:gd name="connsiteX12" fmla="*/ 430733 w 442678"/>
                <a:gd name="connsiteY12" fmla="*/ 64 h 442678"/>
                <a:gd name="connsiteX13" fmla="*/ 443381 w 442678"/>
                <a:gd name="connsiteY13" fmla="*/ 16226 h 442678"/>
                <a:gd name="connsiteX14" fmla="*/ 443381 w 442678"/>
                <a:gd name="connsiteY14" fmla="*/ 144813 h 442678"/>
                <a:gd name="connsiteX15" fmla="*/ 423004 w 442678"/>
                <a:gd name="connsiteY15" fmla="*/ 182054 h 442678"/>
                <a:gd name="connsiteX16" fmla="*/ 383655 w 442678"/>
                <a:gd name="connsiteY16" fmla="*/ 178541 h 442678"/>
                <a:gd name="connsiteX17" fmla="*/ 335171 w 442678"/>
                <a:gd name="connsiteY17" fmla="*/ 153948 h 442678"/>
                <a:gd name="connsiteX18" fmla="*/ 295119 w 442678"/>
                <a:gd name="connsiteY18" fmla="*/ 213674 h 442678"/>
                <a:gd name="connsiteX19" fmla="*/ 318307 w 442678"/>
                <a:gd name="connsiteY19" fmla="*/ 277617 h 442678"/>
                <a:gd name="connsiteX20" fmla="*/ 376628 w 442678"/>
                <a:gd name="connsiteY20" fmla="*/ 273401 h 442678"/>
                <a:gd name="connsiteX21" fmla="*/ 411058 w 442678"/>
                <a:gd name="connsiteY21" fmla="*/ 253726 h 442678"/>
                <a:gd name="connsiteX22" fmla="*/ 443381 w 442678"/>
                <a:gd name="connsiteY22" fmla="*/ 300102 h 442678"/>
                <a:gd name="connsiteX23" fmla="*/ 443381 w 442678"/>
                <a:gd name="connsiteY23" fmla="*/ 425879 h 442678"/>
                <a:gd name="connsiteX24" fmla="*/ 423706 w 442678"/>
                <a:gd name="connsiteY24" fmla="*/ 443445 h 442678"/>
                <a:gd name="connsiteX25" fmla="*/ 303551 w 442678"/>
                <a:gd name="connsiteY25" fmla="*/ 443445 h 442678"/>
                <a:gd name="connsiteX26" fmla="*/ 260689 w 442678"/>
                <a:gd name="connsiteY26" fmla="*/ 423068 h 442678"/>
                <a:gd name="connsiteX27" fmla="*/ 264202 w 442678"/>
                <a:gd name="connsiteY27" fmla="*/ 383719 h 442678"/>
                <a:gd name="connsiteX28" fmla="*/ 289498 w 442678"/>
                <a:gd name="connsiteY28" fmla="*/ 337343 h 442678"/>
                <a:gd name="connsiteX29" fmla="*/ 231879 w 442678"/>
                <a:gd name="connsiteY29" fmla="*/ 295183 h 442678"/>
                <a:gd name="connsiteX30" fmla="*/ 165126 w 442678"/>
                <a:gd name="connsiteY30" fmla="*/ 317669 h 442678"/>
                <a:gd name="connsiteX31" fmla="*/ 169342 w 442678"/>
                <a:gd name="connsiteY31" fmla="*/ 376692 h 442678"/>
                <a:gd name="connsiteX32" fmla="*/ 189017 w 442678"/>
                <a:gd name="connsiteY32" fmla="*/ 410420 h 442678"/>
                <a:gd name="connsiteX33" fmla="*/ 146154 w 442678"/>
                <a:gd name="connsiteY33" fmla="*/ 443445 h 442678"/>
                <a:gd name="connsiteX34" fmla="*/ 14756 w 442678"/>
                <a:gd name="connsiteY34" fmla="*/ 444148 h 442678"/>
                <a:gd name="connsiteX35" fmla="*/ 703 w 442678"/>
                <a:gd name="connsiteY35" fmla="*/ 424473 h 442678"/>
                <a:gd name="connsiteX36" fmla="*/ 703 w 442678"/>
                <a:gd name="connsiteY36" fmla="*/ 221404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42678" h="442678">
                  <a:moveTo>
                    <a:pt x="703" y="221404"/>
                  </a:moveTo>
                  <a:cubicBezTo>
                    <a:pt x="703" y="154650"/>
                    <a:pt x="1405" y="87897"/>
                    <a:pt x="0" y="21144"/>
                  </a:cubicBezTo>
                  <a:cubicBezTo>
                    <a:pt x="0" y="4280"/>
                    <a:pt x="3513" y="-638"/>
                    <a:pt x="21080" y="64"/>
                  </a:cubicBezTo>
                  <a:cubicBezTo>
                    <a:pt x="60429" y="1470"/>
                    <a:pt x="99778" y="767"/>
                    <a:pt x="139127" y="64"/>
                  </a:cubicBezTo>
                  <a:cubicBezTo>
                    <a:pt x="155991" y="64"/>
                    <a:pt x="169342" y="4983"/>
                    <a:pt x="179882" y="17631"/>
                  </a:cubicBezTo>
                  <a:cubicBezTo>
                    <a:pt x="193233" y="32387"/>
                    <a:pt x="197449" y="46440"/>
                    <a:pt x="177071" y="60494"/>
                  </a:cubicBezTo>
                  <a:cubicBezTo>
                    <a:pt x="162316" y="71033"/>
                    <a:pt x="145452" y="82276"/>
                    <a:pt x="153181" y="104761"/>
                  </a:cubicBezTo>
                  <a:cubicBezTo>
                    <a:pt x="161613" y="128652"/>
                    <a:pt x="178477" y="144813"/>
                    <a:pt x="205178" y="147624"/>
                  </a:cubicBezTo>
                  <a:cubicBezTo>
                    <a:pt x="231177" y="150434"/>
                    <a:pt x="256472" y="149732"/>
                    <a:pt x="275444" y="127949"/>
                  </a:cubicBezTo>
                  <a:cubicBezTo>
                    <a:pt x="297227" y="103356"/>
                    <a:pt x="296524" y="87897"/>
                    <a:pt x="271931" y="65412"/>
                  </a:cubicBezTo>
                  <a:cubicBezTo>
                    <a:pt x="262094" y="56980"/>
                    <a:pt x="245932" y="50656"/>
                    <a:pt x="252959" y="33090"/>
                  </a:cubicBezTo>
                  <a:cubicBezTo>
                    <a:pt x="259986" y="15523"/>
                    <a:pt x="273336" y="1470"/>
                    <a:pt x="293713" y="767"/>
                  </a:cubicBezTo>
                  <a:cubicBezTo>
                    <a:pt x="339387" y="-638"/>
                    <a:pt x="385060" y="767"/>
                    <a:pt x="430733" y="64"/>
                  </a:cubicBezTo>
                  <a:cubicBezTo>
                    <a:pt x="443381" y="64"/>
                    <a:pt x="443381" y="7091"/>
                    <a:pt x="443381" y="16226"/>
                  </a:cubicBezTo>
                  <a:cubicBezTo>
                    <a:pt x="443381" y="59088"/>
                    <a:pt x="443381" y="101951"/>
                    <a:pt x="443381" y="144813"/>
                  </a:cubicBezTo>
                  <a:cubicBezTo>
                    <a:pt x="443381" y="160272"/>
                    <a:pt x="434949" y="172217"/>
                    <a:pt x="423004" y="182054"/>
                  </a:cubicBezTo>
                  <a:cubicBezTo>
                    <a:pt x="408951" y="193297"/>
                    <a:pt x="396303" y="195405"/>
                    <a:pt x="383655" y="178541"/>
                  </a:cubicBezTo>
                  <a:cubicBezTo>
                    <a:pt x="371709" y="163082"/>
                    <a:pt x="359764" y="143408"/>
                    <a:pt x="335171" y="153948"/>
                  </a:cubicBezTo>
                  <a:cubicBezTo>
                    <a:pt x="310578" y="165190"/>
                    <a:pt x="295119" y="183460"/>
                    <a:pt x="295119" y="213674"/>
                  </a:cubicBezTo>
                  <a:cubicBezTo>
                    <a:pt x="295119" y="238267"/>
                    <a:pt x="297227" y="260753"/>
                    <a:pt x="318307" y="277617"/>
                  </a:cubicBezTo>
                  <a:cubicBezTo>
                    <a:pt x="341495" y="296589"/>
                    <a:pt x="356251" y="295183"/>
                    <a:pt x="376628" y="273401"/>
                  </a:cubicBezTo>
                  <a:cubicBezTo>
                    <a:pt x="385763" y="263563"/>
                    <a:pt x="392789" y="245294"/>
                    <a:pt x="411058" y="253726"/>
                  </a:cubicBezTo>
                  <a:cubicBezTo>
                    <a:pt x="430030" y="262158"/>
                    <a:pt x="443381" y="276914"/>
                    <a:pt x="443381" y="300102"/>
                  </a:cubicBezTo>
                  <a:cubicBezTo>
                    <a:pt x="443381" y="342262"/>
                    <a:pt x="442678" y="384422"/>
                    <a:pt x="443381" y="425879"/>
                  </a:cubicBezTo>
                  <a:cubicBezTo>
                    <a:pt x="444084" y="441337"/>
                    <a:pt x="437057" y="443445"/>
                    <a:pt x="423706" y="443445"/>
                  </a:cubicBezTo>
                  <a:cubicBezTo>
                    <a:pt x="383655" y="442743"/>
                    <a:pt x="343603" y="442743"/>
                    <a:pt x="303551" y="443445"/>
                  </a:cubicBezTo>
                  <a:cubicBezTo>
                    <a:pt x="285984" y="443445"/>
                    <a:pt x="271931" y="436419"/>
                    <a:pt x="260689" y="423068"/>
                  </a:cubicBezTo>
                  <a:cubicBezTo>
                    <a:pt x="248743" y="409015"/>
                    <a:pt x="247338" y="396367"/>
                    <a:pt x="264202" y="383719"/>
                  </a:cubicBezTo>
                  <a:cubicBezTo>
                    <a:pt x="279660" y="372476"/>
                    <a:pt x="298632" y="359828"/>
                    <a:pt x="289498" y="337343"/>
                  </a:cubicBezTo>
                  <a:cubicBezTo>
                    <a:pt x="279660" y="312750"/>
                    <a:pt x="261391" y="295886"/>
                    <a:pt x="231879" y="295183"/>
                  </a:cubicBezTo>
                  <a:cubicBezTo>
                    <a:pt x="206583" y="294481"/>
                    <a:pt x="182693" y="295886"/>
                    <a:pt x="165126" y="317669"/>
                  </a:cubicBezTo>
                  <a:cubicBezTo>
                    <a:pt x="146154" y="340856"/>
                    <a:pt x="147559" y="355612"/>
                    <a:pt x="169342" y="376692"/>
                  </a:cubicBezTo>
                  <a:cubicBezTo>
                    <a:pt x="178477" y="385827"/>
                    <a:pt x="197449" y="390043"/>
                    <a:pt x="189017" y="410420"/>
                  </a:cubicBezTo>
                  <a:cubicBezTo>
                    <a:pt x="180585" y="430095"/>
                    <a:pt x="166531" y="442743"/>
                    <a:pt x="146154" y="443445"/>
                  </a:cubicBezTo>
                  <a:cubicBezTo>
                    <a:pt x="102589" y="444851"/>
                    <a:pt x="58321" y="443445"/>
                    <a:pt x="14756" y="444148"/>
                  </a:cubicBezTo>
                  <a:cubicBezTo>
                    <a:pt x="-2108" y="444148"/>
                    <a:pt x="703" y="434311"/>
                    <a:pt x="703" y="424473"/>
                  </a:cubicBezTo>
                  <a:cubicBezTo>
                    <a:pt x="703" y="356315"/>
                    <a:pt x="703" y="288859"/>
                    <a:pt x="703" y="221404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423C308B-9FBE-4C5C-AA05-F261852EC977}"/>
                </a:ext>
              </a:extLst>
            </p:cNvPr>
            <p:cNvSpPr/>
            <p:nvPr/>
          </p:nvSpPr>
          <p:spPr>
            <a:xfrm>
              <a:off x="1505534" y="1527776"/>
              <a:ext cx="1026185" cy="1026186"/>
            </a:xfrm>
            <a:custGeom>
              <a:avLst/>
              <a:gdLst>
                <a:gd name="connsiteX0" fmla="*/ 527 w 590237"/>
                <a:gd name="connsiteY0" fmla="*/ 78746 h 590237"/>
                <a:gd name="connsiteX1" fmla="*/ 527 w 590237"/>
                <a:gd name="connsiteY1" fmla="*/ 21128 h 590237"/>
                <a:gd name="connsiteX2" fmla="*/ 19499 w 590237"/>
                <a:gd name="connsiteY2" fmla="*/ 751 h 590237"/>
                <a:gd name="connsiteX3" fmla="*/ 139654 w 590237"/>
                <a:gd name="connsiteY3" fmla="*/ 751 h 590237"/>
                <a:gd name="connsiteX4" fmla="*/ 181814 w 590237"/>
                <a:gd name="connsiteY4" fmla="*/ 21128 h 590237"/>
                <a:gd name="connsiteX5" fmla="*/ 179004 w 590237"/>
                <a:gd name="connsiteY5" fmla="*/ 60477 h 590237"/>
                <a:gd name="connsiteX6" fmla="*/ 153708 w 590237"/>
                <a:gd name="connsiteY6" fmla="*/ 106150 h 590237"/>
                <a:gd name="connsiteX7" fmla="*/ 211326 w 590237"/>
                <a:gd name="connsiteY7" fmla="*/ 149013 h 590237"/>
                <a:gd name="connsiteX8" fmla="*/ 278079 w 590237"/>
                <a:gd name="connsiteY8" fmla="*/ 126528 h 590237"/>
                <a:gd name="connsiteX9" fmla="*/ 274566 w 590237"/>
                <a:gd name="connsiteY9" fmla="*/ 68206 h 590237"/>
                <a:gd name="connsiteX10" fmla="*/ 254188 w 590237"/>
                <a:gd name="connsiteY10" fmla="*/ 34479 h 590237"/>
                <a:gd name="connsiteX11" fmla="*/ 301970 w 590237"/>
                <a:gd name="connsiteY11" fmla="*/ 751 h 590237"/>
                <a:gd name="connsiteX12" fmla="*/ 424936 w 590237"/>
                <a:gd name="connsiteY12" fmla="*/ 48 h 590237"/>
                <a:gd name="connsiteX13" fmla="*/ 442503 w 590237"/>
                <a:gd name="connsiteY13" fmla="*/ 19723 h 590237"/>
                <a:gd name="connsiteX14" fmla="*/ 442503 w 590237"/>
                <a:gd name="connsiteY14" fmla="*/ 134959 h 590237"/>
                <a:gd name="connsiteX15" fmla="*/ 450934 w 590237"/>
                <a:gd name="connsiteY15" fmla="*/ 165877 h 590237"/>
                <a:gd name="connsiteX16" fmla="*/ 484663 w 590237"/>
                <a:gd name="connsiteY16" fmla="*/ 167282 h 590237"/>
                <a:gd name="connsiteX17" fmla="*/ 574603 w 590237"/>
                <a:gd name="connsiteY17" fmla="*/ 167985 h 590237"/>
                <a:gd name="connsiteX18" fmla="*/ 559145 w 590237"/>
                <a:gd name="connsiteY18" fmla="*/ 292356 h 590237"/>
                <a:gd name="connsiteX19" fmla="*/ 489581 w 590237"/>
                <a:gd name="connsiteY19" fmla="*/ 286032 h 590237"/>
                <a:gd name="connsiteX20" fmla="*/ 462880 w 590237"/>
                <a:gd name="connsiteY20" fmla="*/ 269168 h 590237"/>
                <a:gd name="connsiteX21" fmla="*/ 442503 w 590237"/>
                <a:gd name="connsiteY21" fmla="*/ 305004 h 590237"/>
                <a:gd name="connsiteX22" fmla="*/ 442503 w 590237"/>
                <a:gd name="connsiteY22" fmla="*/ 406188 h 590237"/>
                <a:gd name="connsiteX23" fmla="*/ 404559 w 590237"/>
                <a:gd name="connsiteY23" fmla="*/ 442726 h 590237"/>
                <a:gd name="connsiteX24" fmla="*/ 308997 w 590237"/>
                <a:gd name="connsiteY24" fmla="*/ 442726 h 590237"/>
                <a:gd name="connsiteX25" fmla="*/ 278079 w 590237"/>
                <a:gd name="connsiteY25" fmla="*/ 451158 h 590237"/>
                <a:gd name="connsiteX26" fmla="*/ 276674 w 590237"/>
                <a:gd name="connsiteY26" fmla="*/ 483481 h 590237"/>
                <a:gd name="connsiteX27" fmla="*/ 301267 w 590237"/>
                <a:gd name="connsiteY27" fmla="*/ 541099 h 590237"/>
                <a:gd name="connsiteX28" fmla="*/ 235919 w 590237"/>
                <a:gd name="connsiteY28" fmla="*/ 590988 h 590237"/>
                <a:gd name="connsiteX29" fmla="*/ 153005 w 590237"/>
                <a:gd name="connsiteY29" fmla="*/ 560774 h 590237"/>
                <a:gd name="connsiteX30" fmla="*/ 160032 w 590237"/>
                <a:gd name="connsiteY30" fmla="*/ 489102 h 590237"/>
                <a:gd name="connsiteX31" fmla="*/ 176193 w 590237"/>
                <a:gd name="connsiteY31" fmla="*/ 465211 h 590237"/>
                <a:gd name="connsiteX32" fmla="*/ 141060 w 590237"/>
                <a:gd name="connsiteY32" fmla="*/ 443429 h 590237"/>
                <a:gd name="connsiteX33" fmla="*/ 20904 w 590237"/>
                <a:gd name="connsiteY33" fmla="*/ 444132 h 590237"/>
                <a:gd name="connsiteX34" fmla="*/ 527 w 590237"/>
                <a:gd name="connsiteY34" fmla="*/ 423052 h 590237"/>
                <a:gd name="connsiteX35" fmla="*/ 527 w 590237"/>
                <a:gd name="connsiteY35" fmla="*/ 307815 h 590237"/>
                <a:gd name="connsiteX36" fmla="*/ 14580 w 590237"/>
                <a:gd name="connsiteY36" fmla="*/ 267763 h 590237"/>
                <a:gd name="connsiteX37" fmla="*/ 61659 w 590237"/>
                <a:gd name="connsiteY37" fmla="*/ 268466 h 590237"/>
                <a:gd name="connsiteX38" fmla="*/ 103819 w 590237"/>
                <a:gd name="connsiteY38" fmla="*/ 291654 h 590237"/>
                <a:gd name="connsiteX39" fmla="*/ 147384 w 590237"/>
                <a:gd name="connsiteY39" fmla="*/ 243872 h 590237"/>
                <a:gd name="connsiteX40" fmla="*/ 123493 w 590237"/>
                <a:gd name="connsiteY40" fmla="*/ 165174 h 590237"/>
                <a:gd name="connsiteX41" fmla="*/ 67280 w 590237"/>
                <a:gd name="connsiteY41" fmla="*/ 170795 h 590237"/>
                <a:gd name="connsiteX42" fmla="*/ 32849 w 590237"/>
                <a:gd name="connsiteY42" fmla="*/ 191173 h 590237"/>
                <a:gd name="connsiteX43" fmla="*/ 527 w 590237"/>
                <a:gd name="connsiteY43" fmla="*/ 147607 h 590237"/>
                <a:gd name="connsiteX44" fmla="*/ 527 w 590237"/>
                <a:gd name="connsiteY44" fmla="*/ 111772 h 590237"/>
                <a:gd name="connsiteX45" fmla="*/ 527 w 590237"/>
                <a:gd name="connsiteY45" fmla="*/ 7874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90237">
                  <a:moveTo>
                    <a:pt x="527" y="78746"/>
                  </a:moveTo>
                  <a:cubicBezTo>
                    <a:pt x="527" y="59774"/>
                    <a:pt x="1229" y="40100"/>
                    <a:pt x="527" y="21128"/>
                  </a:cubicBezTo>
                  <a:cubicBezTo>
                    <a:pt x="-176" y="7075"/>
                    <a:pt x="2635" y="48"/>
                    <a:pt x="19499" y="751"/>
                  </a:cubicBezTo>
                  <a:cubicBezTo>
                    <a:pt x="59551" y="2156"/>
                    <a:pt x="99602" y="1453"/>
                    <a:pt x="139654" y="751"/>
                  </a:cubicBezTo>
                  <a:cubicBezTo>
                    <a:pt x="157924" y="751"/>
                    <a:pt x="171274" y="7777"/>
                    <a:pt x="181814" y="21128"/>
                  </a:cubicBezTo>
                  <a:cubicBezTo>
                    <a:pt x="193057" y="35181"/>
                    <a:pt x="195165" y="47829"/>
                    <a:pt x="179004" y="60477"/>
                  </a:cubicBezTo>
                  <a:cubicBezTo>
                    <a:pt x="164247" y="71720"/>
                    <a:pt x="144573" y="82962"/>
                    <a:pt x="153708" y="106150"/>
                  </a:cubicBezTo>
                  <a:cubicBezTo>
                    <a:pt x="163545" y="131446"/>
                    <a:pt x="181814" y="147607"/>
                    <a:pt x="211326" y="149013"/>
                  </a:cubicBezTo>
                  <a:cubicBezTo>
                    <a:pt x="236622" y="149715"/>
                    <a:pt x="260513" y="148310"/>
                    <a:pt x="278079" y="126528"/>
                  </a:cubicBezTo>
                  <a:cubicBezTo>
                    <a:pt x="297051" y="102637"/>
                    <a:pt x="296348" y="88584"/>
                    <a:pt x="274566" y="68206"/>
                  </a:cubicBezTo>
                  <a:cubicBezTo>
                    <a:pt x="264728" y="59072"/>
                    <a:pt x="246459" y="54153"/>
                    <a:pt x="254188" y="34479"/>
                  </a:cubicBezTo>
                  <a:cubicBezTo>
                    <a:pt x="262620" y="13399"/>
                    <a:pt x="278079" y="751"/>
                    <a:pt x="301970" y="751"/>
                  </a:cubicBezTo>
                  <a:cubicBezTo>
                    <a:pt x="342724" y="751"/>
                    <a:pt x="384181" y="1453"/>
                    <a:pt x="424936" y="48"/>
                  </a:cubicBezTo>
                  <a:cubicBezTo>
                    <a:pt x="441097" y="-655"/>
                    <a:pt x="442503" y="6372"/>
                    <a:pt x="442503" y="19723"/>
                  </a:cubicBezTo>
                  <a:cubicBezTo>
                    <a:pt x="441800" y="58369"/>
                    <a:pt x="442503" y="96313"/>
                    <a:pt x="442503" y="134959"/>
                  </a:cubicBezTo>
                  <a:cubicBezTo>
                    <a:pt x="442503" y="146202"/>
                    <a:pt x="443205" y="156742"/>
                    <a:pt x="450934" y="165877"/>
                  </a:cubicBezTo>
                  <a:cubicBezTo>
                    <a:pt x="461474" y="179227"/>
                    <a:pt x="470609" y="184849"/>
                    <a:pt x="484663" y="167282"/>
                  </a:cubicBezTo>
                  <a:cubicBezTo>
                    <a:pt x="513472" y="131446"/>
                    <a:pt x="545091" y="132149"/>
                    <a:pt x="574603" y="167985"/>
                  </a:cubicBezTo>
                  <a:cubicBezTo>
                    <a:pt x="604115" y="203118"/>
                    <a:pt x="595683" y="265655"/>
                    <a:pt x="559145" y="292356"/>
                  </a:cubicBezTo>
                  <a:cubicBezTo>
                    <a:pt x="531741" y="312031"/>
                    <a:pt x="512769" y="309923"/>
                    <a:pt x="489581" y="286032"/>
                  </a:cubicBezTo>
                  <a:cubicBezTo>
                    <a:pt x="482554" y="278303"/>
                    <a:pt x="479041" y="260736"/>
                    <a:pt x="462880" y="269168"/>
                  </a:cubicBezTo>
                  <a:cubicBezTo>
                    <a:pt x="449529" y="276195"/>
                    <a:pt x="442503" y="288843"/>
                    <a:pt x="442503" y="305004"/>
                  </a:cubicBezTo>
                  <a:cubicBezTo>
                    <a:pt x="442503" y="338732"/>
                    <a:pt x="442503" y="372460"/>
                    <a:pt x="442503" y="406188"/>
                  </a:cubicBezTo>
                  <a:cubicBezTo>
                    <a:pt x="442503" y="442726"/>
                    <a:pt x="442503" y="442726"/>
                    <a:pt x="404559" y="442726"/>
                  </a:cubicBezTo>
                  <a:cubicBezTo>
                    <a:pt x="372939" y="442726"/>
                    <a:pt x="340616" y="442726"/>
                    <a:pt x="308997" y="442726"/>
                  </a:cubicBezTo>
                  <a:cubicBezTo>
                    <a:pt x="297754" y="442726"/>
                    <a:pt x="287214" y="443429"/>
                    <a:pt x="278079" y="451158"/>
                  </a:cubicBezTo>
                  <a:cubicBezTo>
                    <a:pt x="266837" y="460995"/>
                    <a:pt x="259107" y="470130"/>
                    <a:pt x="276674" y="483481"/>
                  </a:cubicBezTo>
                  <a:cubicBezTo>
                    <a:pt x="295646" y="497534"/>
                    <a:pt x="312510" y="514398"/>
                    <a:pt x="301267" y="541099"/>
                  </a:cubicBezTo>
                  <a:cubicBezTo>
                    <a:pt x="289322" y="569206"/>
                    <a:pt x="268945" y="588880"/>
                    <a:pt x="235919" y="590988"/>
                  </a:cubicBezTo>
                  <a:cubicBezTo>
                    <a:pt x="203597" y="593096"/>
                    <a:pt x="174085" y="588880"/>
                    <a:pt x="153005" y="560774"/>
                  </a:cubicBezTo>
                  <a:cubicBezTo>
                    <a:pt x="132628" y="533370"/>
                    <a:pt x="134736" y="512290"/>
                    <a:pt x="160032" y="489102"/>
                  </a:cubicBezTo>
                  <a:cubicBezTo>
                    <a:pt x="167058" y="482778"/>
                    <a:pt x="183219" y="479967"/>
                    <a:pt x="176193" y="465211"/>
                  </a:cubicBezTo>
                  <a:cubicBezTo>
                    <a:pt x="169869" y="451861"/>
                    <a:pt x="157924" y="443429"/>
                    <a:pt x="141060" y="443429"/>
                  </a:cubicBezTo>
                  <a:cubicBezTo>
                    <a:pt x="101008" y="443429"/>
                    <a:pt x="60956" y="442726"/>
                    <a:pt x="20904" y="444132"/>
                  </a:cubicBezTo>
                  <a:cubicBezTo>
                    <a:pt x="3338" y="444834"/>
                    <a:pt x="-176" y="439213"/>
                    <a:pt x="527" y="423052"/>
                  </a:cubicBezTo>
                  <a:cubicBezTo>
                    <a:pt x="1932" y="385108"/>
                    <a:pt x="1229" y="346461"/>
                    <a:pt x="527" y="307815"/>
                  </a:cubicBezTo>
                  <a:cubicBezTo>
                    <a:pt x="527" y="292356"/>
                    <a:pt x="3338" y="279006"/>
                    <a:pt x="14580" y="267763"/>
                  </a:cubicBezTo>
                  <a:cubicBezTo>
                    <a:pt x="33552" y="249494"/>
                    <a:pt x="44092" y="249494"/>
                    <a:pt x="61659" y="268466"/>
                  </a:cubicBezTo>
                  <a:cubicBezTo>
                    <a:pt x="72901" y="281114"/>
                    <a:pt x="82739" y="297978"/>
                    <a:pt x="103819" y="291654"/>
                  </a:cubicBezTo>
                  <a:cubicBezTo>
                    <a:pt x="126304" y="283924"/>
                    <a:pt x="143168" y="269168"/>
                    <a:pt x="147384" y="243872"/>
                  </a:cubicBezTo>
                  <a:cubicBezTo>
                    <a:pt x="153005" y="213658"/>
                    <a:pt x="150897" y="185551"/>
                    <a:pt x="123493" y="165174"/>
                  </a:cubicBezTo>
                  <a:cubicBezTo>
                    <a:pt x="101008" y="147607"/>
                    <a:pt x="86954" y="149013"/>
                    <a:pt x="67280" y="170795"/>
                  </a:cubicBezTo>
                  <a:cubicBezTo>
                    <a:pt x="58145" y="181335"/>
                    <a:pt x="51821" y="198902"/>
                    <a:pt x="32849" y="191173"/>
                  </a:cubicBezTo>
                  <a:cubicBezTo>
                    <a:pt x="13878" y="183443"/>
                    <a:pt x="1932" y="168687"/>
                    <a:pt x="527" y="147607"/>
                  </a:cubicBezTo>
                  <a:cubicBezTo>
                    <a:pt x="-176" y="135662"/>
                    <a:pt x="527" y="123717"/>
                    <a:pt x="527" y="111772"/>
                  </a:cubicBezTo>
                  <a:cubicBezTo>
                    <a:pt x="-176" y="100529"/>
                    <a:pt x="-176" y="89989"/>
                    <a:pt x="527" y="787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976AAD4D-E1A7-4EDC-89BE-4096C232DB30}"/>
                </a:ext>
              </a:extLst>
            </p:cNvPr>
            <p:cNvSpPr/>
            <p:nvPr/>
          </p:nvSpPr>
          <p:spPr>
            <a:xfrm>
              <a:off x="3040699" y="1250243"/>
              <a:ext cx="769640" cy="1282732"/>
            </a:xfrm>
            <a:custGeom>
              <a:avLst/>
              <a:gdLst>
                <a:gd name="connsiteX0" fmla="*/ 443445 w 442678"/>
                <a:gd name="connsiteY0" fmla="*/ 516659 h 737797"/>
                <a:gd name="connsiteX1" fmla="*/ 438526 w 442678"/>
                <a:gd name="connsiteY1" fmla="*/ 588331 h 737797"/>
                <a:gd name="connsiteX2" fmla="*/ 364746 w 442678"/>
                <a:gd name="connsiteY2" fmla="*/ 591844 h 737797"/>
                <a:gd name="connsiteX3" fmla="*/ 301506 w 442678"/>
                <a:gd name="connsiteY3" fmla="*/ 591844 h 737797"/>
                <a:gd name="connsiteX4" fmla="*/ 269184 w 442678"/>
                <a:gd name="connsiteY4" fmla="*/ 612924 h 737797"/>
                <a:gd name="connsiteX5" fmla="*/ 285345 w 442678"/>
                <a:gd name="connsiteY5" fmla="*/ 637517 h 737797"/>
                <a:gd name="connsiteX6" fmla="*/ 264968 w 442678"/>
                <a:gd name="connsiteY6" fmla="*/ 732377 h 737797"/>
                <a:gd name="connsiteX7" fmla="*/ 153947 w 442678"/>
                <a:gd name="connsiteY7" fmla="*/ 708486 h 737797"/>
                <a:gd name="connsiteX8" fmla="*/ 159569 w 442678"/>
                <a:gd name="connsiteY8" fmla="*/ 638220 h 737797"/>
                <a:gd name="connsiteX9" fmla="*/ 177135 w 442678"/>
                <a:gd name="connsiteY9" fmla="*/ 612221 h 737797"/>
                <a:gd name="connsiteX10" fmla="*/ 139191 w 442678"/>
                <a:gd name="connsiteY10" fmla="*/ 591141 h 737797"/>
                <a:gd name="connsiteX11" fmla="*/ 23954 w 442678"/>
                <a:gd name="connsiteY11" fmla="*/ 591844 h 737797"/>
                <a:gd name="connsiteX12" fmla="*/ 64 w 442678"/>
                <a:gd name="connsiteY12" fmla="*/ 567251 h 737797"/>
                <a:gd name="connsiteX13" fmla="*/ 64 w 442678"/>
                <a:gd name="connsiteY13" fmla="*/ 454824 h 737797"/>
                <a:gd name="connsiteX14" fmla="*/ 20441 w 442678"/>
                <a:gd name="connsiteY14" fmla="*/ 409151 h 737797"/>
                <a:gd name="connsiteX15" fmla="*/ 59790 w 442678"/>
                <a:gd name="connsiteY15" fmla="*/ 412665 h 737797"/>
                <a:gd name="connsiteX16" fmla="*/ 106166 w 442678"/>
                <a:gd name="connsiteY16" fmla="*/ 437258 h 737797"/>
                <a:gd name="connsiteX17" fmla="*/ 149029 w 442678"/>
                <a:gd name="connsiteY17" fmla="*/ 382450 h 737797"/>
                <a:gd name="connsiteX18" fmla="*/ 125840 w 442678"/>
                <a:gd name="connsiteY18" fmla="*/ 313589 h 737797"/>
                <a:gd name="connsiteX19" fmla="*/ 67519 w 442678"/>
                <a:gd name="connsiteY19" fmla="*/ 317102 h 737797"/>
                <a:gd name="connsiteX20" fmla="*/ 34494 w 442678"/>
                <a:gd name="connsiteY20" fmla="*/ 337480 h 737797"/>
                <a:gd name="connsiteX21" fmla="*/ 766 w 442678"/>
                <a:gd name="connsiteY21" fmla="*/ 292509 h 737797"/>
                <a:gd name="connsiteX22" fmla="*/ 64 w 442678"/>
                <a:gd name="connsiteY22" fmla="*/ 163921 h 737797"/>
                <a:gd name="connsiteX23" fmla="*/ 19036 w 442678"/>
                <a:gd name="connsiteY23" fmla="*/ 149166 h 737797"/>
                <a:gd name="connsiteX24" fmla="*/ 137083 w 442678"/>
                <a:gd name="connsiteY24" fmla="*/ 149166 h 737797"/>
                <a:gd name="connsiteX25" fmla="*/ 167298 w 442678"/>
                <a:gd name="connsiteY25" fmla="*/ 139328 h 737797"/>
                <a:gd name="connsiteX26" fmla="*/ 167298 w 442678"/>
                <a:gd name="connsiteY26" fmla="*/ 107708 h 737797"/>
                <a:gd name="connsiteX27" fmla="*/ 142705 w 442678"/>
                <a:gd name="connsiteY27" fmla="*/ 52198 h 737797"/>
                <a:gd name="connsiteX28" fmla="*/ 201728 w 442678"/>
                <a:gd name="connsiteY28" fmla="*/ 1606 h 737797"/>
                <a:gd name="connsiteX29" fmla="*/ 292372 w 442678"/>
                <a:gd name="connsiteY29" fmla="*/ 32523 h 737797"/>
                <a:gd name="connsiteX30" fmla="*/ 286048 w 442678"/>
                <a:gd name="connsiteY30" fmla="*/ 102087 h 737797"/>
                <a:gd name="connsiteX31" fmla="*/ 269887 w 442678"/>
                <a:gd name="connsiteY31" fmla="*/ 128788 h 737797"/>
                <a:gd name="connsiteX32" fmla="*/ 305723 w 442678"/>
                <a:gd name="connsiteY32" fmla="*/ 149166 h 737797"/>
                <a:gd name="connsiteX33" fmla="*/ 420959 w 442678"/>
                <a:gd name="connsiteY33" fmla="*/ 148463 h 737797"/>
                <a:gd name="connsiteX34" fmla="*/ 444148 w 442678"/>
                <a:gd name="connsiteY34" fmla="*/ 173056 h 737797"/>
                <a:gd name="connsiteX35" fmla="*/ 444148 w 442678"/>
                <a:gd name="connsiteY35" fmla="*/ 291104 h 737797"/>
                <a:gd name="connsiteX36" fmla="*/ 424473 w 442678"/>
                <a:gd name="connsiteY36" fmla="*/ 331155 h 737797"/>
                <a:gd name="connsiteX37" fmla="*/ 385826 w 442678"/>
                <a:gd name="connsiteY37" fmla="*/ 327642 h 737797"/>
                <a:gd name="connsiteX38" fmla="*/ 340153 w 442678"/>
                <a:gd name="connsiteY38" fmla="*/ 302346 h 737797"/>
                <a:gd name="connsiteX39" fmla="*/ 296588 w 442678"/>
                <a:gd name="connsiteY39" fmla="*/ 359965 h 737797"/>
                <a:gd name="connsiteX40" fmla="*/ 321884 w 442678"/>
                <a:gd name="connsiteY40" fmla="*/ 428123 h 737797"/>
                <a:gd name="connsiteX41" fmla="*/ 378097 w 442678"/>
                <a:gd name="connsiteY41" fmla="*/ 423205 h 737797"/>
                <a:gd name="connsiteX42" fmla="*/ 414636 w 442678"/>
                <a:gd name="connsiteY42" fmla="*/ 403530 h 737797"/>
                <a:gd name="connsiteX43" fmla="*/ 444850 w 442678"/>
                <a:gd name="connsiteY43" fmla="*/ 451311 h 737797"/>
                <a:gd name="connsiteX44" fmla="*/ 443445 w 442678"/>
                <a:gd name="connsiteY44" fmla="*/ 516659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2678" h="737797">
                  <a:moveTo>
                    <a:pt x="443445" y="516659"/>
                  </a:moveTo>
                  <a:cubicBezTo>
                    <a:pt x="441337" y="538441"/>
                    <a:pt x="454688" y="573574"/>
                    <a:pt x="438526" y="588331"/>
                  </a:cubicBezTo>
                  <a:cubicBezTo>
                    <a:pt x="424473" y="600979"/>
                    <a:pt x="390042" y="591844"/>
                    <a:pt x="364746" y="591844"/>
                  </a:cubicBezTo>
                  <a:cubicBezTo>
                    <a:pt x="343666" y="591844"/>
                    <a:pt x="322586" y="591844"/>
                    <a:pt x="301506" y="591844"/>
                  </a:cubicBezTo>
                  <a:cubicBezTo>
                    <a:pt x="286751" y="591844"/>
                    <a:pt x="274805" y="599573"/>
                    <a:pt x="269184" y="612924"/>
                  </a:cubicBezTo>
                  <a:cubicBezTo>
                    <a:pt x="262860" y="627680"/>
                    <a:pt x="278319" y="630490"/>
                    <a:pt x="285345" y="637517"/>
                  </a:cubicBezTo>
                  <a:cubicBezTo>
                    <a:pt x="317668" y="667732"/>
                    <a:pt x="309236" y="708486"/>
                    <a:pt x="264968" y="732377"/>
                  </a:cubicBezTo>
                  <a:cubicBezTo>
                    <a:pt x="229835" y="751349"/>
                    <a:pt x="177838" y="740106"/>
                    <a:pt x="153947" y="708486"/>
                  </a:cubicBezTo>
                  <a:cubicBezTo>
                    <a:pt x="134272" y="683190"/>
                    <a:pt x="137083" y="661407"/>
                    <a:pt x="159569" y="638220"/>
                  </a:cubicBezTo>
                  <a:cubicBezTo>
                    <a:pt x="166595" y="631193"/>
                    <a:pt x="184864" y="629085"/>
                    <a:pt x="177135" y="612221"/>
                  </a:cubicBezTo>
                  <a:cubicBezTo>
                    <a:pt x="170109" y="596763"/>
                    <a:pt x="156055" y="590439"/>
                    <a:pt x="139191" y="591141"/>
                  </a:cubicBezTo>
                  <a:cubicBezTo>
                    <a:pt x="100545" y="591844"/>
                    <a:pt x="62601" y="589736"/>
                    <a:pt x="23954" y="591844"/>
                  </a:cubicBezTo>
                  <a:cubicBezTo>
                    <a:pt x="4280" y="592546"/>
                    <a:pt x="-639" y="586223"/>
                    <a:pt x="64" y="567251"/>
                  </a:cubicBezTo>
                  <a:cubicBezTo>
                    <a:pt x="1469" y="530010"/>
                    <a:pt x="766" y="492768"/>
                    <a:pt x="64" y="454824"/>
                  </a:cubicBezTo>
                  <a:cubicBezTo>
                    <a:pt x="64" y="435852"/>
                    <a:pt x="6388" y="421097"/>
                    <a:pt x="20441" y="409151"/>
                  </a:cubicBezTo>
                  <a:cubicBezTo>
                    <a:pt x="34494" y="397908"/>
                    <a:pt x="47142" y="396503"/>
                    <a:pt x="59790" y="412665"/>
                  </a:cubicBezTo>
                  <a:cubicBezTo>
                    <a:pt x="71033" y="427420"/>
                    <a:pt x="82978" y="447095"/>
                    <a:pt x="106166" y="437258"/>
                  </a:cubicBezTo>
                  <a:cubicBezTo>
                    <a:pt x="130057" y="427420"/>
                    <a:pt x="146920" y="410557"/>
                    <a:pt x="149029" y="382450"/>
                  </a:cubicBezTo>
                  <a:cubicBezTo>
                    <a:pt x="151137" y="355749"/>
                    <a:pt x="148326" y="331858"/>
                    <a:pt x="125840" y="313589"/>
                  </a:cubicBezTo>
                  <a:cubicBezTo>
                    <a:pt x="101950" y="293914"/>
                    <a:pt x="88599" y="295320"/>
                    <a:pt x="67519" y="317102"/>
                  </a:cubicBezTo>
                  <a:cubicBezTo>
                    <a:pt x="58385" y="326237"/>
                    <a:pt x="54169" y="345209"/>
                    <a:pt x="34494" y="337480"/>
                  </a:cubicBezTo>
                  <a:cubicBezTo>
                    <a:pt x="14117" y="329750"/>
                    <a:pt x="1469" y="314292"/>
                    <a:pt x="766" y="292509"/>
                  </a:cubicBezTo>
                  <a:cubicBezTo>
                    <a:pt x="-639" y="249647"/>
                    <a:pt x="766" y="206784"/>
                    <a:pt x="64" y="163921"/>
                  </a:cubicBezTo>
                  <a:cubicBezTo>
                    <a:pt x="-639" y="147760"/>
                    <a:pt x="8496" y="149166"/>
                    <a:pt x="19036" y="149166"/>
                  </a:cubicBezTo>
                  <a:cubicBezTo>
                    <a:pt x="58385" y="149166"/>
                    <a:pt x="97734" y="149166"/>
                    <a:pt x="137083" y="149166"/>
                  </a:cubicBezTo>
                  <a:cubicBezTo>
                    <a:pt x="148326" y="149166"/>
                    <a:pt x="158163" y="147760"/>
                    <a:pt x="167298" y="139328"/>
                  </a:cubicBezTo>
                  <a:cubicBezTo>
                    <a:pt x="179243" y="128086"/>
                    <a:pt x="184162" y="118951"/>
                    <a:pt x="167298" y="107708"/>
                  </a:cubicBezTo>
                  <a:cubicBezTo>
                    <a:pt x="148326" y="94358"/>
                    <a:pt x="133570" y="76791"/>
                    <a:pt x="142705" y="52198"/>
                  </a:cubicBezTo>
                  <a:cubicBezTo>
                    <a:pt x="152542" y="25497"/>
                    <a:pt x="171514" y="5120"/>
                    <a:pt x="201728" y="1606"/>
                  </a:cubicBezTo>
                  <a:cubicBezTo>
                    <a:pt x="236159" y="-2610"/>
                    <a:pt x="269184" y="-502"/>
                    <a:pt x="292372" y="32523"/>
                  </a:cubicBezTo>
                  <a:cubicBezTo>
                    <a:pt x="312046" y="59927"/>
                    <a:pt x="309938" y="78899"/>
                    <a:pt x="286048" y="102087"/>
                  </a:cubicBezTo>
                  <a:cubicBezTo>
                    <a:pt x="278319" y="109114"/>
                    <a:pt x="261455" y="113330"/>
                    <a:pt x="269887" y="128788"/>
                  </a:cubicBezTo>
                  <a:cubicBezTo>
                    <a:pt x="276913" y="142139"/>
                    <a:pt x="289561" y="149166"/>
                    <a:pt x="305723" y="149166"/>
                  </a:cubicBezTo>
                  <a:cubicBezTo>
                    <a:pt x="344369" y="148463"/>
                    <a:pt x="382313" y="150571"/>
                    <a:pt x="420959" y="148463"/>
                  </a:cubicBezTo>
                  <a:cubicBezTo>
                    <a:pt x="441337" y="147760"/>
                    <a:pt x="444850" y="154084"/>
                    <a:pt x="444148" y="173056"/>
                  </a:cubicBezTo>
                  <a:cubicBezTo>
                    <a:pt x="442742" y="212405"/>
                    <a:pt x="443445" y="251754"/>
                    <a:pt x="444148" y="291104"/>
                  </a:cubicBezTo>
                  <a:cubicBezTo>
                    <a:pt x="444148" y="308670"/>
                    <a:pt x="437121" y="320615"/>
                    <a:pt x="424473" y="331155"/>
                  </a:cubicBezTo>
                  <a:cubicBezTo>
                    <a:pt x="410419" y="342398"/>
                    <a:pt x="397771" y="344506"/>
                    <a:pt x="385826" y="327642"/>
                  </a:cubicBezTo>
                  <a:cubicBezTo>
                    <a:pt x="374584" y="312886"/>
                    <a:pt x="363341" y="293212"/>
                    <a:pt x="340153" y="302346"/>
                  </a:cubicBezTo>
                  <a:cubicBezTo>
                    <a:pt x="314857" y="312184"/>
                    <a:pt x="298696" y="331155"/>
                    <a:pt x="296588" y="359965"/>
                  </a:cubicBezTo>
                  <a:cubicBezTo>
                    <a:pt x="294480" y="386666"/>
                    <a:pt x="298696" y="410557"/>
                    <a:pt x="321884" y="428123"/>
                  </a:cubicBezTo>
                  <a:cubicBezTo>
                    <a:pt x="345072" y="445690"/>
                    <a:pt x="357720" y="444987"/>
                    <a:pt x="378097" y="423205"/>
                  </a:cubicBezTo>
                  <a:cubicBezTo>
                    <a:pt x="387934" y="412665"/>
                    <a:pt x="394961" y="393693"/>
                    <a:pt x="414636" y="403530"/>
                  </a:cubicBezTo>
                  <a:cubicBezTo>
                    <a:pt x="433608" y="412665"/>
                    <a:pt x="445553" y="428123"/>
                    <a:pt x="444850" y="451311"/>
                  </a:cubicBezTo>
                  <a:cubicBezTo>
                    <a:pt x="442742" y="472391"/>
                    <a:pt x="443445" y="492066"/>
                    <a:pt x="443445" y="5166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A5C573C-A57E-404C-94F0-F9EF45AE7C0B}"/>
                </a:ext>
              </a:extLst>
            </p:cNvPr>
            <p:cNvSpPr/>
            <p:nvPr/>
          </p:nvSpPr>
          <p:spPr>
            <a:xfrm>
              <a:off x="3556371" y="4307329"/>
              <a:ext cx="1026185" cy="1026186"/>
            </a:xfrm>
            <a:custGeom>
              <a:avLst/>
              <a:gdLst>
                <a:gd name="connsiteX0" fmla="*/ 228795 w 590237"/>
                <a:gd name="connsiteY0" fmla="*/ 149140 h 590237"/>
                <a:gd name="connsiteX1" fmla="*/ 292034 w 590237"/>
                <a:gd name="connsiteY1" fmla="*/ 149140 h 590237"/>
                <a:gd name="connsiteX2" fmla="*/ 323654 w 590237"/>
                <a:gd name="connsiteY2" fmla="*/ 127358 h 590237"/>
                <a:gd name="connsiteX3" fmla="*/ 308898 w 590237"/>
                <a:gd name="connsiteY3" fmla="*/ 104872 h 590237"/>
                <a:gd name="connsiteX4" fmla="*/ 322952 w 590237"/>
                <a:gd name="connsiteY4" fmla="*/ 11418 h 590237"/>
                <a:gd name="connsiteX5" fmla="*/ 438891 w 590237"/>
                <a:gd name="connsiteY5" fmla="*/ 33201 h 590237"/>
                <a:gd name="connsiteX6" fmla="*/ 432567 w 590237"/>
                <a:gd name="connsiteY6" fmla="*/ 103467 h 590237"/>
                <a:gd name="connsiteX7" fmla="*/ 415703 w 590237"/>
                <a:gd name="connsiteY7" fmla="*/ 128763 h 590237"/>
                <a:gd name="connsiteX8" fmla="*/ 451539 w 590237"/>
                <a:gd name="connsiteY8" fmla="*/ 149140 h 590237"/>
                <a:gd name="connsiteX9" fmla="*/ 571695 w 590237"/>
                <a:gd name="connsiteY9" fmla="*/ 148438 h 590237"/>
                <a:gd name="connsiteX10" fmla="*/ 592072 w 590237"/>
                <a:gd name="connsiteY10" fmla="*/ 168112 h 590237"/>
                <a:gd name="connsiteX11" fmla="*/ 591369 w 590237"/>
                <a:gd name="connsiteY11" fmla="*/ 288268 h 590237"/>
                <a:gd name="connsiteX12" fmla="*/ 570289 w 590237"/>
                <a:gd name="connsiteY12" fmla="*/ 330428 h 590237"/>
                <a:gd name="connsiteX13" fmla="*/ 530940 w 590237"/>
                <a:gd name="connsiteY13" fmla="*/ 326915 h 590237"/>
                <a:gd name="connsiteX14" fmla="*/ 484564 w 590237"/>
                <a:gd name="connsiteY14" fmla="*/ 302321 h 590237"/>
                <a:gd name="connsiteX15" fmla="*/ 442405 w 590237"/>
                <a:gd name="connsiteY15" fmla="*/ 357831 h 590237"/>
                <a:gd name="connsiteX16" fmla="*/ 463485 w 590237"/>
                <a:gd name="connsiteY16" fmla="*/ 425287 h 590237"/>
                <a:gd name="connsiteX17" fmla="*/ 523913 w 590237"/>
                <a:gd name="connsiteY17" fmla="*/ 422477 h 590237"/>
                <a:gd name="connsiteX18" fmla="*/ 558344 w 590237"/>
                <a:gd name="connsiteY18" fmla="*/ 402802 h 590237"/>
                <a:gd name="connsiteX19" fmla="*/ 590667 w 590237"/>
                <a:gd name="connsiteY19" fmla="*/ 446367 h 590237"/>
                <a:gd name="connsiteX20" fmla="*/ 591369 w 590237"/>
                <a:gd name="connsiteY20" fmla="*/ 577765 h 590237"/>
                <a:gd name="connsiteX21" fmla="*/ 574505 w 590237"/>
                <a:gd name="connsiteY21" fmla="*/ 592521 h 590237"/>
                <a:gd name="connsiteX22" fmla="*/ 445918 w 590237"/>
                <a:gd name="connsiteY22" fmla="*/ 592521 h 590237"/>
                <a:gd name="connsiteX23" fmla="*/ 410785 w 590237"/>
                <a:gd name="connsiteY23" fmla="*/ 574955 h 590237"/>
                <a:gd name="connsiteX24" fmla="*/ 413595 w 590237"/>
                <a:gd name="connsiteY24" fmla="*/ 531390 h 590237"/>
                <a:gd name="connsiteX25" fmla="*/ 436783 w 590237"/>
                <a:gd name="connsiteY25" fmla="*/ 487122 h 590237"/>
                <a:gd name="connsiteX26" fmla="*/ 381975 w 590237"/>
                <a:gd name="connsiteY26" fmla="*/ 444962 h 590237"/>
                <a:gd name="connsiteX27" fmla="*/ 311006 w 590237"/>
                <a:gd name="connsiteY27" fmla="*/ 469555 h 590237"/>
                <a:gd name="connsiteX28" fmla="*/ 316628 w 590237"/>
                <a:gd name="connsiteY28" fmla="*/ 525768 h 590237"/>
                <a:gd name="connsiteX29" fmla="*/ 337005 w 590237"/>
                <a:gd name="connsiteY29" fmla="*/ 558794 h 590237"/>
                <a:gd name="connsiteX30" fmla="*/ 289224 w 590237"/>
                <a:gd name="connsiteY30" fmla="*/ 592521 h 590237"/>
                <a:gd name="connsiteX31" fmla="*/ 166258 w 590237"/>
                <a:gd name="connsiteY31" fmla="*/ 592521 h 590237"/>
                <a:gd name="connsiteX32" fmla="*/ 148691 w 590237"/>
                <a:gd name="connsiteY32" fmla="*/ 573549 h 590237"/>
                <a:gd name="connsiteX33" fmla="*/ 149394 w 590237"/>
                <a:gd name="connsiteY33" fmla="*/ 458312 h 590237"/>
                <a:gd name="connsiteX34" fmla="*/ 137448 w 590237"/>
                <a:gd name="connsiteY34" fmla="*/ 423179 h 590237"/>
                <a:gd name="connsiteX35" fmla="*/ 109342 w 590237"/>
                <a:gd name="connsiteY35" fmla="*/ 423882 h 590237"/>
                <a:gd name="connsiteX36" fmla="*/ 49615 w 590237"/>
                <a:gd name="connsiteY36" fmla="*/ 449178 h 590237"/>
                <a:gd name="connsiteX37" fmla="*/ 429 w 590237"/>
                <a:gd name="connsiteY37" fmla="*/ 382425 h 590237"/>
                <a:gd name="connsiteX38" fmla="*/ 32049 w 590237"/>
                <a:gd name="connsiteY38" fmla="*/ 300213 h 590237"/>
                <a:gd name="connsiteX39" fmla="*/ 101613 w 590237"/>
                <a:gd name="connsiteY39" fmla="*/ 305835 h 590237"/>
                <a:gd name="connsiteX40" fmla="*/ 128314 w 590237"/>
                <a:gd name="connsiteY40" fmla="*/ 322698 h 590237"/>
                <a:gd name="connsiteX41" fmla="*/ 148691 w 590237"/>
                <a:gd name="connsiteY41" fmla="*/ 286863 h 590237"/>
                <a:gd name="connsiteX42" fmla="*/ 147988 w 590237"/>
                <a:gd name="connsiteY42" fmla="*/ 168815 h 590237"/>
                <a:gd name="connsiteX43" fmla="*/ 168366 w 590237"/>
                <a:gd name="connsiteY43" fmla="*/ 147032 h 590237"/>
                <a:gd name="connsiteX44" fmla="*/ 228795 w 590237"/>
                <a:gd name="connsiteY44" fmla="*/ 14914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0237" h="590237">
                  <a:moveTo>
                    <a:pt x="228795" y="149140"/>
                  </a:moveTo>
                  <a:cubicBezTo>
                    <a:pt x="249874" y="149140"/>
                    <a:pt x="270954" y="148438"/>
                    <a:pt x="292034" y="149140"/>
                  </a:cubicBezTo>
                  <a:cubicBezTo>
                    <a:pt x="308196" y="149843"/>
                    <a:pt x="318033" y="140006"/>
                    <a:pt x="323654" y="127358"/>
                  </a:cubicBezTo>
                  <a:cubicBezTo>
                    <a:pt x="329276" y="114710"/>
                    <a:pt x="315222" y="110494"/>
                    <a:pt x="308898" y="104872"/>
                  </a:cubicBezTo>
                  <a:cubicBezTo>
                    <a:pt x="275873" y="73956"/>
                    <a:pt x="280792" y="38119"/>
                    <a:pt x="322952" y="11418"/>
                  </a:cubicBezTo>
                  <a:cubicBezTo>
                    <a:pt x="358085" y="-10364"/>
                    <a:pt x="413595" y="176"/>
                    <a:pt x="438891" y="33201"/>
                  </a:cubicBezTo>
                  <a:cubicBezTo>
                    <a:pt x="457863" y="59199"/>
                    <a:pt x="455755" y="80982"/>
                    <a:pt x="432567" y="103467"/>
                  </a:cubicBezTo>
                  <a:cubicBezTo>
                    <a:pt x="425540" y="110494"/>
                    <a:pt x="406569" y="111899"/>
                    <a:pt x="415703" y="128763"/>
                  </a:cubicBezTo>
                  <a:cubicBezTo>
                    <a:pt x="422730" y="142816"/>
                    <a:pt x="434675" y="149140"/>
                    <a:pt x="451539" y="149140"/>
                  </a:cubicBezTo>
                  <a:cubicBezTo>
                    <a:pt x="491591" y="148438"/>
                    <a:pt x="531643" y="149843"/>
                    <a:pt x="571695" y="148438"/>
                  </a:cubicBezTo>
                  <a:cubicBezTo>
                    <a:pt x="587153" y="147735"/>
                    <a:pt x="592072" y="151951"/>
                    <a:pt x="592072" y="168112"/>
                  </a:cubicBezTo>
                  <a:cubicBezTo>
                    <a:pt x="590667" y="208164"/>
                    <a:pt x="591369" y="248216"/>
                    <a:pt x="591369" y="288268"/>
                  </a:cubicBezTo>
                  <a:cubicBezTo>
                    <a:pt x="591369" y="305835"/>
                    <a:pt x="584343" y="319888"/>
                    <a:pt x="570289" y="330428"/>
                  </a:cubicBezTo>
                  <a:cubicBezTo>
                    <a:pt x="555533" y="341670"/>
                    <a:pt x="543588" y="343076"/>
                    <a:pt x="530940" y="326915"/>
                  </a:cubicBezTo>
                  <a:cubicBezTo>
                    <a:pt x="519698" y="312158"/>
                    <a:pt x="507752" y="293186"/>
                    <a:pt x="484564" y="302321"/>
                  </a:cubicBezTo>
                  <a:cubicBezTo>
                    <a:pt x="459971" y="312158"/>
                    <a:pt x="444512" y="329725"/>
                    <a:pt x="442405" y="357831"/>
                  </a:cubicBezTo>
                  <a:cubicBezTo>
                    <a:pt x="440296" y="383128"/>
                    <a:pt x="442405" y="407018"/>
                    <a:pt x="463485" y="425287"/>
                  </a:cubicBezTo>
                  <a:cubicBezTo>
                    <a:pt x="486672" y="445664"/>
                    <a:pt x="502834" y="444962"/>
                    <a:pt x="523913" y="422477"/>
                  </a:cubicBezTo>
                  <a:cubicBezTo>
                    <a:pt x="533048" y="412639"/>
                    <a:pt x="539372" y="394370"/>
                    <a:pt x="558344" y="402802"/>
                  </a:cubicBezTo>
                  <a:cubicBezTo>
                    <a:pt x="577316" y="410531"/>
                    <a:pt x="589964" y="425990"/>
                    <a:pt x="590667" y="446367"/>
                  </a:cubicBezTo>
                  <a:cubicBezTo>
                    <a:pt x="592072" y="489932"/>
                    <a:pt x="590667" y="534200"/>
                    <a:pt x="591369" y="577765"/>
                  </a:cubicBezTo>
                  <a:cubicBezTo>
                    <a:pt x="591369" y="591116"/>
                    <a:pt x="585748" y="592521"/>
                    <a:pt x="574505" y="592521"/>
                  </a:cubicBezTo>
                  <a:cubicBezTo>
                    <a:pt x="531643" y="591819"/>
                    <a:pt x="488780" y="592521"/>
                    <a:pt x="445918" y="592521"/>
                  </a:cubicBezTo>
                  <a:cubicBezTo>
                    <a:pt x="431162" y="592521"/>
                    <a:pt x="419919" y="584792"/>
                    <a:pt x="410785" y="574955"/>
                  </a:cubicBezTo>
                  <a:cubicBezTo>
                    <a:pt x="396731" y="559496"/>
                    <a:pt x="394623" y="545443"/>
                    <a:pt x="413595" y="531390"/>
                  </a:cubicBezTo>
                  <a:cubicBezTo>
                    <a:pt x="428351" y="520850"/>
                    <a:pt x="445918" y="508904"/>
                    <a:pt x="436783" y="487122"/>
                  </a:cubicBezTo>
                  <a:cubicBezTo>
                    <a:pt x="426946" y="463231"/>
                    <a:pt x="410082" y="446367"/>
                    <a:pt x="381975" y="444962"/>
                  </a:cubicBezTo>
                  <a:cubicBezTo>
                    <a:pt x="354572" y="443557"/>
                    <a:pt x="329276" y="444962"/>
                    <a:pt x="311006" y="469555"/>
                  </a:cubicBezTo>
                  <a:cubicBezTo>
                    <a:pt x="294142" y="492743"/>
                    <a:pt x="294845" y="506094"/>
                    <a:pt x="316628" y="525768"/>
                  </a:cubicBezTo>
                  <a:cubicBezTo>
                    <a:pt x="326465" y="534903"/>
                    <a:pt x="345437" y="539119"/>
                    <a:pt x="337005" y="558794"/>
                  </a:cubicBezTo>
                  <a:cubicBezTo>
                    <a:pt x="328573" y="579874"/>
                    <a:pt x="313114" y="592521"/>
                    <a:pt x="289224" y="592521"/>
                  </a:cubicBezTo>
                  <a:cubicBezTo>
                    <a:pt x="248469" y="592521"/>
                    <a:pt x="207012" y="591819"/>
                    <a:pt x="166258" y="592521"/>
                  </a:cubicBezTo>
                  <a:cubicBezTo>
                    <a:pt x="150799" y="593224"/>
                    <a:pt x="148691" y="586900"/>
                    <a:pt x="148691" y="573549"/>
                  </a:cubicBezTo>
                  <a:cubicBezTo>
                    <a:pt x="149394" y="534903"/>
                    <a:pt x="148691" y="496959"/>
                    <a:pt x="149394" y="458312"/>
                  </a:cubicBezTo>
                  <a:cubicBezTo>
                    <a:pt x="149394" y="444962"/>
                    <a:pt x="147286" y="433017"/>
                    <a:pt x="137448" y="423179"/>
                  </a:cubicBezTo>
                  <a:cubicBezTo>
                    <a:pt x="127611" y="413342"/>
                    <a:pt x="119179" y="409126"/>
                    <a:pt x="109342" y="423882"/>
                  </a:cubicBezTo>
                  <a:cubicBezTo>
                    <a:pt x="95288" y="444259"/>
                    <a:pt x="77019" y="461123"/>
                    <a:pt x="49615" y="449178"/>
                  </a:cubicBezTo>
                  <a:cubicBezTo>
                    <a:pt x="21509" y="436530"/>
                    <a:pt x="2537" y="416153"/>
                    <a:pt x="429" y="382425"/>
                  </a:cubicBezTo>
                  <a:cubicBezTo>
                    <a:pt x="-1679" y="350102"/>
                    <a:pt x="3240" y="320590"/>
                    <a:pt x="32049" y="300213"/>
                  </a:cubicBezTo>
                  <a:cubicBezTo>
                    <a:pt x="59453" y="280538"/>
                    <a:pt x="78425" y="281944"/>
                    <a:pt x="101613" y="305835"/>
                  </a:cubicBezTo>
                  <a:cubicBezTo>
                    <a:pt x="108639" y="313564"/>
                    <a:pt x="112153" y="330428"/>
                    <a:pt x="128314" y="322698"/>
                  </a:cubicBezTo>
                  <a:cubicBezTo>
                    <a:pt x="142367" y="315672"/>
                    <a:pt x="148691" y="303024"/>
                    <a:pt x="148691" y="286863"/>
                  </a:cubicBezTo>
                  <a:cubicBezTo>
                    <a:pt x="148691" y="247513"/>
                    <a:pt x="149394" y="208164"/>
                    <a:pt x="147988" y="168815"/>
                  </a:cubicBezTo>
                  <a:cubicBezTo>
                    <a:pt x="147286" y="152654"/>
                    <a:pt x="150096" y="145627"/>
                    <a:pt x="168366" y="147032"/>
                  </a:cubicBezTo>
                  <a:cubicBezTo>
                    <a:pt x="188743" y="150546"/>
                    <a:pt x="209120" y="149140"/>
                    <a:pt x="228795" y="14914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FBC4CC2E-9680-4810-946C-ADD44794510A}"/>
                </a:ext>
              </a:extLst>
            </p:cNvPr>
            <p:cNvSpPr/>
            <p:nvPr/>
          </p:nvSpPr>
          <p:spPr>
            <a:xfrm>
              <a:off x="2271731" y="1258111"/>
              <a:ext cx="1026185" cy="1013970"/>
            </a:xfrm>
            <a:custGeom>
              <a:avLst/>
              <a:gdLst>
                <a:gd name="connsiteX0" fmla="*/ 710 w 590237"/>
                <a:gd name="connsiteY0" fmla="*/ 508487 h 583211"/>
                <a:gd name="connsiteX1" fmla="*/ 710 w 590237"/>
                <a:gd name="connsiteY1" fmla="*/ 448058 h 583211"/>
                <a:gd name="connsiteX2" fmla="*/ 16168 w 590237"/>
                <a:gd name="connsiteY2" fmla="*/ 411520 h 583211"/>
                <a:gd name="connsiteX3" fmla="*/ 61841 w 590237"/>
                <a:gd name="connsiteY3" fmla="*/ 413628 h 583211"/>
                <a:gd name="connsiteX4" fmla="*/ 103298 w 590237"/>
                <a:gd name="connsiteY4" fmla="*/ 437518 h 583211"/>
                <a:gd name="connsiteX5" fmla="*/ 146864 w 590237"/>
                <a:gd name="connsiteY5" fmla="*/ 389737 h 583211"/>
                <a:gd name="connsiteX6" fmla="*/ 125081 w 590237"/>
                <a:gd name="connsiteY6" fmla="*/ 312444 h 583211"/>
                <a:gd name="connsiteX7" fmla="*/ 66760 w 590237"/>
                <a:gd name="connsiteY7" fmla="*/ 316660 h 583211"/>
                <a:gd name="connsiteX8" fmla="*/ 33032 w 590237"/>
                <a:gd name="connsiteY8" fmla="*/ 336335 h 583211"/>
                <a:gd name="connsiteX9" fmla="*/ 710 w 590237"/>
                <a:gd name="connsiteY9" fmla="*/ 290661 h 583211"/>
                <a:gd name="connsiteX10" fmla="*/ 710 w 590237"/>
                <a:gd name="connsiteY10" fmla="*/ 164884 h 583211"/>
                <a:gd name="connsiteX11" fmla="*/ 17574 w 590237"/>
                <a:gd name="connsiteY11" fmla="*/ 148021 h 583211"/>
                <a:gd name="connsiteX12" fmla="*/ 135621 w 590237"/>
                <a:gd name="connsiteY12" fmla="*/ 148723 h 583211"/>
                <a:gd name="connsiteX13" fmla="*/ 165836 w 590237"/>
                <a:gd name="connsiteY13" fmla="*/ 139589 h 583211"/>
                <a:gd name="connsiteX14" fmla="*/ 167241 w 590237"/>
                <a:gd name="connsiteY14" fmla="*/ 107969 h 583211"/>
                <a:gd name="connsiteX15" fmla="*/ 141242 w 590237"/>
                <a:gd name="connsiteY15" fmla="*/ 52458 h 583211"/>
                <a:gd name="connsiteX16" fmla="*/ 203077 w 590237"/>
                <a:gd name="connsiteY16" fmla="*/ 1164 h 583211"/>
                <a:gd name="connsiteX17" fmla="*/ 293018 w 590237"/>
                <a:gd name="connsiteY17" fmla="*/ 32784 h 583211"/>
                <a:gd name="connsiteX18" fmla="*/ 286694 w 590237"/>
                <a:gd name="connsiteY18" fmla="*/ 100239 h 583211"/>
                <a:gd name="connsiteX19" fmla="*/ 268424 w 590237"/>
                <a:gd name="connsiteY19" fmla="*/ 126238 h 583211"/>
                <a:gd name="connsiteX20" fmla="*/ 306368 w 590237"/>
                <a:gd name="connsiteY20" fmla="*/ 148021 h 583211"/>
                <a:gd name="connsiteX21" fmla="*/ 421605 w 590237"/>
                <a:gd name="connsiteY21" fmla="*/ 147318 h 583211"/>
                <a:gd name="connsiteX22" fmla="*/ 443388 w 590237"/>
                <a:gd name="connsiteY22" fmla="*/ 169803 h 583211"/>
                <a:gd name="connsiteX23" fmla="*/ 442685 w 590237"/>
                <a:gd name="connsiteY23" fmla="*/ 282229 h 583211"/>
                <a:gd name="connsiteX24" fmla="*/ 453928 w 590237"/>
                <a:gd name="connsiteY24" fmla="*/ 314552 h 583211"/>
                <a:gd name="connsiteX25" fmla="*/ 482737 w 590237"/>
                <a:gd name="connsiteY25" fmla="*/ 314552 h 583211"/>
                <a:gd name="connsiteX26" fmla="*/ 539653 w 590237"/>
                <a:gd name="connsiteY26" fmla="*/ 288554 h 583211"/>
                <a:gd name="connsiteX27" fmla="*/ 590947 w 590237"/>
                <a:gd name="connsiteY27" fmla="*/ 353198 h 583211"/>
                <a:gd name="connsiteX28" fmla="*/ 560030 w 590237"/>
                <a:gd name="connsiteY28" fmla="*/ 438221 h 583211"/>
                <a:gd name="connsiteX29" fmla="*/ 489763 w 590237"/>
                <a:gd name="connsiteY29" fmla="*/ 431897 h 583211"/>
                <a:gd name="connsiteX30" fmla="*/ 465873 w 590237"/>
                <a:gd name="connsiteY30" fmla="*/ 414330 h 583211"/>
                <a:gd name="connsiteX31" fmla="*/ 441982 w 590237"/>
                <a:gd name="connsiteY31" fmla="*/ 450869 h 583211"/>
                <a:gd name="connsiteX32" fmla="*/ 442685 w 590237"/>
                <a:gd name="connsiteY32" fmla="*/ 568214 h 583211"/>
                <a:gd name="connsiteX33" fmla="*/ 419497 w 590237"/>
                <a:gd name="connsiteY33" fmla="*/ 589996 h 583211"/>
                <a:gd name="connsiteX34" fmla="*/ 307071 w 590237"/>
                <a:gd name="connsiteY34" fmla="*/ 589996 h 583211"/>
                <a:gd name="connsiteX35" fmla="*/ 263506 w 590237"/>
                <a:gd name="connsiteY35" fmla="*/ 572430 h 583211"/>
                <a:gd name="connsiteX36" fmla="*/ 266316 w 590237"/>
                <a:gd name="connsiteY36" fmla="*/ 528864 h 583211"/>
                <a:gd name="connsiteX37" fmla="*/ 289504 w 590237"/>
                <a:gd name="connsiteY37" fmla="*/ 485299 h 583211"/>
                <a:gd name="connsiteX38" fmla="*/ 237507 w 590237"/>
                <a:gd name="connsiteY38" fmla="*/ 442437 h 583211"/>
                <a:gd name="connsiteX39" fmla="*/ 167241 w 590237"/>
                <a:gd name="connsiteY39" fmla="*/ 462111 h 583211"/>
                <a:gd name="connsiteX40" fmla="*/ 170051 w 590237"/>
                <a:gd name="connsiteY40" fmla="*/ 523946 h 583211"/>
                <a:gd name="connsiteX41" fmla="*/ 189023 w 590237"/>
                <a:gd name="connsiteY41" fmla="*/ 555566 h 583211"/>
                <a:gd name="connsiteX42" fmla="*/ 148971 w 590237"/>
                <a:gd name="connsiteY42" fmla="*/ 587888 h 583211"/>
                <a:gd name="connsiteX43" fmla="*/ 11952 w 590237"/>
                <a:gd name="connsiteY43" fmla="*/ 589294 h 583211"/>
                <a:gd name="connsiteX44" fmla="*/ 7 w 590237"/>
                <a:gd name="connsiteY44" fmla="*/ 573132 h 583211"/>
                <a:gd name="connsiteX45" fmla="*/ 710 w 590237"/>
                <a:gd name="connsiteY45" fmla="*/ 508487 h 5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83211">
                  <a:moveTo>
                    <a:pt x="710" y="508487"/>
                  </a:moveTo>
                  <a:cubicBezTo>
                    <a:pt x="710" y="488110"/>
                    <a:pt x="1412" y="468435"/>
                    <a:pt x="710" y="448058"/>
                  </a:cubicBezTo>
                  <a:cubicBezTo>
                    <a:pt x="7" y="433302"/>
                    <a:pt x="5628" y="421357"/>
                    <a:pt x="16168" y="411520"/>
                  </a:cubicBezTo>
                  <a:cubicBezTo>
                    <a:pt x="32329" y="396764"/>
                    <a:pt x="47085" y="393250"/>
                    <a:pt x="61841" y="413628"/>
                  </a:cubicBezTo>
                  <a:cubicBezTo>
                    <a:pt x="71678" y="427681"/>
                    <a:pt x="83624" y="444545"/>
                    <a:pt x="103298" y="437518"/>
                  </a:cubicBezTo>
                  <a:cubicBezTo>
                    <a:pt x="125081" y="429789"/>
                    <a:pt x="142648" y="415033"/>
                    <a:pt x="146864" y="389737"/>
                  </a:cubicBezTo>
                  <a:cubicBezTo>
                    <a:pt x="151782" y="360928"/>
                    <a:pt x="150377" y="333524"/>
                    <a:pt x="125081" y="312444"/>
                  </a:cubicBezTo>
                  <a:cubicBezTo>
                    <a:pt x="101893" y="293472"/>
                    <a:pt x="87840" y="294877"/>
                    <a:pt x="66760" y="316660"/>
                  </a:cubicBezTo>
                  <a:cubicBezTo>
                    <a:pt x="57625" y="325795"/>
                    <a:pt x="53409" y="345469"/>
                    <a:pt x="33032" y="336335"/>
                  </a:cubicBezTo>
                  <a:cubicBezTo>
                    <a:pt x="13357" y="327903"/>
                    <a:pt x="710" y="313849"/>
                    <a:pt x="710" y="290661"/>
                  </a:cubicBezTo>
                  <a:cubicBezTo>
                    <a:pt x="710" y="248502"/>
                    <a:pt x="1412" y="207044"/>
                    <a:pt x="710" y="164884"/>
                  </a:cubicBezTo>
                  <a:cubicBezTo>
                    <a:pt x="710" y="151534"/>
                    <a:pt x="4223" y="148021"/>
                    <a:pt x="17574" y="148021"/>
                  </a:cubicBezTo>
                  <a:cubicBezTo>
                    <a:pt x="56923" y="148723"/>
                    <a:pt x="96272" y="148021"/>
                    <a:pt x="135621" y="148723"/>
                  </a:cubicBezTo>
                  <a:cubicBezTo>
                    <a:pt x="146864" y="148723"/>
                    <a:pt x="157404" y="147318"/>
                    <a:pt x="165836" y="139589"/>
                  </a:cubicBezTo>
                  <a:cubicBezTo>
                    <a:pt x="177781" y="129049"/>
                    <a:pt x="184808" y="119914"/>
                    <a:pt x="167241" y="107969"/>
                  </a:cubicBezTo>
                  <a:cubicBezTo>
                    <a:pt x="148269" y="95321"/>
                    <a:pt x="134216" y="77754"/>
                    <a:pt x="141242" y="52458"/>
                  </a:cubicBezTo>
                  <a:cubicBezTo>
                    <a:pt x="147566" y="27865"/>
                    <a:pt x="177078" y="3974"/>
                    <a:pt x="203077" y="1164"/>
                  </a:cubicBezTo>
                  <a:cubicBezTo>
                    <a:pt x="238210" y="-2349"/>
                    <a:pt x="270533" y="461"/>
                    <a:pt x="293018" y="32784"/>
                  </a:cubicBezTo>
                  <a:cubicBezTo>
                    <a:pt x="311287" y="58782"/>
                    <a:pt x="308476" y="78457"/>
                    <a:pt x="286694" y="100239"/>
                  </a:cubicBezTo>
                  <a:cubicBezTo>
                    <a:pt x="279667" y="107969"/>
                    <a:pt x="261398" y="110779"/>
                    <a:pt x="268424" y="126238"/>
                  </a:cubicBezTo>
                  <a:cubicBezTo>
                    <a:pt x="275451" y="140994"/>
                    <a:pt x="288802" y="148021"/>
                    <a:pt x="306368" y="148021"/>
                  </a:cubicBezTo>
                  <a:cubicBezTo>
                    <a:pt x="345015" y="147318"/>
                    <a:pt x="382959" y="148723"/>
                    <a:pt x="421605" y="147318"/>
                  </a:cubicBezTo>
                  <a:cubicBezTo>
                    <a:pt x="440577" y="146615"/>
                    <a:pt x="444090" y="152939"/>
                    <a:pt x="443388" y="169803"/>
                  </a:cubicBezTo>
                  <a:cubicBezTo>
                    <a:pt x="441982" y="207044"/>
                    <a:pt x="443388" y="244285"/>
                    <a:pt x="442685" y="282229"/>
                  </a:cubicBezTo>
                  <a:cubicBezTo>
                    <a:pt x="442685" y="294877"/>
                    <a:pt x="445496" y="305417"/>
                    <a:pt x="453928" y="314552"/>
                  </a:cubicBezTo>
                  <a:cubicBezTo>
                    <a:pt x="463765" y="324389"/>
                    <a:pt x="472197" y="328605"/>
                    <a:pt x="482737" y="314552"/>
                  </a:cubicBezTo>
                  <a:cubicBezTo>
                    <a:pt x="496790" y="295580"/>
                    <a:pt x="512952" y="278014"/>
                    <a:pt x="539653" y="288554"/>
                  </a:cubicBezTo>
                  <a:cubicBezTo>
                    <a:pt x="568462" y="299796"/>
                    <a:pt x="588136" y="320173"/>
                    <a:pt x="590947" y="353198"/>
                  </a:cubicBezTo>
                  <a:cubicBezTo>
                    <a:pt x="593758" y="386927"/>
                    <a:pt x="589542" y="416438"/>
                    <a:pt x="560030" y="438221"/>
                  </a:cubicBezTo>
                  <a:cubicBezTo>
                    <a:pt x="534032" y="457193"/>
                    <a:pt x="512952" y="455085"/>
                    <a:pt x="489763" y="431897"/>
                  </a:cubicBezTo>
                  <a:cubicBezTo>
                    <a:pt x="482737" y="424870"/>
                    <a:pt x="479224" y="408709"/>
                    <a:pt x="465873" y="414330"/>
                  </a:cubicBezTo>
                  <a:cubicBezTo>
                    <a:pt x="451117" y="420654"/>
                    <a:pt x="441982" y="433302"/>
                    <a:pt x="441982" y="450869"/>
                  </a:cubicBezTo>
                  <a:cubicBezTo>
                    <a:pt x="441982" y="490218"/>
                    <a:pt x="440577" y="529567"/>
                    <a:pt x="442685" y="568214"/>
                  </a:cubicBezTo>
                  <a:cubicBezTo>
                    <a:pt x="443388" y="587186"/>
                    <a:pt x="437064" y="590699"/>
                    <a:pt x="419497" y="589996"/>
                  </a:cubicBezTo>
                  <a:cubicBezTo>
                    <a:pt x="382256" y="588591"/>
                    <a:pt x="345015" y="589294"/>
                    <a:pt x="307071" y="589996"/>
                  </a:cubicBezTo>
                  <a:cubicBezTo>
                    <a:pt x="289504" y="589996"/>
                    <a:pt x="274748" y="586483"/>
                    <a:pt x="263506" y="572430"/>
                  </a:cubicBezTo>
                  <a:cubicBezTo>
                    <a:pt x="250155" y="556971"/>
                    <a:pt x="247344" y="543621"/>
                    <a:pt x="266316" y="528864"/>
                  </a:cubicBezTo>
                  <a:cubicBezTo>
                    <a:pt x="280370" y="518324"/>
                    <a:pt x="297936" y="507082"/>
                    <a:pt x="289504" y="485299"/>
                  </a:cubicBezTo>
                  <a:cubicBezTo>
                    <a:pt x="280370" y="462111"/>
                    <a:pt x="264911" y="445248"/>
                    <a:pt x="237507" y="442437"/>
                  </a:cubicBezTo>
                  <a:cubicBezTo>
                    <a:pt x="211509" y="439626"/>
                    <a:pt x="186915" y="440329"/>
                    <a:pt x="167241" y="462111"/>
                  </a:cubicBezTo>
                  <a:cubicBezTo>
                    <a:pt x="144756" y="487407"/>
                    <a:pt x="145458" y="502163"/>
                    <a:pt x="170051" y="523946"/>
                  </a:cubicBezTo>
                  <a:cubicBezTo>
                    <a:pt x="179186" y="532378"/>
                    <a:pt x="196050" y="537296"/>
                    <a:pt x="189023" y="555566"/>
                  </a:cubicBezTo>
                  <a:cubicBezTo>
                    <a:pt x="181997" y="573835"/>
                    <a:pt x="168646" y="587186"/>
                    <a:pt x="148971" y="587888"/>
                  </a:cubicBezTo>
                  <a:cubicBezTo>
                    <a:pt x="103298" y="589294"/>
                    <a:pt x="57625" y="588591"/>
                    <a:pt x="11952" y="589294"/>
                  </a:cubicBezTo>
                  <a:cubicBezTo>
                    <a:pt x="-696" y="589294"/>
                    <a:pt x="7" y="581564"/>
                    <a:pt x="7" y="573132"/>
                  </a:cubicBezTo>
                  <a:cubicBezTo>
                    <a:pt x="1412" y="552053"/>
                    <a:pt x="1412" y="530270"/>
                    <a:pt x="710" y="50848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6C5FEC71-FB5D-46E6-A918-89212AE71C7B}"/>
                </a:ext>
              </a:extLst>
            </p:cNvPr>
            <p:cNvSpPr/>
            <p:nvPr/>
          </p:nvSpPr>
          <p:spPr>
            <a:xfrm flipH="1">
              <a:off x="5077663" y="1250751"/>
              <a:ext cx="1026185" cy="1013970"/>
            </a:xfrm>
            <a:custGeom>
              <a:avLst/>
              <a:gdLst>
                <a:gd name="connsiteX0" fmla="*/ 710 w 590237"/>
                <a:gd name="connsiteY0" fmla="*/ 508487 h 583211"/>
                <a:gd name="connsiteX1" fmla="*/ 710 w 590237"/>
                <a:gd name="connsiteY1" fmla="*/ 448058 h 583211"/>
                <a:gd name="connsiteX2" fmla="*/ 16168 w 590237"/>
                <a:gd name="connsiteY2" fmla="*/ 411520 h 583211"/>
                <a:gd name="connsiteX3" fmla="*/ 61841 w 590237"/>
                <a:gd name="connsiteY3" fmla="*/ 413628 h 583211"/>
                <a:gd name="connsiteX4" fmla="*/ 103298 w 590237"/>
                <a:gd name="connsiteY4" fmla="*/ 437518 h 583211"/>
                <a:gd name="connsiteX5" fmla="*/ 146864 w 590237"/>
                <a:gd name="connsiteY5" fmla="*/ 389737 h 583211"/>
                <a:gd name="connsiteX6" fmla="*/ 125081 w 590237"/>
                <a:gd name="connsiteY6" fmla="*/ 312444 h 583211"/>
                <a:gd name="connsiteX7" fmla="*/ 66760 w 590237"/>
                <a:gd name="connsiteY7" fmla="*/ 316660 h 583211"/>
                <a:gd name="connsiteX8" fmla="*/ 33032 w 590237"/>
                <a:gd name="connsiteY8" fmla="*/ 336335 h 583211"/>
                <a:gd name="connsiteX9" fmla="*/ 710 w 590237"/>
                <a:gd name="connsiteY9" fmla="*/ 290661 h 583211"/>
                <a:gd name="connsiteX10" fmla="*/ 710 w 590237"/>
                <a:gd name="connsiteY10" fmla="*/ 164884 h 583211"/>
                <a:gd name="connsiteX11" fmla="*/ 17574 w 590237"/>
                <a:gd name="connsiteY11" fmla="*/ 148021 h 583211"/>
                <a:gd name="connsiteX12" fmla="*/ 135621 w 590237"/>
                <a:gd name="connsiteY12" fmla="*/ 148723 h 583211"/>
                <a:gd name="connsiteX13" fmla="*/ 165836 w 590237"/>
                <a:gd name="connsiteY13" fmla="*/ 139589 h 583211"/>
                <a:gd name="connsiteX14" fmla="*/ 167241 w 590237"/>
                <a:gd name="connsiteY14" fmla="*/ 107969 h 583211"/>
                <a:gd name="connsiteX15" fmla="*/ 141242 w 590237"/>
                <a:gd name="connsiteY15" fmla="*/ 52458 h 583211"/>
                <a:gd name="connsiteX16" fmla="*/ 203077 w 590237"/>
                <a:gd name="connsiteY16" fmla="*/ 1164 h 583211"/>
                <a:gd name="connsiteX17" fmla="*/ 293018 w 590237"/>
                <a:gd name="connsiteY17" fmla="*/ 32784 h 583211"/>
                <a:gd name="connsiteX18" fmla="*/ 286694 w 590237"/>
                <a:gd name="connsiteY18" fmla="*/ 100239 h 583211"/>
                <a:gd name="connsiteX19" fmla="*/ 268424 w 590237"/>
                <a:gd name="connsiteY19" fmla="*/ 126238 h 583211"/>
                <a:gd name="connsiteX20" fmla="*/ 306368 w 590237"/>
                <a:gd name="connsiteY20" fmla="*/ 148021 h 583211"/>
                <a:gd name="connsiteX21" fmla="*/ 421605 w 590237"/>
                <a:gd name="connsiteY21" fmla="*/ 147318 h 583211"/>
                <a:gd name="connsiteX22" fmla="*/ 443388 w 590237"/>
                <a:gd name="connsiteY22" fmla="*/ 169803 h 583211"/>
                <a:gd name="connsiteX23" fmla="*/ 442685 w 590237"/>
                <a:gd name="connsiteY23" fmla="*/ 282229 h 583211"/>
                <a:gd name="connsiteX24" fmla="*/ 453928 w 590237"/>
                <a:gd name="connsiteY24" fmla="*/ 314552 h 583211"/>
                <a:gd name="connsiteX25" fmla="*/ 482737 w 590237"/>
                <a:gd name="connsiteY25" fmla="*/ 314552 h 583211"/>
                <a:gd name="connsiteX26" fmla="*/ 539653 w 590237"/>
                <a:gd name="connsiteY26" fmla="*/ 288554 h 583211"/>
                <a:gd name="connsiteX27" fmla="*/ 590947 w 590237"/>
                <a:gd name="connsiteY27" fmla="*/ 353198 h 583211"/>
                <a:gd name="connsiteX28" fmla="*/ 560030 w 590237"/>
                <a:gd name="connsiteY28" fmla="*/ 438221 h 583211"/>
                <a:gd name="connsiteX29" fmla="*/ 489763 w 590237"/>
                <a:gd name="connsiteY29" fmla="*/ 431897 h 583211"/>
                <a:gd name="connsiteX30" fmla="*/ 465873 w 590237"/>
                <a:gd name="connsiteY30" fmla="*/ 414330 h 583211"/>
                <a:gd name="connsiteX31" fmla="*/ 441982 w 590237"/>
                <a:gd name="connsiteY31" fmla="*/ 450869 h 583211"/>
                <a:gd name="connsiteX32" fmla="*/ 442685 w 590237"/>
                <a:gd name="connsiteY32" fmla="*/ 568214 h 583211"/>
                <a:gd name="connsiteX33" fmla="*/ 419497 w 590237"/>
                <a:gd name="connsiteY33" fmla="*/ 589996 h 583211"/>
                <a:gd name="connsiteX34" fmla="*/ 307071 w 590237"/>
                <a:gd name="connsiteY34" fmla="*/ 589996 h 583211"/>
                <a:gd name="connsiteX35" fmla="*/ 263506 w 590237"/>
                <a:gd name="connsiteY35" fmla="*/ 572430 h 583211"/>
                <a:gd name="connsiteX36" fmla="*/ 266316 w 590237"/>
                <a:gd name="connsiteY36" fmla="*/ 528864 h 583211"/>
                <a:gd name="connsiteX37" fmla="*/ 289504 w 590237"/>
                <a:gd name="connsiteY37" fmla="*/ 485299 h 583211"/>
                <a:gd name="connsiteX38" fmla="*/ 237507 w 590237"/>
                <a:gd name="connsiteY38" fmla="*/ 442437 h 583211"/>
                <a:gd name="connsiteX39" fmla="*/ 167241 w 590237"/>
                <a:gd name="connsiteY39" fmla="*/ 462111 h 583211"/>
                <a:gd name="connsiteX40" fmla="*/ 170051 w 590237"/>
                <a:gd name="connsiteY40" fmla="*/ 523946 h 583211"/>
                <a:gd name="connsiteX41" fmla="*/ 189023 w 590237"/>
                <a:gd name="connsiteY41" fmla="*/ 555566 h 583211"/>
                <a:gd name="connsiteX42" fmla="*/ 148971 w 590237"/>
                <a:gd name="connsiteY42" fmla="*/ 587888 h 583211"/>
                <a:gd name="connsiteX43" fmla="*/ 11952 w 590237"/>
                <a:gd name="connsiteY43" fmla="*/ 589294 h 583211"/>
                <a:gd name="connsiteX44" fmla="*/ 7 w 590237"/>
                <a:gd name="connsiteY44" fmla="*/ 573132 h 583211"/>
                <a:gd name="connsiteX45" fmla="*/ 710 w 590237"/>
                <a:gd name="connsiteY45" fmla="*/ 508487 h 5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83211">
                  <a:moveTo>
                    <a:pt x="710" y="508487"/>
                  </a:moveTo>
                  <a:cubicBezTo>
                    <a:pt x="710" y="488110"/>
                    <a:pt x="1412" y="468435"/>
                    <a:pt x="710" y="448058"/>
                  </a:cubicBezTo>
                  <a:cubicBezTo>
                    <a:pt x="7" y="433302"/>
                    <a:pt x="5628" y="421357"/>
                    <a:pt x="16168" y="411520"/>
                  </a:cubicBezTo>
                  <a:cubicBezTo>
                    <a:pt x="32329" y="396764"/>
                    <a:pt x="47085" y="393250"/>
                    <a:pt x="61841" y="413628"/>
                  </a:cubicBezTo>
                  <a:cubicBezTo>
                    <a:pt x="71678" y="427681"/>
                    <a:pt x="83624" y="444545"/>
                    <a:pt x="103298" y="437518"/>
                  </a:cubicBezTo>
                  <a:cubicBezTo>
                    <a:pt x="125081" y="429789"/>
                    <a:pt x="142648" y="415033"/>
                    <a:pt x="146864" y="389737"/>
                  </a:cubicBezTo>
                  <a:cubicBezTo>
                    <a:pt x="151782" y="360928"/>
                    <a:pt x="150377" y="333524"/>
                    <a:pt x="125081" y="312444"/>
                  </a:cubicBezTo>
                  <a:cubicBezTo>
                    <a:pt x="101893" y="293472"/>
                    <a:pt x="87840" y="294877"/>
                    <a:pt x="66760" y="316660"/>
                  </a:cubicBezTo>
                  <a:cubicBezTo>
                    <a:pt x="57625" y="325795"/>
                    <a:pt x="53409" y="345469"/>
                    <a:pt x="33032" y="336335"/>
                  </a:cubicBezTo>
                  <a:cubicBezTo>
                    <a:pt x="13357" y="327903"/>
                    <a:pt x="710" y="313849"/>
                    <a:pt x="710" y="290661"/>
                  </a:cubicBezTo>
                  <a:cubicBezTo>
                    <a:pt x="710" y="248502"/>
                    <a:pt x="1412" y="207044"/>
                    <a:pt x="710" y="164884"/>
                  </a:cubicBezTo>
                  <a:cubicBezTo>
                    <a:pt x="710" y="151534"/>
                    <a:pt x="4223" y="148021"/>
                    <a:pt x="17574" y="148021"/>
                  </a:cubicBezTo>
                  <a:cubicBezTo>
                    <a:pt x="56923" y="148723"/>
                    <a:pt x="96272" y="148021"/>
                    <a:pt x="135621" y="148723"/>
                  </a:cubicBezTo>
                  <a:cubicBezTo>
                    <a:pt x="146864" y="148723"/>
                    <a:pt x="157404" y="147318"/>
                    <a:pt x="165836" y="139589"/>
                  </a:cubicBezTo>
                  <a:cubicBezTo>
                    <a:pt x="177781" y="129049"/>
                    <a:pt x="184808" y="119914"/>
                    <a:pt x="167241" y="107969"/>
                  </a:cubicBezTo>
                  <a:cubicBezTo>
                    <a:pt x="148269" y="95321"/>
                    <a:pt x="134216" y="77754"/>
                    <a:pt x="141242" y="52458"/>
                  </a:cubicBezTo>
                  <a:cubicBezTo>
                    <a:pt x="147566" y="27865"/>
                    <a:pt x="177078" y="3974"/>
                    <a:pt x="203077" y="1164"/>
                  </a:cubicBezTo>
                  <a:cubicBezTo>
                    <a:pt x="238210" y="-2349"/>
                    <a:pt x="270533" y="461"/>
                    <a:pt x="293018" y="32784"/>
                  </a:cubicBezTo>
                  <a:cubicBezTo>
                    <a:pt x="311287" y="58782"/>
                    <a:pt x="308476" y="78457"/>
                    <a:pt x="286694" y="100239"/>
                  </a:cubicBezTo>
                  <a:cubicBezTo>
                    <a:pt x="279667" y="107969"/>
                    <a:pt x="261398" y="110779"/>
                    <a:pt x="268424" y="126238"/>
                  </a:cubicBezTo>
                  <a:cubicBezTo>
                    <a:pt x="275451" y="140994"/>
                    <a:pt x="288802" y="148021"/>
                    <a:pt x="306368" y="148021"/>
                  </a:cubicBezTo>
                  <a:cubicBezTo>
                    <a:pt x="345015" y="147318"/>
                    <a:pt x="382959" y="148723"/>
                    <a:pt x="421605" y="147318"/>
                  </a:cubicBezTo>
                  <a:cubicBezTo>
                    <a:pt x="440577" y="146615"/>
                    <a:pt x="444090" y="152939"/>
                    <a:pt x="443388" y="169803"/>
                  </a:cubicBezTo>
                  <a:cubicBezTo>
                    <a:pt x="441982" y="207044"/>
                    <a:pt x="443388" y="244285"/>
                    <a:pt x="442685" y="282229"/>
                  </a:cubicBezTo>
                  <a:cubicBezTo>
                    <a:pt x="442685" y="294877"/>
                    <a:pt x="445496" y="305417"/>
                    <a:pt x="453928" y="314552"/>
                  </a:cubicBezTo>
                  <a:cubicBezTo>
                    <a:pt x="463765" y="324389"/>
                    <a:pt x="472197" y="328605"/>
                    <a:pt x="482737" y="314552"/>
                  </a:cubicBezTo>
                  <a:cubicBezTo>
                    <a:pt x="496790" y="295580"/>
                    <a:pt x="512952" y="278014"/>
                    <a:pt x="539653" y="288554"/>
                  </a:cubicBezTo>
                  <a:cubicBezTo>
                    <a:pt x="568462" y="299796"/>
                    <a:pt x="588136" y="320173"/>
                    <a:pt x="590947" y="353198"/>
                  </a:cubicBezTo>
                  <a:cubicBezTo>
                    <a:pt x="593758" y="386927"/>
                    <a:pt x="589542" y="416438"/>
                    <a:pt x="560030" y="438221"/>
                  </a:cubicBezTo>
                  <a:cubicBezTo>
                    <a:pt x="534032" y="457193"/>
                    <a:pt x="512952" y="455085"/>
                    <a:pt x="489763" y="431897"/>
                  </a:cubicBezTo>
                  <a:cubicBezTo>
                    <a:pt x="482737" y="424870"/>
                    <a:pt x="479224" y="408709"/>
                    <a:pt x="465873" y="414330"/>
                  </a:cubicBezTo>
                  <a:cubicBezTo>
                    <a:pt x="451117" y="420654"/>
                    <a:pt x="441982" y="433302"/>
                    <a:pt x="441982" y="450869"/>
                  </a:cubicBezTo>
                  <a:cubicBezTo>
                    <a:pt x="441982" y="490218"/>
                    <a:pt x="440577" y="529567"/>
                    <a:pt x="442685" y="568214"/>
                  </a:cubicBezTo>
                  <a:cubicBezTo>
                    <a:pt x="443388" y="587186"/>
                    <a:pt x="437064" y="590699"/>
                    <a:pt x="419497" y="589996"/>
                  </a:cubicBezTo>
                  <a:cubicBezTo>
                    <a:pt x="382256" y="588591"/>
                    <a:pt x="345015" y="589294"/>
                    <a:pt x="307071" y="589996"/>
                  </a:cubicBezTo>
                  <a:cubicBezTo>
                    <a:pt x="289504" y="589996"/>
                    <a:pt x="274748" y="586483"/>
                    <a:pt x="263506" y="572430"/>
                  </a:cubicBezTo>
                  <a:cubicBezTo>
                    <a:pt x="250155" y="556971"/>
                    <a:pt x="247344" y="543621"/>
                    <a:pt x="266316" y="528864"/>
                  </a:cubicBezTo>
                  <a:cubicBezTo>
                    <a:pt x="280370" y="518324"/>
                    <a:pt x="297936" y="507082"/>
                    <a:pt x="289504" y="485299"/>
                  </a:cubicBezTo>
                  <a:cubicBezTo>
                    <a:pt x="280370" y="462111"/>
                    <a:pt x="264911" y="445248"/>
                    <a:pt x="237507" y="442437"/>
                  </a:cubicBezTo>
                  <a:cubicBezTo>
                    <a:pt x="211509" y="439626"/>
                    <a:pt x="186915" y="440329"/>
                    <a:pt x="167241" y="462111"/>
                  </a:cubicBezTo>
                  <a:cubicBezTo>
                    <a:pt x="144756" y="487407"/>
                    <a:pt x="145458" y="502163"/>
                    <a:pt x="170051" y="523946"/>
                  </a:cubicBezTo>
                  <a:cubicBezTo>
                    <a:pt x="179186" y="532378"/>
                    <a:pt x="196050" y="537296"/>
                    <a:pt x="189023" y="555566"/>
                  </a:cubicBezTo>
                  <a:cubicBezTo>
                    <a:pt x="181997" y="573835"/>
                    <a:pt x="168646" y="587186"/>
                    <a:pt x="148971" y="587888"/>
                  </a:cubicBezTo>
                  <a:cubicBezTo>
                    <a:pt x="103298" y="589294"/>
                    <a:pt x="57625" y="588591"/>
                    <a:pt x="11952" y="589294"/>
                  </a:cubicBezTo>
                  <a:cubicBezTo>
                    <a:pt x="-696" y="589294"/>
                    <a:pt x="7" y="581564"/>
                    <a:pt x="7" y="573132"/>
                  </a:cubicBezTo>
                  <a:cubicBezTo>
                    <a:pt x="1412" y="552053"/>
                    <a:pt x="1412" y="530270"/>
                    <a:pt x="710" y="50848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07D6322C-0A14-42FD-B578-CFA0EAA17D69}"/>
                </a:ext>
              </a:extLst>
            </p:cNvPr>
            <p:cNvSpPr/>
            <p:nvPr/>
          </p:nvSpPr>
          <p:spPr>
            <a:xfrm>
              <a:off x="2282771" y="4315263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2F98843C-FE71-4BFB-8E77-28565AA23F4B}"/>
                </a:ext>
              </a:extLst>
            </p:cNvPr>
            <p:cNvSpPr/>
            <p:nvPr/>
          </p:nvSpPr>
          <p:spPr>
            <a:xfrm>
              <a:off x="6106161" y="4568763"/>
              <a:ext cx="1026185" cy="769640"/>
            </a:xfrm>
            <a:custGeom>
              <a:avLst/>
              <a:gdLst>
                <a:gd name="connsiteX0" fmla="*/ 362604 w 590237"/>
                <a:gd name="connsiteY0" fmla="*/ 443446 h 442678"/>
                <a:gd name="connsiteX1" fmla="*/ 302175 w 590237"/>
                <a:gd name="connsiteY1" fmla="*/ 443446 h 442678"/>
                <a:gd name="connsiteX2" fmla="*/ 261420 w 590237"/>
                <a:gd name="connsiteY2" fmla="*/ 424474 h 442678"/>
                <a:gd name="connsiteX3" fmla="*/ 264934 w 590237"/>
                <a:gd name="connsiteY3" fmla="*/ 383017 h 442678"/>
                <a:gd name="connsiteX4" fmla="*/ 288122 w 590237"/>
                <a:gd name="connsiteY4" fmla="*/ 335938 h 442678"/>
                <a:gd name="connsiteX5" fmla="*/ 234719 w 590237"/>
                <a:gd name="connsiteY5" fmla="*/ 295184 h 442678"/>
                <a:gd name="connsiteX6" fmla="*/ 165155 w 590237"/>
                <a:gd name="connsiteY6" fmla="*/ 316966 h 442678"/>
                <a:gd name="connsiteX7" fmla="*/ 170074 w 590237"/>
                <a:gd name="connsiteY7" fmla="*/ 377395 h 442678"/>
                <a:gd name="connsiteX8" fmla="*/ 189749 w 590237"/>
                <a:gd name="connsiteY8" fmla="*/ 409015 h 442678"/>
                <a:gd name="connsiteX9" fmla="*/ 149697 w 590237"/>
                <a:gd name="connsiteY9" fmla="*/ 442041 h 442678"/>
                <a:gd name="connsiteX10" fmla="*/ 12677 w 590237"/>
                <a:gd name="connsiteY10" fmla="*/ 442743 h 442678"/>
                <a:gd name="connsiteX11" fmla="*/ 29 w 590237"/>
                <a:gd name="connsiteY11" fmla="*/ 427285 h 442678"/>
                <a:gd name="connsiteX12" fmla="*/ 29 w 590237"/>
                <a:gd name="connsiteY12" fmla="*/ 298697 h 442678"/>
                <a:gd name="connsiteX13" fmla="*/ 17596 w 590237"/>
                <a:gd name="connsiteY13" fmla="*/ 263564 h 442678"/>
                <a:gd name="connsiteX14" fmla="*/ 60458 w 590237"/>
                <a:gd name="connsiteY14" fmla="*/ 266375 h 442678"/>
                <a:gd name="connsiteX15" fmla="*/ 104024 w 590237"/>
                <a:gd name="connsiteY15" fmla="*/ 290265 h 442678"/>
                <a:gd name="connsiteX16" fmla="*/ 147589 w 590237"/>
                <a:gd name="connsiteY16" fmla="*/ 236160 h 442678"/>
                <a:gd name="connsiteX17" fmla="*/ 122996 w 590237"/>
                <a:gd name="connsiteY17" fmla="*/ 164488 h 442678"/>
                <a:gd name="connsiteX18" fmla="*/ 66782 w 590237"/>
                <a:gd name="connsiteY18" fmla="*/ 169407 h 442678"/>
                <a:gd name="connsiteX19" fmla="*/ 30244 w 590237"/>
                <a:gd name="connsiteY19" fmla="*/ 189082 h 442678"/>
                <a:gd name="connsiteX20" fmla="*/ 29 w 590237"/>
                <a:gd name="connsiteY20" fmla="*/ 141300 h 442678"/>
                <a:gd name="connsiteX21" fmla="*/ 29 w 590237"/>
                <a:gd name="connsiteY21" fmla="*/ 18334 h 442678"/>
                <a:gd name="connsiteX22" fmla="*/ 18298 w 590237"/>
                <a:gd name="connsiteY22" fmla="*/ 65 h 442678"/>
                <a:gd name="connsiteX23" fmla="*/ 138454 w 590237"/>
                <a:gd name="connsiteY23" fmla="*/ 65 h 442678"/>
                <a:gd name="connsiteX24" fmla="*/ 179209 w 590237"/>
                <a:gd name="connsiteY24" fmla="*/ 18334 h 442678"/>
                <a:gd name="connsiteX25" fmla="*/ 176398 w 590237"/>
                <a:gd name="connsiteY25" fmla="*/ 61197 h 442678"/>
                <a:gd name="connsiteX26" fmla="*/ 153913 w 590237"/>
                <a:gd name="connsiteY26" fmla="*/ 108275 h 442678"/>
                <a:gd name="connsiteX27" fmla="*/ 208018 w 590237"/>
                <a:gd name="connsiteY27" fmla="*/ 148327 h 442678"/>
                <a:gd name="connsiteX28" fmla="*/ 277582 w 590237"/>
                <a:gd name="connsiteY28" fmla="*/ 126545 h 442678"/>
                <a:gd name="connsiteX29" fmla="*/ 274068 w 590237"/>
                <a:gd name="connsiteY29" fmla="*/ 67521 h 442678"/>
                <a:gd name="connsiteX30" fmla="*/ 253691 w 590237"/>
                <a:gd name="connsiteY30" fmla="*/ 33793 h 442678"/>
                <a:gd name="connsiteX31" fmla="*/ 299364 w 590237"/>
                <a:gd name="connsiteY31" fmla="*/ 768 h 442678"/>
                <a:gd name="connsiteX32" fmla="*/ 427952 w 590237"/>
                <a:gd name="connsiteY32" fmla="*/ 65 h 442678"/>
                <a:gd name="connsiteX33" fmla="*/ 442708 w 590237"/>
                <a:gd name="connsiteY33" fmla="*/ 19037 h 442678"/>
                <a:gd name="connsiteX34" fmla="*/ 442708 w 590237"/>
                <a:gd name="connsiteY34" fmla="*/ 139192 h 442678"/>
                <a:gd name="connsiteX35" fmla="*/ 453248 w 590237"/>
                <a:gd name="connsiteY35" fmla="*/ 168704 h 442678"/>
                <a:gd name="connsiteX36" fmla="*/ 481354 w 590237"/>
                <a:gd name="connsiteY36" fmla="*/ 168002 h 442678"/>
                <a:gd name="connsiteX37" fmla="*/ 538973 w 590237"/>
                <a:gd name="connsiteY37" fmla="*/ 142003 h 442678"/>
                <a:gd name="connsiteX38" fmla="*/ 589565 w 590237"/>
                <a:gd name="connsiteY38" fmla="*/ 198216 h 442678"/>
                <a:gd name="connsiteX39" fmla="*/ 559350 w 590237"/>
                <a:gd name="connsiteY39" fmla="*/ 290968 h 442678"/>
                <a:gd name="connsiteX40" fmla="*/ 487678 w 590237"/>
                <a:gd name="connsiteY40" fmla="*/ 283239 h 442678"/>
                <a:gd name="connsiteX41" fmla="*/ 463085 w 590237"/>
                <a:gd name="connsiteY41" fmla="*/ 267780 h 442678"/>
                <a:gd name="connsiteX42" fmla="*/ 442708 w 590237"/>
                <a:gd name="connsiteY42" fmla="*/ 300805 h 442678"/>
                <a:gd name="connsiteX43" fmla="*/ 443410 w 590237"/>
                <a:gd name="connsiteY43" fmla="*/ 423771 h 442678"/>
                <a:gd name="connsiteX44" fmla="*/ 425844 w 590237"/>
                <a:gd name="connsiteY44" fmla="*/ 442743 h 442678"/>
                <a:gd name="connsiteX45" fmla="*/ 362604 w 590237"/>
                <a:gd name="connsiteY45" fmla="*/ 443446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442678">
                  <a:moveTo>
                    <a:pt x="362604" y="443446"/>
                  </a:moveTo>
                  <a:cubicBezTo>
                    <a:pt x="342227" y="443446"/>
                    <a:pt x="322552" y="442743"/>
                    <a:pt x="302175" y="443446"/>
                  </a:cubicBezTo>
                  <a:cubicBezTo>
                    <a:pt x="285311" y="444149"/>
                    <a:pt x="272663" y="437122"/>
                    <a:pt x="261420" y="424474"/>
                  </a:cubicBezTo>
                  <a:cubicBezTo>
                    <a:pt x="248070" y="409718"/>
                    <a:pt x="247367" y="396367"/>
                    <a:pt x="264934" y="383017"/>
                  </a:cubicBezTo>
                  <a:cubicBezTo>
                    <a:pt x="280392" y="371774"/>
                    <a:pt x="297959" y="359126"/>
                    <a:pt x="288122" y="335938"/>
                  </a:cubicBezTo>
                  <a:cubicBezTo>
                    <a:pt x="278284" y="312751"/>
                    <a:pt x="261420" y="297292"/>
                    <a:pt x="234719" y="295184"/>
                  </a:cubicBezTo>
                  <a:cubicBezTo>
                    <a:pt x="208721" y="293076"/>
                    <a:pt x="184127" y="295184"/>
                    <a:pt x="165155" y="316966"/>
                  </a:cubicBezTo>
                  <a:cubicBezTo>
                    <a:pt x="145481" y="340154"/>
                    <a:pt x="146886" y="357018"/>
                    <a:pt x="170074" y="377395"/>
                  </a:cubicBezTo>
                  <a:cubicBezTo>
                    <a:pt x="179209" y="385828"/>
                    <a:pt x="196775" y="390746"/>
                    <a:pt x="189749" y="409015"/>
                  </a:cubicBezTo>
                  <a:cubicBezTo>
                    <a:pt x="182722" y="426582"/>
                    <a:pt x="169371" y="441338"/>
                    <a:pt x="149697" y="442041"/>
                  </a:cubicBezTo>
                  <a:cubicBezTo>
                    <a:pt x="104024" y="443446"/>
                    <a:pt x="58350" y="442041"/>
                    <a:pt x="12677" y="442743"/>
                  </a:cubicBezTo>
                  <a:cubicBezTo>
                    <a:pt x="732" y="442743"/>
                    <a:pt x="29" y="437122"/>
                    <a:pt x="29" y="427285"/>
                  </a:cubicBezTo>
                  <a:cubicBezTo>
                    <a:pt x="29" y="384422"/>
                    <a:pt x="732" y="341560"/>
                    <a:pt x="29" y="298697"/>
                  </a:cubicBezTo>
                  <a:cubicBezTo>
                    <a:pt x="29" y="283239"/>
                    <a:pt x="7056" y="272699"/>
                    <a:pt x="17596" y="263564"/>
                  </a:cubicBezTo>
                  <a:cubicBezTo>
                    <a:pt x="32352" y="250213"/>
                    <a:pt x="46405" y="245997"/>
                    <a:pt x="60458" y="266375"/>
                  </a:cubicBezTo>
                  <a:cubicBezTo>
                    <a:pt x="70998" y="281131"/>
                    <a:pt x="82241" y="297995"/>
                    <a:pt x="104024" y="290265"/>
                  </a:cubicBezTo>
                  <a:cubicBezTo>
                    <a:pt x="128617" y="281131"/>
                    <a:pt x="145481" y="263564"/>
                    <a:pt x="147589" y="236160"/>
                  </a:cubicBezTo>
                  <a:cubicBezTo>
                    <a:pt x="149697" y="208756"/>
                    <a:pt x="147589" y="183460"/>
                    <a:pt x="122996" y="164488"/>
                  </a:cubicBezTo>
                  <a:cubicBezTo>
                    <a:pt x="99808" y="146922"/>
                    <a:pt x="86457" y="147624"/>
                    <a:pt x="66782" y="169407"/>
                  </a:cubicBezTo>
                  <a:cubicBezTo>
                    <a:pt x="56945" y="179947"/>
                    <a:pt x="49918" y="198919"/>
                    <a:pt x="30244" y="189082"/>
                  </a:cubicBezTo>
                  <a:cubicBezTo>
                    <a:pt x="11272" y="179947"/>
                    <a:pt x="-673" y="165191"/>
                    <a:pt x="29" y="141300"/>
                  </a:cubicBezTo>
                  <a:cubicBezTo>
                    <a:pt x="732" y="100546"/>
                    <a:pt x="732" y="59089"/>
                    <a:pt x="29" y="18334"/>
                  </a:cubicBezTo>
                  <a:cubicBezTo>
                    <a:pt x="29" y="4281"/>
                    <a:pt x="4245" y="-638"/>
                    <a:pt x="18298" y="65"/>
                  </a:cubicBezTo>
                  <a:cubicBezTo>
                    <a:pt x="58350" y="768"/>
                    <a:pt x="98402" y="768"/>
                    <a:pt x="138454" y="65"/>
                  </a:cubicBezTo>
                  <a:cubicBezTo>
                    <a:pt x="155318" y="65"/>
                    <a:pt x="168669" y="5686"/>
                    <a:pt x="179209" y="18334"/>
                  </a:cubicBezTo>
                  <a:cubicBezTo>
                    <a:pt x="192559" y="33090"/>
                    <a:pt x="196073" y="47143"/>
                    <a:pt x="176398" y="61197"/>
                  </a:cubicBezTo>
                  <a:cubicBezTo>
                    <a:pt x="160940" y="72439"/>
                    <a:pt x="143373" y="85790"/>
                    <a:pt x="153913" y="108275"/>
                  </a:cubicBezTo>
                  <a:cubicBezTo>
                    <a:pt x="163750" y="130760"/>
                    <a:pt x="180614" y="146922"/>
                    <a:pt x="208018" y="148327"/>
                  </a:cubicBezTo>
                  <a:cubicBezTo>
                    <a:pt x="234016" y="149732"/>
                    <a:pt x="258610" y="149030"/>
                    <a:pt x="277582" y="126545"/>
                  </a:cubicBezTo>
                  <a:cubicBezTo>
                    <a:pt x="296554" y="103357"/>
                    <a:pt x="295851" y="88601"/>
                    <a:pt x="274068" y="67521"/>
                  </a:cubicBezTo>
                  <a:cubicBezTo>
                    <a:pt x="264231" y="58386"/>
                    <a:pt x="245962" y="52765"/>
                    <a:pt x="253691" y="33793"/>
                  </a:cubicBezTo>
                  <a:cubicBezTo>
                    <a:pt x="262123" y="14118"/>
                    <a:pt x="277582" y="768"/>
                    <a:pt x="299364" y="768"/>
                  </a:cubicBezTo>
                  <a:cubicBezTo>
                    <a:pt x="342227" y="65"/>
                    <a:pt x="385089" y="768"/>
                    <a:pt x="427952" y="65"/>
                  </a:cubicBezTo>
                  <a:cubicBezTo>
                    <a:pt x="443410" y="65"/>
                    <a:pt x="443410" y="7794"/>
                    <a:pt x="442708" y="19037"/>
                  </a:cubicBezTo>
                  <a:cubicBezTo>
                    <a:pt x="442708" y="59089"/>
                    <a:pt x="442708" y="99140"/>
                    <a:pt x="442708" y="139192"/>
                  </a:cubicBezTo>
                  <a:cubicBezTo>
                    <a:pt x="442708" y="150435"/>
                    <a:pt x="444113" y="160975"/>
                    <a:pt x="453248" y="168704"/>
                  </a:cubicBezTo>
                  <a:cubicBezTo>
                    <a:pt x="463085" y="177839"/>
                    <a:pt x="471517" y="182758"/>
                    <a:pt x="481354" y="168002"/>
                  </a:cubicBezTo>
                  <a:cubicBezTo>
                    <a:pt x="494705" y="148327"/>
                    <a:pt x="512272" y="132868"/>
                    <a:pt x="538973" y="142003"/>
                  </a:cubicBezTo>
                  <a:cubicBezTo>
                    <a:pt x="564971" y="151138"/>
                    <a:pt x="584646" y="170110"/>
                    <a:pt x="589565" y="198216"/>
                  </a:cubicBezTo>
                  <a:cubicBezTo>
                    <a:pt x="595888" y="234052"/>
                    <a:pt x="591673" y="267077"/>
                    <a:pt x="559350" y="290968"/>
                  </a:cubicBezTo>
                  <a:cubicBezTo>
                    <a:pt x="531243" y="311345"/>
                    <a:pt x="512272" y="309237"/>
                    <a:pt x="487678" y="283239"/>
                  </a:cubicBezTo>
                  <a:cubicBezTo>
                    <a:pt x="481354" y="276212"/>
                    <a:pt x="477841" y="260753"/>
                    <a:pt x="463085" y="267780"/>
                  </a:cubicBezTo>
                  <a:cubicBezTo>
                    <a:pt x="450437" y="274104"/>
                    <a:pt x="442708" y="284644"/>
                    <a:pt x="442708" y="300805"/>
                  </a:cubicBezTo>
                  <a:cubicBezTo>
                    <a:pt x="443410" y="341560"/>
                    <a:pt x="442005" y="383017"/>
                    <a:pt x="443410" y="423771"/>
                  </a:cubicBezTo>
                  <a:cubicBezTo>
                    <a:pt x="443410" y="437825"/>
                    <a:pt x="440600" y="443446"/>
                    <a:pt x="425844" y="442743"/>
                  </a:cubicBezTo>
                  <a:cubicBezTo>
                    <a:pt x="404764" y="442041"/>
                    <a:pt x="383684" y="443446"/>
                    <a:pt x="362604" y="4434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554A3D5D-FE12-4F14-9254-7A4D3137300A}"/>
                </a:ext>
              </a:extLst>
            </p:cNvPr>
            <p:cNvSpPr/>
            <p:nvPr/>
          </p:nvSpPr>
          <p:spPr>
            <a:xfrm>
              <a:off x="3037922" y="2274242"/>
              <a:ext cx="769640" cy="769640"/>
            </a:xfrm>
            <a:custGeom>
              <a:avLst/>
              <a:gdLst>
                <a:gd name="connsiteX0" fmla="*/ 441372 w 442678"/>
                <a:gd name="connsiteY0" fmla="*/ 81509 h 442678"/>
                <a:gd name="connsiteX1" fmla="*/ 441372 w 442678"/>
                <a:gd name="connsiteY1" fmla="*/ 144749 h 442678"/>
                <a:gd name="connsiteX2" fmla="*/ 422400 w 442678"/>
                <a:gd name="connsiteY2" fmla="*/ 181990 h 442678"/>
                <a:gd name="connsiteX3" fmla="*/ 380943 w 442678"/>
                <a:gd name="connsiteY3" fmla="*/ 179179 h 442678"/>
                <a:gd name="connsiteX4" fmla="*/ 334567 w 442678"/>
                <a:gd name="connsiteY4" fmla="*/ 155289 h 442678"/>
                <a:gd name="connsiteX5" fmla="*/ 293110 w 442678"/>
                <a:gd name="connsiteY5" fmla="*/ 211502 h 442678"/>
                <a:gd name="connsiteX6" fmla="*/ 315595 w 442678"/>
                <a:gd name="connsiteY6" fmla="*/ 278255 h 442678"/>
                <a:gd name="connsiteX7" fmla="*/ 376024 w 442678"/>
                <a:gd name="connsiteY7" fmla="*/ 274741 h 442678"/>
                <a:gd name="connsiteX8" fmla="*/ 409752 w 442678"/>
                <a:gd name="connsiteY8" fmla="*/ 255770 h 442678"/>
                <a:gd name="connsiteX9" fmla="*/ 441372 w 442678"/>
                <a:gd name="connsiteY9" fmla="*/ 299335 h 442678"/>
                <a:gd name="connsiteX10" fmla="*/ 442074 w 442678"/>
                <a:gd name="connsiteY10" fmla="*/ 427922 h 442678"/>
                <a:gd name="connsiteX11" fmla="*/ 424508 w 442678"/>
                <a:gd name="connsiteY11" fmla="*/ 444083 h 442678"/>
                <a:gd name="connsiteX12" fmla="*/ 298731 w 442678"/>
                <a:gd name="connsiteY12" fmla="*/ 444083 h 442678"/>
                <a:gd name="connsiteX13" fmla="*/ 261490 w 442678"/>
                <a:gd name="connsiteY13" fmla="*/ 425112 h 442678"/>
                <a:gd name="connsiteX14" fmla="*/ 265003 w 442678"/>
                <a:gd name="connsiteY14" fmla="*/ 384357 h 442678"/>
                <a:gd name="connsiteX15" fmla="*/ 288191 w 442678"/>
                <a:gd name="connsiteY15" fmla="*/ 337981 h 442678"/>
                <a:gd name="connsiteX16" fmla="*/ 235491 w 442678"/>
                <a:gd name="connsiteY16" fmla="*/ 296524 h 442678"/>
                <a:gd name="connsiteX17" fmla="*/ 165927 w 442678"/>
                <a:gd name="connsiteY17" fmla="*/ 318307 h 442678"/>
                <a:gd name="connsiteX18" fmla="*/ 170143 w 442678"/>
                <a:gd name="connsiteY18" fmla="*/ 378736 h 442678"/>
                <a:gd name="connsiteX19" fmla="*/ 189115 w 442678"/>
                <a:gd name="connsiteY19" fmla="*/ 413166 h 442678"/>
                <a:gd name="connsiteX20" fmla="*/ 144848 w 442678"/>
                <a:gd name="connsiteY20" fmla="*/ 444083 h 442678"/>
                <a:gd name="connsiteX21" fmla="*/ 16260 w 442678"/>
                <a:gd name="connsiteY21" fmla="*/ 444083 h 442678"/>
                <a:gd name="connsiteX22" fmla="*/ 99 w 442678"/>
                <a:gd name="connsiteY22" fmla="*/ 426517 h 442678"/>
                <a:gd name="connsiteX23" fmla="*/ 99 w 442678"/>
                <a:gd name="connsiteY23" fmla="*/ 303551 h 442678"/>
                <a:gd name="connsiteX24" fmla="*/ 19773 w 442678"/>
                <a:gd name="connsiteY24" fmla="*/ 263499 h 442678"/>
                <a:gd name="connsiteX25" fmla="*/ 61231 w 442678"/>
                <a:gd name="connsiteY25" fmla="*/ 267012 h 442678"/>
                <a:gd name="connsiteX26" fmla="*/ 107606 w 442678"/>
                <a:gd name="connsiteY26" fmla="*/ 290200 h 442678"/>
                <a:gd name="connsiteX27" fmla="*/ 148361 w 442678"/>
                <a:gd name="connsiteY27" fmla="*/ 234690 h 442678"/>
                <a:gd name="connsiteX28" fmla="*/ 127281 w 442678"/>
                <a:gd name="connsiteY28" fmla="*/ 167234 h 442678"/>
                <a:gd name="connsiteX29" fmla="*/ 66852 w 442678"/>
                <a:gd name="connsiteY29" fmla="*/ 171450 h 442678"/>
                <a:gd name="connsiteX30" fmla="*/ 31719 w 442678"/>
                <a:gd name="connsiteY30" fmla="*/ 189719 h 442678"/>
                <a:gd name="connsiteX31" fmla="*/ 801 w 442678"/>
                <a:gd name="connsiteY31" fmla="*/ 148262 h 442678"/>
                <a:gd name="connsiteX32" fmla="*/ 99 w 442678"/>
                <a:gd name="connsiteY32" fmla="*/ 14053 h 442678"/>
                <a:gd name="connsiteX33" fmla="*/ 14855 w 442678"/>
                <a:gd name="connsiteY33" fmla="*/ 702 h 442678"/>
                <a:gd name="connsiteX34" fmla="*/ 143442 w 442678"/>
                <a:gd name="connsiteY34" fmla="*/ 702 h 442678"/>
                <a:gd name="connsiteX35" fmla="*/ 181386 w 442678"/>
                <a:gd name="connsiteY35" fmla="*/ 19675 h 442678"/>
                <a:gd name="connsiteX36" fmla="*/ 177873 w 442678"/>
                <a:gd name="connsiteY36" fmla="*/ 61132 h 442678"/>
                <a:gd name="connsiteX37" fmla="*/ 153982 w 442678"/>
                <a:gd name="connsiteY37" fmla="*/ 107508 h 442678"/>
                <a:gd name="connsiteX38" fmla="*/ 207385 w 442678"/>
                <a:gd name="connsiteY38" fmla="*/ 148262 h 442678"/>
                <a:gd name="connsiteX39" fmla="*/ 280462 w 442678"/>
                <a:gd name="connsiteY39" fmla="*/ 122966 h 442678"/>
                <a:gd name="connsiteX40" fmla="*/ 275543 w 442678"/>
                <a:gd name="connsiteY40" fmla="*/ 68158 h 442678"/>
                <a:gd name="connsiteX41" fmla="*/ 253760 w 442678"/>
                <a:gd name="connsiteY41" fmla="*/ 35133 h 442678"/>
                <a:gd name="connsiteX42" fmla="*/ 298028 w 442678"/>
                <a:gd name="connsiteY42" fmla="*/ 702 h 442678"/>
                <a:gd name="connsiteX43" fmla="*/ 429426 w 442678"/>
                <a:gd name="connsiteY43" fmla="*/ 0 h 442678"/>
                <a:gd name="connsiteX44" fmla="*/ 442777 w 442678"/>
                <a:gd name="connsiteY44" fmla="*/ 14756 h 442678"/>
                <a:gd name="connsiteX45" fmla="*/ 441372 w 442678"/>
                <a:gd name="connsiteY45" fmla="*/ 8150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42678" h="442678">
                  <a:moveTo>
                    <a:pt x="441372" y="81509"/>
                  </a:moveTo>
                  <a:cubicBezTo>
                    <a:pt x="441372" y="102589"/>
                    <a:pt x="440669" y="123669"/>
                    <a:pt x="441372" y="144749"/>
                  </a:cubicBezTo>
                  <a:cubicBezTo>
                    <a:pt x="442074" y="160910"/>
                    <a:pt x="434345" y="172153"/>
                    <a:pt x="422400" y="181990"/>
                  </a:cubicBezTo>
                  <a:cubicBezTo>
                    <a:pt x="407644" y="194638"/>
                    <a:pt x="394293" y="196746"/>
                    <a:pt x="380943" y="179179"/>
                  </a:cubicBezTo>
                  <a:cubicBezTo>
                    <a:pt x="369700" y="164423"/>
                    <a:pt x="357755" y="145451"/>
                    <a:pt x="334567" y="155289"/>
                  </a:cubicBezTo>
                  <a:cubicBezTo>
                    <a:pt x="310676" y="165829"/>
                    <a:pt x="294515" y="183395"/>
                    <a:pt x="293110" y="211502"/>
                  </a:cubicBezTo>
                  <a:cubicBezTo>
                    <a:pt x="291704" y="236798"/>
                    <a:pt x="293812" y="260688"/>
                    <a:pt x="315595" y="278255"/>
                  </a:cubicBezTo>
                  <a:cubicBezTo>
                    <a:pt x="339485" y="298632"/>
                    <a:pt x="354944" y="297227"/>
                    <a:pt x="376024" y="274741"/>
                  </a:cubicBezTo>
                  <a:cubicBezTo>
                    <a:pt x="385158" y="264904"/>
                    <a:pt x="390077" y="245932"/>
                    <a:pt x="409752" y="255770"/>
                  </a:cubicBezTo>
                  <a:cubicBezTo>
                    <a:pt x="428021" y="264904"/>
                    <a:pt x="441372" y="277552"/>
                    <a:pt x="441372" y="299335"/>
                  </a:cubicBezTo>
                  <a:cubicBezTo>
                    <a:pt x="441372" y="342197"/>
                    <a:pt x="440669" y="385060"/>
                    <a:pt x="442074" y="427922"/>
                  </a:cubicBezTo>
                  <a:cubicBezTo>
                    <a:pt x="442074" y="441976"/>
                    <a:pt x="436453" y="444083"/>
                    <a:pt x="424508" y="444083"/>
                  </a:cubicBezTo>
                  <a:cubicBezTo>
                    <a:pt x="382348" y="443381"/>
                    <a:pt x="340891" y="443381"/>
                    <a:pt x="298731" y="444083"/>
                  </a:cubicBezTo>
                  <a:cubicBezTo>
                    <a:pt x="282570" y="444083"/>
                    <a:pt x="270624" y="437057"/>
                    <a:pt x="261490" y="425112"/>
                  </a:cubicBezTo>
                  <a:cubicBezTo>
                    <a:pt x="249544" y="410356"/>
                    <a:pt x="246734" y="397005"/>
                    <a:pt x="265003" y="384357"/>
                  </a:cubicBezTo>
                  <a:cubicBezTo>
                    <a:pt x="280462" y="373114"/>
                    <a:pt x="298028" y="361169"/>
                    <a:pt x="288191" y="337981"/>
                  </a:cubicBezTo>
                  <a:cubicBezTo>
                    <a:pt x="279056" y="314793"/>
                    <a:pt x="261490" y="299335"/>
                    <a:pt x="235491" y="296524"/>
                  </a:cubicBezTo>
                  <a:cubicBezTo>
                    <a:pt x="209493" y="294416"/>
                    <a:pt x="184197" y="295821"/>
                    <a:pt x="165927" y="318307"/>
                  </a:cubicBezTo>
                  <a:cubicBezTo>
                    <a:pt x="145550" y="342197"/>
                    <a:pt x="146955" y="357656"/>
                    <a:pt x="170143" y="378736"/>
                  </a:cubicBezTo>
                  <a:cubicBezTo>
                    <a:pt x="180683" y="387870"/>
                    <a:pt x="197547" y="394897"/>
                    <a:pt x="189115" y="413166"/>
                  </a:cubicBezTo>
                  <a:cubicBezTo>
                    <a:pt x="180683" y="430733"/>
                    <a:pt x="166630" y="444083"/>
                    <a:pt x="144848" y="444083"/>
                  </a:cubicBezTo>
                  <a:cubicBezTo>
                    <a:pt x="101985" y="444083"/>
                    <a:pt x="59122" y="443381"/>
                    <a:pt x="16260" y="444083"/>
                  </a:cubicBezTo>
                  <a:cubicBezTo>
                    <a:pt x="2207" y="444083"/>
                    <a:pt x="-604" y="439165"/>
                    <a:pt x="99" y="426517"/>
                  </a:cubicBezTo>
                  <a:cubicBezTo>
                    <a:pt x="801" y="385762"/>
                    <a:pt x="801" y="344305"/>
                    <a:pt x="99" y="303551"/>
                  </a:cubicBezTo>
                  <a:cubicBezTo>
                    <a:pt x="99" y="286687"/>
                    <a:pt x="7125" y="274039"/>
                    <a:pt x="19773" y="263499"/>
                  </a:cubicBezTo>
                  <a:cubicBezTo>
                    <a:pt x="34529" y="251554"/>
                    <a:pt x="47880" y="248743"/>
                    <a:pt x="61231" y="267012"/>
                  </a:cubicBezTo>
                  <a:cubicBezTo>
                    <a:pt x="72473" y="282471"/>
                    <a:pt x="84418" y="300740"/>
                    <a:pt x="107606" y="290200"/>
                  </a:cubicBezTo>
                  <a:cubicBezTo>
                    <a:pt x="131497" y="279660"/>
                    <a:pt x="147658" y="262796"/>
                    <a:pt x="148361" y="234690"/>
                  </a:cubicBezTo>
                  <a:cubicBezTo>
                    <a:pt x="149064" y="209394"/>
                    <a:pt x="149064" y="185503"/>
                    <a:pt x="127281" y="167234"/>
                  </a:cubicBezTo>
                  <a:cubicBezTo>
                    <a:pt x="103390" y="147559"/>
                    <a:pt x="87932" y="147559"/>
                    <a:pt x="66852" y="171450"/>
                  </a:cubicBezTo>
                  <a:cubicBezTo>
                    <a:pt x="57717" y="181990"/>
                    <a:pt x="50691" y="198854"/>
                    <a:pt x="31719" y="189719"/>
                  </a:cubicBezTo>
                  <a:cubicBezTo>
                    <a:pt x="14855" y="181990"/>
                    <a:pt x="801" y="167937"/>
                    <a:pt x="801" y="148262"/>
                  </a:cubicBezTo>
                  <a:cubicBezTo>
                    <a:pt x="99" y="103291"/>
                    <a:pt x="801" y="59024"/>
                    <a:pt x="99" y="14053"/>
                  </a:cubicBezTo>
                  <a:cubicBezTo>
                    <a:pt x="99" y="2811"/>
                    <a:pt x="5017" y="702"/>
                    <a:pt x="14855" y="702"/>
                  </a:cubicBezTo>
                  <a:cubicBezTo>
                    <a:pt x="57717" y="1405"/>
                    <a:pt x="100580" y="702"/>
                    <a:pt x="143442" y="702"/>
                  </a:cubicBezTo>
                  <a:cubicBezTo>
                    <a:pt x="158901" y="702"/>
                    <a:pt x="170846" y="7729"/>
                    <a:pt x="181386" y="19675"/>
                  </a:cubicBezTo>
                  <a:cubicBezTo>
                    <a:pt x="194034" y="34430"/>
                    <a:pt x="196142" y="47781"/>
                    <a:pt x="177873" y="61132"/>
                  </a:cubicBezTo>
                  <a:cubicBezTo>
                    <a:pt x="162414" y="72374"/>
                    <a:pt x="144145" y="85022"/>
                    <a:pt x="153982" y="107508"/>
                  </a:cubicBezTo>
                  <a:cubicBezTo>
                    <a:pt x="163819" y="129993"/>
                    <a:pt x="179981" y="146154"/>
                    <a:pt x="207385" y="148262"/>
                  </a:cubicBezTo>
                  <a:cubicBezTo>
                    <a:pt x="236194" y="150370"/>
                    <a:pt x="262192" y="148262"/>
                    <a:pt x="280462" y="122966"/>
                  </a:cubicBezTo>
                  <a:cubicBezTo>
                    <a:pt x="295218" y="102589"/>
                    <a:pt x="295218" y="85725"/>
                    <a:pt x="275543" y="68158"/>
                  </a:cubicBezTo>
                  <a:cubicBezTo>
                    <a:pt x="265706" y="59726"/>
                    <a:pt x="246734" y="54808"/>
                    <a:pt x="253760" y="35133"/>
                  </a:cubicBezTo>
                  <a:cubicBezTo>
                    <a:pt x="260787" y="14053"/>
                    <a:pt x="276246" y="1405"/>
                    <a:pt x="298028" y="702"/>
                  </a:cubicBezTo>
                  <a:cubicBezTo>
                    <a:pt x="341593" y="-703"/>
                    <a:pt x="385861" y="702"/>
                    <a:pt x="429426" y="0"/>
                  </a:cubicBezTo>
                  <a:cubicBezTo>
                    <a:pt x="441372" y="0"/>
                    <a:pt x="442777" y="5621"/>
                    <a:pt x="442777" y="14756"/>
                  </a:cubicBezTo>
                  <a:cubicBezTo>
                    <a:pt x="441372" y="37241"/>
                    <a:pt x="441372" y="59024"/>
                    <a:pt x="441372" y="8150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2351C881-C561-4695-B764-8DE3FCEA5A52}"/>
                </a:ext>
              </a:extLst>
            </p:cNvPr>
            <p:cNvSpPr/>
            <p:nvPr/>
          </p:nvSpPr>
          <p:spPr>
            <a:xfrm>
              <a:off x="4562215" y="2285221"/>
              <a:ext cx="1026185" cy="769640"/>
            </a:xfrm>
            <a:custGeom>
              <a:avLst/>
              <a:gdLst>
                <a:gd name="connsiteX0" fmla="*/ 362604 w 590237"/>
                <a:gd name="connsiteY0" fmla="*/ 443446 h 442678"/>
                <a:gd name="connsiteX1" fmla="*/ 302175 w 590237"/>
                <a:gd name="connsiteY1" fmla="*/ 443446 h 442678"/>
                <a:gd name="connsiteX2" fmla="*/ 261420 w 590237"/>
                <a:gd name="connsiteY2" fmla="*/ 424474 h 442678"/>
                <a:gd name="connsiteX3" fmla="*/ 264934 w 590237"/>
                <a:gd name="connsiteY3" fmla="*/ 383017 h 442678"/>
                <a:gd name="connsiteX4" fmla="*/ 288122 w 590237"/>
                <a:gd name="connsiteY4" fmla="*/ 335938 h 442678"/>
                <a:gd name="connsiteX5" fmla="*/ 234719 w 590237"/>
                <a:gd name="connsiteY5" fmla="*/ 295184 h 442678"/>
                <a:gd name="connsiteX6" fmla="*/ 165155 w 590237"/>
                <a:gd name="connsiteY6" fmla="*/ 316966 h 442678"/>
                <a:gd name="connsiteX7" fmla="*/ 170074 w 590237"/>
                <a:gd name="connsiteY7" fmla="*/ 377395 h 442678"/>
                <a:gd name="connsiteX8" fmla="*/ 189749 w 590237"/>
                <a:gd name="connsiteY8" fmla="*/ 409015 h 442678"/>
                <a:gd name="connsiteX9" fmla="*/ 149697 w 590237"/>
                <a:gd name="connsiteY9" fmla="*/ 442041 h 442678"/>
                <a:gd name="connsiteX10" fmla="*/ 12677 w 590237"/>
                <a:gd name="connsiteY10" fmla="*/ 442743 h 442678"/>
                <a:gd name="connsiteX11" fmla="*/ 29 w 590237"/>
                <a:gd name="connsiteY11" fmla="*/ 427285 h 442678"/>
                <a:gd name="connsiteX12" fmla="*/ 29 w 590237"/>
                <a:gd name="connsiteY12" fmla="*/ 298697 h 442678"/>
                <a:gd name="connsiteX13" fmla="*/ 17596 w 590237"/>
                <a:gd name="connsiteY13" fmla="*/ 263564 h 442678"/>
                <a:gd name="connsiteX14" fmla="*/ 60458 w 590237"/>
                <a:gd name="connsiteY14" fmla="*/ 266375 h 442678"/>
                <a:gd name="connsiteX15" fmla="*/ 104024 w 590237"/>
                <a:gd name="connsiteY15" fmla="*/ 290265 h 442678"/>
                <a:gd name="connsiteX16" fmla="*/ 147589 w 590237"/>
                <a:gd name="connsiteY16" fmla="*/ 236160 h 442678"/>
                <a:gd name="connsiteX17" fmla="*/ 122996 w 590237"/>
                <a:gd name="connsiteY17" fmla="*/ 164488 h 442678"/>
                <a:gd name="connsiteX18" fmla="*/ 66782 w 590237"/>
                <a:gd name="connsiteY18" fmla="*/ 169407 h 442678"/>
                <a:gd name="connsiteX19" fmla="*/ 30244 w 590237"/>
                <a:gd name="connsiteY19" fmla="*/ 189082 h 442678"/>
                <a:gd name="connsiteX20" fmla="*/ 29 w 590237"/>
                <a:gd name="connsiteY20" fmla="*/ 141300 h 442678"/>
                <a:gd name="connsiteX21" fmla="*/ 29 w 590237"/>
                <a:gd name="connsiteY21" fmla="*/ 18334 h 442678"/>
                <a:gd name="connsiteX22" fmla="*/ 18298 w 590237"/>
                <a:gd name="connsiteY22" fmla="*/ 65 h 442678"/>
                <a:gd name="connsiteX23" fmla="*/ 138454 w 590237"/>
                <a:gd name="connsiteY23" fmla="*/ 65 h 442678"/>
                <a:gd name="connsiteX24" fmla="*/ 179209 w 590237"/>
                <a:gd name="connsiteY24" fmla="*/ 18334 h 442678"/>
                <a:gd name="connsiteX25" fmla="*/ 176398 w 590237"/>
                <a:gd name="connsiteY25" fmla="*/ 61197 h 442678"/>
                <a:gd name="connsiteX26" fmla="*/ 153913 w 590237"/>
                <a:gd name="connsiteY26" fmla="*/ 108275 h 442678"/>
                <a:gd name="connsiteX27" fmla="*/ 208018 w 590237"/>
                <a:gd name="connsiteY27" fmla="*/ 148327 h 442678"/>
                <a:gd name="connsiteX28" fmla="*/ 277582 w 590237"/>
                <a:gd name="connsiteY28" fmla="*/ 126545 h 442678"/>
                <a:gd name="connsiteX29" fmla="*/ 274068 w 590237"/>
                <a:gd name="connsiteY29" fmla="*/ 67521 h 442678"/>
                <a:gd name="connsiteX30" fmla="*/ 253691 w 590237"/>
                <a:gd name="connsiteY30" fmla="*/ 33793 h 442678"/>
                <a:gd name="connsiteX31" fmla="*/ 299364 w 590237"/>
                <a:gd name="connsiteY31" fmla="*/ 768 h 442678"/>
                <a:gd name="connsiteX32" fmla="*/ 427952 w 590237"/>
                <a:gd name="connsiteY32" fmla="*/ 65 h 442678"/>
                <a:gd name="connsiteX33" fmla="*/ 442708 w 590237"/>
                <a:gd name="connsiteY33" fmla="*/ 19037 h 442678"/>
                <a:gd name="connsiteX34" fmla="*/ 442708 w 590237"/>
                <a:gd name="connsiteY34" fmla="*/ 139192 h 442678"/>
                <a:gd name="connsiteX35" fmla="*/ 453248 w 590237"/>
                <a:gd name="connsiteY35" fmla="*/ 168704 h 442678"/>
                <a:gd name="connsiteX36" fmla="*/ 481354 w 590237"/>
                <a:gd name="connsiteY36" fmla="*/ 168002 h 442678"/>
                <a:gd name="connsiteX37" fmla="*/ 538973 w 590237"/>
                <a:gd name="connsiteY37" fmla="*/ 142003 h 442678"/>
                <a:gd name="connsiteX38" fmla="*/ 589565 w 590237"/>
                <a:gd name="connsiteY38" fmla="*/ 198216 h 442678"/>
                <a:gd name="connsiteX39" fmla="*/ 559350 w 590237"/>
                <a:gd name="connsiteY39" fmla="*/ 290968 h 442678"/>
                <a:gd name="connsiteX40" fmla="*/ 487678 w 590237"/>
                <a:gd name="connsiteY40" fmla="*/ 283239 h 442678"/>
                <a:gd name="connsiteX41" fmla="*/ 463085 w 590237"/>
                <a:gd name="connsiteY41" fmla="*/ 267780 h 442678"/>
                <a:gd name="connsiteX42" fmla="*/ 442708 w 590237"/>
                <a:gd name="connsiteY42" fmla="*/ 300805 h 442678"/>
                <a:gd name="connsiteX43" fmla="*/ 443410 w 590237"/>
                <a:gd name="connsiteY43" fmla="*/ 423771 h 442678"/>
                <a:gd name="connsiteX44" fmla="*/ 425844 w 590237"/>
                <a:gd name="connsiteY44" fmla="*/ 442743 h 442678"/>
                <a:gd name="connsiteX45" fmla="*/ 362604 w 590237"/>
                <a:gd name="connsiteY45" fmla="*/ 443446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442678">
                  <a:moveTo>
                    <a:pt x="362604" y="443446"/>
                  </a:moveTo>
                  <a:cubicBezTo>
                    <a:pt x="342227" y="443446"/>
                    <a:pt x="322552" y="442743"/>
                    <a:pt x="302175" y="443446"/>
                  </a:cubicBezTo>
                  <a:cubicBezTo>
                    <a:pt x="285311" y="444149"/>
                    <a:pt x="272663" y="437122"/>
                    <a:pt x="261420" y="424474"/>
                  </a:cubicBezTo>
                  <a:cubicBezTo>
                    <a:pt x="248070" y="409718"/>
                    <a:pt x="247367" y="396367"/>
                    <a:pt x="264934" y="383017"/>
                  </a:cubicBezTo>
                  <a:cubicBezTo>
                    <a:pt x="280392" y="371774"/>
                    <a:pt x="297959" y="359126"/>
                    <a:pt x="288122" y="335938"/>
                  </a:cubicBezTo>
                  <a:cubicBezTo>
                    <a:pt x="278284" y="312751"/>
                    <a:pt x="261420" y="297292"/>
                    <a:pt x="234719" y="295184"/>
                  </a:cubicBezTo>
                  <a:cubicBezTo>
                    <a:pt x="208721" y="293076"/>
                    <a:pt x="184127" y="295184"/>
                    <a:pt x="165155" y="316966"/>
                  </a:cubicBezTo>
                  <a:cubicBezTo>
                    <a:pt x="145481" y="340154"/>
                    <a:pt x="146886" y="357018"/>
                    <a:pt x="170074" y="377395"/>
                  </a:cubicBezTo>
                  <a:cubicBezTo>
                    <a:pt x="179209" y="385828"/>
                    <a:pt x="196775" y="390746"/>
                    <a:pt x="189749" y="409015"/>
                  </a:cubicBezTo>
                  <a:cubicBezTo>
                    <a:pt x="182722" y="426582"/>
                    <a:pt x="169371" y="441338"/>
                    <a:pt x="149697" y="442041"/>
                  </a:cubicBezTo>
                  <a:cubicBezTo>
                    <a:pt x="104024" y="443446"/>
                    <a:pt x="58350" y="442041"/>
                    <a:pt x="12677" y="442743"/>
                  </a:cubicBezTo>
                  <a:cubicBezTo>
                    <a:pt x="732" y="442743"/>
                    <a:pt x="29" y="437122"/>
                    <a:pt x="29" y="427285"/>
                  </a:cubicBezTo>
                  <a:cubicBezTo>
                    <a:pt x="29" y="384422"/>
                    <a:pt x="732" y="341560"/>
                    <a:pt x="29" y="298697"/>
                  </a:cubicBezTo>
                  <a:cubicBezTo>
                    <a:pt x="29" y="283239"/>
                    <a:pt x="7056" y="272699"/>
                    <a:pt x="17596" y="263564"/>
                  </a:cubicBezTo>
                  <a:cubicBezTo>
                    <a:pt x="32352" y="250213"/>
                    <a:pt x="46405" y="245997"/>
                    <a:pt x="60458" y="266375"/>
                  </a:cubicBezTo>
                  <a:cubicBezTo>
                    <a:pt x="70998" y="281131"/>
                    <a:pt x="82241" y="297995"/>
                    <a:pt x="104024" y="290265"/>
                  </a:cubicBezTo>
                  <a:cubicBezTo>
                    <a:pt x="128617" y="281131"/>
                    <a:pt x="145481" y="263564"/>
                    <a:pt x="147589" y="236160"/>
                  </a:cubicBezTo>
                  <a:cubicBezTo>
                    <a:pt x="149697" y="208756"/>
                    <a:pt x="147589" y="183460"/>
                    <a:pt x="122996" y="164488"/>
                  </a:cubicBezTo>
                  <a:cubicBezTo>
                    <a:pt x="99808" y="146922"/>
                    <a:pt x="86457" y="147624"/>
                    <a:pt x="66782" y="169407"/>
                  </a:cubicBezTo>
                  <a:cubicBezTo>
                    <a:pt x="56945" y="179947"/>
                    <a:pt x="49918" y="198919"/>
                    <a:pt x="30244" y="189082"/>
                  </a:cubicBezTo>
                  <a:cubicBezTo>
                    <a:pt x="11272" y="179947"/>
                    <a:pt x="-673" y="165191"/>
                    <a:pt x="29" y="141300"/>
                  </a:cubicBezTo>
                  <a:cubicBezTo>
                    <a:pt x="732" y="100546"/>
                    <a:pt x="732" y="59089"/>
                    <a:pt x="29" y="18334"/>
                  </a:cubicBezTo>
                  <a:cubicBezTo>
                    <a:pt x="29" y="4281"/>
                    <a:pt x="4245" y="-638"/>
                    <a:pt x="18298" y="65"/>
                  </a:cubicBezTo>
                  <a:cubicBezTo>
                    <a:pt x="58350" y="768"/>
                    <a:pt x="98402" y="768"/>
                    <a:pt x="138454" y="65"/>
                  </a:cubicBezTo>
                  <a:cubicBezTo>
                    <a:pt x="155318" y="65"/>
                    <a:pt x="168669" y="5686"/>
                    <a:pt x="179209" y="18334"/>
                  </a:cubicBezTo>
                  <a:cubicBezTo>
                    <a:pt x="192559" y="33090"/>
                    <a:pt x="196073" y="47143"/>
                    <a:pt x="176398" y="61197"/>
                  </a:cubicBezTo>
                  <a:cubicBezTo>
                    <a:pt x="160940" y="72439"/>
                    <a:pt x="143373" y="85790"/>
                    <a:pt x="153913" y="108275"/>
                  </a:cubicBezTo>
                  <a:cubicBezTo>
                    <a:pt x="163750" y="130760"/>
                    <a:pt x="180614" y="146922"/>
                    <a:pt x="208018" y="148327"/>
                  </a:cubicBezTo>
                  <a:cubicBezTo>
                    <a:pt x="234016" y="149732"/>
                    <a:pt x="258610" y="149030"/>
                    <a:pt x="277582" y="126545"/>
                  </a:cubicBezTo>
                  <a:cubicBezTo>
                    <a:pt x="296554" y="103357"/>
                    <a:pt x="295851" y="88601"/>
                    <a:pt x="274068" y="67521"/>
                  </a:cubicBezTo>
                  <a:cubicBezTo>
                    <a:pt x="264231" y="58386"/>
                    <a:pt x="245962" y="52765"/>
                    <a:pt x="253691" y="33793"/>
                  </a:cubicBezTo>
                  <a:cubicBezTo>
                    <a:pt x="262123" y="14118"/>
                    <a:pt x="277582" y="768"/>
                    <a:pt x="299364" y="768"/>
                  </a:cubicBezTo>
                  <a:cubicBezTo>
                    <a:pt x="342227" y="65"/>
                    <a:pt x="385089" y="768"/>
                    <a:pt x="427952" y="65"/>
                  </a:cubicBezTo>
                  <a:cubicBezTo>
                    <a:pt x="443410" y="65"/>
                    <a:pt x="443410" y="7794"/>
                    <a:pt x="442708" y="19037"/>
                  </a:cubicBezTo>
                  <a:cubicBezTo>
                    <a:pt x="442708" y="59089"/>
                    <a:pt x="442708" y="99140"/>
                    <a:pt x="442708" y="139192"/>
                  </a:cubicBezTo>
                  <a:cubicBezTo>
                    <a:pt x="442708" y="150435"/>
                    <a:pt x="444113" y="160975"/>
                    <a:pt x="453248" y="168704"/>
                  </a:cubicBezTo>
                  <a:cubicBezTo>
                    <a:pt x="463085" y="177839"/>
                    <a:pt x="471517" y="182758"/>
                    <a:pt x="481354" y="168002"/>
                  </a:cubicBezTo>
                  <a:cubicBezTo>
                    <a:pt x="494705" y="148327"/>
                    <a:pt x="512272" y="132868"/>
                    <a:pt x="538973" y="142003"/>
                  </a:cubicBezTo>
                  <a:cubicBezTo>
                    <a:pt x="564971" y="151138"/>
                    <a:pt x="584646" y="170110"/>
                    <a:pt x="589565" y="198216"/>
                  </a:cubicBezTo>
                  <a:cubicBezTo>
                    <a:pt x="595888" y="234052"/>
                    <a:pt x="591673" y="267077"/>
                    <a:pt x="559350" y="290968"/>
                  </a:cubicBezTo>
                  <a:cubicBezTo>
                    <a:pt x="531243" y="311345"/>
                    <a:pt x="512272" y="309237"/>
                    <a:pt x="487678" y="283239"/>
                  </a:cubicBezTo>
                  <a:cubicBezTo>
                    <a:pt x="481354" y="276212"/>
                    <a:pt x="477841" y="260753"/>
                    <a:pt x="463085" y="267780"/>
                  </a:cubicBezTo>
                  <a:cubicBezTo>
                    <a:pt x="450437" y="274104"/>
                    <a:pt x="442708" y="284644"/>
                    <a:pt x="442708" y="300805"/>
                  </a:cubicBezTo>
                  <a:cubicBezTo>
                    <a:pt x="443410" y="341560"/>
                    <a:pt x="442005" y="383017"/>
                    <a:pt x="443410" y="423771"/>
                  </a:cubicBezTo>
                  <a:cubicBezTo>
                    <a:pt x="443410" y="437825"/>
                    <a:pt x="440600" y="443446"/>
                    <a:pt x="425844" y="442743"/>
                  </a:cubicBezTo>
                  <a:cubicBezTo>
                    <a:pt x="404764" y="442041"/>
                    <a:pt x="383684" y="443446"/>
                    <a:pt x="362604" y="4434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80BA11D-ADB3-43EA-A337-18E8010E533A}"/>
                </a:ext>
              </a:extLst>
            </p:cNvPr>
            <p:cNvSpPr/>
            <p:nvPr/>
          </p:nvSpPr>
          <p:spPr>
            <a:xfrm>
              <a:off x="6877469" y="3812476"/>
              <a:ext cx="769640" cy="769640"/>
            </a:xfrm>
            <a:custGeom>
              <a:avLst/>
              <a:gdLst>
                <a:gd name="connsiteX0" fmla="*/ 441372 w 442678"/>
                <a:gd name="connsiteY0" fmla="*/ 81509 h 442678"/>
                <a:gd name="connsiteX1" fmla="*/ 441372 w 442678"/>
                <a:gd name="connsiteY1" fmla="*/ 144749 h 442678"/>
                <a:gd name="connsiteX2" fmla="*/ 422400 w 442678"/>
                <a:gd name="connsiteY2" fmla="*/ 181990 h 442678"/>
                <a:gd name="connsiteX3" fmla="*/ 380943 w 442678"/>
                <a:gd name="connsiteY3" fmla="*/ 179179 h 442678"/>
                <a:gd name="connsiteX4" fmla="*/ 334567 w 442678"/>
                <a:gd name="connsiteY4" fmla="*/ 155289 h 442678"/>
                <a:gd name="connsiteX5" fmla="*/ 293110 w 442678"/>
                <a:gd name="connsiteY5" fmla="*/ 211502 h 442678"/>
                <a:gd name="connsiteX6" fmla="*/ 315595 w 442678"/>
                <a:gd name="connsiteY6" fmla="*/ 278255 h 442678"/>
                <a:gd name="connsiteX7" fmla="*/ 376024 w 442678"/>
                <a:gd name="connsiteY7" fmla="*/ 274741 h 442678"/>
                <a:gd name="connsiteX8" fmla="*/ 409752 w 442678"/>
                <a:gd name="connsiteY8" fmla="*/ 255770 h 442678"/>
                <a:gd name="connsiteX9" fmla="*/ 441372 w 442678"/>
                <a:gd name="connsiteY9" fmla="*/ 299335 h 442678"/>
                <a:gd name="connsiteX10" fmla="*/ 442074 w 442678"/>
                <a:gd name="connsiteY10" fmla="*/ 427922 h 442678"/>
                <a:gd name="connsiteX11" fmla="*/ 424508 w 442678"/>
                <a:gd name="connsiteY11" fmla="*/ 444083 h 442678"/>
                <a:gd name="connsiteX12" fmla="*/ 298731 w 442678"/>
                <a:gd name="connsiteY12" fmla="*/ 444083 h 442678"/>
                <a:gd name="connsiteX13" fmla="*/ 261490 w 442678"/>
                <a:gd name="connsiteY13" fmla="*/ 425112 h 442678"/>
                <a:gd name="connsiteX14" fmla="*/ 265003 w 442678"/>
                <a:gd name="connsiteY14" fmla="*/ 384357 h 442678"/>
                <a:gd name="connsiteX15" fmla="*/ 288191 w 442678"/>
                <a:gd name="connsiteY15" fmla="*/ 337981 h 442678"/>
                <a:gd name="connsiteX16" fmla="*/ 235491 w 442678"/>
                <a:gd name="connsiteY16" fmla="*/ 296524 h 442678"/>
                <a:gd name="connsiteX17" fmla="*/ 165927 w 442678"/>
                <a:gd name="connsiteY17" fmla="*/ 318307 h 442678"/>
                <a:gd name="connsiteX18" fmla="*/ 170143 w 442678"/>
                <a:gd name="connsiteY18" fmla="*/ 378736 h 442678"/>
                <a:gd name="connsiteX19" fmla="*/ 189115 w 442678"/>
                <a:gd name="connsiteY19" fmla="*/ 413166 h 442678"/>
                <a:gd name="connsiteX20" fmla="*/ 144848 w 442678"/>
                <a:gd name="connsiteY20" fmla="*/ 444083 h 442678"/>
                <a:gd name="connsiteX21" fmla="*/ 16260 w 442678"/>
                <a:gd name="connsiteY21" fmla="*/ 444083 h 442678"/>
                <a:gd name="connsiteX22" fmla="*/ 99 w 442678"/>
                <a:gd name="connsiteY22" fmla="*/ 426517 h 442678"/>
                <a:gd name="connsiteX23" fmla="*/ 99 w 442678"/>
                <a:gd name="connsiteY23" fmla="*/ 303551 h 442678"/>
                <a:gd name="connsiteX24" fmla="*/ 19773 w 442678"/>
                <a:gd name="connsiteY24" fmla="*/ 263499 h 442678"/>
                <a:gd name="connsiteX25" fmla="*/ 61231 w 442678"/>
                <a:gd name="connsiteY25" fmla="*/ 267012 h 442678"/>
                <a:gd name="connsiteX26" fmla="*/ 107606 w 442678"/>
                <a:gd name="connsiteY26" fmla="*/ 290200 h 442678"/>
                <a:gd name="connsiteX27" fmla="*/ 148361 w 442678"/>
                <a:gd name="connsiteY27" fmla="*/ 234690 h 442678"/>
                <a:gd name="connsiteX28" fmla="*/ 127281 w 442678"/>
                <a:gd name="connsiteY28" fmla="*/ 167234 h 442678"/>
                <a:gd name="connsiteX29" fmla="*/ 66852 w 442678"/>
                <a:gd name="connsiteY29" fmla="*/ 171450 h 442678"/>
                <a:gd name="connsiteX30" fmla="*/ 31719 w 442678"/>
                <a:gd name="connsiteY30" fmla="*/ 189719 h 442678"/>
                <a:gd name="connsiteX31" fmla="*/ 801 w 442678"/>
                <a:gd name="connsiteY31" fmla="*/ 148262 h 442678"/>
                <a:gd name="connsiteX32" fmla="*/ 99 w 442678"/>
                <a:gd name="connsiteY32" fmla="*/ 14053 h 442678"/>
                <a:gd name="connsiteX33" fmla="*/ 14855 w 442678"/>
                <a:gd name="connsiteY33" fmla="*/ 702 h 442678"/>
                <a:gd name="connsiteX34" fmla="*/ 143442 w 442678"/>
                <a:gd name="connsiteY34" fmla="*/ 702 h 442678"/>
                <a:gd name="connsiteX35" fmla="*/ 181386 w 442678"/>
                <a:gd name="connsiteY35" fmla="*/ 19675 h 442678"/>
                <a:gd name="connsiteX36" fmla="*/ 177873 w 442678"/>
                <a:gd name="connsiteY36" fmla="*/ 61132 h 442678"/>
                <a:gd name="connsiteX37" fmla="*/ 153982 w 442678"/>
                <a:gd name="connsiteY37" fmla="*/ 107508 h 442678"/>
                <a:gd name="connsiteX38" fmla="*/ 207385 w 442678"/>
                <a:gd name="connsiteY38" fmla="*/ 148262 h 442678"/>
                <a:gd name="connsiteX39" fmla="*/ 280462 w 442678"/>
                <a:gd name="connsiteY39" fmla="*/ 122966 h 442678"/>
                <a:gd name="connsiteX40" fmla="*/ 275543 w 442678"/>
                <a:gd name="connsiteY40" fmla="*/ 68158 h 442678"/>
                <a:gd name="connsiteX41" fmla="*/ 253760 w 442678"/>
                <a:gd name="connsiteY41" fmla="*/ 35133 h 442678"/>
                <a:gd name="connsiteX42" fmla="*/ 298028 w 442678"/>
                <a:gd name="connsiteY42" fmla="*/ 702 h 442678"/>
                <a:gd name="connsiteX43" fmla="*/ 429426 w 442678"/>
                <a:gd name="connsiteY43" fmla="*/ 0 h 442678"/>
                <a:gd name="connsiteX44" fmla="*/ 442777 w 442678"/>
                <a:gd name="connsiteY44" fmla="*/ 14756 h 442678"/>
                <a:gd name="connsiteX45" fmla="*/ 441372 w 442678"/>
                <a:gd name="connsiteY45" fmla="*/ 8150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42678" h="442678">
                  <a:moveTo>
                    <a:pt x="441372" y="81509"/>
                  </a:moveTo>
                  <a:cubicBezTo>
                    <a:pt x="441372" y="102589"/>
                    <a:pt x="440669" y="123669"/>
                    <a:pt x="441372" y="144749"/>
                  </a:cubicBezTo>
                  <a:cubicBezTo>
                    <a:pt x="442074" y="160910"/>
                    <a:pt x="434345" y="172153"/>
                    <a:pt x="422400" y="181990"/>
                  </a:cubicBezTo>
                  <a:cubicBezTo>
                    <a:pt x="407644" y="194638"/>
                    <a:pt x="394293" y="196746"/>
                    <a:pt x="380943" y="179179"/>
                  </a:cubicBezTo>
                  <a:cubicBezTo>
                    <a:pt x="369700" y="164423"/>
                    <a:pt x="357755" y="145451"/>
                    <a:pt x="334567" y="155289"/>
                  </a:cubicBezTo>
                  <a:cubicBezTo>
                    <a:pt x="310676" y="165829"/>
                    <a:pt x="294515" y="183395"/>
                    <a:pt x="293110" y="211502"/>
                  </a:cubicBezTo>
                  <a:cubicBezTo>
                    <a:pt x="291704" y="236798"/>
                    <a:pt x="293812" y="260688"/>
                    <a:pt x="315595" y="278255"/>
                  </a:cubicBezTo>
                  <a:cubicBezTo>
                    <a:pt x="339485" y="298632"/>
                    <a:pt x="354944" y="297227"/>
                    <a:pt x="376024" y="274741"/>
                  </a:cubicBezTo>
                  <a:cubicBezTo>
                    <a:pt x="385158" y="264904"/>
                    <a:pt x="390077" y="245932"/>
                    <a:pt x="409752" y="255770"/>
                  </a:cubicBezTo>
                  <a:cubicBezTo>
                    <a:pt x="428021" y="264904"/>
                    <a:pt x="441372" y="277552"/>
                    <a:pt x="441372" y="299335"/>
                  </a:cubicBezTo>
                  <a:cubicBezTo>
                    <a:pt x="441372" y="342197"/>
                    <a:pt x="440669" y="385060"/>
                    <a:pt x="442074" y="427922"/>
                  </a:cubicBezTo>
                  <a:cubicBezTo>
                    <a:pt x="442074" y="441976"/>
                    <a:pt x="436453" y="444083"/>
                    <a:pt x="424508" y="444083"/>
                  </a:cubicBezTo>
                  <a:cubicBezTo>
                    <a:pt x="382348" y="443381"/>
                    <a:pt x="340891" y="443381"/>
                    <a:pt x="298731" y="444083"/>
                  </a:cubicBezTo>
                  <a:cubicBezTo>
                    <a:pt x="282570" y="444083"/>
                    <a:pt x="270624" y="437057"/>
                    <a:pt x="261490" y="425112"/>
                  </a:cubicBezTo>
                  <a:cubicBezTo>
                    <a:pt x="249544" y="410356"/>
                    <a:pt x="246734" y="397005"/>
                    <a:pt x="265003" y="384357"/>
                  </a:cubicBezTo>
                  <a:cubicBezTo>
                    <a:pt x="280462" y="373114"/>
                    <a:pt x="298028" y="361169"/>
                    <a:pt x="288191" y="337981"/>
                  </a:cubicBezTo>
                  <a:cubicBezTo>
                    <a:pt x="279056" y="314793"/>
                    <a:pt x="261490" y="299335"/>
                    <a:pt x="235491" y="296524"/>
                  </a:cubicBezTo>
                  <a:cubicBezTo>
                    <a:pt x="209493" y="294416"/>
                    <a:pt x="184197" y="295821"/>
                    <a:pt x="165927" y="318307"/>
                  </a:cubicBezTo>
                  <a:cubicBezTo>
                    <a:pt x="145550" y="342197"/>
                    <a:pt x="146955" y="357656"/>
                    <a:pt x="170143" y="378736"/>
                  </a:cubicBezTo>
                  <a:cubicBezTo>
                    <a:pt x="180683" y="387870"/>
                    <a:pt x="197547" y="394897"/>
                    <a:pt x="189115" y="413166"/>
                  </a:cubicBezTo>
                  <a:cubicBezTo>
                    <a:pt x="180683" y="430733"/>
                    <a:pt x="166630" y="444083"/>
                    <a:pt x="144848" y="444083"/>
                  </a:cubicBezTo>
                  <a:cubicBezTo>
                    <a:pt x="101985" y="444083"/>
                    <a:pt x="59122" y="443381"/>
                    <a:pt x="16260" y="444083"/>
                  </a:cubicBezTo>
                  <a:cubicBezTo>
                    <a:pt x="2207" y="444083"/>
                    <a:pt x="-604" y="439165"/>
                    <a:pt x="99" y="426517"/>
                  </a:cubicBezTo>
                  <a:cubicBezTo>
                    <a:pt x="801" y="385762"/>
                    <a:pt x="801" y="344305"/>
                    <a:pt x="99" y="303551"/>
                  </a:cubicBezTo>
                  <a:cubicBezTo>
                    <a:pt x="99" y="286687"/>
                    <a:pt x="7125" y="274039"/>
                    <a:pt x="19773" y="263499"/>
                  </a:cubicBezTo>
                  <a:cubicBezTo>
                    <a:pt x="34529" y="251554"/>
                    <a:pt x="47880" y="248743"/>
                    <a:pt x="61231" y="267012"/>
                  </a:cubicBezTo>
                  <a:cubicBezTo>
                    <a:pt x="72473" y="282471"/>
                    <a:pt x="84418" y="300740"/>
                    <a:pt x="107606" y="290200"/>
                  </a:cubicBezTo>
                  <a:cubicBezTo>
                    <a:pt x="131497" y="279660"/>
                    <a:pt x="147658" y="262796"/>
                    <a:pt x="148361" y="234690"/>
                  </a:cubicBezTo>
                  <a:cubicBezTo>
                    <a:pt x="149064" y="209394"/>
                    <a:pt x="149064" y="185503"/>
                    <a:pt x="127281" y="167234"/>
                  </a:cubicBezTo>
                  <a:cubicBezTo>
                    <a:pt x="103390" y="147559"/>
                    <a:pt x="87932" y="147559"/>
                    <a:pt x="66852" y="171450"/>
                  </a:cubicBezTo>
                  <a:cubicBezTo>
                    <a:pt x="57717" y="181990"/>
                    <a:pt x="50691" y="198854"/>
                    <a:pt x="31719" y="189719"/>
                  </a:cubicBezTo>
                  <a:cubicBezTo>
                    <a:pt x="14855" y="181990"/>
                    <a:pt x="801" y="167937"/>
                    <a:pt x="801" y="148262"/>
                  </a:cubicBezTo>
                  <a:cubicBezTo>
                    <a:pt x="99" y="103291"/>
                    <a:pt x="801" y="59024"/>
                    <a:pt x="99" y="14053"/>
                  </a:cubicBezTo>
                  <a:cubicBezTo>
                    <a:pt x="99" y="2811"/>
                    <a:pt x="5017" y="702"/>
                    <a:pt x="14855" y="702"/>
                  </a:cubicBezTo>
                  <a:cubicBezTo>
                    <a:pt x="57717" y="1405"/>
                    <a:pt x="100580" y="702"/>
                    <a:pt x="143442" y="702"/>
                  </a:cubicBezTo>
                  <a:cubicBezTo>
                    <a:pt x="158901" y="702"/>
                    <a:pt x="170846" y="7729"/>
                    <a:pt x="181386" y="19675"/>
                  </a:cubicBezTo>
                  <a:cubicBezTo>
                    <a:pt x="194034" y="34430"/>
                    <a:pt x="196142" y="47781"/>
                    <a:pt x="177873" y="61132"/>
                  </a:cubicBezTo>
                  <a:cubicBezTo>
                    <a:pt x="162414" y="72374"/>
                    <a:pt x="144145" y="85022"/>
                    <a:pt x="153982" y="107508"/>
                  </a:cubicBezTo>
                  <a:cubicBezTo>
                    <a:pt x="163819" y="129993"/>
                    <a:pt x="179981" y="146154"/>
                    <a:pt x="207385" y="148262"/>
                  </a:cubicBezTo>
                  <a:cubicBezTo>
                    <a:pt x="236194" y="150370"/>
                    <a:pt x="262192" y="148262"/>
                    <a:pt x="280462" y="122966"/>
                  </a:cubicBezTo>
                  <a:cubicBezTo>
                    <a:pt x="295218" y="102589"/>
                    <a:pt x="295218" y="85725"/>
                    <a:pt x="275543" y="68158"/>
                  </a:cubicBezTo>
                  <a:cubicBezTo>
                    <a:pt x="265706" y="59726"/>
                    <a:pt x="246734" y="54808"/>
                    <a:pt x="253760" y="35133"/>
                  </a:cubicBezTo>
                  <a:cubicBezTo>
                    <a:pt x="260787" y="14053"/>
                    <a:pt x="276246" y="1405"/>
                    <a:pt x="298028" y="702"/>
                  </a:cubicBezTo>
                  <a:cubicBezTo>
                    <a:pt x="341593" y="-703"/>
                    <a:pt x="385861" y="702"/>
                    <a:pt x="429426" y="0"/>
                  </a:cubicBezTo>
                  <a:cubicBezTo>
                    <a:pt x="441372" y="0"/>
                    <a:pt x="442777" y="5621"/>
                    <a:pt x="442777" y="14756"/>
                  </a:cubicBezTo>
                  <a:cubicBezTo>
                    <a:pt x="441372" y="37241"/>
                    <a:pt x="441372" y="59024"/>
                    <a:pt x="441372" y="8150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42E99270-2607-4F4C-853F-F2E3A36E0E28}"/>
                </a:ext>
              </a:extLst>
            </p:cNvPr>
            <p:cNvSpPr/>
            <p:nvPr/>
          </p:nvSpPr>
          <p:spPr>
            <a:xfrm>
              <a:off x="2788503" y="2782828"/>
              <a:ext cx="1026185" cy="1282732"/>
            </a:xfrm>
            <a:custGeom>
              <a:avLst/>
              <a:gdLst>
                <a:gd name="connsiteX0" fmla="*/ 343415 w 590237"/>
                <a:gd name="connsiteY0" fmla="*/ 741252 h 737797"/>
                <a:gd name="connsiteX1" fmla="*/ 301958 w 590237"/>
                <a:gd name="connsiteY1" fmla="*/ 711740 h 737797"/>
                <a:gd name="connsiteX2" fmla="*/ 307579 w 590237"/>
                <a:gd name="connsiteY2" fmla="*/ 637258 h 737797"/>
                <a:gd name="connsiteX3" fmla="*/ 323038 w 590237"/>
                <a:gd name="connsiteY3" fmla="*/ 613367 h 737797"/>
                <a:gd name="connsiteX4" fmla="*/ 290715 w 590237"/>
                <a:gd name="connsiteY4" fmla="*/ 592287 h 737797"/>
                <a:gd name="connsiteX5" fmla="*/ 172668 w 590237"/>
                <a:gd name="connsiteY5" fmla="*/ 592990 h 737797"/>
                <a:gd name="connsiteX6" fmla="*/ 146669 w 590237"/>
                <a:gd name="connsiteY6" fmla="*/ 565586 h 737797"/>
                <a:gd name="connsiteX7" fmla="*/ 147372 w 590237"/>
                <a:gd name="connsiteY7" fmla="*/ 453160 h 737797"/>
                <a:gd name="connsiteX8" fmla="*/ 138940 w 590237"/>
                <a:gd name="connsiteY8" fmla="*/ 425053 h 737797"/>
                <a:gd name="connsiteX9" fmla="*/ 108725 w 590237"/>
                <a:gd name="connsiteY9" fmla="*/ 425053 h 737797"/>
                <a:gd name="connsiteX10" fmla="*/ 54620 w 590237"/>
                <a:gd name="connsiteY10" fmla="*/ 451052 h 737797"/>
                <a:gd name="connsiteX11" fmla="*/ 2623 w 590237"/>
                <a:gd name="connsiteY11" fmla="*/ 393433 h 737797"/>
                <a:gd name="connsiteX12" fmla="*/ 37756 w 590237"/>
                <a:gd name="connsiteY12" fmla="*/ 297871 h 737797"/>
                <a:gd name="connsiteX13" fmla="*/ 104509 w 590237"/>
                <a:gd name="connsiteY13" fmla="*/ 309817 h 737797"/>
                <a:gd name="connsiteX14" fmla="*/ 126292 w 590237"/>
                <a:gd name="connsiteY14" fmla="*/ 325275 h 737797"/>
                <a:gd name="connsiteX15" fmla="*/ 148075 w 590237"/>
                <a:gd name="connsiteY15" fmla="*/ 293655 h 737797"/>
                <a:gd name="connsiteX16" fmla="*/ 147372 w 590237"/>
                <a:gd name="connsiteY16" fmla="*/ 170689 h 737797"/>
                <a:gd name="connsiteX17" fmla="*/ 168452 w 590237"/>
                <a:gd name="connsiteY17" fmla="*/ 148906 h 737797"/>
                <a:gd name="connsiteX18" fmla="*/ 286499 w 590237"/>
                <a:gd name="connsiteY18" fmla="*/ 149609 h 737797"/>
                <a:gd name="connsiteX19" fmla="*/ 316714 w 590237"/>
                <a:gd name="connsiteY19" fmla="*/ 139772 h 737797"/>
                <a:gd name="connsiteX20" fmla="*/ 316011 w 590237"/>
                <a:gd name="connsiteY20" fmla="*/ 109557 h 737797"/>
                <a:gd name="connsiteX21" fmla="*/ 323741 w 590237"/>
                <a:gd name="connsiteY21" fmla="*/ 12589 h 737797"/>
                <a:gd name="connsiteX22" fmla="*/ 443896 w 590237"/>
                <a:gd name="connsiteY22" fmla="*/ 39993 h 737797"/>
                <a:gd name="connsiteX23" fmla="*/ 434761 w 590237"/>
                <a:gd name="connsiteY23" fmla="*/ 103233 h 737797"/>
                <a:gd name="connsiteX24" fmla="*/ 416492 w 590237"/>
                <a:gd name="connsiteY24" fmla="*/ 129934 h 737797"/>
                <a:gd name="connsiteX25" fmla="*/ 454436 w 590237"/>
                <a:gd name="connsiteY25" fmla="*/ 150312 h 737797"/>
                <a:gd name="connsiteX26" fmla="*/ 569673 w 590237"/>
                <a:gd name="connsiteY26" fmla="*/ 149609 h 737797"/>
                <a:gd name="connsiteX27" fmla="*/ 591455 w 590237"/>
                <a:gd name="connsiteY27" fmla="*/ 172797 h 737797"/>
                <a:gd name="connsiteX28" fmla="*/ 591455 w 590237"/>
                <a:gd name="connsiteY28" fmla="*/ 292952 h 737797"/>
                <a:gd name="connsiteX29" fmla="*/ 571078 w 590237"/>
                <a:gd name="connsiteY29" fmla="*/ 332301 h 737797"/>
                <a:gd name="connsiteX30" fmla="*/ 531729 w 590237"/>
                <a:gd name="connsiteY30" fmla="*/ 328086 h 737797"/>
                <a:gd name="connsiteX31" fmla="*/ 485353 w 590237"/>
                <a:gd name="connsiteY31" fmla="*/ 304195 h 737797"/>
                <a:gd name="connsiteX32" fmla="*/ 443193 w 590237"/>
                <a:gd name="connsiteY32" fmla="*/ 359706 h 737797"/>
                <a:gd name="connsiteX33" fmla="*/ 461463 w 590237"/>
                <a:gd name="connsiteY33" fmla="*/ 422945 h 737797"/>
                <a:gd name="connsiteX34" fmla="*/ 527513 w 590237"/>
                <a:gd name="connsiteY34" fmla="*/ 420837 h 737797"/>
                <a:gd name="connsiteX35" fmla="*/ 557728 w 590237"/>
                <a:gd name="connsiteY35" fmla="*/ 402568 h 737797"/>
                <a:gd name="connsiteX36" fmla="*/ 590753 w 590237"/>
                <a:gd name="connsiteY36" fmla="*/ 441917 h 737797"/>
                <a:gd name="connsiteX37" fmla="*/ 591455 w 590237"/>
                <a:gd name="connsiteY37" fmla="*/ 578937 h 737797"/>
                <a:gd name="connsiteX38" fmla="*/ 574591 w 590237"/>
                <a:gd name="connsiteY38" fmla="*/ 592287 h 737797"/>
                <a:gd name="connsiteX39" fmla="*/ 453733 w 590237"/>
                <a:gd name="connsiteY39" fmla="*/ 591585 h 737797"/>
                <a:gd name="connsiteX40" fmla="*/ 418600 w 590237"/>
                <a:gd name="connsiteY40" fmla="*/ 608449 h 737797"/>
                <a:gd name="connsiteX41" fmla="*/ 420005 w 590237"/>
                <a:gd name="connsiteY41" fmla="*/ 627420 h 737797"/>
                <a:gd name="connsiteX42" fmla="*/ 449517 w 590237"/>
                <a:gd name="connsiteY42" fmla="*/ 690660 h 737797"/>
                <a:gd name="connsiteX43" fmla="*/ 398925 w 590237"/>
                <a:gd name="connsiteY43" fmla="*/ 740549 h 737797"/>
                <a:gd name="connsiteX44" fmla="*/ 343415 w 590237"/>
                <a:gd name="connsiteY44" fmla="*/ 741252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0237" h="737797">
                  <a:moveTo>
                    <a:pt x="343415" y="741252"/>
                  </a:moveTo>
                  <a:cubicBezTo>
                    <a:pt x="328659" y="732820"/>
                    <a:pt x="313201" y="725793"/>
                    <a:pt x="301958" y="711740"/>
                  </a:cubicBezTo>
                  <a:cubicBezTo>
                    <a:pt x="280175" y="683633"/>
                    <a:pt x="282283" y="661851"/>
                    <a:pt x="307579" y="637258"/>
                  </a:cubicBezTo>
                  <a:cubicBezTo>
                    <a:pt x="314606" y="630934"/>
                    <a:pt x="331470" y="628826"/>
                    <a:pt x="323038" y="613367"/>
                  </a:cubicBezTo>
                  <a:cubicBezTo>
                    <a:pt x="316714" y="600719"/>
                    <a:pt x="306174" y="592287"/>
                    <a:pt x="290715" y="592287"/>
                  </a:cubicBezTo>
                  <a:cubicBezTo>
                    <a:pt x="251366" y="592990"/>
                    <a:pt x="212017" y="590882"/>
                    <a:pt x="172668" y="592990"/>
                  </a:cubicBezTo>
                  <a:cubicBezTo>
                    <a:pt x="149480" y="594395"/>
                    <a:pt x="145264" y="585963"/>
                    <a:pt x="146669" y="565586"/>
                  </a:cubicBezTo>
                  <a:cubicBezTo>
                    <a:pt x="148075" y="528345"/>
                    <a:pt x="146669" y="490401"/>
                    <a:pt x="147372" y="453160"/>
                  </a:cubicBezTo>
                  <a:cubicBezTo>
                    <a:pt x="147372" y="442620"/>
                    <a:pt x="146669" y="432783"/>
                    <a:pt x="138940" y="425053"/>
                  </a:cubicBezTo>
                  <a:cubicBezTo>
                    <a:pt x="129103" y="415216"/>
                    <a:pt x="119968" y="408892"/>
                    <a:pt x="108725" y="425053"/>
                  </a:cubicBezTo>
                  <a:cubicBezTo>
                    <a:pt x="96077" y="442620"/>
                    <a:pt x="80619" y="460186"/>
                    <a:pt x="54620" y="451052"/>
                  </a:cubicBezTo>
                  <a:cubicBezTo>
                    <a:pt x="27216" y="441214"/>
                    <a:pt x="8244" y="422945"/>
                    <a:pt x="2623" y="393433"/>
                  </a:cubicBezTo>
                  <a:cubicBezTo>
                    <a:pt x="-5809" y="351273"/>
                    <a:pt x="6136" y="317546"/>
                    <a:pt x="37756" y="297871"/>
                  </a:cubicBezTo>
                  <a:cubicBezTo>
                    <a:pt x="63755" y="281007"/>
                    <a:pt x="80619" y="284520"/>
                    <a:pt x="104509" y="309817"/>
                  </a:cubicBezTo>
                  <a:cubicBezTo>
                    <a:pt x="110833" y="316140"/>
                    <a:pt x="112941" y="330896"/>
                    <a:pt x="126292" y="325275"/>
                  </a:cubicBezTo>
                  <a:cubicBezTo>
                    <a:pt x="139643" y="319654"/>
                    <a:pt x="148075" y="309817"/>
                    <a:pt x="148075" y="293655"/>
                  </a:cubicBezTo>
                  <a:cubicBezTo>
                    <a:pt x="148075" y="252900"/>
                    <a:pt x="148777" y="211444"/>
                    <a:pt x="147372" y="170689"/>
                  </a:cubicBezTo>
                  <a:cubicBezTo>
                    <a:pt x="146669" y="154528"/>
                    <a:pt x="150885" y="148204"/>
                    <a:pt x="168452" y="148906"/>
                  </a:cubicBezTo>
                  <a:cubicBezTo>
                    <a:pt x="207801" y="150312"/>
                    <a:pt x="247150" y="148906"/>
                    <a:pt x="286499" y="149609"/>
                  </a:cubicBezTo>
                  <a:cubicBezTo>
                    <a:pt x="297742" y="149609"/>
                    <a:pt x="308282" y="148204"/>
                    <a:pt x="316714" y="139772"/>
                  </a:cubicBezTo>
                  <a:cubicBezTo>
                    <a:pt x="327254" y="129232"/>
                    <a:pt x="330064" y="121502"/>
                    <a:pt x="316011" y="109557"/>
                  </a:cubicBezTo>
                  <a:cubicBezTo>
                    <a:pt x="277365" y="77235"/>
                    <a:pt x="280878" y="39993"/>
                    <a:pt x="323741" y="12589"/>
                  </a:cubicBezTo>
                  <a:cubicBezTo>
                    <a:pt x="362387" y="-12004"/>
                    <a:pt x="420005" y="644"/>
                    <a:pt x="443896" y="39993"/>
                  </a:cubicBezTo>
                  <a:cubicBezTo>
                    <a:pt x="459355" y="64587"/>
                    <a:pt x="456544" y="81451"/>
                    <a:pt x="434761" y="103233"/>
                  </a:cubicBezTo>
                  <a:cubicBezTo>
                    <a:pt x="427032" y="110962"/>
                    <a:pt x="410168" y="114476"/>
                    <a:pt x="416492" y="129934"/>
                  </a:cubicBezTo>
                  <a:cubicBezTo>
                    <a:pt x="423519" y="145393"/>
                    <a:pt x="436869" y="151014"/>
                    <a:pt x="454436" y="150312"/>
                  </a:cubicBezTo>
                  <a:cubicBezTo>
                    <a:pt x="493082" y="148906"/>
                    <a:pt x="531026" y="151014"/>
                    <a:pt x="569673" y="149609"/>
                  </a:cubicBezTo>
                  <a:cubicBezTo>
                    <a:pt x="588645" y="148906"/>
                    <a:pt x="592158" y="155230"/>
                    <a:pt x="591455" y="172797"/>
                  </a:cubicBezTo>
                  <a:cubicBezTo>
                    <a:pt x="590050" y="212849"/>
                    <a:pt x="590753" y="252900"/>
                    <a:pt x="591455" y="292952"/>
                  </a:cubicBezTo>
                  <a:cubicBezTo>
                    <a:pt x="591455" y="310519"/>
                    <a:pt x="583726" y="322464"/>
                    <a:pt x="571078" y="332301"/>
                  </a:cubicBezTo>
                  <a:cubicBezTo>
                    <a:pt x="556322" y="344247"/>
                    <a:pt x="543674" y="344247"/>
                    <a:pt x="531729" y="328086"/>
                  </a:cubicBezTo>
                  <a:cubicBezTo>
                    <a:pt x="520487" y="312627"/>
                    <a:pt x="507838" y="295060"/>
                    <a:pt x="485353" y="304195"/>
                  </a:cubicBezTo>
                  <a:cubicBezTo>
                    <a:pt x="461463" y="314032"/>
                    <a:pt x="445301" y="332301"/>
                    <a:pt x="443193" y="359706"/>
                  </a:cubicBezTo>
                  <a:cubicBezTo>
                    <a:pt x="441788" y="382893"/>
                    <a:pt x="443193" y="405379"/>
                    <a:pt x="461463" y="422945"/>
                  </a:cubicBezTo>
                  <a:cubicBezTo>
                    <a:pt x="486758" y="447538"/>
                    <a:pt x="504325" y="447538"/>
                    <a:pt x="527513" y="420837"/>
                  </a:cubicBezTo>
                  <a:cubicBezTo>
                    <a:pt x="535242" y="411703"/>
                    <a:pt x="541566" y="396244"/>
                    <a:pt x="557728" y="402568"/>
                  </a:cubicBezTo>
                  <a:cubicBezTo>
                    <a:pt x="575294" y="409594"/>
                    <a:pt x="590050" y="422243"/>
                    <a:pt x="590753" y="441917"/>
                  </a:cubicBezTo>
                  <a:cubicBezTo>
                    <a:pt x="592158" y="487590"/>
                    <a:pt x="590753" y="533264"/>
                    <a:pt x="591455" y="578937"/>
                  </a:cubicBezTo>
                  <a:cubicBezTo>
                    <a:pt x="591455" y="592990"/>
                    <a:pt x="584429" y="592990"/>
                    <a:pt x="574591" y="592287"/>
                  </a:cubicBezTo>
                  <a:cubicBezTo>
                    <a:pt x="534540" y="592287"/>
                    <a:pt x="494488" y="592990"/>
                    <a:pt x="453733" y="591585"/>
                  </a:cubicBezTo>
                  <a:cubicBezTo>
                    <a:pt x="438275" y="591585"/>
                    <a:pt x="427032" y="596503"/>
                    <a:pt x="418600" y="608449"/>
                  </a:cubicBezTo>
                  <a:cubicBezTo>
                    <a:pt x="413682" y="615475"/>
                    <a:pt x="412979" y="621097"/>
                    <a:pt x="420005" y="627420"/>
                  </a:cubicBezTo>
                  <a:cubicBezTo>
                    <a:pt x="438977" y="644284"/>
                    <a:pt x="462165" y="658338"/>
                    <a:pt x="449517" y="690660"/>
                  </a:cubicBezTo>
                  <a:cubicBezTo>
                    <a:pt x="439680" y="714551"/>
                    <a:pt x="420005" y="728604"/>
                    <a:pt x="398925" y="740549"/>
                  </a:cubicBezTo>
                  <a:cubicBezTo>
                    <a:pt x="379954" y="741252"/>
                    <a:pt x="361684" y="741252"/>
                    <a:pt x="343415" y="74125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DAEEDA-B4B9-4C62-87E6-A0EE3989B14D}"/>
                </a:ext>
              </a:extLst>
            </p:cNvPr>
            <p:cNvSpPr/>
            <p:nvPr/>
          </p:nvSpPr>
          <p:spPr>
            <a:xfrm>
              <a:off x="2271232" y="2022029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E8C86733-C03C-49C3-9911-3EA0369D9CDE}"/>
                </a:ext>
              </a:extLst>
            </p:cNvPr>
            <p:cNvSpPr/>
            <p:nvPr/>
          </p:nvSpPr>
          <p:spPr>
            <a:xfrm>
              <a:off x="495842" y="2284697"/>
              <a:ext cx="1282731" cy="1026186"/>
            </a:xfrm>
            <a:custGeom>
              <a:avLst/>
              <a:gdLst>
                <a:gd name="connsiteX0" fmla="*/ 230901 w 737797"/>
                <a:gd name="connsiteY0" fmla="*/ 1565 h 590237"/>
                <a:gd name="connsiteX1" fmla="*/ 291330 w 737797"/>
                <a:gd name="connsiteY1" fmla="*/ 1565 h 590237"/>
                <a:gd name="connsiteX2" fmla="*/ 336300 w 737797"/>
                <a:gd name="connsiteY2" fmla="*/ 31077 h 590237"/>
                <a:gd name="connsiteX3" fmla="*/ 317328 w 737797"/>
                <a:gd name="connsiteY3" fmla="*/ 68318 h 590237"/>
                <a:gd name="connsiteX4" fmla="*/ 313815 w 737797"/>
                <a:gd name="connsiteY4" fmla="*/ 126639 h 590237"/>
                <a:gd name="connsiteX5" fmla="*/ 417107 w 737797"/>
                <a:gd name="connsiteY5" fmla="*/ 135071 h 590237"/>
                <a:gd name="connsiteX6" fmla="*/ 417809 w 737797"/>
                <a:gd name="connsiteY6" fmla="*/ 64102 h 590237"/>
                <a:gd name="connsiteX7" fmla="*/ 401648 w 737797"/>
                <a:gd name="connsiteY7" fmla="*/ 36698 h 590237"/>
                <a:gd name="connsiteX8" fmla="*/ 437484 w 737797"/>
                <a:gd name="connsiteY8" fmla="*/ 3673 h 590237"/>
                <a:gd name="connsiteX9" fmla="*/ 579422 w 737797"/>
                <a:gd name="connsiteY9" fmla="*/ 2268 h 590237"/>
                <a:gd name="connsiteX10" fmla="*/ 589962 w 737797"/>
                <a:gd name="connsiteY10" fmla="*/ 19132 h 590237"/>
                <a:gd name="connsiteX11" fmla="*/ 589962 w 737797"/>
                <a:gd name="connsiteY11" fmla="*/ 134369 h 590237"/>
                <a:gd name="connsiteX12" fmla="*/ 599799 w 737797"/>
                <a:gd name="connsiteY12" fmla="*/ 167394 h 590237"/>
                <a:gd name="connsiteX13" fmla="*/ 632122 w 737797"/>
                <a:gd name="connsiteY13" fmla="*/ 167394 h 590237"/>
                <a:gd name="connsiteX14" fmla="*/ 729089 w 737797"/>
                <a:gd name="connsiteY14" fmla="*/ 176528 h 590237"/>
                <a:gd name="connsiteX15" fmla="*/ 708009 w 737797"/>
                <a:gd name="connsiteY15" fmla="*/ 292468 h 590237"/>
                <a:gd name="connsiteX16" fmla="*/ 638446 w 737797"/>
                <a:gd name="connsiteY16" fmla="*/ 286144 h 590237"/>
                <a:gd name="connsiteX17" fmla="*/ 612447 w 737797"/>
                <a:gd name="connsiteY17" fmla="*/ 269280 h 590237"/>
                <a:gd name="connsiteX18" fmla="*/ 591367 w 737797"/>
                <a:gd name="connsiteY18" fmla="*/ 305116 h 590237"/>
                <a:gd name="connsiteX19" fmla="*/ 592070 w 737797"/>
                <a:gd name="connsiteY19" fmla="*/ 420353 h 590237"/>
                <a:gd name="connsiteX20" fmla="*/ 568882 w 737797"/>
                <a:gd name="connsiteY20" fmla="*/ 444243 h 590237"/>
                <a:gd name="connsiteX21" fmla="*/ 459267 w 737797"/>
                <a:gd name="connsiteY21" fmla="*/ 443541 h 590237"/>
                <a:gd name="connsiteX22" fmla="*/ 428349 w 737797"/>
                <a:gd name="connsiteY22" fmla="*/ 451270 h 590237"/>
                <a:gd name="connsiteX23" fmla="*/ 426944 w 737797"/>
                <a:gd name="connsiteY23" fmla="*/ 484998 h 590237"/>
                <a:gd name="connsiteX24" fmla="*/ 425539 w 737797"/>
                <a:gd name="connsiteY24" fmla="*/ 574939 h 590237"/>
                <a:gd name="connsiteX25" fmla="*/ 302573 w 737797"/>
                <a:gd name="connsiteY25" fmla="*/ 561588 h 590237"/>
                <a:gd name="connsiteX26" fmla="*/ 308194 w 737797"/>
                <a:gd name="connsiteY26" fmla="*/ 489214 h 590237"/>
                <a:gd name="connsiteX27" fmla="*/ 325760 w 737797"/>
                <a:gd name="connsiteY27" fmla="*/ 465323 h 590237"/>
                <a:gd name="connsiteX28" fmla="*/ 288519 w 737797"/>
                <a:gd name="connsiteY28" fmla="*/ 442838 h 590237"/>
                <a:gd name="connsiteX29" fmla="*/ 173282 w 737797"/>
                <a:gd name="connsiteY29" fmla="*/ 443541 h 590237"/>
                <a:gd name="connsiteX30" fmla="*/ 150094 w 737797"/>
                <a:gd name="connsiteY30" fmla="*/ 418947 h 590237"/>
                <a:gd name="connsiteX31" fmla="*/ 150797 w 737797"/>
                <a:gd name="connsiteY31" fmla="*/ 309332 h 590237"/>
                <a:gd name="connsiteX32" fmla="*/ 143770 w 737797"/>
                <a:gd name="connsiteY32" fmla="*/ 280523 h 590237"/>
                <a:gd name="connsiteX33" fmla="*/ 107935 w 737797"/>
                <a:gd name="connsiteY33" fmla="*/ 278415 h 590237"/>
                <a:gd name="connsiteX34" fmla="*/ 10967 w 737797"/>
                <a:gd name="connsiteY34" fmla="*/ 267172 h 590237"/>
                <a:gd name="connsiteX35" fmla="*/ 32047 w 737797"/>
                <a:gd name="connsiteY35" fmla="*/ 153341 h 590237"/>
                <a:gd name="connsiteX36" fmla="*/ 103718 w 737797"/>
                <a:gd name="connsiteY36" fmla="*/ 159664 h 590237"/>
                <a:gd name="connsiteX37" fmla="*/ 127609 w 737797"/>
                <a:gd name="connsiteY37" fmla="*/ 176528 h 590237"/>
                <a:gd name="connsiteX38" fmla="*/ 149391 w 737797"/>
                <a:gd name="connsiteY38" fmla="*/ 141395 h 590237"/>
                <a:gd name="connsiteX39" fmla="*/ 148689 w 737797"/>
                <a:gd name="connsiteY39" fmla="*/ 34590 h 590237"/>
                <a:gd name="connsiteX40" fmla="*/ 181714 w 737797"/>
                <a:gd name="connsiteY40" fmla="*/ 862 h 590237"/>
                <a:gd name="connsiteX41" fmla="*/ 230901 w 737797"/>
                <a:gd name="connsiteY41" fmla="*/ 156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37797" h="590237">
                  <a:moveTo>
                    <a:pt x="230901" y="1565"/>
                  </a:moveTo>
                  <a:cubicBezTo>
                    <a:pt x="251278" y="1565"/>
                    <a:pt x="270953" y="2268"/>
                    <a:pt x="291330" y="1565"/>
                  </a:cubicBezTo>
                  <a:cubicBezTo>
                    <a:pt x="313113" y="862"/>
                    <a:pt x="327868" y="12808"/>
                    <a:pt x="336300" y="31077"/>
                  </a:cubicBezTo>
                  <a:cubicBezTo>
                    <a:pt x="346137" y="50751"/>
                    <a:pt x="327868" y="57778"/>
                    <a:pt x="317328" y="68318"/>
                  </a:cubicBezTo>
                  <a:cubicBezTo>
                    <a:pt x="294843" y="89398"/>
                    <a:pt x="293438" y="102749"/>
                    <a:pt x="313815" y="126639"/>
                  </a:cubicBezTo>
                  <a:cubicBezTo>
                    <a:pt x="338408" y="155449"/>
                    <a:pt x="389703" y="159664"/>
                    <a:pt x="417107" y="135071"/>
                  </a:cubicBezTo>
                  <a:cubicBezTo>
                    <a:pt x="448024" y="108370"/>
                    <a:pt x="448024" y="90803"/>
                    <a:pt x="417809" y="64102"/>
                  </a:cubicBezTo>
                  <a:cubicBezTo>
                    <a:pt x="410080" y="57076"/>
                    <a:pt x="396027" y="52157"/>
                    <a:pt x="401648" y="36698"/>
                  </a:cubicBezTo>
                  <a:cubicBezTo>
                    <a:pt x="407972" y="19132"/>
                    <a:pt x="419215" y="4376"/>
                    <a:pt x="437484" y="3673"/>
                  </a:cubicBezTo>
                  <a:cubicBezTo>
                    <a:pt x="484562" y="1565"/>
                    <a:pt x="532343" y="2970"/>
                    <a:pt x="579422" y="2268"/>
                  </a:cubicBezTo>
                  <a:cubicBezTo>
                    <a:pt x="593475" y="2268"/>
                    <a:pt x="589962" y="12105"/>
                    <a:pt x="589962" y="19132"/>
                  </a:cubicBezTo>
                  <a:cubicBezTo>
                    <a:pt x="589962" y="57778"/>
                    <a:pt x="589962" y="95722"/>
                    <a:pt x="589962" y="134369"/>
                  </a:cubicBezTo>
                  <a:cubicBezTo>
                    <a:pt x="589962" y="146314"/>
                    <a:pt x="591367" y="157556"/>
                    <a:pt x="599799" y="167394"/>
                  </a:cubicBezTo>
                  <a:cubicBezTo>
                    <a:pt x="611042" y="180042"/>
                    <a:pt x="619474" y="182852"/>
                    <a:pt x="632122" y="167394"/>
                  </a:cubicBezTo>
                  <a:cubicBezTo>
                    <a:pt x="665147" y="128747"/>
                    <a:pt x="700983" y="132261"/>
                    <a:pt x="729089" y="176528"/>
                  </a:cubicBezTo>
                  <a:cubicBezTo>
                    <a:pt x="750872" y="210959"/>
                    <a:pt x="740332" y="268577"/>
                    <a:pt x="708009" y="292468"/>
                  </a:cubicBezTo>
                  <a:cubicBezTo>
                    <a:pt x="681308" y="312142"/>
                    <a:pt x="661634" y="309332"/>
                    <a:pt x="638446" y="286144"/>
                  </a:cubicBezTo>
                  <a:cubicBezTo>
                    <a:pt x="631419" y="279117"/>
                    <a:pt x="628608" y="260848"/>
                    <a:pt x="612447" y="269280"/>
                  </a:cubicBezTo>
                  <a:cubicBezTo>
                    <a:pt x="599096" y="276307"/>
                    <a:pt x="591367" y="288252"/>
                    <a:pt x="591367" y="305116"/>
                  </a:cubicBezTo>
                  <a:cubicBezTo>
                    <a:pt x="592070" y="343762"/>
                    <a:pt x="590665" y="381706"/>
                    <a:pt x="592070" y="420353"/>
                  </a:cubicBezTo>
                  <a:cubicBezTo>
                    <a:pt x="592773" y="438622"/>
                    <a:pt x="589259" y="445649"/>
                    <a:pt x="568882" y="444243"/>
                  </a:cubicBezTo>
                  <a:cubicBezTo>
                    <a:pt x="532343" y="442135"/>
                    <a:pt x="495805" y="443541"/>
                    <a:pt x="459267" y="443541"/>
                  </a:cubicBezTo>
                  <a:cubicBezTo>
                    <a:pt x="448024" y="443541"/>
                    <a:pt x="437484" y="444243"/>
                    <a:pt x="428349" y="451270"/>
                  </a:cubicBezTo>
                  <a:cubicBezTo>
                    <a:pt x="414999" y="462513"/>
                    <a:pt x="410080" y="470944"/>
                    <a:pt x="426944" y="484998"/>
                  </a:cubicBezTo>
                  <a:cubicBezTo>
                    <a:pt x="463482" y="515213"/>
                    <a:pt x="462077" y="544724"/>
                    <a:pt x="425539" y="574939"/>
                  </a:cubicBezTo>
                  <a:cubicBezTo>
                    <a:pt x="391811" y="602343"/>
                    <a:pt x="329274" y="596019"/>
                    <a:pt x="302573" y="561588"/>
                  </a:cubicBezTo>
                  <a:cubicBezTo>
                    <a:pt x="281493" y="534887"/>
                    <a:pt x="283601" y="513104"/>
                    <a:pt x="308194" y="489214"/>
                  </a:cubicBezTo>
                  <a:cubicBezTo>
                    <a:pt x="315220" y="482187"/>
                    <a:pt x="331382" y="479376"/>
                    <a:pt x="325760" y="465323"/>
                  </a:cubicBezTo>
                  <a:cubicBezTo>
                    <a:pt x="319436" y="450567"/>
                    <a:pt x="306086" y="442135"/>
                    <a:pt x="288519" y="442838"/>
                  </a:cubicBezTo>
                  <a:cubicBezTo>
                    <a:pt x="249873" y="443541"/>
                    <a:pt x="211929" y="441433"/>
                    <a:pt x="173282" y="443541"/>
                  </a:cubicBezTo>
                  <a:cubicBezTo>
                    <a:pt x="153608" y="444243"/>
                    <a:pt x="149391" y="437920"/>
                    <a:pt x="150094" y="418947"/>
                  </a:cubicBezTo>
                  <a:cubicBezTo>
                    <a:pt x="151500" y="382409"/>
                    <a:pt x="150797" y="345870"/>
                    <a:pt x="150797" y="309332"/>
                  </a:cubicBezTo>
                  <a:cubicBezTo>
                    <a:pt x="150797" y="299495"/>
                    <a:pt x="150797" y="288955"/>
                    <a:pt x="143770" y="280523"/>
                  </a:cubicBezTo>
                  <a:cubicBezTo>
                    <a:pt x="133230" y="267172"/>
                    <a:pt x="124096" y="258740"/>
                    <a:pt x="107935" y="278415"/>
                  </a:cubicBezTo>
                  <a:cubicBezTo>
                    <a:pt x="76315" y="317061"/>
                    <a:pt x="37668" y="311440"/>
                    <a:pt x="10967" y="267172"/>
                  </a:cubicBezTo>
                  <a:cubicBezTo>
                    <a:pt x="-10113" y="232742"/>
                    <a:pt x="427" y="177934"/>
                    <a:pt x="32047" y="153341"/>
                  </a:cubicBezTo>
                  <a:cubicBezTo>
                    <a:pt x="59451" y="132261"/>
                    <a:pt x="79828" y="135071"/>
                    <a:pt x="103718" y="159664"/>
                  </a:cubicBezTo>
                  <a:cubicBezTo>
                    <a:pt x="110745" y="166691"/>
                    <a:pt x="113556" y="182852"/>
                    <a:pt x="127609" y="176528"/>
                  </a:cubicBezTo>
                  <a:cubicBezTo>
                    <a:pt x="141662" y="170204"/>
                    <a:pt x="149391" y="157556"/>
                    <a:pt x="149391" y="141395"/>
                  </a:cubicBezTo>
                  <a:cubicBezTo>
                    <a:pt x="149391" y="105559"/>
                    <a:pt x="151500" y="70426"/>
                    <a:pt x="148689" y="34590"/>
                  </a:cubicBezTo>
                  <a:cubicBezTo>
                    <a:pt x="146581" y="7889"/>
                    <a:pt x="153608" y="-3354"/>
                    <a:pt x="181714" y="862"/>
                  </a:cubicBezTo>
                  <a:cubicBezTo>
                    <a:pt x="197875" y="3673"/>
                    <a:pt x="214037" y="1565"/>
                    <a:pt x="230901" y="156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FDD623AA-F68C-48DB-B32D-48A15EEE2AFA}"/>
                </a:ext>
              </a:extLst>
            </p:cNvPr>
            <p:cNvSpPr/>
            <p:nvPr/>
          </p:nvSpPr>
          <p:spPr>
            <a:xfrm>
              <a:off x="-8381" y="2798720"/>
              <a:ext cx="1026185" cy="1026186"/>
            </a:xfrm>
            <a:custGeom>
              <a:avLst/>
              <a:gdLst>
                <a:gd name="connsiteX0" fmla="*/ 0 w 590237"/>
                <a:gd name="connsiteY0" fmla="*/ 368438 h 590237"/>
                <a:gd name="connsiteX1" fmla="*/ 0 w 590237"/>
                <a:gd name="connsiteY1" fmla="*/ 168882 h 590237"/>
                <a:gd name="connsiteX2" fmla="*/ 21080 w 590237"/>
                <a:gd name="connsiteY2" fmla="*/ 147099 h 590237"/>
                <a:gd name="connsiteX3" fmla="*/ 136317 w 590237"/>
                <a:gd name="connsiteY3" fmla="*/ 147802 h 590237"/>
                <a:gd name="connsiteX4" fmla="*/ 167234 w 590237"/>
                <a:gd name="connsiteY4" fmla="*/ 139370 h 590237"/>
                <a:gd name="connsiteX5" fmla="*/ 167936 w 590237"/>
                <a:gd name="connsiteY5" fmla="*/ 109156 h 590237"/>
                <a:gd name="connsiteX6" fmla="*/ 142641 w 590237"/>
                <a:gd name="connsiteY6" fmla="*/ 51537 h 590237"/>
                <a:gd name="connsiteX7" fmla="*/ 202367 w 590237"/>
                <a:gd name="connsiteY7" fmla="*/ 1648 h 590237"/>
                <a:gd name="connsiteX8" fmla="*/ 292308 w 590237"/>
                <a:gd name="connsiteY8" fmla="*/ 32565 h 590237"/>
                <a:gd name="connsiteX9" fmla="*/ 285281 w 590237"/>
                <a:gd name="connsiteY9" fmla="*/ 102129 h 590237"/>
                <a:gd name="connsiteX10" fmla="*/ 267715 w 590237"/>
                <a:gd name="connsiteY10" fmla="*/ 126019 h 590237"/>
                <a:gd name="connsiteX11" fmla="*/ 302848 w 590237"/>
                <a:gd name="connsiteY11" fmla="*/ 147802 h 590237"/>
                <a:gd name="connsiteX12" fmla="*/ 418085 w 590237"/>
                <a:gd name="connsiteY12" fmla="*/ 147099 h 590237"/>
                <a:gd name="connsiteX13" fmla="*/ 444083 w 590237"/>
                <a:gd name="connsiteY13" fmla="*/ 172395 h 590237"/>
                <a:gd name="connsiteX14" fmla="*/ 443381 w 590237"/>
                <a:gd name="connsiteY14" fmla="*/ 284822 h 590237"/>
                <a:gd name="connsiteX15" fmla="*/ 455326 w 590237"/>
                <a:gd name="connsiteY15" fmla="*/ 317144 h 590237"/>
                <a:gd name="connsiteX16" fmla="*/ 483433 w 590237"/>
                <a:gd name="connsiteY16" fmla="*/ 316441 h 590237"/>
                <a:gd name="connsiteX17" fmla="*/ 541051 w 590237"/>
                <a:gd name="connsiteY17" fmla="*/ 289740 h 590237"/>
                <a:gd name="connsiteX18" fmla="*/ 591643 w 590237"/>
                <a:gd name="connsiteY18" fmla="*/ 355088 h 590237"/>
                <a:gd name="connsiteX19" fmla="*/ 560023 w 590237"/>
                <a:gd name="connsiteY19" fmla="*/ 440110 h 590237"/>
                <a:gd name="connsiteX20" fmla="*/ 490459 w 590237"/>
                <a:gd name="connsiteY20" fmla="*/ 433786 h 590237"/>
                <a:gd name="connsiteX21" fmla="*/ 463758 w 590237"/>
                <a:gd name="connsiteY21" fmla="*/ 417625 h 590237"/>
                <a:gd name="connsiteX22" fmla="*/ 443381 w 590237"/>
                <a:gd name="connsiteY22" fmla="*/ 453461 h 590237"/>
                <a:gd name="connsiteX23" fmla="*/ 444083 w 590237"/>
                <a:gd name="connsiteY23" fmla="*/ 568698 h 590237"/>
                <a:gd name="connsiteX24" fmla="*/ 419490 w 590237"/>
                <a:gd name="connsiteY24" fmla="*/ 591886 h 590237"/>
                <a:gd name="connsiteX25" fmla="*/ 301443 w 590237"/>
                <a:gd name="connsiteY25" fmla="*/ 591886 h 590237"/>
                <a:gd name="connsiteX26" fmla="*/ 257175 w 590237"/>
                <a:gd name="connsiteY26" fmla="*/ 565184 h 590237"/>
                <a:gd name="connsiteX27" fmla="*/ 261391 w 590237"/>
                <a:gd name="connsiteY27" fmla="*/ 536375 h 590237"/>
                <a:gd name="connsiteX28" fmla="*/ 276147 w 590237"/>
                <a:gd name="connsiteY28" fmla="*/ 464001 h 590237"/>
                <a:gd name="connsiteX29" fmla="*/ 174261 w 590237"/>
                <a:gd name="connsiteY29" fmla="*/ 458379 h 590237"/>
                <a:gd name="connsiteX30" fmla="*/ 173558 w 590237"/>
                <a:gd name="connsiteY30" fmla="*/ 527943 h 590237"/>
                <a:gd name="connsiteX31" fmla="*/ 190422 w 590237"/>
                <a:gd name="connsiteY31" fmla="*/ 558860 h 590237"/>
                <a:gd name="connsiteX32" fmla="*/ 153181 w 590237"/>
                <a:gd name="connsiteY32" fmla="*/ 590480 h 590237"/>
                <a:gd name="connsiteX33" fmla="*/ 13350 w 590237"/>
                <a:gd name="connsiteY33" fmla="*/ 591183 h 590237"/>
                <a:gd name="connsiteX34" fmla="*/ 2108 w 590237"/>
                <a:gd name="connsiteY34" fmla="*/ 572211 h 590237"/>
                <a:gd name="connsiteX35" fmla="*/ 0 w 590237"/>
                <a:gd name="connsiteY35" fmla="*/ 368438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590237">
                  <a:moveTo>
                    <a:pt x="0" y="368438"/>
                  </a:moveTo>
                  <a:cubicBezTo>
                    <a:pt x="0" y="301685"/>
                    <a:pt x="702" y="234932"/>
                    <a:pt x="0" y="168882"/>
                  </a:cubicBezTo>
                  <a:cubicBezTo>
                    <a:pt x="0" y="152721"/>
                    <a:pt x="3513" y="146397"/>
                    <a:pt x="21080" y="147099"/>
                  </a:cubicBezTo>
                  <a:cubicBezTo>
                    <a:pt x="59024" y="148505"/>
                    <a:pt x="97670" y="147802"/>
                    <a:pt x="136317" y="147802"/>
                  </a:cubicBezTo>
                  <a:cubicBezTo>
                    <a:pt x="147559" y="147802"/>
                    <a:pt x="158099" y="147802"/>
                    <a:pt x="167234" y="139370"/>
                  </a:cubicBezTo>
                  <a:cubicBezTo>
                    <a:pt x="177071" y="129533"/>
                    <a:pt x="184098" y="120398"/>
                    <a:pt x="167936" y="109156"/>
                  </a:cubicBezTo>
                  <a:cubicBezTo>
                    <a:pt x="148262" y="95805"/>
                    <a:pt x="132101" y="77536"/>
                    <a:pt x="142641" y="51537"/>
                  </a:cubicBezTo>
                  <a:cubicBezTo>
                    <a:pt x="153181" y="24836"/>
                    <a:pt x="171450" y="5864"/>
                    <a:pt x="202367" y="1648"/>
                  </a:cubicBezTo>
                  <a:cubicBezTo>
                    <a:pt x="238203" y="-3271"/>
                    <a:pt x="269823" y="1648"/>
                    <a:pt x="292308" y="32565"/>
                  </a:cubicBezTo>
                  <a:cubicBezTo>
                    <a:pt x="311983" y="59266"/>
                    <a:pt x="309875" y="79644"/>
                    <a:pt x="285281" y="102129"/>
                  </a:cubicBezTo>
                  <a:cubicBezTo>
                    <a:pt x="278255" y="109156"/>
                    <a:pt x="262094" y="111966"/>
                    <a:pt x="267715" y="126019"/>
                  </a:cubicBezTo>
                  <a:cubicBezTo>
                    <a:pt x="273336" y="140073"/>
                    <a:pt x="285984" y="147802"/>
                    <a:pt x="302848" y="147802"/>
                  </a:cubicBezTo>
                  <a:cubicBezTo>
                    <a:pt x="341495" y="147099"/>
                    <a:pt x="379439" y="149207"/>
                    <a:pt x="418085" y="147099"/>
                  </a:cubicBezTo>
                  <a:cubicBezTo>
                    <a:pt x="437760" y="146397"/>
                    <a:pt x="444786" y="150613"/>
                    <a:pt x="444083" y="172395"/>
                  </a:cubicBezTo>
                  <a:cubicBezTo>
                    <a:pt x="441975" y="209636"/>
                    <a:pt x="444083" y="246878"/>
                    <a:pt x="443381" y="284822"/>
                  </a:cubicBezTo>
                  <a:cubicBezTo>
                    <a:pt x="443381" y="297469"/>
                    <a:pt x="446894" y="308009"/>
                    <a:pt x="455326" y="317144"/>
                  </a:cubicBezTo>
                  <a:cubicBezTo>
                    <a:pt x="465163" y="326981"/>
                    <a:pt x="472893" y="331197"/>
                    <a:pt x="483433" y="316441"/>
                  </a:cubicBezTo>
                  <a:cubicBezTo>
                    <a:pt x="496783" y="296767"/>
                    <a:pt x="514350" y="282011"/>
                    <a:pt x="541051" y="289740"/>
                  </a:cubicBezTo>
                  <a:cubicBezTo>
                    <a:pt x="567049" y="297469"/>
                    <a:pt x="588832" y="326279"/>
                    <a:pt x="591643" y="355088"/>
                  </a:cubicBezTo>
                  <a:cubicBezTo>
                    <a:pt x="595156" y="388816"/>
                    <a:pt x="590238" y="418328"/>
                    <a:pt x="560023" y="440110"/>
                  </a:cubicBezTo>
                  <a:cubicBezTo>
                    <a:pt x="532619" y="459785"/>
                    <a:pt x="513647" y="457677"/>
                    <a:pt x="490459" y="433786"/>
                  </a:cubicBezTo>
                  <a:cubicBezTo>
                    <a:pt x="483433" y="426057"/>
                    <a:pt x="479919" y="409193"/>
                    <a:pt x="463758" y="417625"/>
                  </a:cubicBezTo>
                  <a:cubicBezTo>
                    <a:pt x="450407" y="424652"/>
                    <a:pt x="443381" y="437300"/>
                    <a:pt x="443381" y="453461"/>
                  </a:cubicBezTo>
                  <a:cubicBezTo>
                    <a:pt x="444083" y="492107"/>
                    <a:pt x="441975" y="530051"/>
                    <a:pt x="444083" y="568698"/>
                  </a:cubicBezTo>
                  <a:cubicBezTo>
                    <a:pt x="444786" y="589075"/>
                    <a:pt x="438462" y="592588"/>
                    <a:pt x="419490" y="591886"/>
                  </a:cubicBezTo>
                  <a:cubicBezTo>
                    <a:pt x="380141" y="590480"/>
                    <a:pt x="340792" y="591183"/>
                    <a:pt x="301443" y="591886"/>
                  </a:cubicBezTo>
                  <a:cubicBezTo>
                    <a:pt x="280363" y="592588"/>
                    <a:pt x="267012" y="581346"/>
                    <a:pt x="257175" y="565184"/>
                  </a:cubicBezTo>
                  <a:cubicBezTo>
                    <a:pt x="250851" y="555347"/>
                    <a:pt x="251554" y="546212"/>
                    <a:pt x="261391" y="536375"/>
                  </a:cubicBezTo>
                  <a:cubicBezTo>
                    <a:pt x="299335" y="499134"/>
                    <a:pt x="300740" y="489999"/>
                    <a:pt x="276147" y="464001"/>
                  </a:cubicBezTo>
                  <a:cubicBezTo>
                    <a:pt x="250851" y="437300"/>
                    <a:pt x="201664" y="434489"/>
                    <a:pt x="174261" y="458379"/>
                  </a:cubicBezTo>
                  <a:cubicBezTo>
                    <a:pt x="144749" y="483675"/>
                    <a:pt x="144749" y="502647"/>
                    <a:pt x="173558" y="527943"/>
                  </a:cubicBezTo>
                  <a:cubicBezTo>
                    <a:pt x="182693" y="536375"/>
                    <a:pt x="196746" y="542699"/>
                    <a:pt x="190422" y="558860"/>
                  </a:cubicBezTo>
                  <a:cubicBezTo>
                    <a:pt x="183395" y="575724"/>
                    <a:pt x="172153" y="589778"/>
                    <a:pt x="153181" y="590480"/>
                  </a:cubicBezTo>
                  <a:cubicBezTo>
                    <a:pt x="106805" y="591886"/>
                    <a:pt x="60429" y="591183"/>
                    <a:pt x="13350" y="591183"/>
                  </a:cubicBezTo>
                  <a:cubicBezTo>
                    <a:pt x="-2108" y="591183"/>
                    <a:pt x="2108" y="580643"/>
                    <a:pt x="2108" y="572211"/>
                  </a:cubicBezTo>
                  <a:cubicBezTo>
                    <a:pt x="0" y="503350"/>
                    <a:pt x="0" y="435894"/>
                    <a:pt x="0" y="368438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B423CD96-E188-4BCC-A5EE-0FB0C1D0DD50}"/>
                </a:ext>
              </a:extLst>
            </p:cNvPr>
            <p:cNvSpPr/>
            <p:nvPr/>
          </p:nvSpPr>
          <p:spPr>
            <a:xfrm>
              <a:off x="2036599" y="3553542"/>
              <a:ext cx="1026185" cy="1026186"/>
            </a:xfrm>
            <a:custGeom>
              <a:avLst/>
              <a:gdLst>
                <a:gd name="connsiteX0" fmla="*/ 228795 w 590237"/>
                <a:gd name="connsiteY0" fmla="*/ 149140 h 590237"/>
                <a:gd name="connsiteX1" fmla="*/ 292034 w 590237"/>
                <a:gd name="connsiteY1" fmla="*/ 149140 h 590237"/>
                <a:gd name="connsiteX2" fmla="*/ 323654 w 590237"/>
                <a:gd name="connsiteY2" fmla="*/ 127358 h 590237"/>
                <a:gd name="connsiteX3" fmla="*/ 308898 w 590237"/>
                <a:gd name="connsiteY3" fmla="*/ 104872 h 590237"/>
                <a:gd name="connsiteX4" fmla="*/ 322952 w 590237"/>
                <a:gd name="connsiteY4" fmla="*/ 11418 h 590237"/>
                <a:gd name="connsiteX5" fmla="*/ 438891 w 590237"/>
                <a:gd name="connsiteY5" fmla="*/ 33201 h 590237"/>
                <a:gd name="connsiteX6" fmla="*/ 432567 w 590237"/>
                <a:gd name="connsiteY6" fmla="*/ 103467 h 590237"/>
                <a:gd name="connsiteX7" fmla="*/ 415703 w 590237"/>
                <a:gd name="connsiteY7" fmla="*/ 128763 h 590237"/>
                <a:gd name="connsiteX8" fmla="*/ 451539 w 590237"/>
                <a:gd name="connsiteY8" fmla="*/ 149140 h 590237"/>
                <a:gd name="connsiteX9" fmla="*/ 571695 w 590237"/>
                <a:gd name="connsiteY9" fmla="*/ 148438 h 590237"/>
                <a:gd name="connsiteX10" fmla="*/ 592072 w 590237"/>
                <a:gd name="connsiteY10" fmla="*/ 168112 h 590237"/>
                <a:gd name="connsiteX11" fmla="*/ 591369 w 590237"/>
                <a:gd name="connsiteY11" fmla="*/ 288268 h 590237"/>
                <a:gd name="connsiteX12" fmla="*/ 570289 w 590237"/>
                <a:gd name="connsiteY12" fmla="*/ 330428 h 590237"/>
                <a:gd name="connsiteX13" fmla="*/ 530940 w 590237"/>
                <a:gd name="connsiteY13" fmla="*/ 326915 h 590237"/>
                <a:gd name="connsiteX14" fmla="*/ 484564 w 590237"/>
                <a:gd name="connsiteY14" fmla="*/ 302321 h 590237"/>
                <a:gd name="connsiteX15" fmla="*/ 442405 w 590237"/>
                <a:gd name="connsiteY15" fmla="*/ 357831 h 590237"/>
                <a:gd name="connsiteX16" fmla="*/ 463485 w 590237"/>
                <a:gd name="connsiteY16" fmla="*/ 425287 h 590237"/>
                <a:gd name="connsiteX17" fmla="*/ 523913 w 590237"/>
                <a:gd name="connsiteY17" fmla="*/ 422477 h 590237"/>
                <a:gd name="connsiteX18" fmla="*/ 558344 w 590237"/>
                <a:gd name="connsiteY18" fmla="*/ 402802 h 590237"/>
                <a:gd name="connsiteX19" fmla="*/ 590667 w 590237"/>
                <a:gd name="connsiteY19" fmla="*/ 446367 h 590237"/>
                <a:gd name="connsiteX20" fmla="*/ 591369 w 590237"/>
                <a:gd name="connsiteY20" fmla="*/ 577765 h 590237"/>
                <a:gd name="connsiteX21" fmla="*/ 574505 w 590237"/>
                <a:gd name="connsiteY21" fmla="*/ 592521 h 590237"/>
                <a:gd name="connsiteX22" fmla="*/ 445918 w 590237"/>
                <a:gd name="connsiteY22" fmla="*/ 592521 h 590237"/>
                <a:gd name="connsiteX23" fmla="*/ 410785 w 590237"/>
                <a:gd name="connsiteY23" fmla="*/ 574955 h 590237"/>
                <a:gd name="connsiteX24" fmla="*/ 413595 w 590237"/>
                <a:gd name="connsiteY24" fmla="*/ 531390 h 590237"/>
                <a:gd name="connsiteX25" fmla="*/ 436783 w 590237"/>
                <a:gd name="connsiteY25" fmla="*/ 487122 h 590237"/>
                <a:gd name="connsiteX26" fmla="*/ 381975 w 590237"/>
                <a:gd name="connsiteY26" fmla="*/ 444962 h 590237"/>
                <a:gd name="connsiteX27" fmla="*/ 311006 w 590237"/>
                <a:gd name="connsiteY27" fmla="*/ 469555 h 590237"/>
                <a:gd name="connsiteX28" fmla="*/ 316628 w 590237"/>
                <a:gd name="connsiteY28" fmla="*/ 525768 h 590237"/>
                <a:gd name="connsiteX29" fmla="*/ 337005 w 590237"/>
                <a:gd name="connsiteY29" fmla="*/ 558794 h 590237"/>
                <a:gd name="connsiteX30" fmla="*/ 289224 w 590237"/>
                <a:gd name="connsiteY30" fmla="*/ 592521 h 590237"/>
                <a:gd name="connsiteX31" fmla="*/ 166258 w 590237"/>
                <a:gd name="connsiteY31" fmla="*/ 592521 h 590237"/>
                <a:gd name="connsiteX32" fmla="*/ 148691 w 590237"/>
                <a:gd name="connsiteY32" fmla="*/ 573549 h 590237"/>
                <a:gd name="connsiteX33" fmla="*/ 149394 w 590237"/>
                <a:gd name="connsiteY33" fmla="*/ 458312 h 590237"/>
                <a:gd name="connsiteX34" fmla="*/ 137448 w 590237"/>
                <a:gd name="connsiteY34" fmla="*/ 423179 h 590237"/>
                <a:gd name="connsiteX35" fmla="*/ 109342 w 590237"/>
                <a:gd name="connsiteY35" fmla="*/ 423882 h 590237"/>
                <a:gd name="connsiteX36" fmla="*/ 49615 w 590237"/>
                <a:gd name="connsiteY36" fmla="*/ 449178 h 590237"/>
                <a:gd name="connsiteX37" fmla="*/ 429 w 590237"/>
                <a:gd name="connsiteY37" fmla="*/ 382425 h 590237"/>
                <a:gd name="connsiteX38" fmla="*/ 32049 w 590237"/>
                <a:gd name="connsiteY38" fmla="*/ 300213 h 590237"/>
                <a:gd name="connsiteX39" fmla="*/ 101613 w 590237"/>
                <a:gd name="connsiteY39" fmla="*/ 305835 h 590237"/>
                <a:gd name="connsiteX40" fmla="*/ 128314 w 590237"/>
                <a:gd name="connsiteY40" fmla="*/ 322698 h 590237"/>
                <a:gd name="connsiteX41" fmla="*/ 148691 w 590237"/>
                <a:gd name="connsiteY41" fmla="*/ 286863 h 590237"/>
                <a:gd name="connsiteX42" fmla="*/ 147988 w 590237"/>
                <a:gd name="connsiteY42" fmla="*/ 168815 h 590237"/>
                <a:gd name="connsiteX43" fmla="*/ 168366 w 590237"/>
                <a:gd name="connsiteY43" fmla="*/ 147032 h 590237"/>
                <a:gd name="connsiteX44" fmla="*/ 228795 w 590237"/>
                <a:gd name="connsiteY44" fmla="*/ 14914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0237" h="590237">
                  <a:moveTo>
                    <a:pt x="228795" y="149140"/>
                  </a:moveTo>
                  <a:cubicBezTo>
                    <a:pt x="249874" y="149140"/>
                    <a:pt x="270954" y="148438"/>
                    <a:pt x="292034" y="149140"/>
                  </a:cubicBezTo>
                  <a:cubicBezTo>
                    <a:pt x="308196" y="149843"/>
                    <a:pt x="318033" y="140006"/>
                    <a:pt x="323654" y="127358"/>
                  </a:cubicBezTo>
                  <a:cubicBezTo>
                    <a:pt x="329276" y="114710"/>
                    <a:pt x="315222" y="110494"/>
                    <a:pt x="308898" y="104872"/>
                  </a:cubicBezTo>
                  <a:cubicBezTo>
                    <a:pt x="275873" y="73956"/>
                    <a:pt x="280792" y="38119"/>
                    <a:pt x="322952" y="11418"/>
                  </a:cubicBezTo>
                  <a:cubicBezTo>
                    <a:pt x="358085" y="-10364"/>
                    <a:pt x="413595" y="176"/>
                    <a:pt x="438891" y="33201"/>
                  </a:cubicBezTo>
                  <a:cubicBezTo>
                    <a:pt x="457863" y="59199"/>
                    <a:pt x="455755" y="80982"/>
                    <a:pt x="432567" y="103467"/>
                  </a:cubicBezTo>
                  <a:cubicBezTo>
                    <a:pt x="425540" y="110494"/>
                    <a:pt x="406569" y="111899"/>
                    <a:pt x="415703" y="128763"/>
                  </a:cubicBezTo>
                  <a:cubicBezTo>
                    <a:pt x="422730" y="142816"/>
                    <a:pt x="434675" y="149140"/>
                    <a:pt x="451539" y="149140"/>
                  </a:cubicBezTo>
                  <a:cubicBezTo>
                    <a:pt x="491591" y="148438"/>
                    <a:pt x="531643" y="149843"/>
                    <a:pt x="571695" y="148438"/>
                  </a:cubicBezTo>
                  <a:cubicBezTo>
                    <a:pt x="587153" y="147735"/>
                    <a:pt x="592072" y="151951"/>
                    <a:pt x="592072" y="168112"/>
                  </a:cubicBezTo>
                  <a:cubicBezTo>
                    <a:pt x="590667" y="208164"/>
                    <a:pt x="591369" y="248216"/>
                    <a:pt x="591369" y="288268"/>
                  </a:cubicBezTo>
                  <a:cubicBezTo>
                    <a:pt x="591369" y="305835"/>
                    <a:pt x="584343" y="319888"/>
                    <a:pt x="570289" y="330428"/>
                  </a:cubicBezTo>
                  <a:cubicBezTo>
                    <a:pt x="555533" y="341670"/>
                    <a:pt x="543588" y="343076"/>
                    <a:pt x="530940" y="326915"/>
                  </a:cubicBezTo>
                  <a:cubicBezTo>
                    <a:pt x="519698" y="312158"/>
                    <a:pt x="507752" y="293186"/>
                    <a:pt x="484564" y="302321"/>
                  </a:cubicBezTo>
                  <a:cubicBezTo>
                    <a:pt x="459971" y="312158"/>
                    <a:pt x="444512" y="329725"/>
                    <a:pt x="442405" y="357831"/>
                  </a:cubicBezTo>
                  <a:cubicBezTo>
                    <a:pt x="440296" y="383128"/>
                    <a:pt x="442405" y="407018"/>
                    <a:pt x="463485" y="425287"/>
                  </a:cubicBezTo>
                  <a:cubicBezTo>
                    <a:pt x="486672" y="445664"/>
                    <a:pt x="502834" y="444962"/>
                    <a:pt x="523913" y="422477"/>
                  </a:cubicBezTo>
                  <a:cubicBezTo>
                    <a:pt x="533048" y="412639"/>
                    <a:pt x="539372" y="394370"/>
                    <a:pt x="558344" y="402802"/>
                  </a:cubicBezTo>
                  <a:cubicBezTo>
                    <a:pt x="577316" y="410531"/>
                    <a:pt x="589964" y="425990"/>
                    <a:pt x="590667" y="446367"/>
                  </a:cubicBezTo>
                  <a:cubicBezTo>
                    <a:pt x="592072" y="489932"/>
                    <a:pt x="590667" y="534200"/>
                    <a:pt x="591369" y="577765"/>
                  </a:cubicBezTo>
                  <a:cubicBezTo>
                    <a:pt x="591369" y="591116"/>
                    <a:pt x="585748" y="592521"/>
                    <a:pt x="574505" y="592521"/>
                  </a:cubicBezTo>
                  <a:cubicBezTo>
                    <a:pt x="531643" y="591819"/>
                    <a:pt x="488780" y="592521"/>
                    <a:pt x="445918" y="592521"/>
                  </a:cubicBezTo>
                  <a:cubicBezTo>
                    <a:pt x="431162" y="592521"/>
                    <a:pt x="419919" y="584792"/>
                    <a:pt x="410785" y="574955"/>
                  </a:cubicBezTo>
                  <a:cubicBezTo>
                    <a:pt x="396731" y="559496"/>
                    <a:pt x="394623" y="545443"/>
                    <a:pt x="413595" y="531390"/>
                  </a:cubicBezTo>
                  <a:cubicBezTo>
                    <a:pt x="428351" y="520850"/>
                    <a:pt x="445918" y="508904"/>
                    <a:pt x="436783" y="487122"/>
                  </a:cubicBezTo>
                  <a:cubicBezTo>
                    <a:pt x="426946" y="463231"/>
                    <a:pt x="410082" y="446367"/>
                    <a:pt x="381975" y="444962"/>
                  </a:cubicBezTo>
                  <a:cubicBezTo>
                    <a:pt x="354572" y="443557"/>
                    <a:pt x="329276" y="444962"/>
                    <a:pt x="311006" y="469555"/>
                  </a:cubicBezTo>
                  <a:cubicBezTo>
                    <a:pt x="294142" y="492743"/>
                    <a:pt x="294845" y="506094"/>
                    <a:pt x="316628" y="525768"/>
                  </a:cubicBezTo>
                  <a:cubicBezTo>
                    <a:pt x="326465" y="534903"/>
                    <a:pt x="345437" y="539119"/>
                    <a:pt x="337005" y="558794"/>
                  </a:cubicBezTo>
                  <a:cubicBezTo>
                    <a:pt x="328573" y="579874"/>
                    <a:pt x="313114" y="592521"/>
                    <a:pt x="289224" y="592521"/>
                  </a:cubicBezTo>
                  <a:cubicBezTo>
                    <a:pt x="248469" y="592521"/>
                    <a:pt x="207012" y="591819"/>
                    <a:pt x="166258" y="592521"/>
                  </a:cubicBezTo>
                  <a:cubicBezTo>
                    <a:pt x="150799" y="593224"/>
                    <a:pt x="148691" y="586900"/>
                    <a:pt x="148691" y="573549"/>
                  </a:cubicBezTo>
                  <a:cubicBezTo>
                    <a:pt x="149394" y="534903"/>
                    <a:pt x="148691" y="496959"/>
                    <a:pt x="149394" y="458312"/>
                  </a:cubicBezTo>
                  <a:cubicBezTo>
                    <a:pt x="149394" y="444962"/>
                    <a:pt x="147286" y="433017"/>
                    <a:pt x="137448" y="423179"/>
                  </a:cubicBezTo>
                  <a:cubicBezTo>
                    <a:pt x="127611" y="413342"/>
                    <a:pt x="119179" y="409126"/>
                    <a:pt x="109342" y="423882"/>
                  </a:cubicBezTo>
                  <a:cubicBezTo>
                    <a:pt x="95288" y="444259"/>
                    <a:pt x="77019" y="461123"/>
                    <a:pt x="49615" y="449178"/>
                  </a:cubicBezTo>
                  <a:cubicBezTo>
                    <a:pt x="21509" y="436530"/>
                    <a:pt x="2537" y="416153"/>
                    <a:pt x="429" y="382425"/>
                  </a:cubicBezTo>
                  <a:cubicBezTo>
                    <a:pt x="-1679" y="350102"/>
                    <a:pt x="3240" y="320590"/>
                    <a:pt x="32049" y="300213"/>
                  </a:cubicBezTo>
                  <a:cubicBezTo>
                    <a:pt x="59453" y="280538"/>
                    <a:pt x="78425" y="281944"/>
                    <a:pt x="101613" y="305835"/>
                  </a:cubicBezTo>
                  <a:cubicBezTo>
                    <a:pt x="108639" y="313564"/>
                    <a:pt x="112153" y="330428"/>
                    <a:pt x="128314" y="322698"/>
                  </a:cubicBezTo>
                  <a:cubicBezTo>
                    <a:pt x="142367" y="315672"/>
                    <a:pt x="148691" y="303024"/>
                    <a:pt x="148691" y="286863"/>
                  </a:cubicBezTo>
                  <a:cubicBezTo>
                    <a:pt x="148691" y="247513"/>
                    <a:pt x="149394" y="208164"/>
                    <a:pt x="147988" y="168815"/>
                  </a:cubicBezTo>
                  <a:cubicBezTo>
                    <a:pt x="147286" y="152654"/>
                    <a:pt x="150096" y="145627"/>
                    <a:pt x="168366" y="147032"/>
                  </a:cubicBezTo>
                  <a:cubicBezTo>
                    <a:pt x="188743" y="150546"/>
                    <a:pt x="209120" y="149140"/>
                    <a:pt x="228795" y="14914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0C3DBA46-544B-4960-AC99-7313167D06C6}"/>
                </a:ext>
              </a:extLst>
            </p:cNvPr>
            <p:cNvSpPr/>
            <p:nvPr/>
          </p:nvSpPr>
          <p:spPr>
            <a:xfrm>
              <a:off x="1505772" y="2806310"/>
              <a:ext cx="769640" cy="1282732"/>
            </a:xfrm>
            <a:custGeom>
              <a:avLst/>
              <a:gdLst>
                <a:gd name="connsiteX0" fmla="*/ 443445 w 442678"/>
                <a:gd name="connsiteY0" fmla="*/ 516659 h 737797"/>
                <a:gd name="connsiteX1" fmla="*/ 438526 w 442678"/>
                <a:gd name="connsiteY1" fmla="*/ 588331 h 737797"/>
                <a:gd name="connsiteX2" fmla="*/ 364746 w 442678"/>
                <a:gd name="connsiteY2" fmla="*/ 591844 h 737797"/>
                <a:gd name="connsiteX3" fmla="*/ 301506 w 442678"/>
                <a:gd name="connsiteY3" fmla="*/ 591844 h 737797"/>
                <a:gd name="connsiteX4" fmla="*/ 269184 w 442678"/>
                <a:gd name="connsiteY4" fmla="*/ 612924 h 737797"/>
                <a:gd name="connsiteX5" fmla="*/ 285345 w 442678"/>
                <a:gd name="connsiteY5" fmla="*/ 637517 h 737797"/>
                <a:gd name="connsiteX6" fmla="*/ 264968 w 442678"/>
                <a:gd name="connsiteY6" fmla="*/ 732377 h 737797"/>
                <a:gd name="connsiteX7" fmla="*/ 153947 w 442678"/>
                <a:gd name="connsiteY7" fmla="*/ 708486 h 737797"/>
                <a:gd name="connsiteX8" fmla="*/ 159569 w 442678"/>
                <a:gd name="connsiteY8" fmla="*/ 638220 h 737797"/>
                <a:gd name="connsiteX9" fmla="*/ 177135 w 442678"/>
                <a:gd name="connsiteY9" fmla="*/ 612221 h 737797"/>
                <a:gd name="connsiteX10" fmla="*/ 139191 w 442678"/>
                <a:gd name="connsiteY10" fmla="*/ 591141 h 737797"/>
                <a:gd name="connsiteX11" fmla="*/ 23954 w 442678"/>
                <a:gd name="connsiteY11" fmla="*/ 591844 h 737797"/>
                <a:gd name="connsiteX12" fmla="*/ 64 w 442678"/>
                <a:gd name="connsiteY12" fmla="*/ 567251 h 737797"/>
                <a:gd name="connsiteX13" fmla="*/ 64 w 442678"/>
                <a:gd name="connsiteY13" fmla="*/ 454824 h 737797"/>
                <a:gd name="connsiteX14" fmla="*/ 20441 w 442678"/>
                <a:gd name="connsiteY14" fmla="*/ 409151 h 737797"/>
                <a:gd name="connsiteX15" fmla="*/ 59790 w 442678"/>
                <a:gd name="connsiteY15" fmla="*/ 412665 h 737797"/>
                <a:gd name="connsiteX16" fmla="*/ 106166 w 442678"/>
                <a:gd name="connsiteY16" fmla="*/ 437258 h 737797"/>
                <a:gd name="connsiteX17" fmla="*/ 149029 w 442678"/>
                <a:gd name="connsiteY17" fmla="*/ 382450 h 737797"/>
                <a:gd name="connsiteX18" fmla="*/ 125840 w 442678"/>
                <a:gd name="connsiteY18" fmla="*/ 313589 h 737797"/>
                <a:gd name="connsiteX19" fmla="*/ 67519 w 442678"/>
                <a:gd name="connsiteY19" fmla="*/ 317102 h 737797"/>
                <a:gd name="connsiteX20" fmla="*/ 34494 w 442678"/>
                <a:gd name="connsiteY20" fmla="*/ 337480 h 737797"/>
                <a:gd name="connsiteX21" fmla="*/ 766 w 442678"/>
                <a:gd name="connsiteY21" fmla="*/ 292509 h 737797"/>
                <a:gd name="connsiteX22" fmla="*/ 64 w 442678"/>
                <a:gd name="connsiteY22" fmla="*/ 163921 h 737797"/>
                <a:gd name="connsiteX23" fmla="*/ 19036 w 442678"/>
                <a:gd name="connsiteY23" fmla="*/ 149166 h 737797"/>
                <a:gd name="connsiteX24" fmla="*/ 137083 w 442678"/>
                <a:gd name="connsiteY24" fmla="*/ 149166 h 737797"/>
                <a:gd name="connsiteX25" fmla="*/ 167298 w 442678"/>
                <a:gd name="connsiteY25" fmla="*/ 139328 h 737797"/>
                <a:gd name="connsiteX26" fmla="*/ 167298 w 442678"/>
                <a:gd name="connsiteY26" fmla="*/ 107708 h 737797"/>
                <a:gd name="connsiteX27" fmla="*/ 142705 w 442678"/>
                <a:gd name="connsiteY27" fmla="*/ 52198 h 737797"/>
                <a:gd name="connsiteX28" fmla="*/ 201728 w 442678"/>
                <a:gd name="connsiteY28" fmla="*/ 1606 h 737797"/>
                <a:gd name="connsiteX29" fmla="*/ 292372 w 442678"/>
                <a:gd name="connsiteY29" fmla="*/ 32523 h 737797"/>
                <a:gd name="connsiteX30" fmla="*/ 286048 w 442678"/>
                <a:gd name="connsiteY30" fmla="*/ 102087 h 737797"/>
                <a:gd name="connsiteX31" fmla="*/ 269887 w 442678"/>
                <a:gd name="connsiteY31" fmla="*/ 128788 h 737797"/>
                <a:gd name="connsiteX32" fmla="*/ 305723 w 442678"/>
                <a:gd name="connsiteY32" fmla="*/ 149166 h 737797"/>
                <a:gd name="connsiteX33" fmla="*/ 420959 w 442678"/>
                <a:gd name="connsiteY33" fmla="*/ 148463 h 737797"/>
                <a:gd name="connsiteX34" fmla="*/ 444148 w 442678"/>
                <a:gd name="connsiteY34" fmla="*/ 173056 h 737797"/>
                <a:gd name="connsiteX35" fmla="*/ 444148 w 442678"/>
                <a:gd name="connsiteY35" fmla="*/ 291104 h 737797"/>
                <a:gd name="connsiteX36" fmla="*/ 424473 w 442678"/>
                <a:gd name="connsiteY36" fmla="*/ 331155 h 737797"/>
                <a:gd name="connsiteX37" fmla="*/ 385826 w 442678"/>
                <a:gd name="connsiteY37" fmla="*/ 327642 h 737797"/>
                <a:gd name="connsiteX38" fmla="*/ 340153 w 442678"/>
                <a:gd name="connsiteY38" fmla="*/ 302346 h 737797"/>
                <a:gd name="connsiteX39" fmla="*/ 296588 w 442678"/>
                <a:gd name="connsiteY39" fmla="*/ 359965 h 737797"/>
                <a:gd name="connsiteX40" fmla="*/ 321884 w 442678"/>
                <a:gd name="connsiteY40" fmla="*/ 428123 h 737797"/>
                <a:gd name="connsiteX41" fmla="*/ 378097 w 442678"/>
                <a:gd name="connsiteY41" fmla="*/ 423205 h 737797"/>
                <a:gd name="connsiteX42" fmla="*/ 414636 w 442678"/>
                <a:gd name="connsiteY42" fmla="*/ 403530 h 737797"/>
                <a:gd name="connsiteX43" fmla="*/ 444850 w 442678"/>
                <a:gd name="connsiteY43" fmla="*/ 451311 h 737797"/>
                <a:gd name="connsiteX44" fmla="*/ 443445 w 442678"/>
                <a:gd name="connsiteY44" fmla="*/ 516659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2678" h="737797">
                  <a:moveTo>
                    <a:pt x="443445" y="516659"/>
                  </a:moveTo>
                  <a:cubicBezTo>
                    <a:pt x="441337" y="538441"/>
                    <a:pt x="454688" y="573574"/>
                    <a:pt x="438526" y="588331"/>
                  </a:cubicBezTo>
                  <a:cubicBezTo>
                    <a:pt x="424473" y="600979"/>
                    <a:pt x="390042" y="591844"/>
                    <a:pt x="364746" y="591844"/>
                  </a:cubicBezTo>
                  <a:cubicBezTo>
                    <a:pt x="343666" y="591844"/>
                    <a:pt x="322586" y="591844"/>
                    <a:pt x="301506" y="591844"/>
                  </a:cubicBezTo>
                  <a:cubicBezTo>
                    <a:pt x="286751" y="591844"/>
                    <a:pt x="274805" y="599573"/>
                    <a:pt x="269184" y="612924"/>
                  </a:cubicBezTo>
                  <a:cubicBezTo>
                    <a:pt x="262860" y="627680"/>
                    <a:pt x="278319" y="630490"/>
                    <a:pt x="285345" y="637517"/>
                  </a:cubicBezTo>
                  <a:cubicBezTo>
                    <a:pt x="317668" y="667732"/>
                    <a:pt x="309236" y="708486"/>
                    <a:pt x="264968" y="732377"/>
                  </a:cubicBezTo>
                  <a:cubicBezTo>
                    <a:pt x="229835" y="751349"/>
                    <a:pt x="177838" y="740106"/>
                    <a:pt x="153947" y="708486"/>
                  </a:cubicBezTo>
                  <a:cubicBezTo>
                    <a:pt x="134272" y="683190"/>
                    <a:pt x="137083" y="661407"/>
                    <a:pt x="159569" y="638220"/>
                  </a:cubicBezTo>
                  <a:cubicBezTo>
                    <a:pt x="166595" y="631193"/>
                    <a:pt x="184864" y="629085"/>
                    <a:pt x="177135" y="612221"/>
                  </a:cubicBezTo>
                  <a:cubicBezTo>
                    <a:pt x="170109" y="596763"/>
                    <a:pt x="156055" y="590439"/>
                    <a:pt x="139191" y="591141"/>
                  </a:cubicBezTo>
                  <a:cubicBezTo>
                    <a:pt x="100545" y="591844"/>
                    <a:pt x="62601" y="589736"/>
                    <a:pt x="23954" y="591844"/>
                  </a:cubicBezTo>
                  <a:cubicBezTo>
                    <a:pt x="4280" y="592546"/>
                    <a:pt x="-639" y="586223"/>
                    <a:pt x="64" y="567251"/>
                  </a:cubicBezTo>
                  <a:cubicBezTo>
                    <a:pt x="1469" y="530010"/>
                    <a:pt x="766" y="492768"/>
                    <a:pt x="64" y="454824"/>
                  </a:cubicBezTo>
                  <a:cubicBezTo>
                    <a:pt x="64" y="435852"/>
                    <a:pt x="6388" y="421097"/>
                    <a:pt x="20441" y="409151"/>
                  </a:cubicBezTo>
                  <a:cubicBezTo>
                    <a:pt x="34494" y="397908"/>
                    <a:pt x="47142" y="396503"/>
                    <a:pt x="59790" y="412665"/>
                  </a:cubicBezTo>
                  <a:cubicBezTo>
                    <a:pt x="71033" y="427420"/>
                    <a:pt x="82978" y="447095"/>
                    <a:pt x="106166" y="437258"/>
                  </a:cubicBezTo>
                  <a:cubicBezTo>
                    <a:pt x="130057" y="427420"/>
                    <a:pt x="146920" y="410557"/>
                    <a:pt x="149029" y="382450"/>
                  </a:cubicBezTo>
                  <a:cubicBezTo>
                    <a:pt x="151137" y="355749"/>
                    <a:pt x="148326" y="331858"/>
                    <a:pt x="125840" y="313589"/>
                  </a:cubicBezTo>
                  <a:cubicBezTo>
                    <a:pt x="101950" y="293914"/>
                    <a:pt x="88599" y="295320"/>
                    <a:pt x="67519" y="317102"/>
                  </a:cubicBezTo>
                  <a:cubicBezTo>
                    <a:pt x="58385" y="326237"/>
                    <a:pt x="54169" y="345209"/>
                    <a:pt x="34494" y="337480"/>
                  </a:cubicBezTo>
                  <a:cubicBezTo>
                    <a:pt x="14117" y="329750"/>
                    <a:pt x="1469" y="314292"/>
                    <a:pt x="766" y="292509"/>
                  </a:cubicBezTo>
                  <a:cubicBezTo>
                    <a:pt x="-639" y="249647"/>
                    <a:pt x="766" y="206784"/>
                    <a:pt x="64" y="163921"/>
                  </a:cubicBezTo>
                  <a:cubicBezTo>
                    <a:pt x="-639" y="147760"/>
                    <a:pt x="8496" y="149166"/>
                    <a:pt x="19036" y="149166"/>
                  </a:cubicBezTo>
                  <a:cubicBezTo>
                    <a:pt x="58385" y="149166"/>
                    <a:pt x="97734" y="149166"/>
                    <a:pt x="137083" y="149166"/>
                  </a:cubicBezTo>
                  <a:cubicBezTo>
                    <a:pt x="148326" y="149166"/>
                    <a:pt x="158163" y="147760"/>
                    <a:pt x="167298" y="139328"/>
                  </a:cubicBezTo>
                  <a:cubicBezTo>
                    <a:pt x="179243" y="128086"/>
                    <a:pt x="184162" y="118951"/>
                    <a:pt x="167298" y="107708"/>
                  </a:cubicBezTo>
                  <a:cubicBezTo>
                    <a:pt x="148326" y="94358"/>
                    <a:pt x="133570" y="76791"/>
                    <a:pt x="142705" y="52198"/>
                  </a:cubicBezTo>
                  <a:cubicBezTo>
                    <a:pt x="152542" y="25497"/>
                    <a:pt x="171514" y="5120"/>
                    <a:pt x="201728" y="1606"/>
                  </a:cubicBezTo>
                  <a:cubicBezTo>
                    <a:pt x="236159" y="-2610"/>
                    <a:pt x="269184" y="-502"/>
                    <a:pt x="292372" y="32523"/>
                  </a:cubicBezTo>
                  <a:cubicBezTo>
                    <a:pt x="312046" y="59927"/>
                    <a:pt x="309938" y="78899"/>
                    <a:pt x="286048" y="102087"/>
                  </a:cubicBezTo>
                  <a:cubicBezTo>
                    <a:pt x="278319" y="109114"/>
                    <a:pt x="261455" y="113330"/>
                    <a:pt x="269887" y="128788"/>
                  </a:cubicBezTo>
                  <a:cubicBezTo>
                    <a:pt x="276913" y="142139"/>
                    <a:pt x="289561" y="149166"/>
                    <a:pt x="305723" y="149166"/>
                  </a:cubicBezTo>
                  <a:cubicBezTo>
                    <a:pt x="344369" y="148463"/>
                    <a:pt x="382313" y="150571"/>
                    <a:pt x="420959" y="148463"/>
                  </a:cubicBezTo>
                  <a:cubicBezTo>
                    <a:pt x="441337" y="147760"/>
                    <a:pt x="444850" y="154084"/>
                    <a:pt x="444148" y="173056"/>
                  </a:cubicBezTo>
                  <a:cubicBezTo>
                    <a:pt x="442742" y="212405"/>
                    <a:pt x="443445" y="251754"/>
                    <a:pt x="444148" y="291104"/>
                  </a:cubicBezTo>
                  <a:cubicBezTo>
                    <a:pt x="444148" y="308670"/>
                    <a:pt x="437121" y="320615"/>
                    <a:pt x="424473" y="331155"/>
                  </a:cubicBezTo>
                  <a:cubicBezTo>
                    <a:pt x="410419" y="342398"/>
                    <a:pt x="397771" y="344506"/>
                    <a:pt x="385826" y="327642"/>
                  </a:cubicBezTo>
                  <a:cubicBezTo>
                    <a:pt x="374584" y="312886"/>
                    <a:pt x="363341" y="293212"/>
                    <a:pt x="340153" y="302346"/>
                  </a:cubicBezTo>
                  <a:cubicBezTo>
                    <a:pt x="314857" y="312184"/>
                    <a:pt x="298696" y="331155"/>
                    <a:pt x="296588" y="359965"/>
                  </a:cubicBezTo>
                  <a:cubicBezTo>
                    <a:pt x="294480" y="386666"/>
                    <a:pt x="298696" y="410557"/>
                    <a:pt x="321884" y="428123"/>
                  </a:cubicBezTo>
                  <a:cubicBezTo>
                    <a:pt x="345072" y="445690"/>
                    <a:pt x="357720" y="444987"/>
                    <a:pt x="378097" y="423205"/>
                  </a:cubicBezTo>
                  <a:cubicBezTo>
                    <a:pt x="387934" y="412665"/>
                    <a:pt x="394961" y="393693"/>
                    <a:pt x="414636" y="403530"/>
                  </a:cubicBezTo>
                  <a:cubicBezTo>
                    <a:pt x="433608" y="412665"/>
                    <a:pt x="445553" y="428123"/>
                    <a:pt x="444850" y="451311"/>
                  </a:cubicBezTo>
                  <a:cubicBezTo>
                    <a:pt x="442742" y="472391"/>
                    <a:pt x="443445" y="492066"/>
                    <a:pt x="443445" y="5166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92591E24-33E1-43F8-9689-595551DA3AC5}"/>
                </a:ext>
              </a:extLst>
            </p:cNvPr>
            <p:cNvSpPr/>
            <p:nvPr/>
          </p:nvSpPr>
          <p:spPr>
            <a:xfrm>
              <a:off x="1256586" y="3824197"/>
              <a:ext cx="1026185" cy="1026186"/>
            </a:xfrm>
            <a:custGeom>
              <a:avLst/>
              <a:gdLst>
                <a:gd name="connsiteX0" fmla="*/ 514551 w 590237"/>
                <a:gd name="connsiteY0" fmla="*/ 275 h 590237"/>
                <a:gd name="connsiteX1" fmla="*/ 572169 w 590237"/>
                <a:gd name="connsiteY1" fmla="*/ 275 h 590237"/>
                <a:gd name="connsiteX2" fmla="*/ 595357 w 590237"/>
                <a:gd name="connsiteY2" fmla="*/ 22057 h 590237"/>
                <a:gd name="connsiteX3" fmla="*/ 595357 w 590237"/>
                <a:gd name="connsiteY3" fmla="*/ 137294 h 590237"/>
                <a:gd name="connsiteX4" fmla="*/ 574277 w 590237"/>
                <a:gd name="connsiteY4" fmla="*/ 182265 h 590237"/>
                <a:gd name="connsiteX5" fmla="*/ 534928 w 590237"/>
                <a:gd name="connsiteY5" fmla="*/ 178751 h 590237"/>
                <a:gd name="connsiteX6" fmla="*/ 491363 w 590237"/>
                <a:gd name="connsiteY6" fmla="*/ 152753 h 590237"/>
                <a:gd name="connsiteX7" fmla="*/ 446392 w 590237"/>
                <a:gd name="connsiteY7" fmla="*/ 208966 h 590237"/>
                <a:gd name="connsiteX8" fmla="*/ 468878 w 590237"/>
                <a:gd name="connsiteY8" fmla="*/ 278530 h 590237"/>
                <a:gd name="connsiteX9" fmla="*/ 527199 w 590237"/>
                <a:gd name="connsiteY9" fmla="*/ 274313 h 590237"/>
                <a:gd name="connsiteX10" fmla="*/ 560927 w 590237"/>
                <a:gd name="connsiteY10" fmla="*/ 254639 h 590237"/>
                <a:gd name="connsiteX11" fmla="*/ 593952 w 590237"/>
                <a:gd name="connsiteY11" fmla="*/ 300312 h 590237"/>
                <a:gd name="connsiteX12" fmla="*/ 594654 w 590237"/>
                <a:gd name="connsiteY12" fmla="*/ 426089 h 590237"/>
                <a:gd name="connsiteX13" fmla="*/ 574980 w 590237"/>
                <a:gd name="connsiteY13" fmla="*/ 442953 h 590237"/>
                <a:gd name="connsiteX14" fmla="*/ 459743 w 590237"/>
                <a:gd name="connsiteY14" fmla="*/ 442953 h 590237"/>
                <a:gd name="connsiteX15" fmla="*/ 428826 w 590237"/>
                <a:gd name="connsiteY15" fmla="*/ 451385 h 590237"/>
                <a:gd name="connsiteX16" fmla="*/ 428123 w 590237"/>
                <a:gd name="connsiteY16" fmla="*/ 484410 h 590237"/>
                <a:gd name="connsiteX17" fmla="*/ 426718 w 590237"/>
                <a:gd name="connsiteY17" fmla="*/ 575054 h 590237"/>
                <a:gd name="connsiteX18" fmla="*/ 302346 w 590237"/>
                <a:gd name="connsiteY18" fmla="*/ 559595 h 590237"/>
                <a:gd name="connsiteX19" fmla="*/ 308670 w 590237"/>
                <a:gd name="connsiteY19" fmla="*/ 490031 h 590237"/>
                <a:gd name="connsiteX20" fmla="*/ 326237 w 590237"/>
                <a:gd name="connsiteY20" fmla="*/ 466141 h 590237"/>
                <a:gd name="connsiteX21" fmla="*/ 288996 w 590237"/>
                <a:gd name="connsiteY21" fmla="*/ 443656 h 590237"/>
                <a:gd name="connsiteX22" fmla="*/ 173759 w 590237"/>
                <a:gd name="connsiteY22" fmla="*/ 444358 h 590237"/>
                <a:gd name="connsiteX23" fmla="*/ 150571 w 590237"/>
                <a:gd name="connsiteY23" fmla="*/ 422576 h 590237"/>
                <a:gd name="connsiteX24" fmla="*/ 151273 w 590237"/>
                <a:gd name="connsiteY24" fmla="*/ 310150 h 590237"/>
                <a:gd name="connsiteX25" fmla="*/ 144247 w 590237"/>
                <a:gd name="connsiteY25" fmla="*/ 281340 h 590237"/>
                <a:gd name="connsiteX26" fmla="*/ 108411 w 590237"/>
                <a:gd name="connsiteY26" fmla="*/ 279232 h 590237"/>
                <a:gd name="connsiteX27" fmla="*/ 19875 w 590237"/>
                <a:gd name="connsiteY27" fmla="*/ 278530 h 590237"/>
                <a:gd name="connsiteX28" fmla="*/ 49387 w 590237"/>
                <a:gd name="connsiteY28" fmla="*/ 144321 h 590237"/>
                <a:gd name="connsiteX29" fmla="*/ 104898 w 590237"/>
                <a:gd name="connsiteY29" fmla="*/ 160482 h 590237"/>
                <a:gd name="connsiteX30" fmla="*/ 129491 w 590237"/>
                <a:gd name="connsiteY30" fmla="*/ 177346 h 590237"/>
                <a:gd name="connsiteX31" fmla="*/ 151273 w 590237"/>
                <a:gd name="connsiteY31" fmla="*/ 142213 h 590237"/>
                <a:gd name="connsiteX32" fmla="*/ 150571 w 590237"/>
                <a:gd name="connsiteY32" fmla="*/ 26976 h 590237"/>
                <a:gd name="connsiteX33" fmla="*/ 175867 w 590237"/>
                <a:gd name="connsiteY33" fmla="*/ 1680 h 590237"/>
                <a:gd name="connsiteX34" fmla="*/ 291104 w 590237"/>
                <a:gd name="connsiteY34" fmla="*/ 2382 h 590237"/>
                <a:gd name="connsiteX35" fmla="*/ 328345 w 590237"/>
                <a:gd name="connsiteY35" fmla="*/ 16436 h 590237"/>
                <a:gd name="connsiteX36" fmla="*/ 326939 w 590237"/>
                <a:gd name="connsiteY36" fmla="*/ 62812 h 590237"/>
                <a:gd name="connsiteX37" fmla="*/ 303049 w 590237"/>
                <a:gd name="connsiteY37" fmla="*/ 102161 h 590237"/>
                <a:gd name="connsiteX38" fmla="*/ 349425 w 590237"/>
                <a:gd name="connsiteY38" fmla="*/ 147834 h 590237"/>
                <a:gd name="connsiteX39" fmla="*/ 428826 w 590237"/>
                <a:gd name="connsiteY39" fmla="*/ 126052 h 590237"/>
                <a:gd name="connsiteX40" fmla="*/ 424610 w 590237"/>
                <a:gd name="connsiteY40" fmla="*/ 67731 h 590237"/>
                <a:gd name="connsiteX41" fmla="*/ 405638 w 590237"/>
                <a:gd name="connsiteY41" fmla="*/ 31192 h 590237"/>
                <a:gd name="connsiteX42" fmla="*/ 451311 w 590237"/>
                <a:gd name="connsiteY42" fmla="*/ 1680 h 590237"/>
                <a:gd name="connsiteX43" fmla="*/ 514551 w 590237"/>
                <a:gd name="connsiteY43" fmla="*/ 2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590237">
                  <a:moveTo>
                    <a:pt x="514551" y="275"/>
                  </a:moveTo>
                  <a:cubicBezTo>
                    <a:pt x="533523" y="275"/>
                    <a:pt x="553197" y="977"/>
                    <a:pt x="572169" y="275"/>
                  </a:cubicBezTo>
                  <a:cubicBezTo>
                    <a:pt x="589033" y="-1131"/>
                    <a:pt x="596762" y="2382"/>
                    <a:pt x="595357" y="22057"/>
                  </a:cubicBezTo>
                  <a:cubicBezTo>
                    <a:pt x="593249" y="60001"/>
                    <a:pt x="593952" y="98647"/>
                    <a:pt x="595357" y="137294"/>
                  </a:cubicBezTo>
                  <a:cubicBezTo>
                    <a:pt x="596060" y="156266"/>
                    <a:pt x="589033" y="170319"/>
                    <a:pt x="574277" y="182265"/>
                  </a:cubicBezTo>
                  <a:cubicBezTo>
                    <a:pt x="560224" y="193507"/>
                    <a:pt x="547576" y="194913"/>
                    <a:pt x="534928" y="178751"/>
                  </a:cubicBezTo>
                  <a:cubicBezTo>
                    <a:pt x="524388" y="164698"/>
                    <a:pt x="513145" y="145726"/>
                    <a:pt x="491363" y="152753"/>
                  </a:cubicBezTo>
                  <a:cubicBezTo>
                    <a:pt x="466067" y="161185"/>
                    <a:pt x="448500" y="179454"/>
                    <a:pt x="446392" y="208966"/>
                  </a:cubicBezTo>
                  <a:cubicBezTo>
                    <a:pt x="444284" y="235667"/>
                    <a:pt x="446392" y="259558"/>
                    <a:pt x="468878" y="278530"/>
                  </a:cubicBezTo>
                  <a:cubicBezTo>
                    <a:pt x="492768" y="298204"/>
                    <a:pt x="506821" y="296799"/>
                    <a:pt x="527199" y="274313"/>
                  </a:cubicBezTo>
                  <a:cubicBezTo>
                    <a:pt x="536333" y="264476"/>
                    <a:pt x="541955" y="246207"/>
                    <a:pt x="560927" y="254639"/>
                  </a:cubicBezTo>
                  <a:cubicBezTo>
                    <a:pt x="581304" y="263071"/>
                    <a:pt x="593952" y="277827"/>
                    <a:pt x="593952" y="300312"/>
                  </a:cubicBezTo>
                  <a:cubicBezTo>
                    <a:pt x="594654" y="342472"/>
                    <a:pt x="593249" y="383929"/>
                    <a:pt x="594654" y="426089"/>
                  </a:cubicBezTo>
                  <a:cubicBezTo>
                    <a:pt x="595357" y="442250"/>
                    <a:pt x="587628" y="443656"/>
                    <a:pt x="574980" y="442953"/>
                  </a:cubicBezTo>
                  <a:cubicBezTo>
                    <a:pt x="536333" y="442250"/>
                    <a:pt x="498389" y="442953"/>
                    <a:pt x="459743" y="442953"/>
                  </a:cubicBezTo>
                  <a:cubicBezTo>
                    <a:pt x="448500" y="442953"/>
                    <a:pt x="437960" y="443656"/>
                    <a:pt x="428826" y="451385"/>
                  </a:cubicBezTo>
                  <a:cubicBezTo>
                    <a:pt x="415475" y="462627"/>
                    <a:pt x="409151" y="471762"/>
                    <a:pt x="428123" y="484410"/>
                  </a:cubicBezTo>
                  <a:cubicBezTo>
                    <a:pt x="469580" y="512517"/>
                    <a:pt x="457635" y="548352"/>
                    <a:pt x="426718" y="575054"/>
                  </a:cubicBezTo>
                  <a:cubicBezTo>
                    <a:pt x="392287" y="603863"/>
                    <a:pt x="329047" y="595431"/>
                    <a:pt x="302346" y="559595"/>
                  </a:cubicBezTo>
                  <a:cubicBezTo>
                    <a:pt x="282672" y="532894"/>
                    <a:pt x="284779" y="513219"/>
                    <a:pt x="308670" y="490031"/>
                  </a:cubicBezTo>
                  <a:cubicBezTo>
                    <a:pt x="315697" y="483005"/>
                    <a:pt x="331858" y="480194"/>
                    <a:pt x="326237" y="466141"/>
                  </a:cubicBezTo>
                  <a:cubicBezTo>
                    <a:pt x="319913" y="450682"/>
                    <a:pt x="305859" y="443656"/>
                    <a:pt x="288996" y="443656"/>
                  </a:cubicBezTo>
                  <a:cubicBezTo>
                    <a:pt x="250349" y="443656"/>
                    <a:pt x="212405" y="442953"/>
                    <a:pt x="173759" y="444358"/>
                  </a:cubicBezTo>
                  <a:cubicBezTo>
                    <a:pt x="156895" y="445061"/>
                    <a:pt x="149868" y="441547"/>
                    <a:pt x="150571" y="422576"/>
                  </a:cubicBezTo>
                  <a:cubicBezTo>
                    <a:pt x="151976" y="385334"/>
                    <a:pt x="150571" y="348093"/>
                    <a:pt x="151273" y="310150"/>
                  </a:cubicBezTo>
                  <a:cubicBezTo>
                    <a:pt x="151273" y="299610"/>
                    <a:pt x="150571" y="289772"/>
                    <a:pt x="144247" y="281340"/>
                  </a:cubicBezTo>
                  <a:cubicBezTo>
                    <a:pt x="133004" y="267287"/>
                    <a:pt x="123869" y="260260"/>
                    <a:pt x="108411" y="279232"/>
                  </a:cubicBezTo>
                  <a:cubicBezTo>
                    <a:pt x="79602" y="314365"/>
                    <a:pt x="50090" y="312960"/>
                    <a:pt x="19875" y="278530"/>
                  </a:cubicBezTo>
                  <a:cubicBezTo>
                    <a:pt x="-16663" y="237072"/>
                    <a:pt x="-502" y="166806"/>
                    <a:pt x="49387" y="144321"/>
                  </a:cubicBezTo>
                  <a:cubicBezTo>
                    <a:pt x="73278" y="133781"/>
                    <a:pt x="88736" y="144321"/>
                    <a:pt x="104898" y="160482"/>
                  </a:cubicBezTo>
                  <a:cubicBezTo>
                    <a:pt x="111924" y="167508"/>
                    <a:pt x="114735" y="183670"/>
                    <a:pt x="129491" y="177346"/>
                  </a:cubicBezTo>
                  <a:cubicBezTo>
                    <a:pt x="143544" y="171022"/>
                    <a:pt x="151273" y="159077"/>
                    <a:pt x="151273" y="142213"/>
                  </a:cubicBezTo>
                  <a:cubicBezTo>
                    <a:pt x="151273" y="103566"/>
                    <a:pt x="152679" y="65622"/>
                    <a:pt x="150571" y="26976"/>
                  </a:cubicBezTo>
                  <a:cubicBezTo>
                    <a:pt x="149868" y="6599"/>
                    <a:pt x="154084" y="275"/>
                    <a:pt x="175867" y="1680"/>
                  </a:cubicBezTo>
                  <a:cubicBezTo>
                    <a:pt x="213811" y="3788"/>
                    <a:pt x="252457" y="2382"/>
                    <a:pt x="291104" y="2382"/>
                  </a:cubicBezTo>
                  <a:cubicBezTo>
                    <a:pt x="305859" y="2382"/>
                    <a:pt x="317805" y="5896"/>
                    <a:pt x="328345" y="16436"/>
                  </a:cubicBezTo>
                  <a:cubicBezTo>
                    <a:pt x="346614" y="34705"/>
                    <a:pt x="346614" y="45948"/>
                    <a:pt x="326939" y="62812"/>
                  </a:cubicBezTo>
                  <a:cubicBezTo>
                    <a:pt x="314994" y="73352"/>
                    <a:pt x="298130" y="83892"/>
                    <a:pt x="303049" y="102161"/>
                  </a:cubicBezTo>
                  <a:cubicBezTo>
                    <a:pt x="309373" y="124646"/>
                    <a:pt x="324831" y="142213"/>
                    <a:pt x="349425" y="147834"/>
                  </a:cubicBezTo>
                  <a:cubicBezTo>
                    <a:pt x="379639" y="154158"/>
                    <a:pt x="407746" y="152050"/>
                    <a:pt x="428826" y="126052"/>
                  </a:cubicBezTo>
                  <a:cubicBezTo>
                    <a:pt x="448500" y="102161"/>
                    <a:pt x="447798" y="88810"/>
                    <a:pt x="424610" y="67731"/>
                  </a:cubicBezTo>
                  <a:cubicBezTo>
                    <a:pt x="413367" y="57893"/>
                    <a:pt x="395801" y="50164"/>
                    <a:pt x="405638" y="31192"/>
                  </a:cubicBezTo>
                  <a:cubicBezTo>
                    <a:pt x="414772" y="13625"/>
                    <a:pt x="428826" y="977"/>
                    <a:pt x="451311" y="1680"/>
                  </a:cubicBezTo>
                  <a:cubicBezTo>
                    <a:pt x="472391" y="977"/>
                    <a:pt x="493471" y="275"/>
                    <a:pt x="514551" y="27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A9E2627A-C7CD-451A-88C8-C1C77DE3132F}"/>
                </a:ext>
              </a:extLst>
            </p:cNvPr>
            <p:cNvSpPr/>
            <p:nvPr/>
          </p:nvSpPr>
          <p:spPr>
            <a:xfrm>
              <a:off x="2018516" y="3049396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2E0D7D60-5253-4AA1-8154-E22261AB4422}"/>
                </a:ext>
              </a:extLst>
            </p:cNvPr>
            <p:cNvSpPr/>
            <p:nvPr/>
          </p:nvSpPr>
          <p:spPr>
            <a:xfrm>
              <a:off x="493429" y="3818892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0A66B434-E339-4A5A-842C-B47E3C05F7BF}"/>
                </a:ext>
              </a:extLst>
            </p:cNvPr>
            <p:cNvSpPr/>
            <p:nvPr/>
          </p:nvSpPr>
          <p:spPr>
            <a:xfrm>
              <a:off x="753312" y="3051372"/>
              <a:ext cx="1026185" cy="1026186"/>
            </a:xfrm>
            <a:custGeom>
              <a:avLst/>
              <a:gdLst>
                <a:gd name="connsiteX0" fmla="*/ 527 w 590237"/>
                <a:gd name="connsiteY0" fmla="*/ 78746 h 590237"/>
                <a:gd name="connsiteX1" fmla="*/ 527 w 590237"/>
                <a:gd name="connsiteY1" fmla="*/ 21128 h 590237"/>
                <a:gd name="connsiteX2" fmla="*/ 19499 w 590237"/>
                <a:gd name="connsiteY2" fmla="*/ 751 h 590237"/>
                <a:gd name="connsiteX3" fmla="*/ 139654 w 590237"/>
                <a:gd name="connsiteY3" fmla="*/ 751 h 590237"/>
                <a:gd name="connsiteX4" fmla="*/ 181814 w 590237"/>
                <a:gd name="connsiteY4" fmla="*/ 21128 h 590237"/>
                <a:gd name="connsiteX5" fmla="*/ 179004 w 590237"/>
                <a:gd name="connsiteY5" fmla="*/ 60477 h 590237"/>
                <a:gd name="connsiteX6" fmla="*/ 153708 w 590237"/>
                <a:gd name="connsiteY6" fmla="*/ 106150 h 590237"/>
                <a:gd name="connsiteX7" fmla="*/ 211326 w 590237"/>
                <a:gd name="connsiteY7" fmla="*/ 149013 h 590237"/>
                <a:gd name="connsiteX8" fmla="*/ 278079 w 590237"/>
                <a:gd name="connsiteY8" fmla="*/ 126528 h 590237"/>
                <a:gd name="connsiteX9" fmla="*/ 274566 w 590237"/>
                <a:gd name="connsiteY9" fmla="*/ 68206 h 590237"/>
                <a:gd name="connsiteX10" fmla="*/ 254188 w 590237"/>
                <a:gd name="connsiteY10" fmla="*/ 34479 h 590237"/>
                <a:gd name="connsiteX11" fmla="*/ 301970 w 590237"/>
                <a:gd name="connsiteY11" fmla="*/ 751 h 590237"/>
                <a:gd name="connsiteX12" fmla="*/ 424936 w 590237"/>
                <a:gd name="connsiteY12" fmla="*/ 48 h 590237"/>
                <a:gd name="connsiteX13" fmla="*/ 442503 w 590237"/>
                <a:gd name="connsiteY13" fmla="*/ 19723 h 590237"/>
                <a:gd name="connsiteX14" fmla="*/ 442503 w 590237"/>
                <a:gd name="connsiteY14" fmla="*/ 134959 h 590237"/>
                <a:gd name="connsiteX15" fmla="*/ 450934 w 590237"/>
                <a:gd name="connsiteY15" fmla="*/ 165877 h 590237"/>
                <a:gd name="connsiteX16" fmla="*/ 484663 w 590237"/>
                <a:gd name="connsiteY16" fmla="*/ 167282 h 590237"/>
                <a:gd name="connsiteX17" fmla="*/ 574603 w 590237"/>
                <a:gd name="connsiteY17" fmla="*/ 167985 h 590237"/>
                <a:gd name="connsiteX18" fmla="*/ 559145 w 590237"/>
                <a:gd name="connsiteY18" fmla="*/ 292356 h 590237"/>
                <a:gd name="connsiteX19" fmla="*/ 489581 w 590237"/>
                <a:gd name="connsiteY19" fmla="*/ 286032 h 590237"/>
                <a:gd name="connsiteX20" fmla="*/ 462880 w 590237"/>
                <a:gd name="connsiteY20" fmla="*/ 269168 h 590237"/>
                <a:gd name="connsiteX21" fmla="*/ 442503 w 590237"/>
                <a:gd name="connsiteY21" fmla="*/ 305004 h 590237"/>
                <a:gd name="connsiteX22" fmla="*/ 442503 w 590237"/>
                <a:gd name="connsiteY22" fmla="*/ 406188 h 590237"/>
                <a:gd name="connsiteX23" fmla="*/ 404559 w 590237"/>
                <a:gd name="connsiteY23" fmla="*/ 442726 h 590237"/>
                <a:gd name="connsiteX24" fmla="*/ 308997 w 590237"/>
                <a:gd name="connsiteY24" fmla="*/ 442726 h 590237"/>
                <a:gd name="connsiteX25" fmla="*/ 278079 w 590237"/>
                <a:gd name="connsiteY25" fmla="*/ 451158 h 590237"/>
                <a:gd name="connsiteX26" fmla="*/ 276674 w 590237"/>
                <a:gd name="connsiteY26" fmla="*/ 483481 h 590237"/>
                <a:gd name="connsiteX27" fmla="*/ 301267 w 590237"/>
                <a:gd name="connsiteY27" fmla="*/ 541099 h 590237"/>
                <a:gd name="connsiteX28" fmla="*/ 235919 w 590237"/>
                <a:gd name="connsiteY28" fmla="*/ 590988 h 590237"/>
                <a:gd name="connsiteX29" fmla="*/ 153005 w 590237"/>
                <a:gd name="connsiteY29" fmla="*/ 560774 h 590237"/>
                <a:gd name="connsiteX30" fmla="*/ 160032 w 590237"/>
                <a:gd name="connsiteY30" fmla="*/ 489102 h 590237"/>
                <a:gd name="connsiteX31" fmla="*/ 176193 w 590237"/>
                <a:gd name="connsiteY31" fmla="*/ 465211 h 590237"/>
                <a:gd name="connsiteX32" fmla="*/ 141060 w 590237"/>
                <a:gd name="connsiteY32" fmla="*/ 443429 h 590237"/>
                <a:gd name="connsiteX33" fmla="*/ 20904 w 590237"/>
                <a:gd name="connsiteY33" fmla="*/ 444132 h 590237"/>
                <a:gd name="connsiteX34" fmla="*/ 527 w 590237"/>
                <a:gd name="connsiteY34" fmla="*/ 423052 h 590237"/>
                <a:gd name="connsiteX35" fmla="*/ 527 w 590237"/>
                <a:gd name="connsiteY35" fmla="*/ 307815 h 590237"/>
                <a:gd name="connsiteX36" fmla="*/ 14580 w 590237"/>
                <a:gd name="connsiteY36" fmla="*/ 267763 h 590237"/>
                <a:gd name="connsiteX37" fmla="*/ 61659 w 590237"/>
                <a:gd name="connsiteY37" fmla="*/ 268466 h 590237"/>
                <a:gd name="connsiteX38" fmla="*/ 103819 w 590237"/>
                <a:gd name="connsiteY38" fmla="*/ 291654 h 590237"/>
                <a:gd name="connsiteX39" fmla="*/ 147384 w 590237"/>
                <a:gd name="connsiteY39" fmla="*/ 243872 h 590237"/>
                <a:gd name="connsiteX40" fmla="*/ 123493 w 590237"/>
                <a:gd name="connsiteY40" fmla="*/ 165174 h 590237"/>
                <a:gd name="connsiteX41" fmla="*/ 67280 w 590237"/>
                <a:gd name="connsiteY41" fmla="*/ 170795 h 590237"/>
                <a:gd name="connsiteX42" fmla="*/ 32849 w 590237"/>
                <a:gd name="connsiteY42" fmla="*/ 191173 h 590237"/>
                <a:gd name="connsiteX43" fmla="*/ 527 w 590237"/>
                <a:gd name="connsiteY43" fmla="*/ 147607 h 590237"/>
                <a:gd name="connsiteX44" fmla="*/ 527 w 590237"/>
                <a:gd name="connsiteY44" fmla="*/ 111772 h 590237"/>
                <a:gd name="connsiteX45" fmla="*/ 527 w 590237"/>
                <a:gd name="connsiteY45" fmla="*/ 7874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90237">
                  <a:moveTo>
                    <a:pt x="527" y="78746"/>
                  </a:moveTo>
                  <a:cubicBezTo>
                    <a:pt x="527" y="59774"/>
                    <a:pt x="1229" y="40100"/>
                    <a:pt x="527" y="21128"/>
                  </a:cubicBezTo>
                  <a:cubicBezTo>
                    <a:pt x="-176" y="7075"/>
                    <a:pt x="2635" y="48"/>
                    <a:pt x="19499" y="751"/>
                  </a:cubicBezTo>
                  <a:cubicBezTo>
                    <a:pt x="59551" y="2156"/>
                    <a:pt x="99602" y="1453"/>
                    <a:pt x="139654" y="751"/>
                  </a:cubicBezTo>
                  <a:cubicBezTo>
                    <a:pt x="157924" y="751"/>
                    <a:pt x="171274" y="7777"/>
                    <a:pt x="181814" y="21128"/>
                  </a:cubicBezTo>
                  <a:cubicBezTo>
                    <a:pt x="193057" y="35181"/>
                    <a:pt x="195165" y="47829"/>
                    <a:pt x="179004" y="60477"/>
                  </a:cubicBezTo>
                  <a:cubicBezTo>
                    <a:pt x="164247" y="71720"/>
                    <a:pt x="144573" y="82962"/>
                    <a:pt x="153708" y="106150"/>
                  </a:cubicBezTo>
                  <a:cubicBezTo>
                    <a:pt x="163545" y="131446"/>
                    <a:pt x="181814" y="147607"/>
                    <a:pt x="211326" y="149013"/>
                  </a:cubicBezTo>
                  <a:cubicBezTo>
                    <a:pt x="236622" y="149715"/>
                    <a:pt x="260513" y="148310"/>
                    <a:pt x="278079" y="126528"/>
                  </a:cubicBezTo>
                  <a:cubicBezTo>
                    <a:pt x="297051" y="102637"/>
                    <a:pt x="296348" y="88584"/>
                    <a:pt x="274566" y="68206"/>
                  </a:cubicBezTo>
                  <a:cubicBezTo>
                    <a:pt x="264728" y="59072"/>
                    <a:pt x="246459" y="54153"/>
                    <a:pt x="254188" y="34479"/>
                  </a:cubicBezTo>
                  <a:cubicBezTo>
                    <a:pt x="262620" y="13399"/>
                    <a:pt x="278079" y="751"/>
                    <a:pt x="301970" y="751"/>
                  </a:cubicBezTo>
                  <a:cubicBezTo>
                    <a:pt x="342724" y="751"/>
                    <a:pt x="384181" y="1453"/>
                    <a:pt x="424936" y="48"/>
                  </a:cubicBezTo>
                  <a:cubicBezTo>
                    <a:pt x="441097" y="-655"/>
                    <a:pt x="442503" y="6372"/>
                    <a:pt x="442503" y="19723"/>
                  </a:cubicBezTo>
                  <a:cubicBezTo>
                    <a:pt x="441800" y="58369"/>
                    <a:pt x="442503" y="96313"/>
                    <a:pt x="442503" y="134959"/>
                  </a:cubicBezTo>
                  <a:cubicBezTo>
                    <a:pt x="442503" y="146202"/>
                    <a:pt x="443205" y="156742"/>
                    <a:pt x="450934" y="165877"/>
                  </a:cubicBezTo>
                  <a:cubicBezTo>
                    <a:pt x="461474" y="179227"/>
                    <a:pt x="470609" y="184849"/>
                    <a:pt x="484663" y="167282"/>
                  </a:cubicBezTo>
                  <a:cubicBezTo>
                    <a:pt x="513472" y="131446"/>
                    <a:pt x="545091" y="132149"/>
                    <a:pt x="574603" y="167985"/>
                  </a:cubicBezTo>
                  <a:cubicBezTo>
                    <a:pt x="604115" y="203118"/>
                    <a:pt x="595683" y="265655"/>
                    <a:pt x="559145" y="292356"/>
                  </a:cubicBezTo>
                  <a:cubicBezTo>
                    <a:pt x="531741" y="312031"/>
                    <a:pt x="512769" y="309923"/>
                    <a:pt x="489581" y="286032"/>
                  </a:cubicBezTo>
                  <a:cubicBezTo>
                    <a:pt x="482554" y="278303"/>
                    <a:pt x="479041" y="260736"/>
                    <a:pt x="462880" y="269168"/>
                  </a:cubicBezTo>
                  <a:cubicBezTo>
                    <a:pt x="449529" y="276195"/>
                    <a:pt x="442503" y="288843"/>
                    <a:pt x="442503" y="305004"/>
                  </a:cubicBezTo>
                  <a:cubicBezTo>
                    <a:pt x="442503" y="338732"/>
                    <a:pt x="442503" y="372460"/>
                    <a:pt x="442503" y="406188"/>
                  </a:cubicBezTo>
                  <a:cubicBezTo>
                    <a:pt x="442503" y="442726"/>
                    <a:pt x="442503" y="442726"/>
                    <a:pt x="404559" y="442726"/>
                  </a:cubicBezTo>
                  <a:cubicBezTo>
                    <a:pt x="372939" y="442726"/>
                    <a:pt x="340616" y="442726"/>
                    <a:pt x="308997" y="442726"/>
                  </a:cubicBezTo>
                  <a:cubicBezTo>
                    <a:pt x="297754" y="442726"/>
                    <a:pt x="287214" y="443429"/>
                    <a:pt x="278079" y="451158"/>
                  </a:cubicBezTo>
                  <a:cubicBezTo>
                    <a:pt x="266837" y="460995"/>
                    <a:pt x="259107" y="470130"/>
                    <a:pt x="276674" y="483481"/>
                  </a:cubicBezTo>
                  <a:cubicBezTo>
                    <a:pt x="295646" y="497534"/>
                    <a:pt x="312510" y="514398"/>
                    <a:pt x="301267" y="541099"/>
                  </a:cubicBezTo>
                  <a:cubicBezTo>
                    <a:pt x="289322" y="569206"/>
                    <a:pt x="268945" y="588880"/>
                    <a:pt x="235919" y="590988"/>
                  </a:cubicBezTo>
                  <a:cubicBezTo>
                    <a:pt x="203597" y="593096"/>
                    <a:pt x="174085" y="588880"/>
                    <a:pt x="153005" y="560774"/>
                  </a:cubicBezTo>
                  <a:cubicBezTo>
                    <a:pt x="132628" y="533370"/>
                    <a:pt x="134736" y="512290"/>
                    <a:pt x="160032" y="489102"/>
                  </a:cubicBezTo>
                  <a:cubicBezTo>
                    <a:pt x="167058" y="482778"/>
                    <a:pt x="183219" y="479967"/>
                    <a:pt x="176193" y="465211"/>
                  </a:cubicBezTo>
                  <a:cubicBezTo>
                    <a:pt x="169869" y="451861"/>
                    <a:pt x="157924" y="443429"/>
                    <a:pt x="141060" y="443429"/>
                  </a:cubicBezTo>
                  <a:cubicBezTo>
                    <a:pt x="101008" y="443429"/>
                    <a:pt x="60956" y="442726"/>
                    <a:pt x="20904" y="444132"/>
                  </a:cubicBezTo>
                  <a:cubicBezTo>
                    <a:pt x="3338" y="444834"/>
                    <a:pt x="-176" y="439213"/>
                    <a:pt x="527" y="423052"/>
                  </a:cubicBezTo>
                  <a:cubicBezTo>
                    <a:pt x="1932" y="385108"/>
                    <a:pt x="1229" y="346461"/>
                    <a:pt x="527" y="307815"/>
                  </a:cubicBezTo>
                  <a:cubicBezTo>
                    <a:pt x="527" y="292356"/>
                    <a:pt x="3338" y="279006"/>
                    <a:pt x="14580" y="267763"/>
                  </a:cubicBezTo>
                  <a:cubicBezTo>
                    <a:pt x="33552" y="249494"/>
                    <a:pt x="44092" y="249494"/>
                    <a:pt x="61659" y="268466"/>
                  </a:cubicBezTo>
                  <a:cubicBezTo>
                    <a:pt x="72901" y="281114"/>
                    <a:pt x="82739" y="297978"/>
                    <a:pt x="103819" y="291654"/>
                  </a:cubicBezTo>
                  <a:cubicBezTo>
                    <a:pt x="126304" y="283924"/>
                    <a:pt x="143168" y="269168"/>
                    <a:pt x="147384" y="243872"/>
                  </a:cubicBezTo>
                  <a:cubicBezTo>
                    <a:pt x="153005" y="213658"/>
                    <a:pt x="150897" y="185551"/>
                    <a:pt x="123493" y="165174"/>
                  </a:cubicBezTo>
                  <a:cubicBezTo>
                    <a:pt x="101008" y="147607"/>
                    <a:pt x="86954" y="149013"/>
                    <a:pt x="67280" y="170795"/>
                  </a:cubicBezTo>
                  <a:cubicBezTo>
                    <a:pt x="58145" y="181335"/>
                    <a:pt x="51821" y="198902"/>
                    <a:pt x="32849" y="191173"/>
                  </a:cubicBezTo>
                  <a:cubicBezTo>
                    <a:pt x="13878" y="183443"/>
                    <a:pt x="1932" y="168687"/>
                    <a:pt x="527" y="147607"/>
                  </a:cubicBezTo>
                  <a:cubicBezTo>
                    <a:pt x="-176" y="135662"/>
                    <a:pt x="527" y="123717"/>
                    <a:pt x="527" y="111772"/>
                  </a:cubicBezTo>
                  <a:cubicBezTo>
                    <a:pt x="-176" y="100529"/>
                    <a:pt x="-176" y="89989"/>
                    <a:pt x="527" y="787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1DD5E855-AFBA-42C7-A5FA-6352AE3D217B}"/>
                </a:ext>
              </a:extLst>
            </p:cNvPr>
            <p:cNvSpPr/>
            <p:nvPr/>
          </p:nvSpPr>
          <p:spPr>
            <a:xfrm>
              <a:off x="1264278" y="4564204"/>
              <a:ext cx="1282731" cy="769640"/>
            </a:xfrm>
            <a:custGeom>
              <a:avLst/>
              <a:gdLst>
                <a:gd name="connsiteX0" fmla="*/ 220814 w 737797"/>
                <a:gd name="connsiteY0" fmla="*/ 442759 h 442678"/>
                <a:gd name="connsiteX1" fmla="*/ 153359 w 737797"/>
                <a:gd name="connsiteY1" fmla="*/ 437841 h 442678"/>
                <a:gd name="connsiteX2" fmla="*/ 149143 w 737797"/>
                <a:gd name="connsiteY2" fmla="*/ 366169 h 442678"/>
                <a:gd name="connsiteX3" fmla="*/ 149143 w 737797"/>
                <a:gd name="connsiteY3" fmla="*/ 302929 h 442678"/>
                <a:gd name="connsiteX4" fmla="*/ 127360 w 737797"/>
                <a:gd name="connsiteY4" fmla="*/ 267796 h 442678"/>
                <a:gd name="connsiteX5" fmla="*/ 103470 w 737797"/>
                <a:gd name="connsiteY5" fmla="*/ 283957 h 442678"/>
                <a:gd name="connsiteX6" fmla="*/ 31095 w 737797"/>
                <a:gd name="connsiteY6" fmla="*/ 290984 h 442678"/>
                <a:gd name="connsiteX7" fmla="*/ 28987 w 737797"/>
                <a:gd name="connsiteY7" fmla="*/ 153965 h 442678"/>
                <a:gd name="connsiteX8" fmla="*/ 102767 w 737797"/>
                <a:gd name="connsiteY8" fmla="*/ 160288 h 442678"/>
                <a:gd name="connsiteX9" fmla="*/ 127360 w 737797"/>
                <a:gd name="connsiteY9" fmla="*/ 175747 h 442678"/>
                <a:gd name="connsiteX10" fmla="*/ 148440 w 737797"/>
                <a:gd name="connsiteY10" fmla="*/ 142722 h 442678"/>
                <a:gd name="connsiteX11" fmla="*/ 147738 w 737797"/>
                <a:gd name="connsiteY11" fmla="*/ 24674 h 442678"/>
                <a:gd name="connsiteX12" fmla="*/ 173736 w 737797"/>
                <a:gd name="connsiteY12" fmla="*/ 81 h 442678"/>
                <a:gd name="connsiteX13" fmla="*/ 288973 w 737797"/>
                <a:gd name="connsiteY13" fmla="*/ 81 h 442678"/>
                <a:gd name="connsiteX14" fmla="*/ 325511 w 737797"/>
                <a:gd name="connsiteY14" fmla="*/ 14134 h 442678"/>
                <a:gd name="connsiteX15" fmla="*/ 323404 w 737797"/>
                <a:gd name="connsiteY15" fmla="*/ 60510 h 442678"/>
                <a:gd name="connsiteX16" fmla="*/ 300918 w 737797"/>
                <a:gd name="connsiteY16" fmla="*/ 100562 h 442678"/>
                <a:gd name="connsiteX17" fmla="*/ 342376 w 737797"/>
                <a:gd name="connsiteY17" fmla="*/ 144127 h 442678"/>
                <a:gd name="connsiteX18" fmla="*/ 425290 w 737797"/>
                <a:gd name="connsiteY18" fmla="*/ 125155 h 442678"/>
                <a:gd name="connsiteX19" fmla="*/ 421074 w 737797"/>
                <a:gd name="connsiteY19" fmla="*/ 64726 h 442678"/>
                <a:gd name="connsiteX20" fmla="*/ 401399 w 737797"/>
                <a:gd name="connsiteY20" fmla="*/ 33106 h 442678"/>
                <a:gd name="connsiteX21" fmla="*/ 441451 w 737797"/>
                <a:gd name="connsiteY21" fmla="*/ 783 h 442678"/>
                <a:gd name="connsiteX22" fmla="*/ 578470 w 737797"/>
                <a:gd name="connsiteY22" fmla="*/ 81 h 442678"/>
                <a:gd name="connsiteX23" fmla="*/ 591821 w 737797"/>
                <a:gd name="connsiteY23" fmla="*/ 17648 h 442678"/>
                <a:gd name="connsiteX24" fmla="*/ 591821 w 737797"/>
                <a:gd name="connsiteY24" fmla="*/ 135695 h 442678"/>
                <a:gd name="connsiteX25" fmla="*/ 602361 w 737797"/>
                <a:gd name="connsiteY25" fmla="*/ 168018 h 442678"/>
                <a:gd name="connsiteX26" fmla="*/ 631170 w 737797"/>
                <a:gd name="connsiteY26" fmla="*/ 166612 h 442678"/>
                <a:gd name="connsiteX27" fmla="*/ 683168 w 737797"/>
                <a:gd name="connsiteY27" fmla="*/ 139208 h 442678"/>
                <a:gd name="connsiteX28" fmla="*/ 737975 w 737797"/>
                <a:gd name="connsiteY28" fmla="*/ 194719 h 442678"/>
                <a:gd name="connsiteX29" fmla="*/ 711977 w 737797"/>
                <a:gd name="connsiteY29" fmla="*/ 286768 h 442678"/>
                <a:gd name="connsiteX30" fmla="*/ 636089 w 737797"/>
                <a:gd name="connsiteY30" fmla="*/ 281849 h 442678"/>
                <a:gd name="connsiteX31" fmla="*/ 614306 w 737797"/>
                <a:gd name="connsiteY31" fmla="*/ 266391 h 442678"/>
                <a:gd name="connsiteX32" fmla="*/ 592524 w 737797"/>
                <a:gd name="connsiteY32" fmla="*/ 298011 h 442678"/>
                <a:gd name="connsiteX33" fmla="*/ 593226 w 737797"/>
                <a:gd name="connsiteY33" fmla="*/ 418166 h 442678"/>
                <a:gd name="connsiteX34" fmla="*/ 571444 w 737797"/>
                <a:gd name="connsiteY34" fmla="*/ 441354 h 442678"/>
                <a:gd name="connsiteX35" fmla="*/ 453396 w 737797"/>
                <a:gd name="connsiteY35" fmla="*/ 441354 h 442678"/>
                <a:gd name="connsiteX36" fmla="*/ 411939 w 737797"/>
                <a:gd name="connsiteY36" fmla="*/ 424490 h 442678"/>
                <a:gd name="connsiteX37" fmla="*/ 415452 w 737797"/>
                <a:gd name="connsiteY37" fmla="*/ 380925 h 442678"/>
                <a:gd name="connsiteX38" fmla="*/ 439343 w 737797"/>
                <a:gd name="connsiteY38" fmla="*/ 338765 h 442678"/>
                <a:gd name="connsiteX39" fmla="*/ 394372 w 737797"/>
                <a:gd name="connsiteY39" fmla="*/ 295902 h 442678"/>
                <a:gd name="connsiteX40" fmla="*/ 318485 w 737797"/>
                <a:gd name="connsiteY40" fmla="*/ 312766 h 442678"/>
                <a:gd name="connsiteX41" fmla="*/ 320593 w 737797"/>
                <a:gd name="connsiteY41" fmla="*/ 377412 h 442678"/>
                <a:gd name="connsiteX42" fmla="*/ 338862 w 737797"/>
                <a:gd name="connsiteY42" fmla="*/ 409032 h 442678"/>
                <a:gd name="connsiteX43" fmla="*/ 298107 w 737797"/>
                <a:gd name="connsiteY43" fmla="*/ 440651 h 442678"/>
                <a:gd name="connsiteX44" fmla="*/ 220814 w 737797"/>
                <a:gd name="connsiteY44" fmla="*/ 44275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37797" h="442678">
                  <a:moveTo>
                    <a:pt x="220814" y="442759"/>
                  </a:moveTo>
                  <a:cubicBezTo>
                    <a:pt x="201140" y="440651"/>
                    <a:pt x="167412" y="454002"/>
                    <a:pt x="153359" y="437841"/>
                  </a:cubicBezTo>
                  <a:cubicBezTo>
                    <a:pt x="140711" y="423787"/>
                    <a:pt x="149845" y="390762"/>
                    <a:pt x="149143" y="366169"/>
                  </a:cubicBezTo>
                  <a:cubicBezTo>
                    <a:pt x="149143" y="345089"/>
                    <a:pt x="148440" y="324009"/>
                    <a:pt x="149143" y="302929"/>
                  </a:cubicBezTo>
                  <a:cubicBezTo>
                    <a:pt x="149845" y="286065"/>
                    <a:pt x="141413" y="274120"/>
                    <a:pt x="127360" y="267796"/>
                  </a:cubicBezTo>
                  <a:cubicBezTo>
                    <a:pt x="112604" y="260769"/>
                    <a:pt x="109794" y="276931"/>
                    <a:pt x="103470" y="283957"/>
                  </a:cubicBezTo>
                  <a:cubicBezTo>
                    <a:pt x="79579" y="309253"/>
                    <a:pt x="59905" y="309956"/>
                    <a:pt x="31095" y="290984"/>
                  </a:cubicBezTo>
                  <a:cubicBezTo>
                    <a:pt x="-10362" y="263580"/>
                    <a:pt x="-9659" y="181368"/>
                    <a:pt x="28987" y="153965"/>
                  </a:cubicBezTo>
                  <a:cubicBezTo>
                    <a:pt x="58499" y="133587"/>
                    <a:pt x="78174" y="133587"/>
                    <a:pt x="102767" y="160288"/>
                  </a:cubicBezTo>
                  <a:cubicBezTo>
                    <a:pt x="109091" y="167315"/>
                    <a:pt x="112604" y="183476"/>
                    <a:pt x="127360" y="175747"/>
                  </a:cubicBezTo>
                  <a:cubicBezTo>
                    <a:pt x="140008" y="169423"/>
                    <a:pt x="148440" y="158883"/>
                    <a:pt x="148440" y="142722"/>
                  </a:cubicBezTo>
                  <a:cubicBezTo>
                    <a:pt x="148440" y="103373"/>
                    <a:pt x="149845" y="64023"/>
                    <a:pt x="147738" y="24674"/>
                  </a:cubicBezTo>
                  <a:cubicBezTo>
                    <a:pt x="146332" y="2892"/>
                    <a:pt x="154061" y="-621"/>
                    <a:pt x="173736" y="81"/>
                  </a:cubicBezTo>
                  <a:cubicBezTo>
                    <a:pt x="211680" y="1486"/>
                    <a:pt x="250326" y="783"/>
                    <a:pt x="288973" y="81"/>
                  </a:cubicBezTo>
                  <a:cubicBezTo>
                    <a:pt x="303729" y="81"/>
                    <a:pt x="315674" y="3594"/>
                    <a:pt x="325511" y="14134"/>
                  </a:cubicBezTo>
                  <a:cubicBezTo>
                    <a:pt x="343781" y="33106"/>
                    <a:pt x="343781" y="42943"/>
                    <a:pt x="323404" y="60510"/>
                  </a:cubicBezTo>
                  <a:cubicBezTo>
                    <a:pt x="310756" y="71050"/>
                    <a:pt x="295999" y="80887"/>
                    <a:pt x="300918" y="100562"/>
                  </a:cubicBezTo>
                  <a:cubicBezTo>
                    <a:pt x="306539" y="122345"/>
                    <a:pt x="320593" y="137803"/>
                    <a:pt x="342376" y="144127"/>
                  </a:cubicBezTo>
                  <a:cubicBezTo>
                    <a:pt x="373292" y="152559"/>
                    <a:pt x="402102" y="151154"/>
                    <a:pt x="425290" y="125155"/>
                  </a:cubicBezTo>
                  <a:cubicBezTo>
                    <a:pt x="446370" y="101967"/>
                    <a:pt x="444964" y="85103"/>
                    <a:pt x="421074" y="64726"/>
                  </a:cubicBezTo>
                  <a:cubicBezTo>
                    <a:pt x="411237" y="56294"/>
                    <a:pt x="395075" y="49970"/>
                    <a:pt x="401399" y="33106"/>
                  </a:cubicBezTo>
                  <a:cubicBezTo>
                    <a:pt x="408426" y="14837"/>
                    <a:pt x="421074" y="783"/>
                    <a:pt x="441451" y="783"/>
                  </a:cubicBezTo>
                  <a:cubicBezTo>
                    <a:pt x="487124" y="81"/>
                    <a:pt x="532797" y="783"/>
                    <a:pt x="578470" y="81"/>
                  </a:cubicBezTo>
                  <a:cubicBezTo>
                    <a:pt x="592524" y="81"/>
                    <a:pt x="591821" y="8513"/>
                    <a:pt x="591821" y="17648"/>
                  </a:cubicBezTo>
                  <a:cubicBezTo>
                    <a:pt x="591821" y="56997"/>
                    <a:pt x="591821" y="96346"/>
                    <a:pt x="591821" y="135695"/>
                  </a:cubicBezTo>
                  <a:cubicBezTo>
                    <a:pt x="591821" y="147640"/>
                    <a:pt x="592524" y="158883"/>
                    <a:pt x="602361" y="168018"/>
                  </a:cubicBezTo>
                  <a:cubicBezTo>
                    <a:pt x="612901" y="177855"/>
                    <a:pt x="621333" y="180666"/>
                    <a:pt x="631170" y="166612"/>
                  </a:cubicBezTo>
                  <a:cubicBezTo>
                    <a:pt x="643818" y="149046"/>
                    <a:pt x="659277" y="132182"/>
                    <a:pt x="683168" y="139208"/>
                  </a:cubicBezTo>
                  <a:cubicBezTo>
                    <a:pt x="710571" y="146938"/>
                    <a:pt x="731651" y="165207"/>
                    <a:pt x="737975" y="194719"/>
                  </a:cubicBezTo>
                  <a:cubicBezTo>
                    <a:pt x="745002" y="229149"/>
                    <a:pt x="742191" y="261472"/>
                    <a:pt x="711977" y="286768"/>
                  </a:cubicBezTo>
                  <a:cubicBezTo>
                    <a:pt x="683168" y="309956"/>
                    <a:pt x="660682" y="308551"/>
                    <a:pt x="636089" y="281849"/>
                  </a:cubicBezTo>
                  <a:cubicBezTo>
                    <a:pt x="629765" y="275525"/>
                    <a:pt x="626954" y="260769"/>
                    <a:pt x="614306" y="266391"/>
                  </a:cubicBezTo>
                  <a:cubicBezTo>
                    <a:pt x="601658" y="272012"/>
                    <a:pt x="592524" y="282552"/>
                    <a:pt x="592524" y="298011"/>
                  </a:cubicBezTo>
                  <a:cubicBezTo>
                    <a:pt x="592524" y="338062"/>
                    <a:pt x="591821" y="378114"/>
                    <a:pt x="593226" y="418166"/>
                  </a:cubicBezTo>
                  <a:cubicBezTo>
                    <a:pt x="593929" y="435030"/>
                    <a:pt x="590416" y="442057"/>
                    <a:pt x="571444" y="441354"/>
                  </a:cubicBezTo>
                  <a:cubicBezTo>
                    <a:pt x="532095" y="439948"/>
                    <a:pt x="492745" y="440651"/>
                    <a:pt x="453396" y="441354"/>
                  </a:cubicBezTo>
                  <a:cubicBezTo>
                    <a:pt x="436532" y="441354"/>
                    <a:pt x="423182" y="437138"/>
                    <a:pt x="411939" y="424490"/>
                  </a:cubicBezTo>
                  <a:cubicBezTo>
                    <a:pt x="397886" y="408329"/>
                    <a:pt x="396480" y="394275"/>
                    <a:pt x="415452" y="380925"/>
                  </a:cubicBezTo>
                  <a:cubicBezTo>
                    <a:pt x="429506" y="371087"/>
                    <a:pt x="445667" y="359142"/>
                    <a:pt x="439343" y="338765"/>
                  </a:cubicBezTo>
                  <a:cubicBezTo>
                    <a:pt x="432316" y="316982"/>
                    <a:pt x="417560" y="301524"/>
                    <a:pt x="394372" y="295902"/>
                  </a:cubicBezTo>
                  <a:cubicBezTo>
                    <a:pt x="366266" y="289579"/>
                    <a:pt x="340267" y="290984"/>
                    <a:pt x="318485" y="312766"/>
                  </a:cubicBezTo>
                  <a:cubicBezTo>
                    <a:pt x="294594" y="336657"/>
                    <a:pt x="295999" y="354224"/>
                    <a:pt x="320593" y="377412"/>
                  </a:cubicBezTo>
                  <a:cubicBezTo>
                    <a:pt x="329727" y="385844"/>
                    <a:pt x="347294" y="390060"/>
                    <a:pt x="338862" y="409032"/>
                  </a:cubicBezTo>
                  <a:cubicBezTo>
                    <a:pt x="330430" y="426598"/>
                    <a:pt x="319187" y="439948"/>
                    <a:pt x="298107" y="440651"/>
                  </a:cubicBezTo>
                  <a:cubicBezTo>
                    <a:pt x="274217" y="443462"/>
                    <a:pt x="250326" y="442759"/>
                    <a:pt x="220814" y="4427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C02C02B1-B875-4284-B2E2-A310115372A7}"/>
                </a:ext>
              </a:extLst>
            </p:cNvPr>
            <p:cNvSpPr/>
            <p:nvPr/>
          </p:nvSpPr>
          <p:spPr>
            <a:xfrm>
              <a:off x="3054813" y="4565650"/>
              <a:ext cx="1026185" cy="769640"/>
            </a:xfrm>
            <a:custGeom>
              <a:avLst/>
              <a:gdLst>
                <a:gd name="connsiteX0" fmla="*/ 362604 w 590237"/>
                <a:gd name="connsiteY0" fmla="*/ 443446 h 442678"/>
                <a:gd name="connsiteX1" fmla="*/ 302175 w 590237"/>
                <a:gd name="connsiteY1" fmla="*/ 443446 h 442678"/>
                <a:gd name="connsiteX2" fmla="*/ 261420 w 590237"/>
                <a:gd name="connsiteY2" fmla="*/ 424474 h 442678"/>
                <a:gd name="connsiteX3" fmla="*/ 264934 w 590237"/>
                <a:gd name="connsiteY3" fmla="*/ 383017 h 442678"/>
                <a:gd name="connsiteX4" fmla="*/ 288122 w 590237"/>
                <a:gd name="connsiteY4" fmla="*/ 335938 h 442678"/>
                <a:gd name="connsiteX5" fmla="*/ 234719 w 590237"/>
                <a:gd name="connsiteY5" fmla="*/ 295184 h 442678"/>
                <a:gd name="connsiteX6" fmla="*/ 165155 w 590237"/>
                <a:gd name="connsiteY6" fmla="*/ 316966 h 442678"/>
                <a:gd name="connsiteX7" fmla="*/ 170074 w 590237"/>
                <a:gd name="connsiteY7" fmla="*/ 377395 h 442678"/>
                <a:gd name="connsiteX8" fmla="*/ 189749 w 590237"/>
                <a:gd name="connsiteY8" fmla="*/ 409015 h 442678"/>
                <a:gd name="connsiteX9" fmla="*/ 149697 w 590237"/>
                <a:gd name="connsiteY9" fmla="*/ 442041 h 442678"/>
                <a:gd name="connsiteX10" fmla="*/ 12677 w 590237"/>
                <a:gd name="connsiteY10" fmla="*/ 442743 h 442678"/>
                <a:gd name="connsiteX11" fmla="*/ 29 w 590237"/>
                <a:gd name="connsiteY11" fmla="*/ 427285 h 442678"/>
                <a:gd name="connsiteX12" fmla="*/ 29 w 590237"/>
                <a:gd name="connsiteY12" fmla="*/ 298697 h 442678"/>
                <a:gd name="connsiteX13" fmla="*/ 17596 w 590237"/>
                <a:gd name="connsiteY13" fmla="*/ 263564 h 442678"/>
                <a:gd name="connsiteX14" fmla="*/ 60458 w 590237"/>
                <a:gd name="connsiteY14" fmla="*/ 266375 h 442678"/>
                <a:gd name="connsiteX15" fmla="*/ 104024 w 590237"/>
                <a:gd name="connsiteY15" fmla="*/ 290265 h 442678"/>
                <a:gd name="connsiteX16" fmla="*/ 147589 w 590237"/>
                <a:gd name="connsiteY16" fmla="*/ 236160 h 442678"/>
                <a:gd name="connsiteX17" fmla="*/ 122996 w 590237"/>
                <a:gd name="connsiteY17" fmla="*/ 164488 h 442678"/>
                <a:gd name="connsiteX18" fmla="*/ 66782 w 590237"/>
                <a:gd name="connsiteY18" fmla="*/ 169407 h 442678"/>
                <a:gd name="connsiteX19" fmla="*/ 30244 w 590237"/>
                <a:gd name="connsiteY19" fmla="*/ 189082 h 442678"/>
                <a:gd name="connsiteX20" fmla="*/ 29 w 590237"/>
                <a:gd name="connsiteY20" fmla="*/ 141300 h 442678"/>
                <a:gd name="connsiteX21" fmla="*/ 29 w 590237"/>
                <a:gd name="connsiteY21" fmla="*/ 18334 h 442678"/>
                <a:gd name="connsiteX22" fmla="*/ 18298 w 590237"/>
                <a:gd name="connsiteY22" fmla="*/ 65 h 442678"/>
                <a:gd name="connsiteX23" fmla="*/ 138454 w 590237"/>
                <a:gd name="connsiteY23" fmla="*/ 65 h 442678"/>
                <a:gd name="connsiteX24" fmla="*/ 179209 w 590237"/>
                <a:gd name="connsiteY24" fmla="*/ 18334 h 442678"/>
                <a:gd name="connsiteX25" fmla="*/ 176398 w 590237"/>
                <a:gd name="connsiteY25" fmla="*/ 61197 h 442678"/>
                <a:gd name="connsiteX26" fmla="*/ 153913 w 590237"/>
                <a:gd name="connsiteY26" fmla="*/ 108275 h 442678"/>
                <a:gd name="connsiteX27" fmla="*/ 208018 w 590237"/>
                <a:gd name="connsiteY27" fmla="*/ 148327 h 442678"/>
                <a:gd name="connsiteX28" fmla="*/ 277582 w 590237"/>
                <a:gd name="connsiteY28" fmla="*/ 126545 h 442678"/>
                <a:gd name="connsiteX29" fmla="*/ 274068 w 590237"/>
                <a:gd name="connsiteY29" fmla="*/ 67521 h 442678"/>
                <a:gd name="connsiteX30" fmla="*/ 253691 w 590237"/>
                <a:gd name="connsiteY30" fmla="*/ 33793 h 442678"/>
                <a:gd name="connsiteX31" fmla="*/ 299364 w 590237"/>
                <a:gd name="connsiteY31" fmla="*/ 768 h 442678"/>
                <a:gd name="connsiteX32" fmla="*/ 427952 w 590237"/>
                <a:gd name="connsiteY32" fmla="*/ 65 h 442678"/>
                <a:gd name="connsiteX33" fmla="*/ 442708 w 590237"/>
                <a:gd name="connsiteY33" fmla="*/ 19037 h 442678"/>
                <a:gd name="connsiteX34" fmla="*/ 442708 w 590237"/>
                <a:gd name="connsiteY34" fmla="*/ 139192 h 442678"/>
                <a:gd name="connsiteX35" fmla="*/ 453248 w 590237"/>
                <a:gd name="connsiteY35" fmla="*/ 168704 h 442678"/>
                <a:gd name="connsiteX36" fmla="*/ 481354 w 590237"/>
                <a:gd name="connsiteY36" fmla="*/ 168002 h 442678"/>
                <a:gd name="connsiteX37" fmla="*/ 538973 w 590237"/>
                <a:gd name="connsiteY37" fmla="*/ 142003 h 442678"/>
                <a:gd name="connsiteX38" fmla="*/ 589565 w 590237"/>
                <a:gd name="connsiteY38" fmla="*/ 198216 h 442678"/>
                <a:gd name="connsiteX39" fmla="*/ 559350 w 590237"/>
                <a:gd name="connsiteY39" fmla="*/ 290968 h 442678"/>
                <a:gd name="connsiteX40" fmla="*/ 487678 w 590237"/>
                <a:gd name="connsiteY40" fmla="*/ 283239 h 442678"/>
                <a:gd name="connsiteX41" fmla="*/ 463085 w 590237"/>
                <a:gd name="connsiteY41" fmla="*/ 267780 h 442678"/>
                <a:gd name="connsiteX42" fmla="*/ 442708 w 590237"/>
                <a:gd name="connsiteY42" fmla="*/ 300805 h 442678"/>
                <a:gd name="connsiteX43" fmla="*/ 443410 w 590237"/>
                <a:gd name="connsiteY43" fmla="*/ 423771 h 442678"/>
                <a:gd name="connsiteX44" fmla="*/ 425844 w 590237"/>
                <a:gd name="connsiteY44" fmla="*/ 442743 h 442678"/>
                <a:gd name="connsiteX45" fmla="*/ 362604 w 590237"/>
                <a:gd name="connsiteY45" fmla="*/ 443446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442678">
                  <a:moveTo>
                    <a:pt x="362604" y="443446"/>
                  </a:moveTo>
                  <a:cubicBezTo>
                    <a:pt x="342227" y="443446"/>
                    <a:pt x="322552" y="442743"/>
                    <a:pt x="302175" y="443446"/>
                  </a:cubicBezTo>
                  <a:cubicBezTo>
                    <a:pt x="285311" y="444149"/>
                    <a:pt x="272663" y="437122"/>
                    <a:pt x="261420" y="424474"/>
                  </a:cubicBezTo>
                  <a:cubicBezTo>
                    <a:pt x="248070" y="409718"/>
                    <a:pt x="247367" y="396367"/>
                    <a:pt x="264934" y="383017"/>
                  </a:cubicBezTo>
                  <a:cubicBezTo>
                    <a:pt x="280392" y="371774"/>
                    <a:pt x="297959" y="359126"/>
                    <a:pt x="288122" y="335938"/>
                  </a:cubicBezTo>
                  <a:cubicBezTo>
                    <a:pt x="278284" y="312751"/>
                    <a:pt x="261420" y="297292"/>
                    <a:pt x="234719" y="295184"/>
                  </a:cubicBezTo>
                  <a:cubicBezTo>
                    <a:pt x="208721" y="293076"/>
                    <a:pt x="184127" y="295184"/>
                    <a:pt x="165155" y="316966"/>
                  </a:cubicBezTo>
                  <a:cubicBezTo>
                    <a:pt x="145481" y="340154"/>
                    <a:pt x="146886" y="357018"/>
                    <a:pt x="170074" y="377395"/>
                  </a:cubicBezTo>
                  <a:cubicBezTo>
                    <a:pt x="179209" y="385828"/>
                    <a:pt x="196775" y="390746"/>
                    <a:pt x="189749" y="409015"/>
                  </a:cubicBezTo>
                  <a:cubicBezTo>
                    <a:pt x="182722" y="426582"/>
                    <a:pt x="169371" y="441338"/>
                    <a:pt x="149697" y="442041"/>
                  </a:cubicBezTo>
                  <a:cubicBezTo>
                    <a:pt x="104024" y="443446"/>
                    <a:pt x="58350" y="442041"/>
                    <a:pt x="12677" y="442743"/>
                  </a:cubicBezTo>
                  <a:cubicBezTo>
                    <a:pt x="732" y="442743"/>
                    <a:pt x="29" y="437122"/>
                    <a:pt x="29" y="427285"/>
                  </a:cubicBezTo>
                  <a:cubicBezTo>
                    <a:pt x="29" y="384422"/>
                    <a:pt x="732" y="341560"/>
                    <a:pt x="29" y="298697"/>
                  </a:cubicBezTo>
                  <a:cubicBezTo>
                    <a:pt x="29" y="283239"/>
                    <a:pt x="7056" y="272699"/>
                    <a:pt x="17596" y="263564"/>
                  </a:cubicBezTo>
                  <a:cubicBezTo>
                    <a:pt x="32352" y="250213"/>
                    <a:pt x="46405" y="245997"/>
                    <a:pt x="60458" y="266375"/>
                  </a:cubicBezTo>
                  <a:cubicBezTo>
                    <a:pt x="70998" y="281131"/>
                    <a:pt x="82241" y="297995"/>
                    <a:pt x="104024" y="290265"/>
                  </a:cubicBezTo>
                  <a:cubicBezTo>
                    <a:pt x="128617" y="281131"/>
                    <a:pt x="145481" y="263564"/>
                    <a:pt x="147589" y="236160"/>
                  </a:cubicBezTo>
                  <a:cubicBezTo>
                    <a:pt x="149697" y="208756"/>
                    <a:pt x="147589" y="183460"/>
                    <a:pt x="122996" y="164488"/>
                  </a:cubicBezTo>
                  <a:cubicBezTo>
                    <a:pt x="99808" y="146922"/>
                    <a:pt x="86457" y="147624"/>
                    <a:pt x="66782" y="169407"/>
                  </a:cubicBezTo>
                  <a:cubicBezTo>
                    <a:pt x="56945" y="179947"/>
                    <a:pt x="49918" y="198919"/>
                    <a:pt x="30244" y="189082"/>
                  </a:cubicBezTo>
                  <a:cubicBezTo>
                    <a:pt x="11272" y="179947"/>
                    <a:pt x="-673" y="165191"/>
                    <a:pt x="29" y="141300"/>
                  </a:cubicBezTo>
                  <a:cubicBezTo>
                    <a:pt x="732" y="100546"/>
                    <a:pt x="732" y="59089"/>
                    <a:pt x="29" y="18334"/>
                  </a:cubicBezTo>
                  <a:cubicBezTo>
                    <a:pt x="29" y="4281"/>
                    <a:pt x="4245" y="-638"/>
                    <a:pt x="18298" y="65"/>
                  </a:cubicBezTo>
                  <a:cubicBezTo>
                    <a:pt x="58350" y="768"/>
                    <a:pt x="98402" y="768"/>
                    <a:pt x="138454" y="65"/>
                  </a:cubicBezTo>
                  <a:cubicBezTo>
                    <a:pt x="155318" y="65"/>
                    <a:pt x="168669" y="5686"/>
                    <a:pt x="179209" y="18334"/>
                  </a:cubicBezTo>
                  <a:cubicBezTo>
                    <a:pt x="192559" y="33090"/>
                    <a:pt x="196073" y="47143"/>
                    <a:pt x="176398" y="61197"/>
                  </a:cubicBezTo>
                  <a:cubicBezTo>
                    <a:pt x="160940" y="72439"/>
                    <a:pt x="143373" y="85790"/>
                    <a:pt x="153913" y="108275"/>
                  </a:cubicBezTo>
                  <a:cubicBezTo>
                    <a:pt x="163750" y="130760"/>
                    <a:pt x="180614" y="146922"/>
                    <a:pt x="208018" y="148327"/>
                  </a:cubicBezTo>
                  <a:cubicBezTo>
                    <a:pt x="234016" y="149732"/>
                    <a:pt x="258610" y="149030"/>
                    <a:pt x="277582" y="126545"/>
                  </a:cubicBezTo>
                  <a:cubicBezTo>
                    <a:pt x="296554" y="103357"/>
                    <a:pt x="295851" y="88601"/>
                    <a:pt x="274068" y="67521"/>
                  </a:cubicBezTo>
                  <a:cubicBezTo>
                    <a:pt x="264231" y="58386"/>
                    <a:pt x="245962" y="52765"/>
                    <a:pt x="253691" y="33793"/>
                  </a:cubicBezTo>
                  <a:cubicBezTo>
                    <a:pt x="262123" y="14118"/>
                    <a:pt x="277582" y="768"/>
                    <a:pt x="299364" y="768"/>
                  </a:cubicBezTo>
                  <a:cubicBezTo>
                    <a:pt x="342227" y="65"/>
                    <a:pt x="385089" y="768"/>
                    <a:pt x="427952" y="65"/>
                  </a:cubicBezTo>
                  <a:cubicBezTo>
                    <a:pt x="443410" y="65"/>
                    <a:pt x="443410" y="7794"/>
                    <a:pt x="442708" y="19037"/>
                  </a:cubicBezTo>
                  <a:cubicBezTo>
                    <a:pt x="442708" y="59089"/>
                    <a:pt x="442708" y="99140"/>
                    <a:pt x="442708" y="139192"/>
                  </a:cubicBezTo>
                  <a:cubicBezTo>
                    <a:pt x="442708" y="150435"/>
                    <a:pt x="444113" y="160975"/>
                    <a:pt x="453248" y="168704"/>
                  </a:cubicBezTo>
                  <a:cubicBezTo>
                    <a:pt x="463085" y="177839"/>
                    <a:pt x="471517" y="182758"/>
                    <a:pt x="481354" y="168002"/>
                  </a:cubicBezTo>
                  <a:cubicBezTo>
                    <a:pt x="494705" y="148327"/>
                    <a:pt x="512272" y="132868"/>
                    <a:pt x="538973" y="142003"/>
                  </a:cubicBezTo>
                  <a:cubicBezTo>
                    <a:pt x="564971" y="151138"/>
                    <a:pt x="584646" y="170110"/>
                    <a:pt x="589565" y="198216"/>
                  </a:cubicBezTo>
                  <a:cubicBezTo>
                    <a:pt x="595888" y="234052"/>
                    <a:pt x="591673" y="267077"/>
                    <a:pt x="559350" y="290968"/>
                  </a:cubicBezTo>
                  <a:cubicBezTo>
                    <a:pt x="531243" y="311345"/>
                    <a:pt x="512272" y="309237"/>
                    <a:pt x="487678" y="283239"/>
                  </a:cubicBezTo>
                  <a:cubicBezTo>
                    <a:pt x="481354" y="276212"/>
                    <a:pt x="477841" y="260753"/>
                    <a:pt x="463085" y="267780"/>
                  </a:cubicBezTo>
                  <a:cubicBezTo>
                    <a:pt x="450437" y="274104"/>
                    <a:pt x="442708" y="284644"/>
                    <a:pt x="442708" y="300805"/>
                  </a:cubicBezTo>
                  <a:cubicBezTo>
                    <a:pt x="443410" y="341560"/>
                    <a:pt x="442005" y="383017"/>
                    <a:pt x="443410" y="423771"/>
                  </a:cubicBezTo>
                  <a:cubicBezTo>
                    <a:pt x="443410" y="437825"/>
                    <a:pt x="440600" y="443446"/>
                    <a:pt x="425844" y="442743"/>
                  </a:cubicBezTo>
                  <a:cubicBezTo>
                    <a:pt x="404764" y="442041"/>
                    <a:pt x="383684" y="443446"/>
                    <a:pt x="362604" y="4434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2B67FBC6-0920-4F48-BDC1-BB64439FC997}"/>
                </a:ext>
              </a:extLst>
            </p:cNvPr>
            <p:cNvSpPr/>
            <p:nvPr/>
          </p:nvSpPr>
          <p:spPr>
            <a:xfrm>
              <a:off x="5840183" y="2795065"/>
              <a:ext cx="1026185" cy="1282732"/>
            </a:xfrm>
            <a:custGeom>
              <a:avLst/>
              <a:gdLst>
                <a:gd name="connsiteX0" fmla="*/ 343415 w 590237"/>
                <a:gd name="connsiteY0" fmla="*/ 741252 h 737797"/>
                <a:gd name="connsiteX1" fmla="*/ 301958 w 590237"/>
                <a:gd name="connsiteY1" fmla="*/ 711740 h 737797"/>
                <a:gd name="connsiteX2" fmla="*/ 307579 w 590237"/>
                <a:gd name="connsiteY2" fmla="*/ 637258 h 737797"/>
                <a:gd name="connsiteX3" fmla="*/ 323038 w 590237"/>
                <a:gd name="connsiteY3" fmla="*/ 613367 h 737797"/>
                <a:gd name="connsiteX4" fmla="*/ 290715 w 590237"/>
                <a:gd name="connsiteY4" fmla="*/ 592287 h 737797"/>
                <a:gd name="connsiteX5" fmla="*/ 172668 w 590237"/>
                <a:gd name="connsiteY5" fmla="*/ 592990 h 737797"/>
                <a:gd name="connsiteX6" fmla="*/ 146669 w 590237"/>
                <a:gd name="connsiteY6" fmla="*/ 565586 h 737797"/>
                <a:gd name="connsiteX7" fmla="*/ 147372 w 590237"/>
                <a:gd name="connsiteY7" fmla="*/ 453160 h 737797"/>
                <a:gd name="connsiteX8" fmla="*/ 138940 w 590237"/>
                <a:gd name="connsiteY8" fmla="*/ 425053 h 737797"/>
                <a:gd name="connsiteX9" fmla="*/ 108725 w 590237"/>
                <a:gd name="connsiteY9" fmla="*/ 425053 h 737797"/>
                <a:gd name="connsiteX10" fmla="*/ 54620 w 590237"/>
                <a:gd name="connsiteY10" fmla="*/ 451052 h 737797"/>
                <a:gd name="connsiteX11" fmla="*/ 2623 w 590237"/>
                <a:gd name="connsiteY11" fmla="*/ 393433 h 737797"/>
                <a:gd name="connsiteX12" fmla="*/ 37756 w 590237"/>
                <a:gd name="connsiteY12" fmla="*/ 297871 h 737797"/>
                <a:gd name="connsiteX13" fmla="*/ 104509 w 590237"/>
                <a:gd name="connsiteY13" fmla="*/ 309817 h 737797"/>
                <a:gd name="connsiteX14" fmla="*/ 126292 w 590237"/>
                <a:gd name="connsiteY14" fmla="*/ 325275 h 737797"/>
                <a:gd name="connsiteX15" fmla="*/ 148075 w 590237"/>
                <a:gd name="connsiteY15" fmla="*/ 293655 h 737797"/>
                <a:gd name="connsiteX16" fmla="*/ 147372 w 590237"/>
                <a:gd name="connsiteY16" fmla="*/ 170689 h 737797"/>
                <a:gd name="connsiteX17" fmla="*/ 168452 w 590237"/>
                <a:gd name="connsiteY17" fmla="*/ 148906 h 737797"/>
                <a:gd name="connsiteX18" fmla="*/ 286499 w 590237"/>
                <a:gd name="connsiteY18" fmla="*/ 149609 h 737797"/>
                <a:gd name="connsiteX19" fmla="*/ 316714 w 590237"/>
                <a:gd name="connsiteY19" fmla="*/ 139772 h 737797"/>
                <a:gd name="connsiteX20" fmla="*/ 316011 w 590237"/>
                <a:gd name="connsiteY20" fmla="*/ 109557 h 737797"/>
                <a:gd name="connsiteX21" fmla="*/ 323741 w 590237"/>
                <a:gd name="connsiteY21" fmla="*/ 12589 h 737797"/>
                <a:gd name="connsiteX22" fmla="*/ 443896 w 590237"/>
                <a:gd name="connsiteY22" fmla="*/ 39993 h 737797"/>
                <a:gd name="connsiteX23" fmla="*/ 434761 w 590237"/>
                <a:gd name="connsiteY23" fmla="*/ 103233 h 737797"/>
                <a:gd name="connsiteX24" fmla="*/ 416492 w 590237"/>
                <a:gd name="connsiteY24" fmla="*/ 129934 h 737797"/>
                <a:gd name="connsiteX25" fmla="*/ 454436 w 590237"/>
                <a:gd name="connsiteY25" fmla="*/ 150312 h 737797"/>
                <a:gd name="connsiteX26" fmla="*/ 569673 w 590237"/>
                <a:gd name="connsiteY26" fmla="*/ 149609 h 737797"/>
                <a:gd name="connsiteX27" fmla="*/ 591455 w 590237"/>
                <a:gd name="connsiteY27" fmla="*/ 172797 h 737797"/>
                <a:gd name="connsiteX28" fmla="*/ 591455 w 590237"/>
                <a:gd name="connsiteY28" fmla="*/ 292952 h 737797"/>
                <a:gd name="connsiteX29" fmla="*/ 571078 w 590237"/>
                <a:gd name="connsiteY29" fmla="*/ 332301 h 737797"/>
                <a:gd name="connsiteX30" fmla="*/ 531729 w 590237"/>
                <a:gd name="connsiteY30" fmla="*/ 328086 h 737797"/>
                <a:gd name="connsiteX31" fmla="*/ 485353 w 590237"/>
                <a:gd name="connsiteY31" fmla="*/ 304195 h 737797"/>
                <a:gd name="connsiteX32" fmla="*/ 443193 w 590237"/>
                <a:gd name="connsiteY32" fmla="*/ 359706 h 737797"/>
                <a:gd name="connsiteX33" fmla="*/ 461463 w 590237"/>
                <a:gd name="connsiteY33" fmla="*/ 422945 h 737797"/>
                <a:gd name="connsiteX34" fmla="*/ 527513 w 590237"/>
                <a:gd name="connsiteY34" fmla="*/ 420837 h 737797"/>
                <a:gd name="connsiteX35" fmla="*/ 557728 w 590237"/>
                <a:gd name="connsiteY35" fmla="*/ 402568 h 737797"/>
                <a:gd name="connsiteX36" fmla="*/ 590753 w 590237"/>
                <a:gd name="connsiteY36" fmla="*/ 441917 h 737797"/>
                <a:gd name="connsiteX37" fmla="*/ 591455 w 590237"/>
                <a:gd name="connsiteY37" fmla="*/ 578937 h 737797"/>
                <a:gd name="connsiteX38" fmla="*/ 574591 w 590237"/>
                <a:gd name="connsiteY38" fmla="*/ 592287 h 737797"/>
                <a:gd name="connsiteX39" fmla="*/ 453733 w 590237"/>
                <a:gd name="connsiteY39" fmla="*/ 591585 h 737797"/>
                <a:gd name="connsiteX40" fmla="*/ 418600 w 590237"/>
                <a:gd name="connsiteY40" fmla="*/ 608449 h 737797"/>
                <a:gd name="connsiteX41" fmla="*/ 420005 w 590237"/>
                <a:gd name="connsiteY41" fmla="*/ 627420 h 737797"/>
                <a:gd name="connsiteX42" fmla="*/ 449517 w 590237"/>
                <a:gd name="connsiteY42" fmla="*/ 690660 h 737797"/>
                <a:gd name="connsiteX43" fmla="*/ 398925 w 590237"/>
                <a:gd name="connsiteY43" fmla="*/ 740549 h 737797"/>
                <a:gd name="connsiteX44" fmla="*/ 343415 w 590237"/>
                <a:gd name="connsiteY44" fmla="*/ 741252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0237" h="737797">
                  <a:moveTo>
                    <a:pt x="343415" y="741252"/>
                  </a:moveTo>
                  <a:cubicBezTo>
                    <a:pt x="328659" y="732820"/>
                    <a:pt x="313201" y="725793"/>
                    <a:pt x="301958" y="711740"/>
                  </a:cubicBezTo>
                  <a:cubicBezTo>
                    <a:pt x="280175" y="683633"/>
                    <a:pt x="282283" y="661851"/>
                    <a:pt x="307579" y="637258"/>
                  </a:cubicBezTo>
                  <a:cubicBezTo>
                    <a:pt x="314606" y="630934"/>
                    <a:pt x="331470" y="628826"/>
                    <a:pt x="323038" y="613367"/>
                  </a:cubicBezTo>
                  <a:cubicBezTo>
                    <a:pt x="316714" y="600719"/>
                    <a:pt x="306174" y="592287"/>
                    <a:pt x="290715" y="592287"/>
                  </a:cubicBezTo>
                  <a:cubicBezTo>
                    <a:pt x="251366" y="592990"/>
                    <a:pt x="212017" y="590882"/>
                    <a:pt x="172668" y="592990"/>
                  </a:cubicBezTo>
                  <a:cubicBezTo>
                    <a:pt x="149480" y="594395"/>
                    <a:pt x="145264" y="585963"/>
                    <a:pt x="146669" y="565586"/>
                  </a:cubicBezTo>
                  <a:cubicBezTo>
                    <a:pt x="148075" y="528345"/>
                    <a:pt x="146669" y="490401"/>
                    <a:pt x="147372" y="453160"/>
                  </a:cubicBezTo>
                  <a:cubicBezTo>
                    <a:pt x="147372" y="442620"/>
                    <a:pt x="146669" y="432783"/>
                    <a:pt x="138940" y="425053"/>
                  </a:cubicBezTo>
                  <a:cubicBezTo>
                    <a:pt x="129103" y="415216"/>
                    <a:pt x="119968" y="408892"/>
                    <a:pt x="108725" y="425053"/>
                  </a:cubicBezTo>
                  <a:cubicBezTo>
                    <a:pt x="96077" y="442620"/>
                    <a:pt x="80619" y="460186"/>
                    <a:pt x="54620" y="451052"/>
                  </a:cubicBezTo>
                  <a:cubicBezTo>
                    <a:pt x="27216" y="441214"/>
                    <a:pt x="8244" y="422945"/>
                    <a:pt x="2623" y="393433"/>
                  </a:cubicBezTo>
                  <a:cubicBezTo>
                    <a:pt x="-5809" y="351273"/>
                    <a:pt x="6136" y="317546"/>
                    <a:pt x="37756" y="297871"/>
                  </a:cubicBezTo>
                  <a:cubicBezTo>
                    <a:pt x="63755" y="281007"/>
                    <a:pt x="80619" y="284520"/>
                    <a:pt x="104509" y="309817"/>
                  </a:cubicBezTo>
                  <a:cubicBezTo>
                    <a:pt x="110833" y="316140"/>
                    <a:pt x="112941" y="330896"/>
                    <a:pt x="126292" y="325275"/>
                  </a:cubicBezTo>
                  <a:cubicBezTo>
                    <a:pt x="139643" y="319654"/>
                    <a:pt x="148075" y="309817"/>
                    <a:pt x="148075" y="293655"/>
                  </a:cubicBezTo>
                  <a:cubicBezTo>
                    <a:pt x="148075" y="252900"/>
                    <a:pt x="148777" y="211444"/>
                    <a:pt x="147372" y="170689"/>
                  </a:cubicBezTo>
                  <a:cubicBezTo>
                    <a:pt x="146669" y="154528"/>
                    <a:pt x="150885" y="148204"/>
                    <a:pt x="168452" y="148906"/>
                  </a:cubicBezTo>
                  <a:cubicBezTo>
                    <a:pt x="207801" y="150312"/>
                    <a:pt x="247150" y="148906"/>
                    <a:pt x="286499" y="149609"/>
                  </a:cubicBezTo>
                  <a:cubicBezTo>
                    <a:pt x="297742" y="149609"/>
                    <a:pt x="308282" y="148204"/>
                    <a:pt x="316714" y="139772"/>
                  </a:cubicBezTo>
                  <a:cubicBezTo>
                    <a:pt x="327254" y="129232"/>
                    <a:pt x="330064" y="121502"/>
                    <a:pt x="316011" y="109557"/>
                  </a:cubicBezTo>
                  <a:cubicBezTo>
                    <a:pt x="277365" y="77235"/>
                    <a:pt x="280878" y="39993"/>
                    <a:pt x="323741" y="12589"/>
                  </a:cubicBezTo>
                  <a:cubicBezTo>
                    <a:pt x="362387" y="-12004"/>
                    <a:pt x="420005" y="644"/>
                    <a:pt x="443896" y="39993"/>
                  </a:cubicBezTo>
                  <a:cubicBezTo>
                    <a:pt x="459355" y="64587"/>
                    <a:pt x="456544" y="81451"/>
                    <a:pt x="434761" y="103233"/>
                  </a:cubicBezTo>
                  <a:cubicBezTo>
                    <a:pt x="427032" y="110962"/>
                    <a:pt x="410168" y="114476"/>
                    <a:pt x="416492" y="129934"/>
                  </a:cubicBezTo>
                  <a:cubicBezTo>
                    <a:pt x="423519" y="145393"/>
                    <a:pt x="436869" y="151014"/>
                    <a:pt x="454436" y="150312"/>
                  </a:cubicBezTo>
                  <a:cubicBezTo>
                    <a:pt x="493082" y="148906"/>
                    <a:pt x="531026" y="151014"/>
                    <a:pt x="569673" y="149609"/>
                  </a:cubicBezTo>
                  <a:cubicBezTo>
                    <a:pt x="588645" y="148906"/>
                    <a:pt x="592158" y="155230"/>
                    <a:pt x="591455" y="172797"/>
                  </a:cubicBezTo>
                  <a:cubicBezTo>
                    <a:pt x="590050" y="212849"/>
                    <a:pt x="590753" y="252900"/>
                    <a:pt x="591455" y="292952"/>
                  </a:cubicBezTo>
                  <a:cubicBezTo>
                    <a:pt x="591455" y="310519"/>
                    <a:pt x="583726" y="322464"/>
                    <a:pt x="571078" y="332301"/>
                  </a:cubicBezTo>
                  <a:cubicBezTo>
                    <a:pt x="556322" y="344247"/>
                    <a:pt x="543674" y="344247"/>
                    <a:pt x="531729" y="328086"/>
                  </a:cubicBezTo>
                  <a:cubicBezTo>
                    <a:pt x="520487" y="312627"/>
                    <a:pt x="507838" y="295060"/>
                    <a:pt x="485353" y="304195"/>
                  </a:cubicBezTo>
                  <a:cubicBezTo>
                    <a:pt x="461463" y="314032"/>
                    <a:pt x="445301" y="332301"/>
                    <a:pt x="443193" y="359706"/>
                  </a:cubicBezTo>
                  <a:cubicBezTo>
                    <a:pt x="441788" y="382893"/>
                    <a:pt x="443193" y="405379"/>
                    <a:pt x="461463" y="422945"/>
                  </a:cubicBezTo>
                  <a:cubicBezTo>
                    <a:pt x="486758" y="447538"/>
                    <a:pt x="504325" y="447538"/>
                    <a:pt x="527513" y="420837"/>
                  </a:cubicBezTo>
                  <a:cubicBezTo>
                    <a:pt x="535242" y="411703"/>
                    <a:pt x="541566" y="396244"/>
                    <a:pt x="557728" y="402568"/>
                  </a:cubicBezTo>
                  <a:cubicBezTo>
                    <a:pt x="575294" y="409594"/>
                    <a:pt x="590050" y="422243"/>
                    <a:pt x="590753" y="441917"/>
                  </a:cubicBezTo>
                  <a:cubicBezTo>
                    <a:pt x="592158" y="487590"/>
                    <a:pt x="590753" y="533264"/>
                    <a:pt x="591455" y="578937"/>
                  </a:cubicBezTo>
                  <a:cubicBezTo>
                    <a:pt x="591455" y="592990"/>
                    <a:pt x="584429" y="592990"/>
                    <a:pt x="574591" y="592287"/>
                  </a:cubicBezTo>
                  <a:cubicBezTo>
                    <a:pt x="534540" y="592287"/>
                    <a:pt x="494488" y="592990"/>
                    <a:pt x="453733" y="591585"/>
                  </a:cubicBezTo>
                  <a:cubicBezTo>
                    <a:pt x="438275" y="591585"/>
                    <a:pt x="427032" y="596503"/>
                    <a:pt x="418600" y="608449"/>
                  </a:cubicBezTo>
                  <a:cubicBezTo>
                    <a:pt x="413682" y="615475"/>
                    <a:pt x="412979" y="621097"/>
                    <a:pt x="420005" y="627420"/>
                  </a:cubicBezTo>
                  <a:cubicBezTo>
                    <a:pt x="438977" y="644284"/>
                    <a:pt x="462165" y="658338"/>
                    <a:pt x="449517" y="690660"/>
                  </a:cubicBezTo>
                  <a:cubicBezTo>
                    <a:pt x="439680" y="714551"/>
                    <a:pt x="420005" y="728604"/>
                    <a:pt x="398925" y="740549"/>
                  </a:cubicBezTo>
                  <a:cubicBezTo>
                    <a:pt x="379954" y="741252"/>
                    <a:pt x="361684" y="741252"/>
                    <a:pt x="343415" y="74125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4BE3B5A7-A0CD-416F-919D-3CDC1C163EF2}"/>
                </a:ext>
              </a:extLst>
            </p:cNvPr>
            <p:cNvSpPr/>
            <p:nvPr userDrawn="1"/>
          </p:nvSpPr>
          <p:spPr>
            <a:xfrm>
              <a:off x="5322912" y="2016099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5300795D-2EC9-4BC7-8B47-3F45C5C7657B}"/>
                </a:ext>
              </a:extLst>
            </p:cNvPr>
            <p:cNvSpPr/>
            <p:nvPr/>
          </p:nvSpPr>
          <p:spPr>
            <a:xfrm flipH="1">
              <a:off x="4310662" y="1511907"/>
              <a:ext cx="1026185" cy="1026186"/>
            </a:xfrm>
            <a:custGeom>
              <a:avLst/>
              <a:gdLst>
                <a:gd name="connsiteX0" fmla="*/ 527 w 590237"/>
                <a:gd name="connsiteY0" fmla="*/ 78746 h 590237"/>
                <a:gd name="connsiteX1" fmla="*/ 527 w 590237"/>
                <a:gd name="connsiteY1" fmla="*/ 21128 h 590237"/>
                <a:gd name="connsiteX2" fmla="*/ 19499 w 590237"/>
                <a:gd name="connsiteY2" fmla="*/ 751 h 590237"/>
                <a:gd name="connsiteX3" fmla="*/ 139654 w 590237"/>
                <a:gd name="connsiteY3" fmla="*/ 751 h 590237"/>
                <a:gd name="connsiteX4" fmla="*/ 181814 w 590237"/>
                <a:gd name="connsiteY4" fmla="*/ 21128 h 590237"/>
                <a:gd name="connsiteX5" fmla="*/ 179004 w 590237"/>
                <a:gd name="connsiteY5" fmla="*/ 60477 h 590237"/>
                <a:gd name="connsiteX6" fmla="*/ 153708 w 590237"/>
                <a:gd name="connsiteY6" fmla="*/ 106150 h 590237"/>
                <a:gd name="connsiteX7" fmla="*/ 211326 w 590237"/>
                <a:gd name="connsiteY7" fmla="*/ 149013 h 590237"/>
                <a:gd name="connsiteX8" fmla="*/ 278079 w 590237"/>
                <a:gd name="connsiteY8" fmla="*/ 126528 h 590237"/>
                <a:gd name="connsiteX9" fmla="*/ 274566 w 590237"/>
                <a:gd name="connsiteY9" fmla="*/ 68206 h 590237"/>
                <a:gd name="connsiteX10" fmla="*/ 254188 w 590237"/>
                <a:gd name="connsiteY10" fmla="*/ 34479 h 590237"/>
                <a:gd name="connsiteX11" fmla="*/ 301970 w 590237"/>
                <a:gd name="connsiteY11" fmla="*/ 751 h 590237"/>
                <a:gd name="connsiteX12" fmla="*/ 424936 w 590237"/>
                <a:gd name="connsiteY12" fmla="*/ 48 h 590237"/>
                <a:gd name="connsiteX13" fmla="*/ 442503 w 590237"/>
                <a:gd name="connsiteY13" fmla="*/ 19723 h 590237"/>
                <a:gd name="connsiteX14" fmla="*/ 442503 w 590237"/>
                <a:gd name="connsiteY14" fmla="*/ 134959 h 590237"/>
                <a:gd name="connsiteX15" fmla="*/ 450934 w 590237"/>
                <a:gd name="connsiteY15" fmla="*/ 165877 h 590237"/>
                <a:gd name="connsiteX16" fmla="*/ 484663 w 590237"/>
                <a:gd name="connsiteY16" fmla="*/ 167282 h 590237"/>
                <a:gd name="connsiteX17" fmla="*/ 574603 w 590237"/>
                <a:gd name="connsiteY17" fmla="*/ 167985 h 590237"/>
                <a:gd name="connsiteX18" fmla="*/ 559145 w 590237"/>
                <a:gd name="connsiteY18" fmla="*/ 292356 h 590237"/>
                <a:gd name="connsiteX19" fmla="*/ 489581 w 590237"/>
                <a:gd name="connsiteY19" fmla="*/ 286032 h 590237"/>
                <a:gd name="connsiteX20" fmla="*/ 462880 w 590237"/>
                <a:gd name="connsiteY20" fmla="*/ 269168 h 590237"/>
                <a:gd name="connsiteX21" fmla="*/ 442503 w 590237"/>
                <a:gd name="connsiteY21" fmla="*/ 305004 h 590237"/>
                <a:gd name="connsiteX22" fmla="*/ 442503 w 590237"/>
                <a:gd name="connsiteY22" fmla="*/ 406188 h 590237"/>
                <a:gd name="connsiteX23" fmla="*/ 404559 w 590237"/>
                <a:gd name="connsiteY23" fmla="*/ 442726 h 590237"/>
                <a:gd name="connsiteX24" fmla="*/ 308997 w 590237"/>
                <a:gd name="connsiteY24" fmla="*/ 442726 h 590237"/>
                <a:gd name="connsiteX25" fmla="*/ 278079 w 590237"/>
                <a:gd name="connsiteY25" fmla="*/ 451158 h 590237"/>
                <a:gd name="connsiteX26" fmla="*/ 276674 w 590237"/>
                <a:gd name="connsiteY26" fmla="*/ 483481 h 590237"/>
                <a:gd name="connsiteX27" fmla="*/ 301267 w 590237"/>
                <a:gd name="connsiteY27" fmla="*/ 541099 h 590237"/>
                <a:gd name="connsiteX28" fmla="*/ 235919 w 590237"/>
                <a:gd name="connsiteY28" fmla="*/ 590988 h 590237"/>
                <a:gd name="connsiteX29" fmla="*/ 153005 w 590237"/>
                <a:gd name="connsiteY29" fmla="*/ 560774 h 590237"/>
                <a:gd name="connsiteX30" fmla="*/ 160032 w 590237"/>
                <a:gd name="connsiteY30" fmla="*/ 489102 h 590237"/>
                <a:gd name="connsiteX31" fmla="*/ 176193 w 590237"/>
                <a:gd name="connsiteY31" fmla="*/ 465211 h 590237"/>
                <a:gd name="connsiteX32" fmla="*/ 141060 w 590237"/>
                <a:gd name="connsiteY32" fmla="*/ 443429 h 590237"/>
                <a:gd name="connsiteX33" fmla="*/ 20904 w 590237"/>
                <a:gd name="connsiteY33" fmla="*/ 444132 h 590237"/>
                <a:gd name="connsiteX34" fmla="*/ 527 w 590237"/>
                <a:gd name="connsiteY34" fmla="*/ 423052 h 590237"/>
                <a:gd name="connsiteX35" fmla="*/ 527 w 590237"/>
                <a:gd name="connsiteY35" fmla="*/ 307815 h 590237"/>
                <a:gd name="connsiteX36" fmla="*/ 14580 w 590237"/>
                <a:gd name="connsiteY36" fmla="*/ 267763 h 590237"/>
                <a:gd name="connsiteX37" fmla="*/ 61659 w 590237"/>
                <a:gd name="connsiteY37" fmla="*/ 268466 h 590237"/>
                <a:gd name="connsiteX38" fmla="*/ 103819 w 590237"/>
                <a:gd name="connsiteY38" fmla="*/ 291654 h 590237"/>
                <a:gd name="connsiteX39" fmla="*/ 147384 w 590237"/>
                <a:gd name="connsiteY39" fmla="*/ 243872 h 590237"/>
                <a:gd name="connsiteX40" fmla="*/ 123493 w 590237"/>
                <a:gd name="connsiteY40" fmla="*/ 165174 h 590237"/>
                <a:gd name="connsiteX41" fmla="*/ 67280 w 590237"/>
                <a:gd name="connsiteY41" fmla="*/ 170795 h 590237"/>
                <a:gd name="connsiteX42" fmla="*/ 32849 w 590237"/>
                <a:gd name="connsiteY42" fmla="*/ 191173 h 590237"/>
                <a:gd name="connsiteX43" fmla="*/ 527 w 590237"/>
                <a:gd name="connsiteY43" fmla="*/ 147607 h 590237"/>
                <a:gd name="connsiteX44" fmla="*/ 527 w 590237"/>
                <a:gd name="connsiteY44" fmla="*/ 111772 h 590237"/>
                <a:gd name="connsiteX45" fmla="*/ 527 w 590237"/>
                <a:gd name="connsiteY45" fmla="*/ 7874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90237">
                  <a:moveTo>
                    <a:pt x="527" y="78746"/>
                  </a:moveTo>
                  <a:cubicBezTo>
                    <a:pt x="527" y="59774"/>
                    <a:pt x="1229" y="40100"/>
                    <a:pt x="527" y="21128"/>
                  </a:cubicBezTo>
                  <a:cubicBezTo>
                    <a:pt x="-176" y="7075"/>
                    <a:pt x="2635" y="48"/>
                    <a:pt x="19499" y="751"/>
                  </a:cubicBezTo>
                  <a:cubicBezTo>
                    <a:pt x="59551" y="2156"/>
                    <a:pt x="99602" y="1453"/>
                    <a:pt x="139654" y="751"/>
                  </a:cubicBezTo>
                  <a:cubicBezTo>
                    <a:pt x="157924" y="751"/>
                    <a:pt x="171274" y="7777"/>
                    <a:pt x="181814" y="21128"/>
                  </a:cubicBezTo>
                  <a:cubicBezTo>
                    <a:pt x="193057" y="35181"/>
                    <a:pt x="195165" y="47829"/>
                    <a:pt x="179004" y="60477"/>
                  </a:cubicBezTo>
                  <a:cubicBezTo>
                    <a:pt x="164247" y="71720"/>
                    <a:pt x="144573" y="82962"/>
                    <a:pt x="153708" y="106150"/>
                  </a:cubicBezTo>
                  <a:cubicBezTo>
                    <a:pt x="163545" y="131446"/>
                    <a:pt x="181814" y="147607"/>
                    <a:pt x="211326" y="149013"/>
                  </a:cubicBezTo>
                  <a:cubicBezTo>
                    <a:pt x="236622" y="149715"/>
                    <a:pt x="260513" y="148310"/>
                    <a:pt x="278079" y="126528"/>
                  </a:cubicBezTo>
                  <a:cubicBezTo>
                    <a:pt x="297051" y="102637"/>
                    <a:pt x="296348" y="88584"/>
                    <a:pt x="274566" y="68206"/>
                  </a:cubicBezTo>
                  <a:cubicBezTo>
                    <a:pt x="264728" y="59072"/>
                    <a:pt x="246459" y="54153"/>
                    <a:pt x="254188" y="34479"/>
                  </a:cubicBezTo>
                  <a:cubicBezTo>
                    <a:pt x="262620" y="13399"/>
                    <a:pt x="278079" y="751"/>
                    <a:pt x="301970" y="751"/>
                  </a:cubicBezTo>
                  <a:cubicBezTo>
                    <a:pt x="342724" y="751"/>
                    <a:pt x="384181" y="1453"/>
                    <a:pt x="424936" y="48"/>
                  </a:cubicBezTo>
                  <a:cubicBezTo>
                    <a:pt x="441097" y="-655"/>
                    <a:pt x="442503" y="6372"/>
                    <a:pt x="442503" y="19723"/>
                  </a:cubicBezTo>
                  <a:cubicBezTo>
                    <a:pt x="441800" y="58369"/>
                    <a:pt x="442503" y="96313"/>
                    <a:pt x="442503" y="134959"/>
                  </a:cubicBezTo>
                  <a:cubicBezTo>
                    <a:pt x="442503" y="146202"/>
                    <a:pt x="443205" y="156742"/>
                    <a:pt x="450934" y="165877"/>
                  </a:cubicBezTo>
                  <a:cubicBezTo>
                    <a:pt x="461474" y="179227"/>
                    <a:pt x="470609" y="184849"/>
                    <a:pt x="484663" y="167282"/>
                  </a:cubicBezTo>
                  <a:cubicBezTo>
                    <a:pt x="513472" y="131446"/>
                    <a:pt x="545091" y="132149"/>
                    <a:pt x="574603" y="167985"/>
                  </a:cubicBezTo>
                  <a:cubicBezTo>
                    <a:pt x="604115" y="203118"/>
                    <a:pt x="595683" y="265655"/>
                    <a:pt x="559145" y="292356"/>
                  </a:cubicBezTo>
                  <a:cubicBezTo>
                    <a:pt x="531741" y="312031"/>
                    <a:pt x="512769" y="309923"/>
                    <a:pt x="489581" y="286032"/>
                  </a:cubicBezTo>
                  <a:cubicBezTo>
                    <a:pt x="482554" y="278303"/>
                    <a:pt x="479041" y="260736"/>
                    <a:pt x="462880" y="269168"/>
                  </a:cubicBezTo>
                  <a:cubicBezTo>
                    <a:pt x="449529" y="276195"/>
                    <a:pt x="442503" y="288843"/>
                    <a:pt x="442503" y="305004"/>
                  </a:cubicBezTo>
                  <a:cubicBezTo>
                    <a:pt x="442503" y="338732"/>
                    <a:pt x="442503" y="372460"/>
                    <a:pt x="442503" y="406188"/>
                  </a:cubicBezTo>
                  <a:cubicBezTo>
                    <a:pt x="442503" y="442726"/>
                    <a:pt x="442503" y="442726"/>
                    <a:pt x="404559" y="442726"/>
                  </a:cubicBezTo>
                  <a:cubicBezTo>
                    <a:pt x="372939" y="442726"/>
                    <a:pt x="340616" y="442726"/>
                    <a:pt x="308997" y="442726"/>
                  </a:cubicBezTo>
                  <a:cubicBezTo>
                    <a:pt x="297754" y="442726"/>
                    <a:pt x="287214" y="443429"/>
                    <a:pt x="278079" y="451158"/>
                  </a:cubicBezTo>
                  <a:cubicBezTo>
                    <a:pt x="266837" y="460995"/>
                    <a:pt x="259107" y="470130"/>
                    <a:pt x="276674" y="483481"/>
                  </a:cubicBezTo>
                  <a:cubicBezTo>
                    <a:pt x="295646" y="497534"/>
                    <a:pt x="312510" y="514398"/>
                    <a:pt x="301267" y="541099"/>
                  </a:cubicBezTo>
                  <a:cubicBezTo>
                    <a:pt x="289322" y="569206"/>
                    <a:pt x="268945" y="588880"/>
                    <a:pt x="235919" y="590988"/>
                  </a:cubicBezTo>
                  <a:cubicBezTo>
                    <a:pt x="203597" y="593096"/>
                    <a:pt x="174085" y="588880"/>
                    <a:pt x="153005" y="560774"/>
                  </a:cubicBezTo>
                  <a:cubicBezTo>
                    <a:pt x="132628" y="533370"/>
                    <a:pt x="134736" y="512290"/>
                    <a:pt x="160032" y="489102"/>
                  </a:cubicBezTo>
                  <a:cubicBezTo>
                    <a:pt x="167058" y="482778"/>
                    <a:pt x="183219" y="479967"/>
                    <a:pt x="176193" y="465211"/>
                  </a:cubicBezTo>
                  <a:cubicBezTo>
                    <a:pt x="169869" y="451861"/>
                    <a:pt x="157924" y="443429"/>
                    <a:pt x="141060" y="443429"/>
                  </a:cubicBezTo>
                  <a:cubicBezTo>
                    <a:pt x="101008" y="443429"/>
                    <a:pt x="60956" y="442726"/>
                    <a:pt x="20904" y="444132"/>
                  </a:cubicBezTo>
                  <a:cubicBezTo>
                    <a:pt x="3338" y="444834"/>
                    <a:pt x="-176" y="439213"/>
                    <a:pt x="527" y="423052"/>
                  </a:cubicBezTo>
                  <a:cubicBezTo>
                    <a:pt x="1932" y="385108"/>
                    <a:pt x="1229" y="346461"/>
                    <a:pt x="527" y="307815"/>
                  </a:cubicBezTo>
                  <a:cubicBezTo>
                    <a:pt x="527" y="292356"/>
                    <a:pt x="3338" y="279006"/>
                    <a:pt x="14580" y="267763"/>
                  </a:cubicBezTo>
                  <a:cubicBezTo>
                    <a:pt x="33552" y="249494"/>
                    <a:pt x="44092" y="249494"/>
                    <a:pt x="61659" y="268466"/>
                  </a:cubicBezTo>
                  <a:cubicBezTo>
                    <a:pt x="72901" y="281114"/>
                    <a:pt x="82739" y="297978"/>
                    <a:pt x="103819" y="291654"/>
                  </a:cubicBezTo>
                  <a:cubicBezTo>
                    <a:pt x="126304" y="283924"/>
                    <a:pt x="143168" y="269168"/>
                    <a:pt x="147384" y="243872"/>
                  </a:cubicBezTo>
                  <a:cubicBezTo>
                    <a:pt x="153005" y="213658"/>
                    <a:pt x="150897" y="185551"/>
                    <a:pt x="123493" y="165174"/>
                  </a:cubicBezTo>
                  <a:cubicBezTo>
                    <a:pt x="101008" y="147607"/>
                    <a:pt x="86954" y="149013"/>
                    <a:pt x="67280" y="170795"/>
                  </a:cubicBezTo>
                  <a:cubicBezTo>
                    <a:pt x="58145" y="181335"/>
                    <a:pt x="51821" y="198902"/>
                    <a:pt x="32849" y="191173"/>
                  </a:cubicBezTo>
                  <a:cubicBezTo>
                    <a:pt x="13878" y="183443"/>
                    <a:pt x="1932" y="168687"/>
                    <a:pt x="527" y="147607"/>
                  </a:cubicBezTo>
                  <a:cubicBezTo>
                    <a:pt x="-176" y="135662"/>
                    <a:pt x="527" y="123717"/>
                    <a:pt x="527" y="111772"/>
                  </a:cubicBezTo>
                  <a:cubicBezTo>
                    <a:pt x="-176" y="100529"/>
                    <a:pt x="-176" y="89989"/>
                    <a:pt x="527" y="787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433866E9-D2BD-410F-9B63-CA3CB4631ED4}"/>
                </a:ext>
              </a:extLst>
            </p:cNvPr>
            <p:cNvSpPr/>
            <p:nvPr/>
          </p:nvSpPr>
          <p:spPr>
            <a:xfrm>
              <a:off x="3554235" y="3794214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70F8132B-F4A1-470F-AAF0-8F765C5DE0F8}"/>
                </a:ext>
              </a:extLst>
            </p:cNvPr>
            <p:cNvSpPr/>
            <p:nvPr/>
          </p:nvSpPr>
          <p:spPr>
            <a:xfrm flipH="1">
              <a:off x="3558624" y="3027312"/>
              <a:ext cx="1026185" cy="1026186"/>
            </a:xfrm>
            <a:custGeom>
              <a:avLst/>
              <a:gdLst>
                <a:gd name="connsiteX0" fmla="*/ 527 w 590237"/>
                <a:gd name="connsiteY0" fmla="*/ 78746 h 590237"/>
                <a:gd name="connsiteX1" fmla="*/ 527 w 590237"/>
                <a:gd name="connsiteY1" fmla="*/ 21128 h 590237"/>
                <a:gd name="connsiteX2" fmla="*/ 19499 w 590237"/>
                <a:gd name="connsiteY2" fmla="*/ 751 h 590237"/>
                <a:gd name="connsiteX3" fmla="*/ 139654 w 590237"/>
                <a:gd name="connsiteY3" fmla="*/ 751 h 590237"/>
                <a:gd name="connsiteX4" fmla="*/ 181814 w 590237"/>
                <a:gd name="connsiteY4" fmla="*/ 21128 h 590237"/>
                <a:gd name="connsiteX5" fmla="*/ 179004 w 590237"/>
                <a:gd name="connsiteY5" fmla="*/ 60477 h 590237"/>
                <a:gd name="connsiteX6" fmla="*/ 153708 w 590237"/>
                <a:gd name="connsiteY6" fmla="*/ 106150 h 590237"/>
                <a:gd name="connsiteX7" fmla="*/ 211326 w 590237"/>
                <a:gd name="connsiteY7" fmla="*/ 149013 h 590237"/>
                <a:gd name="connsiteX8" fmla="*/ 278079 w 590237"/>
                <a:gd name="connsiteY8" fmla="*/ 126528 h 590237"/>
                <a:gd name="connsiteX9" fmla="*/ 274566 w 590237"/>
                <a:gd name="connsiteY9" fmla="*/ 68206 h 590237"/>
                <a:gd name="connsiteX10" fmla="*/ 254188 w 590237"/>
                <a:gd name="connsiteY10" fmla="*/ 34479 h 590237"/>
                <a:gd name="connsiteX11" fmla="*/ 301970 w 590237"/>
                <a:gd name="connsiteY11" fmla="*/ 751 h 590237"/>
                <a:gd name="connsiteX12" fmla="*/ 424936 w 590237"/>
                <a:gd name="connsiteY12" fmla="*/ 48 h 590237"/>
                <a:gd name="connsiteX13" fmla="*/ 442503 w 590237"/>
                <a:gd name="connsiteY13" fmla="*/ 19723 h 590237"/>
                <a:gd name="connsiteX14" fmla="*/ 442503 w 590237"/>
                <a:gd name="connsiteY14" fmla="*/ 134959 h 590237"/>
                <a:gd name="connsiteX15" fmla="*/ 450934 w 590237"/>
                <a:gd name="connsiteY15" fmla="*/ 165877 h 590237"/>
                <a:gd name="connsiteX16" fmla="*/ 484663 w 590237"/>
                <a:gd name="connsiteY16" fmla="*/ 167282 h 590237"/>
                <a:gd name="connsiteX17" fmla="*/ 574603 w 590237"/>
                <a:gd name="connsiteY17" fmla="*/ 167985 h 590237"/>
                <a:gd name="connsiteX18" fmla="*/ 559145 w 590237"/>
                <a:gd name="connsiteY18" fmla="*/ 292356 h 590237"/>
                <a:gd name="connsiteX19" fmla="*/ 489581 w 590237"/>
                <a:gd name="connsiteY19" fmla="*/ 286032 h 590237"/>
                <a:gd name="connsiteX20" fmla="*/ 462880 w 590237"/>
                <a:gd name="connsiteY20" fmla="*/ 269168 h 590237"/>
                <a:gd name="connsiteX21" fmla="*/ 442503 w 590237"/>
                <a:gd name="connsiteY21" fmla="*/ 305004 h 590237"/>
                <a:gd name="connsiteX22" fmla="*/ 442503 w 590237"/>
                <a:gd name="connsiteY22" fmla="*/ 406188 h 590237"/>
                <a:gd name="connsiteX23" fmla="*/ 404559 w 590237"/>
                <a:gd name="connsiteY23" fmla="*/ 442726 h 590237"/>
                <a:gd name="connsiteX24" fmla="*/ 308997 w 590237"/>
                <a:gd name="connsiteY24" fmla="*/ 442726 h 590237"/>
                <a:gd name="connsiteX25" fmla="*/ 278079 w 590237"/>
                <a:gd name="connsiteY25" fmla="*/ 451158 h 590237"/>
                <a:gd name="connsiteX26" fmla="*/ 276674 w 590237"/>
                <a:gd name="connsiteY26" fmla="*/ 483481 h 590237"/>
                <a:gd name="connsiteX27" fmla="*/ 301267 w 590237"/>
                <a:gd name="connsiteY27" fmla="*/ 541099 h 590237"/>
                <a:gd name="connsiteX28" fmla="*/ 235919 w 590237"/>
                <a:gd name="connsiteY28" fmla="*/ 590988 h 590237"/>
                <a:gd name="connsiteX29" fmla="*/ 153005 w 590237"/>
                <a:gd name="connsiteY29" fmla="*/ 560774 h 590237"/>
                <a:gd name="connsiteX30" fmla="*/ 160032 w 590237"/>
                <a:gd name="connsiteY30" fmla="*/ 489102 h 590237"/>
                <a:gd name="connsiteX31" fmla="*/ 176193 w 590237"/>
                <a:gd name="connsiteY31" fmla="*/ 465211 h 590237"/>
                <a:gd name="connsiteX32" fmla="*/ 141060 w 590237"/>
                <a:gd name="connsiteY32" fmla="*/ 443429 h 590237"/>
                <a:gd name="connsiteX33" fmla="*/ 20904 w 590237"/>
                <a:gd name="connsiteY33" fmla="*/ 444132 h 590237"/>
                <a:gd name="connsiteX34" fmla="*/ 527 w 590237"/>
                <a:gd name="connsiteY34" fmla="*/ 423052 h 590237"/>
                <a:gd name="connsiteX35" fmla="*/ 527 w 590237"/>
                <a:gd name="connsiteY35" fmla="*/ 307815 h 590237"/>
                <a:gd name="connsiteX36" fmla="*/ 14580 w 590237"/>
                <a:gd name="connsiteY36" fmla="*/ 267763 h 590237"/>
                <a:gd name="connsiteX37" fmla="*/ 61659 w 590237"/>
                <a:gd name="connsiteY37" fmla="*/ 268466 h 590237"/>
                <a:gd name="connsiteX38" fmla="*/ 103819 w 590237"/>
                <a:gd name="connsiteY38" fmla="*/ 291654 h 590237"/>
                <a:gd name="connsiteX39" fmla="*/ 147384 w 590237"/>
                <a:gd name="connsiteY39" fmla="*/ 243872 h 590237"/>
                <a:gd name="connsiteX40" fmla="*/ 123493 w 590237"/>
                <a:gd name="connsiteY40" fmla="*/ 165174 h 590237"/>
                <a:gd name="connsiteX41" fmla="*/ 67280 w 590237"/>
                <a:gd name="connsiteY41" fmla="*/ 170795 h 590237"/>
                <a:gd name="connsiteX42" fmla="*/ 32849 w 590237"/>
                <a:gd name="connsiteY42" fmla="*/ 191173 h 590237"/>
                <a:gd name="connsiteX43" fmla="*/ 527 w 590237"/>
                <a:gd name="connsiteY43" fmla="*/ 147607 h 590237"/>
                <a:gd name="connsiteX44" fmla="*/ 527 w 590237"/>
                <a:gd name="connsiteY44" fmla="*/ 111772 h 590237"/>
                <a:gd name="connsiteX45" fmla="*/ 527 w 590237"/>
                <a:gd name="connsiteY45" fmla="*/ 7874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90237">
                  <a:moveTo>
                    <a:pt x="527" y="78746"/>
                  </a:moveTo>
                  <a:cubicBezTo>
                    <a:pt x="527" y="59774"/>
                    <a:pt x="1229" y="40100"/>
                    <a:pt x="527" y="21128"/>
                  </a:cubicBezTo>
                  <a:cubicBezTo>
                    <a:pt x="-176" y="7075"/>
                    <a:pt x="2635" y="48"/>
                    <a:pt x="19499" y="751"/>
                  </a:cubicBezTo>
                  <a:cubicBezTo>
                    <a:pt x="59551" y="2156"/>
                    <a:pt x="99602" y="1453"/>
                    <a:pt x="139654" y="751"/>
                  </a:cubicBezTo>
                  <a:cubicBezTo>
                    <a:pt x="157924" y="751"/>
                    <a:pt x="171274" y="7777"/>
                    <a:pt x="181814" y="21128"/>
                  </a:cubicBezTo>
                  <a:cubicBezTo>
                    <a:pt x="193057" y="35181"/>
                    <a:pt x="195165" y="47829"/>
                    <a:pt x="179004" y="60477"/>
                  </a:cubicBezTo>
                  <a:cubicBezTo>
                    <a:pt x="164247" y="71720"/>
                    <a:pt x="144573" y="82962"/>
                    <a:pt x="153708" y="106150"/>
                  </a:cubicBezTo>
                  <a:cubicBezTo>
                    <a:pt x="163545" y="131446"/>
                    <a:pt x="181814" y="147607"/>
                    <a:pt x="211326" y="149013"/>
                  </a:cubicBezTo>
                  <a:cubicBezTo>
                    <a:pt x="236622" y="149715"/>
                    <a:pt x="260513" y="148310"/>
                    <a:pt x="278079" y="126528"/>
                  </a:cubicBezTo>
                  <a:cubicBezTo>
                    <a:pt x="297051" y="102637"/>
                    <a:pt x="296348" y="88584"/>
                    <a:pt x="274566" y="68206"/>
                  </a:cubicBezTo>
                  <a:cubicBezTo>
                    <a:pt x="264728" y="59072"/>
                    <a:pt x="246459" y="54153"/>
                    <a:pt x="254188" y="34479"/>
                  </a:cubicBezTo>
                  <a:cubicBezTo>
                    <a:pt x="262620" y="13399"/>
                    <a:pt x="278079" y="751"/>
                    <a:pt x="301970" y="751"/>
                  </a:cubicBezTo>
                  <a:cubicBezTo>
                    <a:pt x="342724" y="751"/>
                    <a:pt x="384181" y="1453"/>
                    <a:pt x="424936" y="48"/>
                  </a:cubicBezTo>
                  <a:cubicBezTo>
                    <a:pt x="441097" y="-655"/>
                    <a:pt x="442503" y="6372"/>
                    <a:pt x="442503" y="19723"/>
                  </a:cubicBezTo>
                  <a:cubicBezTo>
                    <a:pt x="441800" y="58369"/>
                    <a:pt x="442503" y="96313"/>
                    <a:pt x="442503" y="134959"/>
                  </a:cubicBezTo>
                  <a:cubicBezTo>
                    <a:pt x="442503" y="146202"/>
                    <a:pt x="443205" y="156742"/>
                    <a:pt x="450934" y="165877"/>
                  </a:cubicBezTo>
                  <a:cubicBezTo>
                    <a:pt x="461474" y="179227"/>
                    <a:pt x="470609" y="184849"/>
                    <a:pt x="484663" y="167282"/>
                  </a:cubicBezTo>
                  <a:cubicBezTo>
                    <a:pt x="513472" y="131446"/>
                    <a:pt x="545091" y="132149"/>
                    <a:pt x="574603" y="167985"/>
                  </a:cubicBezTo>
                  <a:cubicBezTo>
                    <a:pt x="604115" y="203118"/>
                    <a:pt x="595683" y="265655"/>
                    <a:pt x="559145" y="292356"/>
                  </a:cubicBezTo>
                  <a:cubicBezTo>
                    <a:pt x="531741" y="312031"/>
                    <a:pt x="512769" y="309923"/>
                    <a:pt x="489581" y="286032"/>
                  </a:cubicBezTo>
                  <a:cubicBezTo>
                    <a:pt x="482554" y="278303"/>
                    <a:pt x="479041" y="260736"/>
                    <a:pt x="462880" y="269168"/>
                  </a:cubicBezTo>
                  <a:cubicBezTo>
                    <a:pt x="449529" y="276195"/>
                    <a:pt x="442503" y="288843"/>
                    <a:pt x="442503" y="305004"/>
                  </a:cubicBezTo>
                  <a:cubicBezTo>
                    <a:pt x="442503" y="338732"/>
                    <a:pt x="442503" y="372460"/>
                    <a:pt x="442503" y="406188"/>
                  </a:cubicBezTo>
                  <a:cubicBezTo>
                    <a:pt x="442503" y="442726"/>
                    <a:pt x="442503" y="442726"/>
                    <a:pt x="404559" y="442726"/>
                  </a:cubicBezTo>
                  <a:cubicBezTo>
                    <a:pt x="372939" y="442726"/>
                    <a:pt x="340616" y="442726"/>
                    <a:pt x="308997" y="442726"/>
                  </a:cubicBezTo>
                  <a:cubicBezTo>
                    <a:pt x="297754" y="442726"/>
                    <a:pt x="287214" y="443429"/>
                    <a:pt x="278079" y="451158"/>
                  </a:cubicBezTo>
                  <a:cubicBezTo>
                    <a:pt x="266837" y="460995"/>
                    <a:pt x="259107" y="470130"/>
                    <a:pt x="276674" y="483481"/>
                  </a:cubicBezTo>
                  <a:cubicBezTo>
                    <a:pt x="295646" y="497534"/>
                    <a:pt x="312510" y="514398"/>
                    <a:pt x="301267" y="541099"/>
                  </a:cubicBezTo>
                  <a:cubicBezTo>
                    <a:pt x="289322" y="569206"/>
                    <a:pt x="268945" y="588880"/>
                    <a:pt x="235919" y="590988"/>
                  </a:cubicBezTo>
                  <a:cubicBezTo>
                    <a:pt x="203597" y="593096"/>
                    <a:pt x="174085" y="588880"/>
                    <a:pt x="153005" y="560774"/>
                  </a:cubicBezTo>
                  <a:cubicBezTo>
                    <a:pt x="132628" y="533370"/>
                    <a:pt x="134736" y="512290"/>
                    <a:pt x="160032" y="489102"/>
                  </a:cubicBezTo>
                  <a:cubicBezTo>
                    <a:pt x="167058" y="482778"/>
                    <a:pt x="183219" y="479967"/>
                    <a:pt x="176193" y="465211"/>
                  </a:cubicBezTo>
                  <a:cubicBezTo>
                    <a:pt x="169869" y="451861"/>
                    <a:pt x="157924" y="443429"/>
                    <a:pt x="141060" y="443429"/>
                  </a:cubicBezTo>
                  <a:cubicBezTo>
                    <a:pt x="101008" y="443429"/>
                    <a:pt x="60956" y="442726"/>
                    <a:pt x="20904" y="444132"/>
                  </a:cubicBezTo>
                  <a:cubicBezTo>
                    <a:pt x="3338" y="444834"/>
                    <a:pt x="-176" y="439213"/>
                    <a:pt x="527" y="423052"/>
                  </a:cubicBezTo>
                  <a:cubicBezTo>
                    <a:pt x="1932" y="385108"/>
                    <a:pt x="1229" y="346461"/>
                    <a:pt x="527" y="307815"/>
                  </a:cubicBezTo>
                  <a:cubicBezTo>
                    <a:pt x="527" y="292356"/>
                    <a:pt x="3338" y="279006"/>
                    <a:pt x="14580" y="267763"/>
                  </a:cubicBezTo>
                  <a:cubicBezTo>
                    <a:pt x="33552" y="249494"/>
                    <a:pt x="44092" y="249494"/>
                    <a:pt x="61659" y="268466"/>
                  </a:cubicBezTo>
                  <a:cubicBezTo>
                    <a:pt x="72901" y="281114"/>
                    <a:pt x="82739" y="297978"/>
                    <a:pt x="103819" y="291654"/>
                  </a:cubicBezTo>
                  <a:cubicBezTo>
                    <a:pt x="126304" y="283924"/>
                    <a:pt x="143168" y="269168"/>
                    <a:pt x="147384" y="243872"/>
                  </a:cubicBezTo>
                  <a:cubicBezTo>
                    <a:pt x="153005" y="213658"/>
                    <a:pt x="150897" y="185551"/>
                    <a:pt x="123493" y="165174"/>
                  </a:cubicBezTo>
                  <a:cubicBezTo>
                    <a:pt x="101008" y="147607"/>
                    <a:pt x="86954" y="149013"/>
                    <a:pt x="67280" y="170795"/>
                  </a:cubicBezTo>
                  <a:cubicBezTo>
                    <a:pt x="58145" y="181335"/>
                    <a:pt x="51821" y="198902"/>
                    <a:pt x="32849" y="191173"/>
                  </a:cubicBezTo>
                  <a:cubicBezTo>
                    <a:pt x="13878" y="183443"/>
                    <a:pt x="1932" y="168687"/>
                    <a:pt x="527" y="147607"/>
                  </a:cubicBezTo>
                  <a:cubicBezTo>
                    <a:pt x="-176" y="135662"/>
                    <a:pt x="527" y="123717"/>
                    <a:pt x="527" y="111772"/>
                  </a:cubicBezTo>
                  <a:cubicBezTo>
                    <a:pt x="-176" y="100529"/>
                    <a:pt x="-176" y="89989"/>
                    <a:pt x="527" y="787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543B150A-33AE-4B62-AAFF-D4D3791EA867}"/>
                </a:ext>
              </a:extLst>
            </p:cNvPr>
            <p:cNvSpPr/>
            <p:nvPr/>
          </p:nvSpPr>
          <p:spPr>
            <a:xfrm>
              <a:off x="4324750" y="4566984"/>
              <a:ext cx="1282731" cy="769640"/>
            </a:xfrm>
            <a:custGeom>
              <a:avLst/>
              <a:gdLst>
                <a:gd name="connsiteX0" fmla="*/ 220814 w 737797"/>
                <a:gd name="connsiteY0" fmla="*/ 442759 h 442678"/>
                <a:gd name="connsiteX1" fmla="*/ 153359 w 737797"/>
                <a:gd name="connsiteY1" fmla="*/ 437841 h 442678"/>
                <a:gd name="connsiteX2" fmla="*/ 149143 w 737797"/>
                <a:gd name="connsiteY2" fmla="*/ 366169 h 442678"/>
                <a:gd name="connsiteX3" fmla="*/ 149143 w 737797"/>
                <a:gd name="connsiteY3" fmla="*/ 302929 h 442678"/>
                <a:gd name="connsiteX4" fmla="*/ 127360 w 737797"/>
                <a:gd name="connsiteY4" fmla="*/ 267796 h 442678"/>
                <a:gd name="connsiteX5" fmla="*/ 103470 w 737797"/>
                <a:gd name="connsiteY5" fmla="*/ 283957 h 442678"/>
                <a:gd name="connsiteX6" fmla="*/ 31095 w 737797"/>
                <a:gd name="connsiteY6" fmla="*/ 290984 h 442678"/>
                <a:gd name="connsiteX7" fmla="*/ 28987 w 737797"/>
                <a:gd name="connsiteY7" fmla="*/ 153965 h 442678"/>
                <a:gd name="connsiteX8" fmla="*/ 102767 w 737797"/>
                <a:gd name="connsiteY8" fmla="*/ 160288 h 442678"/>
                <a:gd name="connsiteX9" fmla="*/ 127360 w 737797"/>
                <a:gd name="connsiteY9" fmla="*/ 175747 h 442678"/>
                <a:gd name="connsiteX10" fmla="*/ 148440 w 737797"/>
                <a:gd name="connsiteY10" fmla="*/ 142722 h 442678"/>
                <a:gd name="connsiteX11" fmla="*/ 147738 w 737797"/>
                <a:gd name="connsiteY11" fmla="*/ 24674 h 442678"/>
                <a:gd name="connsiteX12" fmla="*/ 173736 w 737797"/>
                <a:gd name="connsiteY12" fmla="*/ 81 h 442678"/>
                <a:gd name="connsiteX13" fmla="*/ 288973 w 737797"/>
                <a:gd name="connsiteY13" fmla="*/ 81 h 442678"/>
                <a:gd name="connsiteX14" fmla="*/ 325511 w 737797"/>
                <a:gd name="connsiteY14" fmla="*/ 14134 h 442678"/>
                <a:gd name="connsiteX15" fmla="*/ 323404 w 737797"/>
                <a:gd name="connsiteY15" fmla="*/ 60510 h 442678"/>
                <a:gd name="connsiteX16" fmla="*/ 300918 w 737797"/>
                <a:gd name="connsiteY16" fmla="*/ 100562 h 442678"/>
                <a:gd name="connsiteX17" fmla="*/ 342376 w 737797"/>
                <a:gd name="connsiteY17" fmla="*/ 144127 h 442678"/>
                <a:gd name="connsiteX18" fmla="*/ 425290 w 737797"/>
                <a:gd name="connsiteY18" fmla="*/ 125155 h 442678"/>
                <a:gd name="connsiteX19" fmla="*/ 421074 w 737797"/>
                <a:gd name="connsiteY19" fmla="*/ 64726 h 442678"/>
                <a:gd name="connsiteX20" fmla="*/ 401399 w 737797"/>
                <a:gd name="connsiteY20" fmla="*/ 33106 h 442678"/>
                <a:gd name="connsiteX21" fmla="*/ 441451 w 737797"/>
                <a:gd name="connsiteY21" fmla="*/ 783 h 442678"/>
                <a:gd name="connsiteX22" fmla="*/ 578470 w 737797"/>
                <a:gd name="connsiteY22" fmla="*/ 81 h 442678"/>
                <a:gd name="connsiteX23" fmla="*/ 591821 w 737797"/>
                <a:gd name="connsiteY23" fmla="*/ 17648 h 442678"/>
                <a:gd name="connsiteX24" fmla="*/ 591821 w 737797"/>
                <a:gd name="connsiteY24" fmla="*/ 135695 h 442678"/>
                <a:gd name="connsiteX25" fmla="*/ 602361 w 737797"/>
                <a:gd name="connsiteY25" fmla="*/ 168018 h 442678"/>
                <a:gd name="connsiteX26" fmla="*/ 631170 w 737797"/>
                <a:gd name="connsiteY26" fmla="*/ 166612 h 442678"/>
                <a:gd name="connsiteX27" fmla="*/ 683168 w 737797"/>
                <a:gd name="connsiteY27" fmla="*/ 139208 h 442678"/>
                <a:gd name="connsiteX28" fmla="*/ 737975 w 737797"/>
                <a:gd name="connsiteY28" fmla="*/ 194719 h 442678"/>
                <a:gd name="connsiteX29" fmla="*/ 711977 w 737797"/>
                <a:gd name="connsiteY29" fmla="*/ 286768 h 442678"/>
                <a:gd name="connsiteX30" fmla="*/ 636089 w 737797"/>
                <a:gd name="connsiteY30" fmla="*/ 281849 h 442678"/>
                <a:gd name="connsiteX31" fmla="*/ 614306 w 737797"/>
                <a:gd name="connsiteY31" fmla="*/ 266391 h 442678"/>
                <a:gd name="connsiteX32" fmla="*/ 592524 w 737797"/>
                <a:gd name="connsiteY32" fmla="*/ 298011 h 442678"/>
                <a:gd name="connsiteX33" fmla="*/ 593226 w 737797"/>
                <a:gd name="connsiteY33" fmla="*/ 418166 h 442678"/>
                <a:gd name="connsiteX34" fmla="*/ 571444 w 737797"/>
                <a:gd name="connsiteY34" fmla="*/ 441354 h 442678"/>
                <a:gd name="connsiteX35" fmla="*/ 453396 w 737797"/>
                <a:gd name="connsiteY35" fmla="*/ 441354 h 442678"/>
                <a:gd name="connsiteX36" fmla="*/ 411939 w 737797"/>
                <a:gd name="connsiteY36" fmla="*/ 424490 h 442678"/>
                <a:gd name="connsiteX37" fmla="*/ 415452 w 737797"/>
                <a:gd name="connsiteY37" fmla="*/ 380925 h 442678"/>
                <a:gd name="connsiteX38" fmla="*/ 439343 w 737797"/>
                <a:gd name="connsiteY38" fmla="*/ 338765 h 442678"/>
                <a:gd name="connsiteX39" fmla="*/ 394372 w 737797"/>
                <a:gd name="connsiteY39" fmla="*/ 295902 h 442678"/>
                <a:gd name="connsiteX40" fmla="*/ 318485 w 737797"/>
                <a:gd name="connsiteY40" fmla="*/ 312766 h 442678"/>
                <a:gd name="connsiteX41" fmla="*/ 320593 w 737797"/>
                <a:gd name="connsiteY41" fmla="*/ 377412 h 442678"/>
                <a:gd name="connsiteX42" fmla="*/ 338862 w 737797"/>
                <a:gd name="connsiteY42" fmla="*/ 409032 h 442678"/>
                <a:gd name="connsiteX43" fmla="*/ 298107 w 737797"/>
                <a:gd name="connsiteY43" fmla="*/ 440651 h 442678"/>
                <a:gd name="connsiteX44" fmla="*/ 220814 w 737797"/>
                <a:gd name="connsiteY44" fmla="*/ 44275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37797" h="442678">
                  <a:moveTo>
                    <a:pt x="220814" y="442759"/>
                  </a:moveTo>
                  <a:cubicBezTo>
                    <a:pt x="201140" y="440651"/>
                    <a:pt x="167412" y="454002"/>
                    <a:pt x="153359" y="437841"/>
                  </a:cubicBezTo>
                  <a:cubicBezTo>
                    <a:pt x="140711" y="423787"/>
                    <a:pt x="149845" y="390762"/>
                    <a:pt x="149143" y="366169"/>
                  </a:cubicBezTo>
                  <a:cubicBezTo>
                    <a:pt x="149143" y="345089"/>
                    <a:pt x="148440" y="324009"/>
                    <a:pt x="149143" y="302929"/>
                  </a:cubicBezTo>
                  <a:cubicBezTo>
                    <a:pt x="149845" y="286065"/>
                    <a:pt x="141413" y="274120"/>
                    <a:pt x="127360" y="267796"/>
                  </a:cubicBezTo>
                  <a:cubicBezTo>
                    <a:pt x="112604" y="260769"/>
                    <a:pt x="109794" y="276931"/>
                    <a:pt x="103470" y="283957"/>
                  </a:cubicBezTo>
                  <a:cubicBezTo>
                    <a:pt x="79579" y="309253"/>
                    <a:pt x="59905" y="309956"/>
                    <a:pt x="31095" y="290984"/>
                  </a:cubicBezTo>
                  <a:cubicBezTo>
                    <a:pt x="-10362" y="263580"/>
                    <a:pt x="-9659" y="181368"/>
                    <a:pt x="28987" y="153965"/>
                  </a:cubicBezTo>
                  <a:cubicBezTo>
                    <a:pt x="58499" y="133587"/>
                    <a:pt x="78174" y="133587"/>
                    <a:pt x="102767" y="160288"/>
                  </a:cubicBezTo>
                  <a:cubicBezTo>
                    <a:pt x="109091" y="167315"/>
                    <a:pt x="112604" y="183476"/>
                    <a:pt x="127360" y="175747"/>
                  </a:cubicBezTo>
                  <a:cubicBezTo>
                    <a:pt x="140008" y="169423"/>
                    <a:pt x="148440" y="158883"/>
                    <a:pt x="148440" y="142722"/>
                  </a:cubicBezTo>
                  <a:cubicBezTo>
                    <a:pt x="148440" y="103373"/>
                    <a:pt x="149845" y="64023"/>
                    <a:pt x="147738" y="24674"/>
                  </a:cubicBezTo>
                  <a:cubicBezTo>
                    <a:pt x="146332" y="2892"/>
                    <a:pt x="154061" y="-621"/>
                    <a:pt x="173736" y="81"/>
                  </a:cubicBezTo>
                  <a:cubicBezTo>
                    <a:pt x="211680" y="1486"/>
                    <a:pt x="250326" y="783"/>
                    <a:pt x="288973" y="81"/>
                  </a:cubicBezTo>
                  <a:cubicBezTo>
                    <a:pt x="303729" y="81"/>
                    <a:pt x="315674" y="3594"/>
                    <a:pt x="325511" y="14134"/>
                  </a:cubicBezTo>
                  <a:cubicBezTo>
                    <a:pt x="343781" y="33106"/>
                    <a:pt x="343781" y="42943"/>
                    <a:pt x="323404" y="60510"/>
                  </a:cubicBezTo>
                  <a:cubicBezTo>
                    <a:pt x="310756" y="71050"/>
                    <a:pt x="295999" y="80887"/>
                    <a:pt x="300918" y="100562"/>
                  </a:cubicBezTo>
                  <a:cubicBezTo>
                    <a:pt x="306539" y="122345"/>
                    <a:pt x="320593" y="137803"/>
                    <a:pt x="342376" y="144127"/>
                  </a:cubicBezTo>
                  <a:cubicBezTo>
                    <a:pt x="373292" y="152559"/>
                    <a:pt x="402102" y="151154"/>
                    <a:pt x="425290" y="125155"/>
                  </a:cubicBezTo>
                  <a:cubicBezTo>
                    <a:pt x="446370" y="101967"/>
                    <a:pt x="444964" y="85103"/>
                    <a:pt x="421074" y="64726"/>
                  </a:cubicBezTo>
                  <a:cubicBezTo>
                    <a:pt x="411237" y="56294"/>
                    <a:pt x="395075" y="49970"/>
                    <a:pt x="401399" y="33106"/>
                  </a:cubicBezTo>
                  <a:cubicBezTo>
                    <a:pt x="408426" y="14837"/>
                    <a:pt x="421074" y="783"/>
                    <a:pt x="441451" y="783"/>
                  </a:cubicBezTo>
                  <a:cubicBezTo>
                    <a:pt x="487124" y="81"/>
                    <a:pt x="532797" y="783"/>
                    <a:pt x="578470" y="81"/>
                  </a:cubicBezTo>
                  <a:cubicBezTo>
                    <a:pt x="592524" y="81"/>
                    <a:pt x="591821" y="8513"/>
                    <a:pt x="591821" y="17648"/>
                  </a:cubicBezTo>
                  <a:cubicBezTo>
                    <a:pt x="591821" y="56997"/>
                    <a:pt x="591821" y="96346"/>
                    <a:pt x="591821" y="135695"/>
                  </a:cubicBezTo>
                  <a:cubicBezTo>
                    <a:pt x="591821" y="147640"/>
                    <a:pt x="592524" y="158883"/>
                    <a:pt x="602361" y="168018"/>
                  </a:cubicBezTo>
                  <a:cubicBezTo>
                    <a:pt x="612901" y="177855"/>
                    <a:pt x="621333" y="180666"/>
                    <a:pt x="631170" y="166612"/>
                  </a:cubicBezTo>
                  <a:cubicBezTo>
                    <a:pt x="643818" y="149046"/>
                    <a:pt x="659277" y="132182"/>
                    <a:pt x="683168" y="139208"/>
                  </a:cubicBezTo>
                  <a:cubicBezTo>
                    <a:pt x="710571" y="146938"/>
                    <a:pt x="731651" y="165207"/>
                    <a:pt x="737975" y="194719"/>
                  </a:cubicBezTo>
                  <a:cubicBezTo>
                    <a:pt x="745002" y="229149"/>
                    <a:pt x="742191" y="261472"/>
                    <a:pt x="711977" y="286768"/>
                  </a:cubicBezTo>
                  <a:cubicBezTo>
                    <a:pt x="683168" y="309956"/>
                    <a:pt x="660682" y="308551"/>
                    <a:pt x="636089" y="281849"/>
                  </a:cubicBezTo>
                  <a:cubicBezTo>
                    <a:pt x="629765" y="275525"/>
                    <a:pt x="626954" y="260769"/>
                    <a:pt x="614306" y="266391"/>
                  </a:cubicBezTo>
                  <a:cubicBezTo>
                    <a:pt x="601658" y="272012"/>
                    <a:pt x="592524" y="282552"/>
                    <a:pt x="592524" y="298011"/>
                  </a:cubicBezTo>
                  <a:cubicBezTo>
                    <a:pt x="592524" y="338062"/>
                    <a:pt x="591821" y="378114"/>
                    <a:pt x="593226" y="418166"/>
                  </a:cubicBezTo>
                  <a:cubicBezTo>
                    <a:pt x="593929" y="435030"/>
                    <a:pt x="590416" y="442057"/>
                    <a:pt x="571444" y="441354"/>
                  </a:cubicBezTo>
                  <a:cubicBezTo>
                    <a:pt x="532095" y="439948"/>
                    <a:pt x="492745" y="440651"/>
                    <a:pt x="453396" y="441354"/>
                  </a:cubicBezTo>
                  <a:cubicBezTo>
                    <a:pt x="436532" y="441354"/>
                    <a:pt x="423182" y="437138"/>
                    <a:pt x="411939" y="424490"/>
                  </a:cubicBezTo>
                  <a:cubicBezTo>
                    <a:pt x="397886" y="408329"/>
                    <a:pt x="396480" y="394275"/>
                    <a:pt x="415452" y="380925"/>
                  </a:cubicBezTo>
                  <a:cubicBezTo>
                    <a:pt x="429506" y="371087"/>
                    <a:pt x="445667" y="359142"/>
                    <a:pt x="439343" y="338765"/>
                  </a:cubicBezTo>
                  <a:cubicBezTo>
                    <a:pt x="432316" y="316982"/>
                    <a:pt x="417560" y="301524"/>
                    <a:pt x="394372" y="295902"/>
                  </a:cubicBezTo>
                  <a:cubicBezTo>
                    <a:pt x="366266" y="289579"/>
                    <a:pt x="340267" y="290984"/>
                    <a:pt x="318485" y="312766"/>
                  </a:cubicBezTo>
                  <a:cubicBezTo>
                    <a:pt x="294594" y="336657"/>
                    <a:pt x="295999" y="354224"/>
                    <a:pt x="320593" y="377412"/>
                  </a:cubicBezTo>
                  <a:cubicBezTo>
                    <a:pt x="329727" y="385844"/>
                    <a:pt x="347294" y="390060"/>
                    <a:pt x="338862" y="409032"/>
                  </a:cubicBezTo>
                  <a:cubicBezTo>
                    <a:pt x="330430" y="426598"/>
                    <a:pt x="319187" y="439948"/>
                    <a:pt x="298107" y="440651"/>
                  </a:cubicBezTo>
                  <a:cubicBezTo>
                    <a:pt x="274217" y="443462"/>
                    <a:pt x="250326" y="442759"/>
                    <a:pt x="220814" y="4427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A2818AF-845A-4102-925E-9E6FFAEFFC03}"/>
                </a:ext>
              </a:extLst>
            </p:cNvPr>
            <p:cNvSpPr/>
            <p:nvPr/>
          </p:nvSpPr>
          <p:spPr>
            <a:xfrm>
              <a:off x="5334451" y="4309250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5F5C69FF-CF04-4C05-B7E5-27905FEAF1B5}"/>
                </a:ext>
              </a:extLst>
            </p:cNvPr>
            <p:cNvSpPr/>
            <p:nvPr/>
          </p:nvSpPr>
          <p:spPr>
            <a:xfrm flipH="1">
              <a:off x="4312527" y="2785516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403E6C04-7612-4CFF-8321-BB00532CE149}"/>
                </a:ext>
              </a:extLst>
            </p:cNvPr>
            <p:cNvSpPr/>
            <p:nvPr/>
          </p:nvSpPr>
          <p:spPr>
            <a:xfrm>
              <a:off x="6598884" y="2269560"/>
              <a:ext cx="1282731" cy="1026186"/>
            </a:xfrm>
            <a:custGeom>
              <a:avLst/>
              <a:gdLst>
                <a:gd name="connsiteX0" fmla="*/ 230901 w 737797"/>
                <a:gd name="connsiteY0" fmla="*/ 1565 h 590237"/>
                <a:gd name="connsiteX1" fmla="*/ 291330 w 737797"/>
                <a:gd name="connsiteY1" fmla="*/ 1565 h 590237"/>
                <a:gd name="connsiteX2" fmla="*/ 336300 w 737797"/>
                <a:gd name="connsiteY2" fmla="*/ 31077 h 590237"/>
                <a:gd name="connsiteX3" fmla="*/ 317328 w 737797"/>
                <a:gd name="connsiteY3" fmla="*/ 68318 h 590237"/>
                <a:gd name="connsiteX4" fmla="*/ 313815 w 737797"/>
                <a:gd name="connsiteY4" fmla="*/ 126639 h 590237"/>
                <a:gd name="connsiteX5" fmla="*/ 417107 w 737797"/>
                <a:gd name="connsiteY5" fmla="*/ 135071 h 590237"/>
                <a:gd name="connsiteX6" fmla="*/ 417809 w 737797"/>
                <a:gd name="connsiteY6" fmla="*/ 64102 h 590237"/>
                <a:gd name="connsiteX7" fmla="*/ 401648 w 737797"/>
                <a:gd name="connsiteY7" fmla="*/ 36698 h 590237"/>
                <a:gd name="connsiteX8" fmla="*/ 437484 w 737797"/>
                <a:gd name="connsiteY8" fmla="*/ 3673 h 590237"/>
                <a:gd name="connsiteX9" fmla="*/ 579422 w 737797"/>
                <a:gd name="connsiteY9" fmla="*/ 2268 h 590237"/>
                <a:gd name="connsiteX10" fmla="*/ 589962 w 737797"/>
                <a:gd name="connsiteY10" fmla="*/ 19132 h 590237"/>
                <a:gd name="connsiteX11" fmla="*/ 589962 w 737797"/>
                <a:gd name="connsiteY11" fmla="*/ 134369 h 590237"/>
                <a:gd name="connsiteX12" fmla="*/ 599799 w 737797"/>
                <a:gd name="connsiteY12" fmla="*/ 167394 h 590237"/>
                <a:gd name="connsiteX13" fmla="*/ 632122 w 737797"/>
                <a:gd name="connsiteY13" fmla="*/ 167394 h 590237"/>
                <a:gd name="connsiteX14" fmla="*/ 729089 w 737797"/>
                <a:gd name="connsiteY14" fmla="*/ 176528 h 590237"/>
                <a:gd name="connsiteX15" fmla="*/ 708009 w 737797"/>
                <a:gd name="connsiteY15" fmla="*/ 292468 h 590237"/>
                <a:gd name="connsiteX16" fmla="*/ 638446 w 737797"/>
                <a:gd name="connsiteY16" fmla="*/ 286144 h 590237"/>
                <a:gd name="connsiteX17" fmla="*/ 612447 w 737797"/>
                <a:gd name="connsiteY17" fmla="*/ 269280 h 590237"/>
                <a:gd name="connsiteX18" fmla="*/ 591367 w 737797"/>
                <a:gd name="connsiteY18" fmla="*/ 305116 h 590237"/>
                <a:gd name="connsiteX19" fmla="*/ 592070 w 737797"/>
                <a:gd name="connsiteY19" fmla="*/ 420353 h 590237"/>
                <a:gd name="connsiteX20" fmla="*/ 568882 w 737797"/>
                <a:gd name="connsiteY20" fmla="*/ 444243 h 590237"/>
                <a:gd name="connsiteX21" fmla="*/ 459267 w 737797"/>
                <a:gd name="connsiteY21" fmla="*/ 443541 h 590237"/>
                <a:gd name="connsiteX22" fmla="*/ 428349 w 737797"/>
                <a:gd name="connsiteY22" fmla="*/ 451270 h 590237"/>
                <a:gd name="connsiteX23" fmla="*/ 426944 w 737797"/>
                <a:gd name="connsiteY23" fmla="*/ 484998 h 590237"/>
                <a:gd name="connsiteX24" fmla="*/ 425539 w 737797"/>
                <a:gd name="connsiteY24" fmla="*/ 574939 h 590237"/>
                <a:gd name="connsiteX25" fmla="*/ 302573 w 737797"/>
                <a:gd name="connsiteY25" fmla="*/ 561588 h 590237"/>
                <a:gd name="connsiteX26" fmla="*/ 308194 w 737797"/>
                <a:gd name="connsiteY26" fmla="*/ 489214 h 590237"/>
                <a:gd name="connsiteX27" fmla="*/ 325760 w 737797"/>
                <a:gd name="connsiteY27" fmla="*/ 465323 h 590237"/>
                <a:gd name="connsiteX28" fmla="*/ 288519 w 737797"/>
                <a:gd name="connsiteY28" fmla="*/ 442838 h 590237"/>
                <a:gd name="connsiteX29" fmla="*/ 173282 w 737797"/>
                <a:gd name="connsiteY29" fmla="*/ 443541 h 590237"/>
                <a:gd name="connsiteX30" fmla="*/ 150094 w 737797"/>
                <a:gd name="connsiteY30" fmla="*/ 418947 h 590237"/>
                <a:gd name="connsiteX31" fmla="*/ 150797 w 737797"/>
                <a:gd name="connsiteY31" fmla="*/ 309332 h 590237"/>
                <a:gd name="connsiteX32" fmla="*/ 143770 w 737797"/>
                <a:gd name="connsiteY32" fmla="*/ 280523 h 590237"/>
                <a:gd name="connsiteX33" fmla="*/ 107935 w 737797"/>
                <a:gd name="connsiteY33" fmla="*/ 278415 h 590237"/>
                <a:gd name="connsiteX34" fmla="*/ 10967 w 737797"/>
                <a:gd name="connsiteY34" fmla="*/ 267172 h 590237"/>
                <a:gd name="connsiteX35" fmla="*/ 32047 w 737797"/>
                <a:gd name="connsiteY35" fmla="*/ 153341 h 590237"/>
                <a:gd name="connsiteX36" fmla="*/ 103718 w 737797"/>
                <a:gd name="connsiteY36" fmla="*/ 159664 h 590237"/>
                <a:gd name="connsiteX37" fmla="*/ 127609 w 737797"/>
                <a:gd name="connsiteY37" fmla="*/ 176528 h 590237"/>
                <a:gd name="connsiteX38" fmla="*/ 149391 w 737797"/>
                <a:gd name="connsiteY38" fmla="*/ 141395 h 590237"/>
                <a:gd name="connsiteX39" fmla="*/ 148689 w 737797"/>
                <a:gd name="connsiteY39" fmla="*/ 34590 h 590237"/>
                <a:gd name="connsiteX40" fmla="*/ 181714 w 737797"/>
                <a:gd name="connsiteY40" fmla="*/ 862 h 590237"/>
                <a:gd name="connsiteX41" fmla="*/ 230901 w 737797"/>
                <a:gd name="connsiteY41" fmla="*/ 156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37797" h="590237">
                  <a:moveTo>
                    <a:pt x="230901" y="1565"/>
                  </a:moveTo>
                  <a:cubicBezTo>
                    <a:pt x="251278" y="1565"/>
                    <a:pt x="270953" y="2268"/>
                    <a:pt x="291330" y="1565"/>
                  </a:cubicBezTo>
                  <a:cubicBezTo>
                    <a:pt x="313113" y="862"/>
                    <a:pt x="327868" y="12808"/>
                    <a:pt x="336300" y="31077"/>
                  </a:cubicBezTo>
                  <a:cubicBezTo>
                    <a:pt x="346137" y="50751"/>
                    <a:pt x="327868" y="57778"/>
                    <a:pt x="317328" y="68318"/>
                  </a:cubicBezTo>
                  <a:cubicBezTo>
                    <a:pt x="294843" y="89398"/>
                    <a:pt x="293438" y="102749"/>
                    <a:pt x="313815" y="126639"/>
                  </a:cubicBezTo>
                  <a:cubicBezTo>
                    <a:pt x="338408" y="155449"/>
                    <a:pt x="389703" y="159664"/>
                    <a:pt x="417107" y="135071"/>
                  </a:cubicBezTo>
                  <a:cubicBezTo>
                    <a:pt x="448024" y="108370"/>
                    <a:pt x="448024" y="90803"/>
                    <a:pt x="417809" y="64102"/>
                  </a:cubicBezTo>
                  <a:cubicBezTo>
                    <a:pt x="410080" y="57076"/>
                    <a:pt x="396027" y="52157"/>
                    <a:pt x="401648" y="36698"/>
                  </a:cubicBezTo>
                  <a:cubicBezTo>
                    <a:pt x="407972" y="19132"/>
                    <a:pt x="419215" y="4376"/>
                    <a:pt x="437484" y="3673"/>
                  </a:cubicBezTo>
                  <a:cubicBezTo>
                    <a:pt x="484562" y="1565"/>
                    <a:pt x="532343" y="2970"/>
                    <a:pt x="579422" y="2268"/>
                  </a:cubicBezTo>
                  <a:cubicBezTo>
                    <a:pt x="593475" y="2268"/>
                    <a:pt x="589962" y="12105"/>
                    <a:pt x="589962" y="19132"/>
                  </a:cubicBezTo>
                  <a:cubicBezTo>
                    <a:pt x="589962" y="57778"/>
                    <a:pt x="589962" y="95722"/>
                    <a:pt x="589962" y="134369"/>
                  </a:cubicBezTo>
                  <a:cubicBezTo>
                    <a:pt x="589962" y="146314"/>
                    <a:pt x="591367" y="157556"/>
                    <a:pt x="599799" y="167394"/>
                  </a:cubicBezTo>
                  <a:cubicBezTo>
                    <a:pt x="611042" y="180042"/>
                    <a:pt x="619474" y="182852"/>
                    <a:pt x="632122" y="167394"/>
                  </a:cubicBezTo>
                  <a:cubicBezTo>
                    <a:pt x="665147" y="128747"/>
                    <a:pt x="700983" y="132261"/>
                    <a:pt x="729089" y="176528"/>
                  </a:cubicBezTo>
                  <a:cubicBezTo>
                    <a:pt x="750872" y="210959"/>
                    <a:pt x="740332" y="268577"/>
                    <a:pt x="708009" y="292468"/>
                  </a:cubicBezTo>
                  <a:cubicBezTo>
                    <a:pt x="681308" y="312142"/>
                    <a:pt x="661634" y="309332"/>
                    <a:pt x="638446" y="286144"/>
                  </a:cubicBezTo>
                  <a:cubicBezTo>
                    <a:pt x="631419" y="279117"/>
                    <a:pt x="628608" y="260848"/>
                    <a:pt x="612447" y="269280"/>
                  </a:cubicBezTo>
                  <a:cubicBezTo>
                    <a:pt x="599096" y="276307"/>
                    <a:pt x="591367" y="288252"/>
                    <a:pt x="591367" y="305116"/>
                  </a:cubicBezTo>
                  <a:cubicBezTo>
                    <a:pt x="592070" y="343762"/>
                    <a:pt x="590665" y="381706"/>
                    <a:pt x="592070" y="420353"/>
                  </a:cubicBezTo>
                  <a:cubicBezTo>
                    <a:pt x="592773" y="438622"/>
                    <a:pt x="589259" y="445649"/>
                    <a:pt x="568882" y="444243"/>
                  </a:cubicBezTo>
                  <a:cubicBezTo>
                    <a:pt x="532343" y="442135"/>
                    <a:pt x="495805" y="443541"/>
                    <a:pt x="459267" y="443541"/>
                  </a:cubicBezTo>
                  <a:cubicBezTo>
                    <a:pt x="448024" y="443541"/>
                    <a:pt x="437484" y="444243"/>
                    <a:pt x="428349" y="451270"/>
                  </a:cubicBezTo>
                  <a:cubicBezTo>
                    <a:pt x="414999" y="462513"/>
                    <a:pt x="410080" y="470944"/>
                    <a:pt x="426944" y="484998"/>
                  </a:cubicBezTo>
                  <a:cubicBezTo>
                    <a:pt x="463482" y="515213"/>
                    <a:pt x="462077" y="544724"/>
                    <a:pt x="425539" y="574939"/>
                  </a:cubicBezTo>
                  <a:cubicBezTo>
                    <a:pt x="391811" y="602343"/>
                    <a:pt x="329274" y="596019"/>
                    <a:pt x="302573" y="561588"/>
                  </a:cubicBezTo>
                  <a:cubicBezTo>
                    <a:pt x="281493" y="534887"/>
                    <a:pt x="283601" y="513104"/>
                    <a:pt x="308194" y="489214"/>
                  </a:cubicBezTo>
                  <a:cubicBezTo>
                    <a:pt x="315220" y="482187"/>
                    <a:pt x="331382" y="479376"/>
                    <a:pt x="325760" y="465323"/>
                  </a:cubicBezTo>
                  <a:cubicBezTo>
                    <a:pt x="319436" y="450567"/>
                    <a:pt x="306086" y="442135"/>
                    <a:pt x="288519" y="442838"/>
                  </a:cubicBezTo>
                  <a:cubicBezTo>
                    <a:pt x="249873" y="443541"/>
                    <a:pt x="211929" y="441433"/>
                    <a:pt x="173282" y="443541"/>
                  </a:cubicBezTo>
                  <a:cubicBezTo>
                    <a:pt x="153608" y="444243"/>
                    <a:pt x="149391" y="437920"/>
                    <a:pt x="150094" y="418947"/>
                  </a:cubicBezTo>
                  <a:cubicBezTo>
                    <a:pt x="151500" y="382409"/>
                    <a:pt x="150797" y="345870"/>
                    <a:pt x="150797" y="309332"/>
                  </a:cubicBezTo>
                  <a:cubicBezTo>
                    <a:pt x="150797" y="299495"/>
                    <a:pt x="150797" y="288955"/>
                    <a:pt x="143770" y="280523"/>
                  </a:cubicBezTo>
                  <a:cubicBezTo>
                    <a:pt x="133230" y="267172"/>
                    <a:pt x="124096" y="258740"/>
                    <a:pt x="107935" y="278415"/>
                  </a:cubicBezTo>
                  <a:cubicBezTo>
                    <a:pt x="76315" y="317061"/>
                    <a:pt x="37668" y="311440"/>
                    <a:pt x="10967" y="267172"/>
                  </a:cubicBezTo>
                  <a:cubicBezTo>
                    <a:pt x="-10113" y="232742"/>
                    <a:pt x="427" y="177934"/>
                    <a:pt x="32047" y="153341"/>
                  </a:cubicBezTo>
                  <a:cubicBezTo>
                    <a:pt x="59451" y="132261"/>
                    <a:pt x="79828" y="135071"/>
                    <a:pt x="103718" y="159664"/>
                  </a:cubicBezTo>
                  <a:cubicBezTo>
                    <a:pt x="110745" y="166691"/>
                    <a:pt x="113556" y="182852"/>
                    <a:pt x="127609" y="176528"/>
                  </a:cubicBezTo>
                  <a:cubicBezTo>
                    <a:pt x="141662" y="170204"/>
                    <a:pt x="149391" y="157556"/>
                    <a:pt x="149391" y="141395"/>
                  </a:cubicBezTo>
                  <a:cubicBezTo>
                    <a:pt x="149391" y="105559"/>
                    <a:pt x="151500" y="70426"/>
                    <a:pt x="148689" y="34590"/>
                  </a:cubicBezTo>
                  <a:cubicBezTo>
                    <a:pt x="146581" y="7889"/>
                    <a:pt x="153608" y="-3354"/>
                    <a:pt x="181714" y="862"/>
                  </a:cubicBezTo>
                  <a:cubicBezTo>
                    <a:pt x="197875" y="3673"/>
                    <a:pt x="214037" y="1565"/>
                    <a:pt x="230901" y="156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2C80CA70-C433-48A6-93B8-4C7F917F9E44}"/>
                </a:ext>
              </a:extLst>
            </p:cNvPr>
            <p:cNvSpPr/>
            <p:nvPr/>
          </p:nvSpPr>
          <p:spPr>
            <a:xfrm>
              <a:off x="2797860" y="3807503"/>
              <a:ext cx="1282731" cy="1026186"/>
            </a:xfrm>
            <a:custGeom>
              <a:avLst/>
              <a:gdLst>
                <a:gd name="connsiteX0" fmla="*/ 230901 w 737797"/>
                <a:gd name="connsiteY0" fmla="*/ 1565 h 590237"/>
                <a:gd name="connsiteX1" fmla="*/ 291330 w 737797"/>
                <a:gd name="connsiteY1" fmla="*/ 1565 h 590237"/>
                <a:gd name="connsiteX2" fmla="*/ 336300 w 737797"/>
                <a:gd name="connsiteY2" fmla="*/ 31077 h 590237"/>
                <a:gd name="connsiteX3" fmla="*/ 317328 w 737797"/>
                <a:gd name="connsiteY3" fmla="*/ 68318 h 590237"/>
                <a:gd name="connsiteX4" fmla="*/ 313815 w 737797"/>
                <a:gd name="connsiteY4" fmla="*/ 126639 h 590237"/>
                <a:gd name="connsiteX5" fmla="*/ 417107 w 737797"/>
                <a:gd name="connsiteY5" fmla="*/ 135071 h 590237"/>
                <a:gd name="connsiteX6" fmla="*/ 417809 w 737797"/>
                <a:gd name="connsiteY6" fmla="*/ 64102 h 590237"/>
                <a:gd name="connsiteX7" fmla="*/ 401648 w 737797"/>
                <a:gd name="connsiteY7" fmla="*/ 36698 h 590237"/>
                <a:gd name="connsiteX8" fmla="*/ 437484 w 737797"/>
                <a:gd name="connsiteY8" fmla="*/ 3673 h 590237"/>
                <a:gd name="connsiteX9" fmla="*/ 579422 w 737797"/>
                <a:gd name="connsiteY9" fmla="*/ 2268 h 590237"/>
                <a:gd name="connsiteX10" fmla="*/ 589962 w 737797"/>
                <a:gd name="connsiteY10" fmla="*/ 19132 h 590237"/>
                <a:gd name="connsiteX11" fmla="*/ 589962 w 737797"/>
                <a:gd name="connsiteY11" fmla="*/ 134369 h 590237"/>
                <a:gd name="connsiteX12" fmla="*/ 599799 w 737797"/>
                <a:gd name="connsiteY12" fmla="*/ 167394 h 590237"/>
                <a:gd name="connsiteX13" fmla="*/ 632122 w 737797"/>
                <a:gd name="connsiteY13" fmla="*/ 167394 h 590237"/>
                <a:gd name="connsiteX14" fmla="*/ 729089 w 737797"/>
                <a:gd name="connsiteY14" fmla="*/ 176528 h 590237"/>
                <a:gd name="connsiteX15" fmla="*/ 708009 w 737797"/>
                <a:gd name="connsiteY15" fmla="*/ 292468 h 590237"/>
                <a:gd name="connsiteX16" fmla="*/ 638446 w 737797"/>
                <a:gd name="connsiteY16" fmla="*/ 286144 h 590237"/>
                <a:gd name="connsiteX17" fmla="*/ 612447 w 737797"/>
                <a:gd name="connsiteY17" fmla="*/ 269280 h 590237"/>
                <a:gd name="connsiteX18" fmla="*/ 591367 w 737797"/>
                <a:gd name="connsiteY18" fmla="*/ 305116 h 590237"/>
                <a:gd name="connsiteX19" fmla="*/ 592070 w 737797"/>
                <a:gd name="connsiteY19" fmla="*/ 420353 h 590237"/>
                <a:gd name="connsiteX20" fmla="*/ 568882 w 737797"/>
                <a:gd name="connsiteY20" fmla="*/ 444243 h 590237"/>
                <a:gd name="connsiteX21" fmla="*/ 459267 w 737797"/>
                <a:gd name="connsiteY21" fmla="*/ 443541 h 590237"/>
                <a:gd name="connsiteX22" fmla="*/ 428349 w 737797"/>
                <a:gd name="connsiteY22" fmla="*/ 451270 h 590237"/>
                <a:gd name="connsiteX23" fmla="*/ 426944 w 737797"/>
                <a:gd name="connsiteY23" fmla="*/ 484998 h 590237"/>
                <a:gd name="connsiteX24" fmla="*/ 425539 w 737797"/>
                <a:gd name="connsiteY24" fmla="*/ 574939 h 590237"/>
                <a:gd name="connsiteX25" fmla="*/ 302573 w 737797"/>
                <a:gd name="connsiteY25" fmla="*/ 561588 h 590237"/>
                <a:gd name="connsiteX26" fmla="*/ 308194 w 737797"/>
                <a:gd name="connsiteY26" fmla="*/ 489214 h 590237"/>
                <a:gd name="connsiteX27" fmla="*/ 325760 w 737797"/>
                <a:gd name="connsiteY27" fmla="*/ 465323 h 590237"/>
                <a:gd name="connsiteX28" fmla="*/ 288519 w 737797"/>
                <a:gd name="connsiteY28" fmla="*/ 442838 h 590237"/>
                <a:gd name="connsiteX29" fmla="*/ 173282 w 737797"/>
                <a:gd name="connsiteY29" fmla="*/ 443541 h 590237"/>
                <a:gd name="connsiteX30" fmla="*/ 150094 w 737797"/>
                <a:gd name="connsiteY30" fmla="*/ 418947 h 590237"/>
                <a:gd name="connsiteX31" fmla="*/ 150797 w 737797"/>
                <a:gd name="connsiteY31" fmla="*/ 309332 h 590237"/>
                <a:gd name="connsiteX32" fmla="*/ 143770 w 737797"/>
                <a:gd name="connsiteY32" fmla="*/ 280523 h 590237"/>
                <a:gd name="connsiteX33" fmla="*/ 107935 w 737797"/>
                <a:gd name="connsiteY33" fmla="*/ 278415 h 590237"/>
                <a:gd name="connsiteX34" fmla="*/ 10967 w 737797"/>
                <a:gd name="connsiteY34" fmla="*/ 267172 h 590237"/>
                <a:gd name="connsiteX35" fmla="*/ 32047 w 737797"/>
                <a:gd name="connsiteY35" fmla="*/ 153341 h 590237"/>
                <a:gd name="connsiteX36" fmla="*/ 103718 w 737797"/>
                <a:gd name="connsiteY36" fmla="*/ 159664 h 590237"/>
                <a:gd name="connsiteX37" fmla="*/ 127609 w 737797"/>
                <a:gd name="connsiteY37" fmla="*/ 176528 h 590237"/>
                <a:gd name="connsiteX38" fmla="*/ 149391 w 737797"/>
                <a:gd name="connsiteY38" fmla="*/ 141395 h 590237"/>
                <a:gd name="connsiteX39" fmla="*/ 148689 w 737797"/>
                <a:gd name="connsiteY39" fmla="*/ 34590 h 590237"/>
                <a:gd name="connsiteX40" fmla="*/ 181714 w 737797"/>
                <a:gd name="connsiteY40" fmla="*/ 862 h 590237"/>
                <a:gd name="connsiteX41" fmla="*/ 230901 w 737797"/>
                <a:gd name="connsiteY41" fmla="*/ 156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37797" h="590237">
                  <a:moveTo>
                    <a:pt x="230901" y="1565"/>
                  </a:moveTo>
                  <a:cubicBezTo>
                    <a:pt x="251278" y="1565"/>
                    <a:pt x="270953" y="2268"/>
                    <a:pt x="291330" y="1565"/>
                  </a:cubicBezTo>
                  <a:cubicBezTo>
                    <a:pt x="313113" y="862"/>
                    <a:pt x="327868" y="12808"/>
                    <a:pt x="336300" y="31077"/>
                  </a:cubicBezTo>
                  <a:cubicBezTo>
                    <a:pt x="346137" y="50751"/>
                    <a:pt x="327868" y="57778"/>
                    <a:pt x="317328" y="68318"/>
                  </a:cubicBezTo>
                  <a:cubicBezTo>
                    <a:pt x="294843" y="89398"/>
                    <a:pt x="293438" y="102749"/>
                    <a:pt x="313815" y="126639"/>
                  </a:cubicBezTo>
                  <a:cubicBezTo>
                    <a:pt x="338408" y="155449"/>
                    <a:pt x="389703" y="159664"/>
                    <a:pt x="417107" y="135071"/>
                  </a:cubicBezTo>
                  <a:cubicBezTo>
                    <a:pt x="448024" y="108370"/>
                    <a:pt x="448024" y="90803"/>
                    <a:pt x="417809" y="64102"/>
                  </a:cubicBezTo>
                  <a:cubicBezTo>
                    <a:pt x="410080" y="57076"/>
                    <a:pt x="396027" y="52157"/>
                    <a:pt x="401648" y="36698"/>
                  </a:cubicBezTo>
                  <a:cubicBezTo>
                    <a:pt x="407972" y="19132"/>
                    <a:pt x="419215" y="4376"/>
                    <a:pt x="437484" y="3673"/>
                  </a:cubicBezTo>
                  <a:cubicBezTo>
                    <a:pt x="484562" y="1565"/>
                    <a:pt x="532343" y="2970"/>
                    <a:pt x="579422" y="2268"/>
                  </a:cubicBezTo>
                  <a:cubicBezTo>
                    <a:pt x="593475" y="2268"/>
                    <a:pt x="589962" y="12105"/>
                    <a:pt x="589962" y="19132"/>
                  </a:cubicBezTo>
                  <a:cubicBezTo>
                    <a:pt x="589962" y="57778"/>
                    <a:pt x="589962" y="95722"/>
                    <a:pt x="589962" y="134369"/>
                  </a:cubicBezTo>
                  <a:cubicBezTo>
                    <a:pt x="589962" y="146314"/>
                    <a:pt x="591367" y="157556"/>
                    <a:pt x="599799" y="167394"/>
                  </a:cubicBezTo>
                  <a:cubicBezTo>
                    <a:pt x="611042" y="180042"/>
                    <a:pt x="619474" y="182852"/>
                    <a:pt x="632122" y="167394"/>
                  </a:cubicBezTo>
                  <a:cubicBezTo>
                    <a:pt x="665147" y="128747"/>
                    <a:pt x="700983" y="132261"/>
                    <a:pt x="729089" y="176528"/>
                  </a:cubicBezTo>
                  <a:cubicBezTo>
                    <a:pt x="750872" y="210959"/>
                    <a:pt x="740332" y="268577"/>
                    <a:pt x="708009" y="292468"/>
                  </a:cubicBezTo>
                  <a:cubicBezTo>
                    <a:pt x="681308" y="312142"/>
                    <a:pt x="661634" y="309332"/>
                    <a:pt x="638446" y="286144"/>
                  </a:cubicBezTo>
                  <a:cubicBezTo>
                    <a:pt x="631419" y="279117"/>
                    <a:pt x="628608" y="260848"/>
                    <a:pt x="612447" y="269280"/>
                  </a:cubicBezTo>
                  <a:cubicBezTo>
                    <a:pt x="599096" y="276307"/>
                    <a:pt x="591367" y="288252"/>
                    <a:pt x="591367" y="305116"/>
                  </a:cubicBezTo>
                  <a:cubicBezTo>
                    <a:pt x="592070" y="343762"/>
                    <a:pt x="590665" y="381706"/>
                    <a:pt x="592070" y="420353"/>
                  </a:cubicBezTo>
                  <a:cubicBezTo>
                    <a:pt x="592773" y="438622"/>
                    <a:pt x="589259" y="445649"/>
                    <a:pt x="568882" y="444243"/>
                  </a:cubicBezTo>
                  <a:cubicBezTo>
                    <a:pt x="532343" y="442135"/>
                    <a:pt x="495805" y="443541"/>
                    <a:pt x="459267" y="443541"/>
                  </a:cubicBezTo>
                  <a:cubicBezTo>
                    <a:pt x="448024" y="443541"/>
                    <a:pt x="437484" y="444243"/>
                    <a:pt x="428349" y="451270"/>
                  </a:cubicBezTo>
                  <a:cubicBezTo>
                    <a:pt x="414999" y="462513"/>
                    <a:pt x="410080" y="470944"/>
                    <a:pt x="426944" y="484998"/>
                  </a:cubicBezTo>
                  <a:cubicBezTo>
                    <a:pt x="463482" y="515213"/>
                    <a:pt x="462077" y="544724"/>
                    <a:pt x="425539" y="574939"/>
                  </a:cubicBezTo>
                  <a:cubicBezTo>
                    <a:pt x="391811" y="602343"/>
                    <a:pt x="329274" y="596019"/>
                    <a:pt x="302573" y="561588"/>
                  </a:cubicBezTo>
                  <a:cubicBezTo>
                    <a:pt x="281493" y="534887"/>
                    <a:pt x="283601" y="513104"/>
                    <a:pt x="308194" y="489214"/>
                  </a:cubicBezTo>
                  <a:cubicBezTo>
                    <a:pt x="315220" y="482187"/>
                    <a:pt x="331382" y="479376"/>
                    <a:pt x="325760" y="465323"/>
                  </a:cubicBezTo>
                  <a:cubicBezTo>
                    <a:pt x="319436" y="450567"/>
                    <a:pt x="306086" y="442135"/>
                    <a:pt x="288519" y="442838"/>
                  </a:cubicBezTo>
                  <a:cubicBezTo>
                    <a:pt x="249873" y="443541"/>
                    <a:pt x="211929" y="441433"/>
                    <a:pt x="173282" y="443541"/>
                  </a:cubicBezTo>
                  <a:cubicBezTo>
                    <a:pt x="153608" y="444243"/>
                    <a:pt x="149391" y="437920"/>
                    <a:pt x="150094" y="418947"/>
                  </a:cubicBezTo>
                  <a:cubicBezTo>
                    <a:pt x="151500" y="382409"/>
                    <a:pt x="150797" y="345870"/>
                    <a:pt x="150797" y="309332"/>
                  </a:cubicBezTo>
                  <a:cubicBezTo>
                    <a:pt x="150797" y="299495"/>
                    <a:pt x="150797" y="288955"/>
                    <a:pt x="143770" y="280523"/>
                  </a:cubicBezTo>
                  <a:cubicBezTo>
                    <a:pt x="133230" y="267172"/>
                    <a:pt x="124096" y="258740"/>
                    <a:pt x="107935" y="278415"/>
                  </a:cubicBezTo>
                  <a:cubicBezTo>
                    <a:pt x="76315" y="317061"/>
                    <a:pt x="37668" y="311440"/>
                    <a:pt x="10967" y="267172"/>
                  </a:cubicBezTo>
                  <a:cubicBezTo>
                    <a:pt x="-10113" y="232742"/>
                    <a:pt x="427" y="177934"/>
                    <a:pt x="32047" y="153341"/>
                  </a:cubicBezTo>
                  <a:cubicBezTo>
                    <a:pt x="59451" y="132261"/>
                    <a:pt x="79828" y="135071"/>
                    <a:pt x="103718" y="159664"/>
                  </a:cubicBezTo>
                  <a:cubicBezTo>
                    <a:pt x="110745" y="166691"/>
                    <a:pt x="113556" y="182852"/>
                    <a:pt x="127609" y="176528"/>
                  </a:cubicBezTo>
                  <a:cubicBezTo>
                    <a:pt x="141662" y="170204"/>
                    <a:pt x="149391" y="157556"/>
                    <a:pt x="149391" y="141395"/>
                  </a:cubicBezTo>
                  <a:cubicBezTo>
                    <a:pt x="149391" y="105559"/>
                    <a:pt x="151500" y="70426"/>
                    <a:pt x="148689" y="34590"/>
                  </a:cubicBezTo>
                  <a:cubicBezTo>
                    <a:pt x="146581" y="7889"/>
                    <a:pt x="153608" y="-3354"/>
                    <a:pt x="181714" y="862"/>
                  </a:cubicBezTo>
                  <a:cubicBezTo>
                    <a:pt x="197875" y="3673"/>
                    <a:pt x="214037" y="1565"/>
                    <a:pt x="230901" y="156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A4C1DF02-DB84-4440-8BB4-E4F1C61A1FF3}"/>
                </a:ext>
              </a:extLst>
            </p:cNvPr>
            <p:cNvSpPr/>
            <p:nvPr/>
          </p:nvSpPr>
          <p:spPr>
            <a:xfrm>
              <a:off x="4308266" y="3818184"/>
              <a:ext cx="1026185" cy="1026186"/>
            </a:xfrm>
            <a:custGeom>
              <a:avLst/>
              <a:gdLst>
                <a:gd name="connsiteX0" fmla="*/ 514551 w 590237"/>
                <a:gd name="connsiteY0" fmla="*/ 275 h 590237"/>
                <a:gd name="connsiteX1" fmla="*/ 572169 w 590237"/>
                <a:gd name="connsiteY1" fmla="*/ 275 h 590237"/>
                <a:gd name="connsiteX2" fmla="*/ 595357 w 590237"/>
                <a:gd name="connsiteY2" fmla="*/ 22057 h 590237"/>
                <a:gd name="connsiteX3" fmla="*/ 595357 w 590237"/>
                <a:gd name="connsiteY3" fmla="*/ 137294 h 590237"/>
                <a:gd name="connsiteX4" fmla="*/ 574277 w 590237"/>
                <a:gd name="connsiteY4" fmla="*/ 182265 h 590237"/>
                <a:gd name="connsiteX5" fmla="*/ 534928 w 590237"/>
                <a:gd name="connsiteY5" fmla="*/ 178751 h 590237"/>
                <a:gd name="connsiteX6" fmla="*/ 491363 w 590237"/>
                <a:gd name="connsiteY6" fmla="*/ 152753 h 590237"/>
                <a:gd name="connsiteX7" fmla="*/ 446392 w 590237"/>
                <a:gd name="connsiteY7" fmla="*/ 208966 h 590237"/>
                <a:gd name="connsiteX8" fmla="*/ 468878 w 590237"/>
                <a:gd name="connsiteY8" fmla="*/ 278530 h 590237"/>
                <a:gd name="connsiteX9" fmla="*/ 527199 w 590237"/>
                <a:gd name="connsiteY9" fmla="*/ 274313 h 590237"/>
                <a:gd name="connsiteX10" fmla="*/ 560927 w 590237"/>
                <a:gd name="connsiteY10" fmla="*/ 254639 h 590237"/>
                <a:gd name="connsiteX11" fmla="*/ 593952 w 590237"/>
                <a:gd name="connsiteY11" fmla="*/ 300312 h 590237"/>
                <a:gd name="connsiteX12" fmla="*/ 594654 w 590237"/>
                <a:gd name="connsiteY12" fmla="*/ 426089 h 590237"/>
                <a:gd name="connsiteX13" fmla="*/ 574980 w 590237"/>
                <a:gd name="connsiteY13" fmla="*/ 442953 h 590237"/>
                <a:gd name="connsiteX14" fmla="*/ 459743 w 590237"/>
                <a:gd name="connsiteY14" fmla="*/ 442953 h 590237"/>
                <a:gd name="connsiteX15" fmla="*/ 428826 w 590237"/>
                <a:gd name="connsiteY15" fmla="*/ 451385 h 590237"/>
                <a:gd name="connsiteX16" fmla="*/ 428123 w 590237"/>
                <a:gd name="connsiteY16" fmla="*/ 484410 h 590237"/>
                <a:gd name="connsiteX17" fmla="*/ 426718 w 590237"/>
                <a:gd name="connsiteY17" fmla="*/ 575054 h 590237"/>
                <a:gd name="connsiteX18" fmla="*/ 302346 w 590237"/>
                <a:gd name="connsiteY18" fmla="*/ 559595 h 590237"/>
                <a:gd name="connsiteX19" fmla="*/ 308670 w 590237"/>
                <a:gd name="connsiteY19" fmla="*/ 490031 h 590237"/>
                <a:gd name="connsiteX20" fmla="*/ 326237 w 590237"/>
                <a:gd name="connsiteY20" fmla="*/ 466141 h 590237"/>
                <a:gd name="connsiteX21" fmla="*/ 288996 w 590237"/>
                <a:gd name="connsiteY21" fmla="*/ 443656 h 590237"/>
                <a:gd name="connsiteX22" fmla="*/ 173759 w 590237"/>
                <a:gd name="connsiteY22" fmla="*/ 444358 h 590237"/>
                <a:gd name="connsiteX23" fmla="*/ 150571 w 590237"/>
                <a:gd name="connsiteY23" fmla="*/ 422576 h 590237"/>
                <a:gd name="connsiteX24" fmla="*/ 151273 w 590237"/>
                <a:gd name="connsiteY24" fmla="*/ 310150 h 590237"/>
                <a:gd name="connsiteX25" fmla="*/ 144247 w 590237"/>
                <a:gd name="connsiteY25" fmla="*/ 281340 h 590237"/>
                <a:gd name="connsiteX26" fmla="*/ 108411 w 590237"/>
                <a:gd name="connsiteY26" fmla="*/ 279232 h 590237"/>
                <a:gd name="connsiteX27" fmla="*/ 19875 w 590237"/>
                <a:gd name="connsiteY27" fmla="*/ 278530 h 590237"/>
                <a:gd name="connsiteX28" fmla="*/ 49387 w 590237"/>
                <a:gd name="connsiteY28" fmla="*/ 144321 h 590237"/>
                <a:gd name="connsiteX29" fmla="*/ 104898 w 590237"/>
                <a:gd name="connsiteY29" fmla="*/ 160482 h 590237"/>
                <a:gd name="connsiteX30" fmla="*/ 129491 w 590237"/>
                <a:gd name="connsiteY30" fmla="*/ 177346 h 590237"/>
                <a:gd name="connsiteX31" fmla="*/ 151273 w 590237"/>
                <a:gd name="connsiteY31" fmla="*/ 142213 h 590237"/>
                <a:gd name="connsiteX32" fmla="*/ 150571 w 590237"/>
                <a:gd name="connsiteY32" fmla="*/ 26976 h 590237"/>
                <a:gd name="connsiteX33" fmla="*/ 175867 w 590237"/>
                <a:gd name="connsiteY33" fmla="*/ 1680 h 590237"/>
                <a:gd name="connsiteX34" fmla="*/ 291104 w 590237"/>
                <a:gd name="connsiteY34" fmla="*/ 2382 h 590237"/>
                <a:gd name="connsiteX35" fmla="*/ 328345 w 590237"/>
                <a:gd name="connsiteY35" fmla="*/ 16436 h 590237"/>
                <a:gd name="connsiteX36" fmla="*/ 326939 w 590237"/>
                <a:gd name="connsiteY36" fmla="*/ 62812 h 590237"/>
                <a:gd name="connsiteX37" fmla="*/ 303049 w 590237"/>
                <a:gd name="connsiteY37" fmla="*/ 102161 h 590237"/>
                <a:gd name="connsiteX38" fmla="*/ 349425 w 590237"/>
                <a:gd name="connsiteY38" fmla="*/ 147834 h 590237"/>
                <a:gd name="connsiteX39" fmla="*/ 428826 w 590237"/>
                <a:gd name="connsiteY39" fmla="*/ 126052 h 590237"/>
                <a:gd name="connsiteX40" fmla="*/ 424610 w 590237"/>
                <a:gd name="connsiteY40" fmla="*/ 67731 h 590237"/>
                <a:gd name="connsiteX41" fmla="*/ 405638 w 590237"/>
                <a:gd name="connsiteY41" fmla="*/ 31192 h 590237"/>
                <a:gd name="connsiteX42" fmla="*/ 451311 w 590237"/>
                <a:gd name="connsiteY42" fmla="*/ 1680 h 590237"/>
                <a:gd name="connsiteX43" fmla="*/ 514551 w 590237"/>
                <a:gd name="connsiteY43" fmla="*/ 2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590237">
                  <a:moveTo>
                    <a:pt x="514551" y="275"/>
                  </a:moveTo>
                  <a:cubicBezTo>
                    <a:pt x="533523" y="275"/>
                    <a:pt x="553197" y="977"/>
                    <a:pt x="572169" y="275"/>
                  </a:cubicBezTo>
                  <a:cubicBezTo>
                    <a:pt x="589033" y="-1131"/>
                    <a:pt x="596762" y="2382"/>
                    <a:pt x="595357" y="22057"/>
                  </a:cubicBezTo>
                  <a:cubicBezTo>
                    <a:pt x="593249" y="60001"/>
                    <a:pt x="593952" y="98647"/>
                    <a:pt x="595357" y="137294"/>
                  </a:cubicBezTo>
                  <a:cubicBezTo>
                    <a:pt x="596060" y="156266"/>
                    <a:pt x="589033" y="170319"/>
                    <a:pt x="574277" y="182265"/>
                  </a:cubicBezTo>
                  <a:cubicBezTo>
                    <a:pt x="560224" y="193507"/>
                    <a:pt x="547576" y="194913"/>
                    <a:pt x="534928" y="178751"/>
                  </a:cubicBezTo>
                  <a:cubicBezTo>
                    <a:pt x="524388" y="164698"/>
                    <a:pt x="513145" y="145726"/>
                    <a:pt x="491363" y="152753"/>
                  </a:cubicBezTo>
                  <a:cubicBezTo>
                    <a:pt x="466067" y="161185"/>
                    <a:pt x="448500" y="179454"/>
                    <a:pt x="446392" y="208966"/>
                  </a:cubicBezTo>
                  <a:cubicBezTo>
                    <a:pt x="444284" y="235667"/>
                    <a:pt x="446392" y="259558"/>
                    <a:pt x="468878" y="278530"/>
                  </a:cubicBezTo>
                  <a:cubicBezTo>
                    <a:pt x="492768" y="298204"/>
                    <a:pt x="506821" y="296799"/>
                    <a:pt x="527199" y="274313"/>
                  </a:cubicBezTo>
                  <a:cubicBezTo>
                    <a:pt x="536333" y="264476"/>
                    <a:pt x="541955" y="246207"/>
                    <a:pt x="560927" y="254639"/>
                  </a:cubicBezTo>
                  <a:cubicBezTo>
                    <a:pt x="581304" y="263071"/>
                    <a:pt x="593952" y="277827"/>
                    <a:pt x="593952" y="300312"/>
                  </a:cubicBezTo>
                  <a:cubicBezTo>
                    <a:pt x="594654" y="342472"/>
                    <a:pt x="593249" y="383929"/>
                    <a:pt x="594654" y="426089"/>
                  </a:cubicBezTo>
                  <a:cubicBezTo>
                    <a:pt x="595357" y="442250"/>
                    <a:pt x="587628" y="443656"/>
                    <a:pt x="574980" y="442953"/>
                  </a:cubicBezTo>
                  <a:cubicBezTo>
                    <a:pt x="536333" y="442250"/>
                    <a:pt x="498389" y="442953"/>
                    <a:pt x="459743" y="442953"/>
                  </a:cubicBezTo>
                  <a:cubicBezTo>
                    <a:pt x="448500" y="442953"/>
                    <a:pt x="437960" y="443656"/>
                    <a:pt x="428826" y="451385"/>
                  </a:cubicBezTo>
                  <a:cubicBezTo>
                    <a:pt x="415475" y="462627"/>
                    <a:pt x="409151" y="471762"/>
                    <a:pt x="428123" y="484410"/>
                  </a:cubicBezTo>
                  <a:cubicBezTo>
                    <a:pt x="469580" y="512517"/>
                    <a:pt x="457635" y="548352"/>
                    <a:pt x="426718" y="575054"/>
                  </a:cubicBezTo>
                  <a:cubicBezTo>
                    <a:pt x="392287" y="603863"/>
                    <a:pt x="329047" y="595431"/>
                    <a:pt x="302346" y="559595"/>
                  </a:cubicBezTo>
                  <a:cubicBezTo>
                    <a:pt x="282672" y="532894"/>
                    <a:pt x="284779" y="513219"/>
                    <a:pt x="308670" y="490031"/>
                  </a:cubicBezTo>
                  <a:cubicBezTo>
                    <a:pt x="315697" y="483005"/>
                    <a:pt x="331858" y="480194"/>
                    <a:pt x="326237" y="466141"/>
                  </a:cubicBezTo>
                  <a:cubicBezTo>
                    <a:pt x="319913" y="450682"/>
                    <a:pt x="305859" y="443656"/>
                    <a:pt x="288996" y="443656"/>
                  </a:cubicBezTo>
                  <a:cubicBezTo>
                    <a:pt x="250349" y="443656"/>
                    <a:pt x="212405" y="442953"/>
                    <a:pt x="173759" y="444358"/>
                  </a:cubicBezTo>
                  <a:cubicBezTo>
                    <a:pt x="156895" y="445061"/>
                    <a:pt x="149868" y="441547"/>
                    <a:pt x="150571" y="422576"/>
                  </a:cubicBezTo>
                  <a:cubicBezTo>
                    <a:pt x="151976" y="385334"/>
                    <a:pt x="150571" y="348093"/>
                    <a:pt x="151273" y="310150"/>
                  </a:cubicBezTo>
                  <a:cubicBezTo>
                    <a:pt x="151273" y="299610"/>
                    <a:pt x="150571" y="289772"/>
                    <a:pt x="144247" y="281340"/>
                  </a:cubicBezTo>
                  <a:cubicBezTo>
                    <a:pt x="133004" y="267287"/>
                    <a:pt x="123869" y="260260"/>
                    <a:pt x="108411" y="279232"/>
                  </a:cubicBezTo>
                  <a:cubicBezTo>
                    <a:pt x="79602" y="314365"/>
                    <a:pt x="50090" y="312960"/>
                    <a:pt x="19875" y="278530"/>
                  </a:cubicBezTo>
                  <a:cubicBezTo>
                    <a:pt x="-16663" y="237072"/>
                    <a:pt x="-502" y="166806"/>
                    <a:pt x="49387" y="144321"/>
                  </a:cubicBezTo>
                  <a:cubicBezTo>
                    <a:pt x="73278" y="133781"/>
                    <a:pt x="88736" y="144321"/>
                    <a:pt x="104898" y="160482"/>
                  </a:cubicBezTo>
                  <a:cubicBezTo>
                    <a:pt x="111924" y="167508"/>
                    <a:pt x="114735" y="183670"/>
                    <a:pt x="129491" y="177346"/>
                  </a:cubicBezTo>
                  <a:cubicBezTo>
                    <a:pt x="143544" y="171022"/>
                    <a:pt x="151273" y="159077"/>
                    <a:pt x="151273" y="142213"/>
                  </a:cubicBezTo>
                  <a:cubicBezTo>
                    <a:pt x="151273" y="103566"/>
                    <a:pt x="152679" y="65622"/>
                    <a:pt x="150571" y="26976"/>
                  </a:cubicBezTo>
                  <a:cubicBezTo>
                    <a:pt x="149868" y="6599"/>
                    <a:pt x="154084" y="275"/>
                    <a:pt x="175867" y="1680"/>
                  </a:cubicBezTo>
                  <a:cubicBezTo>
                    <a:pt x="213811" y="3788"/>
                    <a:pt x="252457" y="2382"/>
                    <a:pt x="291104" y="2382"/>
                  </a:cubicBezTo>
                  <a:cubicBezTo>
                    <a:pt x="305859" y="2382"/>
                    <a:pt x="317805" y="5896"/>
                    <a:pt x="328345" y="16436"/>
                  </a:cubicBezTo>
                  <a:cubicBezTo>
                    <a:pt x="346614" y="34705"/>
                    <a:pt x="346614" y="45948"/>
                    <a:pt x="326939" y="62812"/>
                  </a:cubicBezTo>
                  <a:cubicBezTo>
                    <a:pt x="314994" y="73352"/>
                    <a:pt x="298130" y="83892"/>
                    <a:pt x="303049" y="102161"/>
                  </a:cubicBezTo>
                  <a:cubicBezTo>
                    <a:pt x="309373" y="124646"/>
                    <a:pt x="324831" y="142213"/>
                    <a:pt x="349425" y="147834"/>
                  </a:cubicBezTo>
                  <a:cubicBezTo>
                    <a:pt x="379639" y="154158"/>
                    <a:pt x="407746" y="152050"/>
                    <a:pt x="428826" y="126052"/>
                  </a:cubicBezTo>
                  <a:cubicBezTo>
                    <a:pt x="448500" y="102161"/>
                    <a:pt x="447798" y="88810"/>
                    <a:pt x="424610" y="67731"/>
                  </a:cubicBezTo>
                  <a:cubicBezTo>
                    <a:pt x="413367" y="57893"/>
                    <a:pt x="395801" y="50164"/>
                    <a:pt x="405638" y="31192"/>
                  </a:cubicBezTo>
                  <a:cubicBezTo>
                    <a:pt x="414772" y="13625"/>
                    <a:pt x="428826" y="977"/>
                    <a:pt x="451311" y="1680"/>
                  </a:cubicBezTo>
                  <a:cubicBezTo>
                    <a:pt x="472391" y="977"/>
                    <a:pt x="493471" y="275"/>
                    <a:pt x="514551" y="27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A8CA2F2-1574-4353-A972-6639B5920D32}"/>
                </a:ext>
              </a:extLst>
            </p:cNvPr>
            <p:cNvSpPr/>
            <p:nvPr/>
          </p:nvSpPr>
          <p:spPr>
            <a:xfrm>
              <a:off x="8391857" y="2016100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CE801A8B-973E-45BD-81D4-A4E629689E6C}"/>
                </a:ext>
              </a:extLst>
            </p:cNvPr>
            <p:cNvSpPr/>
            <p:nvPr/>
          </p:nvSpPr>
          <p:spPr>
            <a:xfrm flipH="1">
              <a:off x="6609652" y="3036853"/>
              <a:ext cx="1026185" cy="1026186"/>
            </a:xfrm>
            <a:custGeom>
              <a:avLst/>
              <a:gdLst>
                <a:gd name="connsiteX0" fmla="*/ 527 w 590237"/>
                <a:gd name="connsiteY0" fmla="*/ 78746 h 590237"/>
                <a:gd name="connsiteX1" fmla="*/ 527 w 590237"/>
                <a:gd name="connsiteY1" fmla="*/ 21128 h 590237"/>
                <a:gd name="connsiteX2" fmla="*/ 19499 w 590237"/>
                <a:gd name="connsiteY2" fmla="*/ 751 h 590237"/>
                <a:gd name="connsiteX3" fmla="*/ 139654 w 590237"/>
                <a:gd name="connsiteY3" fmla="*/ 751 h 590237"/>
                <a:gd name="connsiteX4" fmla="*/ 181814 w 590237"/>
                <a:gd name="connsiteY4" fmla="*/ 21128 h 590237"/>
                <a:gd name="connsiteX5" fmla="*/ 179004 w 590237"/>
                <a:gd name="connsiteY5" fmla="*/ 60477 h 590237"/>
                <a:gd name="connsiteX6" fmla="*/ 153708 w 590237"/>
                <a:gd name="connsiteY6" fmla="*/ 106150 h 590237"/>
                <a:gd name="connsiteX7" fmla="*/ 211326 w 590237"/>
                <a:gd name="connsiteY7" fmla="*/ 149013 h 590237"/>
                <a:gd name="connsiteX8" fmla="*/ 278079 w 590237"/>
                <a:gd name="connsiteY8" fmla="*/ 126528 h 590237"/>
                <a:gd name="connsiteX9" fmla="*/ 274566 w 590237"/>
                <a:gd name="connsiteY9" fmla="*/ 68206 h 590237"/>
                <a:gd name="connsiteX10" fmla="*/ 254188 w 590237"/>
                <a:gd name="connsiteY10" fmla="*/ 34479 h 590237"/>
                <a:gd name="connsiteX11" fmla="*/ 301970 w 590237"/>
                <a:gd name="connsiteY11" fmla="*/ 751 h 590237"/>
                <a:gd name="connsiteX12" fmla="*/ 424936 w 590237"/>
                <a:gd name="connsiteY12" fmla="*/ 48 h 590237"/>
                <a:gd name="connsiteX13" fmla="*/ 442503 w 590237"/>
                <a:gd name="connsiteY13" fmla="*/ 19723 h 590237"/>
                <a:gd name="connsiteX14" fmla="*/ 442503 w 590237"/>
                <a:gd name="connsiteY14" fmla="*/ 134959 h 590237"/>
                <a:gd name="connsiteX15" fmla="*/ 450934 w 590237"/>
                <a:gd name="connsiteY15" fmla="*/ 165877 h 590237"/>
                <a:gd name="connsiteX16" fmla="*/ 484663 w 590237"/>
                <a:gd name="connsiteY16" fmla="*/ 167282 h 590237"/>
                <a:gd name="connsiteX17" fmla="*/ 574603 w 590237"/>
                <a:gd name="connsiteY17" fmla="*/ 167985 h 590237"/>
                <a:gd name="connsiteX18" fmla="*/ 559145 w 590237"/>
                <a:gd name="connsiteY18" fmla="*/ 292356 h 590237"/>
                <a:gd name="connsiteX19" fmla="*/ 489581 w 590237"/>
                <a:gd name="connsiteY19" fmla="*/ 286032 h 590237"/>
                <a:gd name="connsiteX20" fmla="*/ 462880 w 590237"/>
                <a:gd name="connsiteY20" fmla="*/ 269168 h 590237"/>
                <a:gd name="connsiteX21" fmla="*/ 442503 w 590237"/>
                <a:gd name="connsiteY21" fmla="*/ 305004 h 590237"/>
                <a:gd name="connsiteX22" fmla="*/ 442503 w 590237"/>
                <a:gd name="connsiteY22" fmla="*/ 406188 h 590237"/>
                <a:gd name="connsiteX23" fmla="*/ 404559 w 590237"/>
                <a:gd name="connsiteY23" fmla="*/ 442726 h 590237"/>
                <a:gd name="connsiteX24" fmla="*/ 308997 w 590237"/>
                <a:gd name="connsiteY24" fmla="*/ 442726 h 590237"/>
                <a:gd name="connsiteX25" fmla="*/ 278079 w 590237"/>
                <a:gd name="connsiteY25" fmla="*/ 451158 h 590237"/>
                <a:gd name="connsiteX26" fmla="*/ 276674 w 590237"/>
                <a:gd name="connsiteY26" fmla="*/ 483481 h 590237"/>
                <a:gd name="connsiteX27" fmla="*/ 301267 w 590237"/>
                <a:gd name="connsiteY27" fmla="*/ 541099 h 590237"/>
                <a:gd name="connsiteX28" fmla="*/ 235919 w 590237"/>
                <a:gd name="connsiteY28" fmla="*/ 590988 h 590237"/>
                <a:gd name="connsiteX29" fmla="*/ 153005 w 590237"/>
                <a:gd name="connsiteY29" fmla="*/ 560774 h 590237"/>
                <a:gd name="connsiteX30" fmla="*/ 160032 w 590237"/>
                <a:gd name="connsiteY30" fmla="*/ 489102 h 590237"/>
                <a:gd name="connsiteX31" fmla="*/ 176193 w 590237"/>
                <a:gd name="connsiteY31" fmla="*/ 465211 h 590237"/>
                <a:gd name="connsiteX32" fmla="*/ 141060 w 590237"/>
                <a:gd name="connsiteY32" fmla="*/ 443429 h 590237"/>
                <a:gd name="connsiteX33" fmla="*/ 20904 w 590237"/>
                <a:gd name="connsiteY33" fmla="*/ 444132 h 590237"/>
                <a:gd name="connsiteX34" fmla="*/ 527 w 590237"/>
                <a:gd name="connsiteY34" fmla="*/ 423052 h 590237"/>
                <a:gd name="connsiteX35" fmla="*/ 527 w 590237"/>
                <a:gd name="connsiteY35" fmla="*/ 307815 h 590237"/>
                <a:gd name="connsiteX36" fmla="*/ 14580 w 590237"/>
                <a:gd name="connsiteY36" fmla="*/ 267763 h 590237"/>
                <a:gd name="connsiteX37" fmla="*/ 61659 w 590237"/>
                <a:gd name="connsiteY37" fmla="*/ 268466 h 590237"/>
                <a:gd name="connsiteX38" fmla="*/ 103819 w 590237"/>
                <a:gd name="connsiteY38" fmla="*/ 291654 h 590237"/>
                <a:gd name="connsiteX39" fmla="*/ 147384 w 590237"/>
                <a:gd name="connsiteY39" fmla="*/ 243872 h 590237"/>
                <a:gd name="connsiteX40" fmla="*/ 123493 w 590237"/>
                <a:gd name="connsiteY40" fmla="*/ 165174 h 590237"/>
                <a:gd name="connsiteX41" fmla="*/ 67280 w 590237"/>
                <a:gd name="connsiteY41" fmla="*/ 170795 h 590237"/>
                <a:gd name="connsiteX42" fmla="*/ 32849 w 590237"/>
                <a:gd name="connsiteY42" fmla="*/ 191173 h 590237"/>
                <a:gd name="connsiteX43" fmla="*/ 527 w 590237"/>
                <a:gd name="connsiteY43" fmla="*/ 147607 h 590237"/>
                <a:gd name="connsiteX44" fmla="*/ 527 w 590237"/>
                <a:gd name="connsiteY44" fmla="*/ 111772 h 590237"/>
                <a:gd name="connsiteX45" fmla="*/ 527 w 590237"/>
                <a:gd name="connsiteY45" fmla="*/ 7874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90237">
                  <a:moveTo>
                    <a:pt x="527" y="78746"/>
                  </a:moveTo>
                  <a:cubicBezTo>
                    <a:pt x="527" y="59774"/>
                    <a:pt x="1229" y="40100"/>
                    <a:pt x="527" y="21128"/>
                  </a:cubicBezTo>
                  <a:cubicBezTo>
                    <a:pt x="-176" y="7075"/>
                    <a:pt x="2635" y="48"/>
                    <a:pt x="19499" y="751"/>
                  </a:cubicBezTo>
                  <a:cubicBezTo>
                    <a:pt x="59551" y="2156"/>
                    <a:pt x="99602" y="1453"/>
                    <a:pt x="139654" y="751"/>
                  </a:cubicBezTo>
                  <a:cubicBezTo>
                    <a:pt x="157924" y="751"/>
                    <a:pt x="171274" y="7777"/>
                    <a:pt x="181814" y="21128"/>
                  </a:cubicBezTo>
                  <a:cubicBezTo>
                    <a:pt x="193057" y="35181"/>
                    <a:pt x="195165" y="47829"/>
                    <a:pt x="179004" y="60477"/>
                  </a:cubicBezTo>
                  <a:cubicBezTo>
                    <a:pt x="164247" y="71720"/>
                    <a:pt x="144573" y="82962"/>
                    <a:pt x="153708" y="106150"/>
                  </a:cubicBezTo>
                  <a:cubicBezTo>
                    <a:pt x="163545" y="131446"/>
                    <a:pt x="181814" y="147607"/>
                    <a:pt x="211326" y="149013"/>
                  </a:cubicBezTo>
                  <a:cubicBezTo>
                    <a:pt x="236622" y="149715"/>
                    <a:pt x="260513" y="148310"/>
                    <a:pt x="278079" y="126528"/>
                  </a:cubicBezTo>
                  <a:cubicBezTo>
                    <a:pt x="297051" y="102637"/>
                    <a:pt x="296348" y="88584"/>
                    <a:pt x="274566" y="68206"/>
                  </a:cubicBezTo>
                  <a:cubicBezTo>
                    <a:pt x="264728" y="59072"/>
                    <a:pt x="246459" y="54153"/>
                    <a:pt x="254188" y="34479"/>
                  </a:cubicBezTo>
                  <a:cubicBezTo>
                    <a:pt x="262620" y="13399"/>
                    <a:pt x="278079" y="751"/>
                    <a:pt x="301970" y="751"/>
                  </a:cubicBezTo>
                  <a:cubicBezTo>
                    <a:pt x="342724" y="751"/>
                    <a:pt x="384181" y="1453"/>
                    <a:pt x="424936" y="48"/>
                  </a:cubicBezTo>
                  <a:cubicBezTo>
                    <a:pt x="441097" y="-655"/>
                    <a:pt x="442503" y="6372"/>
                    <a:pt x="442503" y="19723"/>
                  </a:cubicBezTo>
                  <a:cubicBezTo>
                    <a:pt x="441800" y="58369"/>
                    <a:pt x="442503" y="96313"/>
                    <a:pt x="442503" y="134959"/>
                  </a:cubicBezTo>
                  <a:cubicBezTo>
                    <a:pt x="442503" y="146202"/>
                    <a:pt x="443205" y="156742"/>
                    <a:pt x="450934" y="165877"/>
                  </a:cubicBezTo>
                  <a:cubicBezTo>
                    <a:pt x="461474" y="179227"/>
                    <a:pt x="470609" y="184849"/>
                    <a:pt x="484663" y="167282"/>
                  </a:cubicBezTo>
                  <a:cubicBezTo>
                    <a:pt x="513472" y="131446"/>
                    <a:pt x="545091" y="132149"/>
                    <a:pt x="574603" y="167985"/>
                  </a:cubicBezTo>
                  <a:cubicBezTo>
                    <a:pt x="604115" y="203118"/>
                    <a:pt x="595683" y="265655"/>
                    <a:pt x="559145" y="292356"/>
                  </a:cubicBezTo>
                  <a:cubicBezTo>
                    <a:pt x="531741" y="312031"/>
                    <a:pt x="512769" y="309923"/>
                    <a:pt x="489581" y="286032"/>
                  </a:cubicBezTo>
                  <a:cubicBezTo>
                    <a:pt x="482554" y="278303"/>
                    <a:pt x="479041" y="260736"/>
                    <a:pt x="462880" y="269168"/>
                  </a:cubicBezTo>
                  <a:cubicBezTo>
                    <a:pt x="449529" y="276195"/>
                    <a:pt x="442503" y="288843"/>
                    <a:pt x="442503" y="305004"/>
                  </a:cubicBezTo>
                  <a:cubicBezTo>
                    <a:pt x="442503" y="338732"/>
                    <a:pt x="442503" y="372460"/>
                    <a:pt x="442503" y="406188"/>
                  </a:cubicBezTo>
                  <a:cubicBezTo>
                    <a:pt x="442503" y="442726"/>
                    <a:pt x="442503" y="442726"/>
                    <a:pt x="404559" y="442726"/>
                  </a:cubicBezTo>
                  <a:cubicBezTo>
                    <a:pt x="372939" y="442726"/>
                    <a:pt x="340616" y="442726"/>
                    <a:pt x="308997" y="442726"/>
                  </a:cubicBezTo>
                  <a:cubicBezTo>
                    <a:pt x="297754" y="442726"/>
                    <a:pt x="287214" y="443429"/>
                    <a:pt x="278079" y="451158"/>
                  </a:cubicBezTo>
                  <a:cubicBezTo>
                    <a:pt x="266837" y="460995"/>
                    <a:pt x="259107" y="470130"/>
                    <a:pt x="276674" y="483481"/>
                  </a:cubicBezTo>
                  <a:cubicBezTo>
                    <a:pt x="295646" y="497534"/>
                    <a:pt x="312510" y="514398"/>
                    <a:pt x="301267" y="541099"/>
                  </a:cubicBezTo>
                  <a:cubicBezTo>
                    <a:pt x="289322" y="569206"/>
                    <a:pt x="268945" y="588880"/>
                    <a:pt x="235919" y="590988"/>
                  </a:cubicBezTo>
                  <a:cubicBezTo>
                    <a:pt x="203597" y="593096"/>
                    <a:pt x="174085" y="588880"/>
                    <a:pt x="153005" y="560774"/>
                  </a:cubicBezTo>
                  <a:cubicBezTo>
                    <a:pt x="132628" y="533370"/>
                    <a:pt x="134736" y="512290"/>
                    <a:pt x="160032" y="489102"/>
                  </a:cubicBezTo>
                  <a:cubicBezTo>
                    <a:pt x="167058" y="482778"/>
                    <a:pt x="183219" y="479967"/>
                    <a:pt x="176193" y="465211"/>
                  </a:cubicBezTo>
                  <a:cubicBezTo>
                    <a:pt x="169869" y="451861"/>
                    <a:pt x="157924" y="443429"/>
                    <a:pt x="141060" y="443429"/>
                  </a:cubicBezTo>
                  <a:cubicBezTo>
                    <a:pt x="101008" y="443429"/>
                    <a:pt x="60956" y="442726"/>
                    <a:pt x="20904" y="444132"/>
                  </a:cubicBezTo>
                  <a:cubicBezTo>
                    <a:pt x="3338" y="444834"/>
                    <a:pt x="-176" y="439213"/>
                    <a:pt x="527" y="423052"/>
                  </a:cubicBezTo>
                  <a:cubicBezTo>
                    <a:pt x="1932" y="385108"/>
                    <a:pt x="1229" y="346461"/>
                    <a:pt x="527" y="307815"/>
                  </a:cubicBezTo>
                  <a:cubicBezTo>
                    <a:pt x="527" y="292356"/>
                    <a:pt x="3338" y="279006"/>
                    <a:pt x="14580" y="267763"/>
                  </a:cubicBezTo>
                  <a:cubicBezTo>
                    <a:pt x="33552" y="249494"/>
                    <a:pt x="44092" y="249494"/>
                    <a:pt x="61659" y="268466"/>
                  </a:cubicBezTo>
                  <a:cubicBezTo>
                    <a:pt x="72901" y="281114"/>
                    <a:pt x="82739" y="297978"/>
                    <a:pt x="103819" y="291654"/>
                  </a:cubicBezTo>
                  <a:cubicBezTo>
                    <a:pt x="126304" y="283924"/>
                    <a:pt x="143168" y="269168"/>
                    <a:pt x="147384" y="243872"/>
                  </a:cubicBezTo>
                  <a:cubicBezTo>
                    <a:pt x="153005" y="213658"/>
                    <a:pt x="150897" y="185551"/>
                    <a:pt x="123493" y="165174"/>
                  </a:cubicBezTo>
                  <a:cubicBezTo>
                    <a:pt x="101008" y="147607"/>
                    <a:pt x="86954" y="149013"/>
                    <a:pt x="67280" y="170795"/>
                  </a:cubicBezTo>
                  <a:cubicBezTo>
                    <a:pt x="58145" y="181335"/>
                    <a:pt x="51821" y="198902"/>
                    <a:pt x="32849" y="191173"/>
                  </a:cubicBezTo>
                  <a:cubicBezTo>
                    <a:pt x="13878" y="183443"/>
                    <a:pt x="1932" y="168687"/>
                    <a:pt x="527" y="147607"/>
                  </a:cubicBezTo>
                  <a:cubicBezTo>
                    <a:pt x="-176" y="135662"/>
                    <a:pt x="527" y="123717"/>
                    <a:pt x="527" y="111772"/>
                  </a:cubicBezTo>
                  <a:cubicBezTo>
                    <a:pt x="-176" y="100529"/>
                    <a:pt x="-176" y="89989"/>
                    <a:pt x="527" y="787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4D16A5C4-0F71-4C8D-9C01-9E0252EA49D0}"/>
                </a:ext>
              </a:extLst>
            </p:cNvPr>
            <p:cNvSpPr/>
            <p:nvPr/>
          </p:nvSpPr>
          <p:spPr>
            <a:xfrm>
              <a:off x="7384903" y="4566984"/>
              <a:ext cx="1282731" cy="769640"/>
            </a:xfrm>
            <a:custGeom>
              <a:avLst/>
              <a:gdLst>
                <a:gd name="connsiteX0" fmla="*/ 220814 w 737797"/>
                <a:gd name="connsiteY0" fmla="*/ 442759 h 442678"/>
                <a:gd name="connsiteX1" fmla="*/ 153359 w 737797"/>
                <a:gd name="connsiteY1" fmla="*/ 437841 h 442678"/>
                <a:gd name="connsiteX2" fmla="*/ 149143 w 737797"/>
                <a:gd name="connsiteY2" fmla="*/ 366169 h 442678"/>
                <a:gd name="connsiteX3" fmla="*/ 149143 w 737797"/>
                <a:gd name="connsiteY3" fmla="*/ 302929 h 442678"/>
                <a:gd name="connsiteX4" fmla="*/ 127360 w 737797"/>
                <a:gd name="connsiteY4" fmla="*/ 267796 h 442678"/>
                <a:gd name="connsiteX5" fmla="*/ 103470 w 737797"/>
                <a:gd name="connsiteY5" fmla="*/ 283957 h 442678"/>
                <a:gd name="connsiteX6" fmla="*/ 31095 w 737797"/>
                <a:gd name="connsiteY6" fmla="*/ 290984 h 442678"/>
                <a:gd name="connsiteX7" fmla="*/ 28987 w 737797"/>
                <a:gd name="connsiteY7" fmla="*/ 153965 h 442678"/>
                <a:gd name="connsiteX8" fmla="*/ 102767 w 737797"/>
                <a:gd name="connsiteY8" fmla="*/ 160288 h 442678"/>
                <a:gd name="connsiteX9" fmla="*/ 127360 w 737797"/>
                <a:gd name="connsiteY9" fmla="*/ 175747 h 442678"/>
                <a:gd name="connsiteX10" fmla="*/ 148440 w 737797"/>
                <a:gd name="connsiteY10" fmla="*/ 142722 h 442678"/>
                <a:gd name="connsiteX11" fmla="*/ 147738 w 737797"/>
                <a:gd name="connsiteY11" fmla="*/ 24674 h 442678"/>
                <a:gd name="connsiteX12" fmla="*/ 173736 w 737797"/>
                <a:gd name="connsiteY12" fmla="*/ 81 h 442678"/>
                <a:gd name="connsiteX13" fmla="*/ 288973 w 737797"/>
                <a:gd name="connsiteY13" fmla="*/ 81 h 442678"/>
                <a:gd name="connsiteX14" fmla="*/ 325511 w 737797"/>
                <a:gd name="connsiteY14" fmla="*/ 14134 h 442678"/>
                <a:gd name="connsiteX15" fmla="*/ 323404 w 737797"/>
                <a:gd name="connsiteY15" fmla="*/ 60510 h 442678"/>
                <a:gd name="connsiteX16" fmla="*/ 300918 w 737797"/>
                <a:gd name="connsiteY16" fmla="*/ 100562 h 442678"/>
                <a:gd name="connsiteX17" fmla="*/ 342376 w 737797"/>
                <a:gd name="connsiteY17" fmla="*/ 144127 h 442678"/>
                <a:gd name="connsiteX18" fmla="*/ 425290 w 737797"/>
                <a:gd name="connsiteY18" fmla="*/ 125155 h 442678"/>
                <a:gd name="connsiteX19" fmla="*/ 421074 w 737797"/>
                <a:gd name="connsiteY19" fmla="*/ 64726 h 442678"/>
                <a:gd name="connsiteX20" fmla="*/ 401399 w 737797"/>
                <a:gd name="connsiteY20" fmla="*/ 33106 h 442678"/>
                <a:gd name="connsiteX21" fmla="*/ 441451 w 737797"/>
                <a:gd name="connsiteY21" fmla="*/ 783 h 442678"/>
                <a:gd name="connsiteX22" fmla="*/ 578470 w 737797"/>
                <a:gd name="connsiteY22" fmla="*/ 81 h 442678"/>
                <a:gd name="connsiteX23" fmla="*/ 591821 w 737797"/>
                <a:gd name="connsiteY23" fmla="*/ 17648 h 442678"/>
                <a:gd name="connsiteX24" fmla="*/ 591821 w 737797"/>
                <a:gd name="connsiteY24" fmla="*/ 135695 h 442678"/>
                <a:gd name="connsiteX25" fmla="*/ 602361 w 737797"/>
                <a:gd name="connsiteY25" fmla="*/ 168018 h 442678"/>
                <a:gd name="connsiteX26" fmla="*/ 631170 w 737797"/>
                <a:gd name="connsiteY26" fmla="*/ 166612 h 442678"/>
                <a:gd name="connsiteX27" fmla="*/ 683168 w 737797"/>
                <a:gd name="connsiteY27" fmla="*/ 139208 h 442678"/>
                <a:gd name="connsiteX28" fmla="*/ 737975 w 737797"/>
                <a:gd name="connsiteY28" fmla="*/ 194719 h 442678"/>
                <a:gd name="connsiteX29" fmla="*/ 711977 w 737797"/>
                <a:gd name="connsiteY29" fmla="*/ 286768 h 442678"/>
                <a:gd name="connsiteX30" fmla="*/ 636089 w 737797"/>
                <a:gd name="connsiteY30" fmla="*/ 281849 h 442678"/>
                <a:gd name="connsiteX31" fmla="*/ 614306 w 737797"/>
                <a:gd name="connsiteY31" fmla="*/ 266391 h 442678"/>
                <a:gd name="connsiteX32" fmla="*/ 592524 w 737797"/>
                <a:gd name="connsiteY32" fmla="*/ 298011 h 442678"/>
                <a:gd name="connsiteX33" fmla="*/ 593226 w 737797"/>
                <a:gd name="connsiteY33" fmla="*/ 418166 h 442678"/>
                <a:gd name="connsiteX34" fmla="*/ 571444 w 737797"/>
                <a:gd name="connsiteY34" fmla="*/ 441354 h 442678"/>
                <a:gd name="connsiteX35" fmla="*/ 453396 w 737797"/>
                <a:gd name="connsiteY35" fmla="*/ 441354 h 442678"/>
                <a:gd name="connsiteX36" fmla="*/ 411939 w 737797"/>
                <a:gd name="connsiteY36" fmla="*/ 424490 h 442678"/>
                <a:gd name="connsiteX37" fmla="*/ 415452 w 737797"/>
                <a:gd name="connsiteY37" fmla="*/ 380925 h 442678"/>
                <a:gd name="connsiteX38" fmla="*/ 439343 w 737797"/>
                <a:gd name="connsiteY38" fmla="*/ 338765 h 442678"/>
                <a:gd name="connsiteX39" fmla="*/ 394372 w 737797"/>
                <a:gd name="connsiteY39" fmla="*/ 295902 h 442678"/>
                <a:gd name="connsiteX40" fmla="*/ 318485 w 737797"/>
                <a:gd name="connsiteY40" fmla="*/ 312766 h 442678"/>
                <a:gd name="connsiteX41" fmla="*/ 320593 w 737797"/>
                <a:gd name="connsiteY41" fmla="*/ 377412 h 442678"/>
                <a:gd name="connsiteX42" fmla="*/ 338862 w 737797"/>
                <a:gd name="connsiteY42" fmla="*/ 409032 h 442678"/>
                <a:gd name="connsiteX43" fmla="*/ 298107 w 737797"/>
                <a:gd name="connsiteY43" fmla="*/ 440651 h 442678"/>
                <a:gd name="connsiteX44" fmla="*/ 220814 w 737797"/>
                <a:gd name="connsiteY44" fmla="*/ 44275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37797" h="442678">
                  <a:moveTo>
                    <a:pt x="220814" y="442759"/>
                  </a:moveTo>
                  <a:cubicBezTo>
                    <a:pt x="201140" y="440651"/>
                    <a:pt x="167412" y="454002"/>
                    <a:pt x="153359" y="437841"/>
                  </a:cubicBezTo>
                  <a:cubicBezTo>
                    <a:pt x="140711" y="423787"/>
                    <a:pt x="149845" y="390762"/>
                    <a:pt x="149143" y="366169"/>
                  </a:cubicBezTo>
                  <a:cubicBezTo>
                    <a:pt x="149143" y="345089"/>
                    <a:pt x="148440" y="324009"/>
                    <a:pt x="149143" y="302929"/>
                  </a:cubicBezTo>
                  <a:cubicBezTo>
                    <a:pt x="149845" y="286065"/>
                    <a:pt x="141413" y="274120"/>
                    <a:pt x="127360" y="267796"/>
                  </a:cubicBezTo>
                  <a:cubicBezTo>
                    <a:pt x="112604" y="260769"/>
                    <a:pt x="109794" y="276931"/>
                    <a:pt x="103470" y="283957"/>
                  </a:cubicBezTo>
                  <a:cubicBezTo>
                    <a:pt x="79579" y="309253"/>
                    <a:pt x="59905" y="309956"/>
                    <a:pt x="31095" y="290984"/>
                  </a:cubicBezTo>
                  <a:cubicBezTo>
                    <a:pt x="-10362" y="263580"/>
                    <a:pt x="-9659" y="181368"/>
                    <a:pt x="28987" y="153965"/>
                  </a:cubicBezTo>
                  <a:cubicBezTo>
                    <a:pt x="58499" y="133587"/>
                    <a:pt x="78174" y="133587"/>
                    <a:pt x="102767" y="160288"/>
                  </a:cubicBezTo>
                  <a:cubicBezTo>
                    <a:pt x="109091" y="167315"/>
                    <a:pt x="112604" y="183476"/>
                    <a:pt x="127360" y="175747"/>
                  </a:cubicBezTo>
                  <a:cubicBezTo>
                    <a:pt x="140008" y="169423"/>
                    <a:pt x="148440" y="158883"/>
                    <a:pt x="148440" y="142722"/>
                  </a:cubicBezTo>
                  <a:cubicBezTo>
                    <a:pt x="148440" y="103373"/>
                    <a:pt x="149845" y="64023"/>
                    <a:pt x="147738" y="24674"/>
                  </a:cubicBezTo>
                  <a:cubicBezTo>
                    <a:pt x="146332" y="2892"/>
                    <a:pt x="154061" y="-621"/>
                    <a:pt x="173736" y="81"/>
                  </a:cubicBezTo>
                  <a:cubicBezTo>
                    <a:pt x="211680" y="1486"/>
                    <a:pt x="250326" y="783"/>
                    <a:pt x="288973" y="81"/>
                  </a:cubicBezTo>
                  <a:cubicBezTo>
                    <a:pt x="303729" y="81"/>
                    <a:pt x="315674" y="3594"/>
                    <a:pt x="325511" y="14134"/>
                  </a:cubicBezTo>
                  <a:cubicBezTo>
                    <a:pt x="343781" y="33106"/>
                    <a:pt x="343781" y="42943"/>
                    <a:pt x="323404" y="60510"/>
                  </a:cubicBezTo>
                  <a:cubicBezTo>
                    <a:pt x="310756" y="71050"/>
                    <a:pt x="295999" y="80887"/>
                    <a:pt x="300918" y="100562"/>
                  </a:cubicBezTo>
                  <a:cubicBezTo>
                    <a:pt x="306539" y="122345"/>
                    <a:pt x="320593" y="137803"/>
                    <a:pt x="342376" y="144127"/>
                  </a:cubicBezTo>
                  <a:cubicBezTo>
                    <a:pt x="373292" y="152559"/>
                    <a:pt x="402102" y="151154"/>
                    <a:pt x="425290" y="125155"/>
                  </a:cubicBezTo>
                  <a:cubicBezTo>
                    <a:pt x="446370" y="101967"/>
                    <a:pt x="444964" y="85103"/>
                    <a:pt x="421074" y="64726"/>
                  </a:cubicBezTo>
                  <a:cubicBezTo>
                    <a:pt x="411237" y="56294"/>
                    <a:pt x="395075" y="49970"/>
                    <a:pt x="401399" y="33106"/>
                  </a:cubicBezTo>
                  <a:cubicBezTo>
                    <a:pt x="408426" y="14837"/>
                    <a:pt x="421074" y="783"/>
                    <a:pt x="441451" y="783"/>
                  </a:cubicBezTo>
                  <a:cubicBezTo>
                    <a:pt x="487124" y="81"/>
                    <a:pt x="532797" y="783"/>
                    <a:pt x="578470" y="81"/>
                  </a:cubicBezTo>
                  <a:cubicBezTo>
                    <a:pt x="592524" y="81"/>
                    <a:pt x="591821" y="8513"/>
                    <a:pt x="591821" y="17648"/>
                  </a:cubicBezTo>
                  <a:cubicBezTo>
                    <a:pt x="591821" y="56997"/>
                    <a:pt x="591821" y="96346"/>
                    <a:pt x="591821" y="135695"/>
                  </a:cubicBezTo>
                  <a:cubicBezTo>
                    <a:pt x="591821" y="147640"/>
                    <a:pt x="592524" y="158883"/>
                    <a:pt x="602361" y="168018"/>
                  </a:cubicBezTo>
                  <a:cubicBezTo>
                    <a:pt x="612901" y="177855"/>
                    <a:pt x="621333" y="180666"/>
                    <a:pt x="631170" y="166612"/>
                  </a:cubicBezTo>
                  <a:cubicBezTo>
                    <a:pt x="643818" y="149046"/>
                    <a:pt x="659277" y="132182"/>
                    <a:pt x="683168" y="139208"/>
                  </a:cubicBezTo>
                  <a:cubicBezTo>
                    <a:pt x="710571" y="146938"/>
                    <a:pt x="731651" y="165207"/>
                    <a:pt x="737975" y="194719"/>
                  </a:cubicBezTo>
                  <a:cubicBezTo>
                    <a:pt x="745002" y="229149"/>
                    <a:pt x="742191" y="261472"/>
                    <a:pt x="711977" y="286768"/>
                  </a:cubicBezTo>
                  <a:cubicBezTo>
                    <a:pt x="683168" y="309956"/>
                    <a:pt x="660682" y="308551"/>
                    <a:pt x="636089" y="281849"/>
                  </a:cubicBezTo>
                  <a:cubicBezTo>
                    <a:pt x="629765" y="275525"/>
                    <a:pt x="626954" y="260769"/>
                    <a:pt x="614306" y="266391"/>
                  </a:cubicBezTo>
                  <a:cubicBezTo>
                    <a:pt x="601658" y="272012"/>
                    <a:pt x="592524" y="282552"/>
                    <a:pt x="592524" y="298011"/>
                  </a:cubicBezTo>
                  <a:cubicBezTo>
                    <a:pt x="592524" y="338062"/>
                    <a:pt x="591821" y="378114"/>
                    <a:pt x="593226" y="418166"/>
                  </a:cubicBezTo>
                  <a:cubicBezTo>
                    <a:pt x="593929" y="435030"/>
                    <a:pt x="590416" y="442057"/>
                    <a:pt x="571444" y="441354"/>
                  </a:cubicBezTo>
                  <a:cubicBezTo>
                    <a:pt x="532095" y="439948"/>
                    <a:pt x="492745" y="440651"/>
                    <a:pt x="453396" y="441354"/>
                  </a:cubicBezTo>
                  <a:cubicBezTo>
                    <a:pt x="436532" y="441354"/>
                    <a:pt x="423182" y="437138"/>
                    <a:pt x="411939" y="424490"/>
                  </a:cubicBezTo>
                  <a:cubicBezTo>
                    <a:pt x="397886" y="408329"/>
                    <a:pt x="396480" y="394275"/>
                    <a:pt x="415452" y="380925"/>
                  </a:cubicBezTo>
                  <a:cubicBezTo>
                    <a:pt x="429506" y="371087"/>
                    <a:pt x="445667" y="359142"/>
                    <a:pt x="439343" y="338765"/>
                  </a:cubicBezTo>
                  <a:cubicBezTo>
                    <a:pt x="432316" y="316982"/>
                    <a:pt x="417560" y="301524"/>
                    <a:pt x="394372" y="295902"/>
                  </a:cubicBezTo>
                  <a:cubicBezTo>
                    <a:pt x="366266" y="289579"/>
                    <a:pt x="340267" y="290984"/>
                    <a:pt x="318485" y="312766"/>
                  </a:cubicBezTo>
                  <a:cubicBezTo>
                    <a:pt x="294594" y="336657"/>
                    <a:pt x="295999" y="354224"/>
                    <a:pt x="320593" y="377412"/>
                  </a:cubicBezTo>
                  <a:cubicBezTo>
                    <a:pt x="329727" y="385844"/>
                    <a:pt x="347294" y="390060"/>
                    <a:pt x="338862" y="409032"/>
                  </a:cubicBezTo>
                  <a:cubicBezTo>
                    <a:pt x="330430" y="426598"/>
                    <a:pt x="319187" y="439948"/>
                    <a:pt x="298107" y="440651"/>
                  </a:cubicBezTo>
                  <a:cubicBezTo>
                    <a:pt x="274217" y="443462"/>
                    <a:pt x="250326" y="442759"/>
                    <a:pt x="220814" y="4427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8D4D9AE3-A307-449D-8C18-EADD3C194537}"/>
                </a:ext>
              </a:extLst>
            </p:cNvPr>
            <p:cNvSpPr/>
            <p:nvPr/>
          </p:nvSpPr>
          <p:spPr>
            <a:xfrm flipH="1">
              <a:off x="7372679" y="2785516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95F5219B-3F7B-4FA9-BF34-07C00E3E7D9F}"/>
                </a:ext>
              </a:extLst>
            </p:cNvPr>
            <p:cNvSpPr/>
            <p:nvPr/>
          </p:nvSpPr>
          <p:spPr>
            <a:xfrm>
              <a:off x="1515006" y="5062507"/>
              <a:ext cx="769640" cy="1282732"/>
            </a:xfrm>
            <a:custGeom>
              <a:avLst/>
              <a:gdLst>
                <a:gd name="connsiteX0" fmla="*/ 443445 w 442678"/>
                <a:gd name="connsiteY0" fmla="*/ 516659 h 737797"/>
                <a:gd name="connsiteX1" fmla="*/ 438526 w 442678"/>
                <a:gd name="connsiteY1" fmla="*/ 588331 h 737797"/>
                <a:gd name="connsiteX2" fmla="*/ 364746 w 442678"/>
                <a:gd name="connsiteY2" fmla="*/ 591844 h 737797"/>
                <a:gd name="connsiteX3" fmla="*/ 301506 w 442678"/>
                <a:gd name="connsiteY3" fmla="*/ 591844 h 737797"/>
                <a:gd name="connsiteX4" fmla="*/ 269184 w 442678"/>
                <a:gd name="connsiteY4" fmla="*/ 612924 h 737797"/>
                <a:gd name="connsiteX5" fmla="*/ 285345 w 442678"/>
                <a:gd name="connsiteY5" fmla="*/ 637517 h 737797"/>
                <a:gd name="connsiteX6" fmla="*/ 264968 w 442678"/>
                <a:gd name="connsiteY6" fmla="*/ 732377 h 737797"/>
                <a:gd name="connsiteX7" fmla="*/ 153947 w 442678"/>
                <a:gd name="connsiteY7" fmla="*/ 708486 h 737797"/>
                <a:gd name="connsiteX8" fmla="*/ 159569 w 442678"/>
                <a:gd name="connsiteY8" fmla="*/ 638220 h 737797"/>
                <a:gd name="connsiteX9" fmla="*/ 177135 w 442678"/>
                <a:gd name="connsiteY9" fmla="*/ 612221 h 737797"/>
                <a:gd name="connsiteX10" fmla="*/ 139191 w 442678"/>
                <a:gd name="connsiteY10" fmla="*/ 591141 h 737797"/>
                <a:gd name="connsiteX11" fmla="*/ 23954 w 442678"/>
                <a:gd name="connsiteY11" fmla="*/ 591844 h 737797"/>
                <a:gd name="connsiteX12" fmla="*/ 64 w 442678"/>
                <a:gd name="connsiteY12" fmla="*/ 567251 h 737797"/>
                <a:gd name="connsiteX13" fmla="*/ 64 w 442678"/>
                <a:gd name="connsiteY13" fmla="*/ 454824 h 737797"/>
                <a:gd name="connsiteX14" fmla="*/ 20441 w 442678"/>
                <a:gd name="connsiteY14" fmla="*/ 409151 h 737797"/>
                <a:gd name="connsiteX15" fmla="*/ 59790 w 442678"/>
                <a:gd name="connsiteY15" fmla="*/ 412665 h 737797"/>
                <a:gd name="connsiteX16" fmla="*/ 106166 w 442678"/>
                <a:gd name="connsiteY16" fmla="*/ 437258 h 737797"/>
                <a:gd name="connsiteX17" fmla="*/ 149029 w 442678"/>
                <a:gd name="connsiteY17" fmla="*/ 382450 h 737797"/>
                <a:gd name="connsiteX18" fmla="*/ 125840 w 442678"/>
                <a:gd name="connsiteY18" fmla="*/ 313589 h 737797"/>
                <a:gd name="connsiteX19" fmla="*/ 67519 w 442678"/>
                <a:gd name="connsiteY19" fmla="*/ 317102 h 737797"/>
                <a:gd name="connsiteX20" fmla="*/ 34494 w 442678"/>
                <a:gd name="connsiteY20" fmla="*/ 337480 h 737797"/>
                <a:gd name="connsiteX21" fmla="*/ 766 w 442678"/>
                <a:gd name="connsiteY21" fmla="*/ 292509 h 737797"/>
                <a:gd name="connsiteX22" fmla="*/ 64 w 442678"/>
                <a:gd name="connsiteY22" fmla="*/ 163921 h 737797"/>
                <a:gd name="connsiteX23" fmla="*/ 19036 w 442678"/>
                <a:gd name="connsiteY23" fmla="*/ 149166 h 737797"/>
                <a:gd name="connsiteX24" fmla="*/ 137083 w 442678"/>
                <a:gd name="connsiteY24" fmla="*/ 149166 h 737797"/>
                <a:gd name="connsiteX25" fmla="*/ 167298 w 442678"/>
                <a:gd name="connsiteY25" fmla="*/ 139328 h 737797"/>
                <a:gd name="connsiteX26" fmla="*/ 167298 w 442678"/>
                <a:gd name="connsiteY26" fmla="*/ 107708 h 737797"/>
                <a:gd name="connsiteX27" fmla="*/ 142705 w 442678"/>
                <a:gd name="connsiteY27" fmla="*/ 52198 h 737797"/>
                <a:gd name="connsiteX28" fmla="*/ 201728 w 442678"/>
                <a:gd name="connsiteY28" fmla="*/ 1606 h 737797"/>
                <a:gd name="connsiteX29" fmla="*/ 292372 w 442678"/>
                <a:gd name="connsiteY29" fmla="*/ 32523 h 737797"/>
                <a:gd name="connsiteX30" fmla="*/ 286048 w 442678"/>
                <a:gd name="connsiteY30" fmla="*/ 102087 h 737797"/>
                <a:gd name="connsiteX31" fmla="*/ 269887 w 442678"/>
                <a:gd name="connsiteY31" fmla="*/ 128788 h 737797"/>
                <a:gd name="connsiteX32" fmla="*/ 305723 w 442678"/>
                <a:gd name="connsiteY32" fmla="*/ 149166 h 737797"/>
                <a:gd name="connsiteX33" fmla="*/ 420959 w 442678"/>
                <a:gd name="connsiteY33" fmla="*/ 148463 h 737797"/>
                <a:gd name="connsiteX34" fmla="*/ 444148 w 442678"/>
                <a:gd name="connsiteY34" fmla="*/ 173056 h 737797"/>
                <a:gd name="connsiteX35" fmla="*/ 444148 w 442678"/>
                <a:gd name="connsiteY35" fmla="*/ 291104 h 737797"/>
                <a:gd name="connsiteX36" fmla="*/ 424473 w 442678"/>
                <a:gd name="connsiteY36" fmla="*/ 331155 h 737797"/>
                <a:gd name="connsiteX37" fmla="*/ 385826 w 442678"/>
                <a:gd name="connsiteY37" fmla="*/ 327642 h 737797"/>
                <a:gd name="connsiteX38" fmla="*/ 340153 w 442678"/>
                <a:gd name="connsiteY38" fmla="*/ 302346 h 737797"/>
                <a:gd name="connsiteX39" fmla="*/ 296588 w 442678"/>
                <a:gd name="connsiteY39" fmla="*/ 359965 h 737797"/>
                <a:gd name="connsiteX40" fmla="*/ 321884 w 442678"/>
                <a:gd name="connsiteY40" fmla="*/ 428123 h 737797"/>
                <a:gd name="connsiteX41" fmla="*/ 378097 w 442678"/>
                <a:gd name="connsiteY41" fmla="*/ 423205 h 737797"/>
                <a:gd name="connsiteX42" fmla="*/ 414636 w 442678"/>
                <a:gd name="connsiteY42" fmla="*/ 403530 h 737797"/>
                <a:gd name="connsiteX43" fmla="*/ 444850 w 442678"/>
                <a:gd name="connsiteY43" fmla="*/ 451311 h 737797"/>
                <a:gd name="connsiteX44" fmla="*/ 443445 w 442678"/>
                <a:gd name="connsiteY44" fmla="*/ 516659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2678" h="737797">
                  <a:moveTo>
                    <a:pt x="443445" y="516659"/>
                  </a:moveTo>
                  <a:cubicBezTo>
                    <a:pt x="441337" y="538441"/>
                    <a:pt x="454688" y="573574"/>
                    <a:pt x="438526" y="588331"/>
                  </a:cubicBezTo>
                  <a:cubicBezTo>
                    <a:pt x="424473" y="600979"/>
                    <a:pt x="390042" y="591844"/>
                    <a:pt x="364746" y="591844"/>
                  </a:cubicBezTo>
                  <a:cubicBezTo>
                    <a:pt x="343666" y="591844"/>
                    <a:pt x="322586" y="591844"/>
                    <a:pt x="301506" y="591844"/>
                  </a:cubicBezTo>
                  <a:cubicBezTo>
                    <a:pt x="286751" y="591844"/>
                    <a:pt x="274805" y="599573"/>
                    <a:pt x="269184" y="612924"/>
                  </a:cubicBezTo>
                  <a:cubicBezTo>
                    <a:pt x="262860" y="627680"/>
                    <a:pt x="278319" y="630490"/>
                    <a:pt x="285345" y="637517"/>
                  </a:cubicBezTo>
                  <a:cubicBezTo>
                    <a:pt x="317668" y="667732"/>
                    <a:pt x="309236" y="708486"/>
                    <a:pt x="264968" y="732377"/>
                  </a:cubicBezTo>
                  <a:cubicBezTo>
                    <a:pt x="229835" y="751349"/>
                    <a:pt x="177838" y="740106"/>
                    <a:pt x="153947" y="708486"/>
                  </a:cubicBezTo>
                  <a:cubicBezTo>
                    <a:pt x="134272" y="683190"/>
                    <a:pt x="137083" y="661407"/>
                    <a:pt x="159569" y="638220"/>
                  </a:cubicBezTo>
                  <a:cubicBezTo>
                    <a:pt x="166595" y="631193"/>
                    <a:pt x="184864" y="629085"/>
                    <a:pt x="177135" y="612221"/>
                  </a:cubicBezTo>
                  <a:cubicBezTo>
                    <a:pt x="170109" y="596763"/>
                    <a:pt x="156055" y="590439"/>
                    <a:pt x="139191" y="591141"/>
                  </a:cubicBezTo>
                  <a:cubicBezTo>
                    <a:pt x="100545" y="591844"/>
                    <a:pt x="62601" y="589736"/>
                    <a:pt x="23954" y="591844"/>
                  </a:cubicBezTo>
                  <a:cubicBezTo>
                    <a:pt x="4280" y="592546"/>
                    <a:pt x="-639" y="586223"/>
                    <a:pt x="64" y="567251"/>
                  </a:cubicBezTo>
                  <a:cubicBezTo>
                    <a:pt x="1469" y="530010"/>
                    <a:pt x="766" y="492768"/>
                    <a:pt x="64" y="454824"/>
                  </a:cubicBezTo>
                  <a:cubicBezTo>
                    <a:pt x="64" y="435852"/>
                    <a:pt x="6388" y="421097"/>
                    <a:pt x="20441" y="409151"/>
                  </a:cubicBezTo>
                  <a:cubicBezTo>
                    <a:pt x="34494" y="397908"/>
                    <a:pt x="47142" y="396503"/>
                    <a:pt x="59790" y="412665"/>
                  </a:cubicBezTo>
                  <a:cubicBezTo>
                    <a:pt x="71033" y="427420"/>
                    <a:pt x="82978" y="447095"/>
                    <a:pt x="106166" y="437258"/>
                  </a:cubicBezTo>
                  <a:cubicBezTo>
                    <a:pt x="130057" y="427420"/>
                    <a:pt x="146920" y="410557"/>
                    <a:pt x="149029" y="382450"/>
                  </a:cubicBezTo>
                  <a:cubicBezTo>
                    <a:pt x="151137" y="355749"/>
                    <a:pt x="148326" y="331858"/>
                    <a:pt x="125840" y="313589"/>
                  </a:cubicBezTo>
                  <a:cubicBezTo>
                    <a:pt x="101950" y="293914"/>
                    <a:pt x="88599" y="295320"/>
                    <a:pt x="67519" y="317102"/>
                  </a:cubicBezTo>
                  <a:cubicBezTo>
                    <a:pt x="58385" y="326237"/>
                    <a:pt x="54169" y="345209"/>
                    <a:pt x="34494" y="337480"/>
                  </a:cubicBezTo>
                  <a:cubicBezTo>
                    <a:pt x="14117" y="329750"/>
                    <a:pt x="1469" y="314292"/>
                    <a:pt x="766" y="292509"/>
                  </a:cubicBezTo>
                  <a:cubicBezTo>
                    <a:pt x="-639" y="249647"/>
                    <a:pt x="766" y="206784"/>
                    <a:pt x="64" y="163921"/>
                  </a:cubicBezTo>
                  <a:cubicBezTo>
                    <a:pt x="-639" y="147760"/>
                    <a:pt x="8496" y="149166"/>
                    <a:pt x="19036" y="149166"/>
                  </a:cubicBezTo>
                  <a:cubicBezTo>
                    <a:pt x="58385" y="149166"/>
                    <a:pt x="97734" y="149166"/>
                    <a:pt x="137083" y="149166"/>
                  </a:cubicBezTo>
                  <a:cubicBezTo>
                    <a:pt x="148326" y="149166"/>
                    <a:pt x="158163" y="147760"/>
                    <a:pt x="167298" y="139328"/>
                  </a:cubicBezTo>
                  <a:cubicBezTo>
                    <a:pt x="179243" y="128086"/>
                    <a:pt x="184162" y="118951"/>
                    <a:pt x="167298" y="107708"/>
                  </a:cubicBezTo>
                  <a:cubicBezTo>
                    <a:pt x="148326" y="94358"/>
                    <a:pt x="133570" y="76791"/>
                    <a:pt x="142705" y="52198"/>
                  </a:cubicBezTo>
                  <a:cubicBezTo>
                    <a:pt x="152542" y="25497"/>
                    <a:pt x="171514" y="5120"/>
                    <a:pt x="201728" y="1606"/>
                  </a:cubicBezTo>
                  <a:cubicBezTo>
                    <a:pt x="236159" y="-2610"/>
                    <a:pt x="269184" y="-502"/>
                    <a:pt x="292372" y="32523"/>
                  </a:cubicBezTo>
                  <a:cubicBezTo>
                    <a:pt x="312046" y="59927"/>
                    <a:pt x="309938" y="78899"/>
                    <a:pt x="286048" y="102087"/>
                  </a:cubicBezTo>
                  <a:cubicBezTo>
                    <a:pt x="278319" y="109114"/>
                    <a:pt x="261455" y="113330"/>
                    <a:pt x="269887" y="128788"/>
                  </a:cubicBezTo>
                  <a:cubicBezTo>
                    <a:pt x="276913" y="142139"/>
                    <a:pt x="289561" y="149166"/>
                    <a:pt x="305723" y="149166"/>
                  </a:cubicBezTo>
                  <a:cubicBezTo>
                    <a:pt x="344369" y="148463"/>
                    <a:pt x="382313" y="150571"/>
                    <a:pt x="420959" y="148463"/>
                  </a:cubicBezTo>
                  <a:cubicBezTo>
                    <a:pt x="441337" y="147760"/>
                    <a:pt x="444850" y="154084"/>
                    <a:pt x="444148" y="173056"/>
                  </a:cubicBezTo>
                  <a:cubicBezTo>
                    <a:pt x="442742" y="212405"/>
                    <a:pt x="443445" y="251754"/>
                    <a:pt x="444148" y="291104"/>
                  </a:cubicBezTo>
                  <a:cubicBezTo>
                    <a:pt x="444148" y="308670"/>
                    <a:pt x="437121" y="320615"/>
                    <a:pt x="424473" y="331155"/>
                  </a:cubicBezTo>
                  <a:cubicBezTo>
                    <a:pt x="410419" y="342398"/>
                    <a:pt x="397771" y="344506"/>
                    <a:pt x="385826" y="327642"/>
                  </a:cubicBezTo>
                  <a:cubicBezTo>
                    <a:pt x="374584" y="312886"/>
                    <a:pt x="363341" y="293212"/>
                    <a:pt x="340153" y="302346"/>
                  </a:cubicBezTo>
                  <a:cubicBezTo>
                    <a:pt x="314857" y="312184"/>
                    <a:pt x="298696" y="331155"/>
                    <a:pt x="296588" y="359965"/>
                  </a:cubicBezTo>
                  <a:cubicBezTo>
                    <a:pt x="294480" y="386666"/>
                    <a:pt x="298696" y="410557"/>
                    <a:pt x="321884" y="428123"/>
                  </a:cubicBezTo>
                  <a:cubicBezTo>
                    <a:pt x="345072" y="445690"/>
                    <a:pt x="357720" y="444987"/>
                    <a:pt x="378097" y="423205"/>
                  </a:cubicBezTo>
                  <a:cubicBezTo>
                    <a:pt x="387934" y="412665"/>
                    <a:pt x="394961" y="393693"/>
                    <a:pt x="414636" y="403530"/>
                  </a:cubicBezTo>
                  <a:cubicBezTo>
                    <a:pt x="433608" y="412665"/>
                    <a:pt x="445553" y="428123"/>
                    <a:pt x="444850" y="451311"/>
                  </a:cubicBezTo>
                  <a:cubicBezTo>
                    <a:pt x="442742" y="472391"/>
                    <a:pt x="443445" y="492066"/>
                    <a:pt x="443445" y="5166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F425FB57-7496-41AD-86DC-2BC6D9F697C2}"/>
                </a:ext>
              </a:extLst>
            </p:cNvPr>
            <p:cNvSpPr/>
            <p:nvPr/>
          </p:nvSpPr>
          <p:spPr>
            <a:xfrm flipH="1">
              <a:off x="3559383" y="5076501"/>
              <a:ext cx="1026185" cy="1013970"/>
            </a:xfrm>
            <a:custGeom>
              <a:avLst/>
              <a:gdLst>
                <a:gd name="connsiteX0" fmla="*/ 710 w 590237"/>
                <a:gd name="connsiteY0" fmla="*/ 508487 h 583211"/>
                <a:gd name="connsiteX1" fmla="*/ 710 w 590237"/>
                <a:gd name="connsiteY1" fmla="*/ 448058 h 583211"/>
                <a:gd name="connsiteX2" fmla="*/ 16168 w 590237"/>
                <a:gd name="connsiteY2" fmla="*/ 411520 h 583211"/>
                <a:gd name="connsiteX3" fmla="*/ 61841 w 590237"/>
                <a:gd name="connsiteY3" fmla="*/ 413628 h 583211"/>
                <a:gd name="connsiteX4" fmla="*/ 103298 w 590237"/>
                <a:gd name="connsiteY4" fmla="*/ 437518 h 583211"/>
                <a:gd name="connsiteX5" fmla="*/ 146864 w 590237"/>
                <a:gd name="connsiteY5" fmla="*/ 389737 h 583211"/>
                <a:gd name="connsiteX6" fmla="*/ 125081 w 590237"/>
                <a:gd name="connsiteY6" fmla="*/ 312444 h 583211"/>
                <a:gd name="connsiteX7" fmla="*/ 66760 w 590237"/>
                <a:gd name="connsiteY7" fmla="*/ 316660 h 583211"/>
                <a:gd name="connsiteX8" fmla="*/ 33032 w 590237"/>
                <a:gd name="connsiteY8" fmla="*/ 336335 h 583211"/>
                <a:gd name="connsiteX9" fmla="*/ 710 w 590237"/>
                <a:gd name="connsiteY9" fmla="*/ 290661 h 583211"/>
                <a:gd name="connsiteX10" fmla="*/ 710 w 590237"/>
                <a:gd name="connsiteY10" fmla="*/ 164884 h 583211"/>
                <a:gd name="connsiteX11" fmla="*/ 17574 w 590237"/>
                <a:gd name="connsiteY11" fmla="*/ 148021 h 583211"/>
                <a:gd name="connsiteX12" fmla="*/ 135621 w 590237"/>
                <a:gd name="connsiteY12" fmla="*/ 148723 h 583211"/>
                <a:gd name="connsiteX13" fmla="*/ 165836 w 590237"/>
                <a:gd name="connsiteY13" fmla="*/ 139589 h 583211"/>
                <a:gd name="connsiteX14" fmla="*/ 167241 w 590237"/>
                <a:gd name="connsiteY14" fmla="*/ 107969 h 583211"/>
                <a:gd name="connsiteX15" fmla="*/ 141242 w 590237"/>
                <a:gd name="connsiteY15" fmla="*/ 52458 h 583211"/>
                <a:gd name="connsiteX16" fmla="*/ 203077 w 590237"/>
                <a:gd name="connsiteY16" fmla="*/ 1164 h 583211"/>
                <a:gd name="connsiteX17" fmla="*/ 293018 w 590237"/>
                <a:gd name="connsiteY17" fmla="*/ 32784 h 583211"/>
                <a:gd name="connsiteX18" fmla="*/ 286694 w 590237"/>
                <a:gd name="connsiteY18" fmla="*/ 100239 h 583211"/>
                <a:gd name="connsiteX19" fmla="*/ 268424 w 590237"/>
                <a:gd name="connsiteY19" fmla="*/ 126238 h 583211"/>
                <a:gd name="connsiteX20" fmla="*/ 306368 w 590237"/>
                <a:gd name="connsiteY20" fmla="*/ 148021 h 583211"/>
                <a:gd name="connsiteX21" fmla="*/ 421605 w 590237"/>
                <a:gd name="connsiteY21" fmla="*/ 147318 h 583211"/>
                <a:gd name="connsiteX22" fmla="*/ 443388 w 590237"/>
                <a:gd name="connsiteY22" fmla="*/ 169803 h 583211"/>
                <a:gd name="connsiteX23" fmla="*/ 442685 w 590237"/>
                <a:gd name="connsiteY23" fmla="*/ 282229 h 583211"/>
                <a:gd name="connsiteX24" fmla="*/ 453928 w 590237"/>
                <a:gd name="connsiteY24" fmla="*/ 314552 h 583211"/>
                <a:gd name="connsiteX25" fmla="*/ 482737 w 590237"/>
                <a:gd name="connsiteY25" fmla="*/ 314552 h 583211"/>
                <a:gd name="connsiteX26" fmla="*/ 539653 w 590237"/>
                <a:gd name="connsiteY26" fmla="*/ 288554 h 583211"/>
                <a:gd name="connsiteX27" fmla="*/ 590947 w 590237"/>
                <a:gd name="connsiteY27" fmla="*/ 353198 h 583211"/>
                <a:gd name="connsiteX28" fmla="*/ 560030 w 590237"/>
                <a:gd name="connsiteY28" fmla="*/ 438221 h 583211"/>
                <a:gd name="connsiteX29" fmla="*/ 489763 w 590237"/>
                <a:gd name="connsiteY29" fmla="*/ 431897 h 583211"/>
                <a:gd name="connsiteX30" fmla="*/ 465873 w 590237"/>
                <a:gd name="connsiteY30" fmla="*/ 414330 h 583211"/>
                <a:gd name="connsiteX31" fmla="*/ 441982 w 590237"/>
                <a:gd name="connsiteY31" fmla="*/ 450869 h 583211"/>
                <a:gd name="connsiteX32" fmla="*/ 442685 w 590237"/>
                <a:gd name="connsiteY32" fmla="*/ 568214 h 583211"/>
                <a:gd name="connsiteX33" fmla="*/ 419497 w 590237"/>
                <a:gd name="connsiteY33" fmla="*/ 589996 h 583211"/>
                <a:gd name="connsiteX34" fmla="*/ 307071 w 590237"/>
                <a:gd name="connsiteY34" fmla="*/ 589996 h 583211"/>
                <a:gd name="connsiteX35" fmla="*/ 263506 w 590237"/>
                <a:gd name="connsiteY35" fmla="*/ 572430 h 583211"/>
                <a:gd name="connsiteX36" fmla="*/ 266316 w 590237"/>
                <a:gd name="connsiteY36" fmla="*/ 528864 h 583211"/>
                <a:gd name="connsiteX37" fmla="*/ 289504 w 590237"/>
                <a:gd name="connsiteY37" fmla="*/ 485299 h 583211"/>
                <a:gd name="connsiteX38" fmla="*/ 237507 w 590237"/>
                <a:gd name="connsiteY38" fmla="*/ 442437 h 583211"/>
                <a:gd name="connsiteX39" fmla="*/ 167241 w 590237"/>
                <a:gd name="connsiteY39" fmla="*/ 462111 h 583211"/>
                <a:gd name="connsiteX40" fmla="*/ 170051 w 590237"/>
                <a:gd name="connsiteY40" fmla="*/ 523946 h 583211"/>
                <a:gd name="connsiteX41" fmla="*/ 189023 w 590237"/>
                <a:gd name="connsiteY41" fmla="*/ 555566 h 583211"/>
                <a:gd name="connsiteX42" fmla="*/ 148971 w 590237"/>
                <a:gd name="connsiteY42" fmla="*/ 587888 h 583211"/>
                <a:gd name="connsiteX43" fmla="*/ 11952 w 590237"/>
                <a:gd name="connsiteY43" fmla="*/ 589294 h 583211"/>
                <a:gd name="connsiteX44" fmla="*/ 7 w 590237"/>
                <a:gd name="connsiteY44" fmla="*/ 573132 h 583211"/>
                <a:gd name="connsiteX45" fmla="*/ 710 w 590237"/>
                <a:gd name="connsiteY45" fmla="*/ 508487 h 5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83211">
                  <a:moveTo>
                    <a:pt x="710" y="508487"/>
                  </a:moveTo>
                  <a:cubicBezTo>
                    <a:pt x="710" y="488110"/>
                    <a:pt x="1412" y="468435"/>
                    <a:pt x="710" y="448058"/>
                  </a:cubicBezTo>
                  <a:cubicBezTo>
                    <a:pt x="7" y="433302"/>
                    <a:pt x="5628" y="421357"/>
                    <a:pt x="16168" y="411520"/>
                  </a:cubicBezTo>
                  <a:cubicBezTo>
                    <a:pt x="32329" y="396764"/>
                    <a:pt x="47085" y="393250"/>
                    <a:pt x="61841" y="413628"/>
                  </a:cubicBezTo>
                  <a:cubicBezTo>
                    <a:pt x="71678" y="427681"/>
                    <a:pt x="83624" y="444545"/>
                    <a:pt x="103298" y="437518"/>
                  </a:cubicBezTo>
                  <a:cubicBezTo>
                    <a:pt x="125081" y="429789"/>
                    <a:pt x="142648" y="415033"/>
                    <a:pt x="146864" y="389737"/>
                  </a:cubicBezTo>
                  <a:cubicBezTo>
                    <a:pt x="151782" y="360928"/>
                    <a:pt x="150377" y="333524"/>
                    <a:pt x="125081" y="312444"/>
                  </a:cubicBezTo>
                  <a:cubicBezTo>
                    <a:pt x="101893" y="293472"/>
                    <a:pt x="87840" y="294877"/>
                    <a:pt x="66760" y="316660"/>
                  </a:cubicBezTo>
                  <a:cubicBezTo>
                    <a:pt x="57625" y="325795"/>
                    <a:pt x="53409" y="345469"/>
                    <a:pt x="33032" y="336335"/>
                  </a:cubicBezTo>
                  <a:cubicBezTo>
                    <a:pt x="13357" y="327903"/>
                    <a:pt x="710" y="313849"/>
                    <a:pt x="710" y="290661"/>
                  </a:cubicBezTo>
                  <a:cubicBezTo>
                    <a:pt x="710" y="248502"/>
                    <a:pt x="1412" y="207044"/>
                    <a:pt x="710" y="164884"/>
                  </a:cubicBezTo>
                  <a:cubicBezTo>
                    <a:pt x="710" y="151534"/>
                    <a:pt x="4223" y="148021"/>
                    <a:pt x="17574" y="148021"/>
                  </a:cubicBezTo>
                  <a:cubicBezTo>
                    <a:pt x="56923" y="148723"/>
                    <a:pt x="96272" y="148021"/>
                    <a:pt x="135621" y="148723"/>
                  </a:cubicBezTo>
                  <a:cubicBezTo>
                    <a:pt x="146864" y="148723"/>
                    <a:pt x="157404" y="147318"/>
                    <a:pt x="165836" y="139589"/>
                  </a:cubicBezTo>
                  <a:cubicBezTo>
                    <a:pt x="177781" y="129049"/>
                    <a:pt x="184808" y="119914"/>
                    <a:pt x="167241" y="107969"/>
                  </a:cubicBezTo>
                  <a:cubicBezTo>
                    <a:pt x="148269" y="95321"/>
                    <a:pt x="134216" y="77754"/>
                    <a:pt x="141242" y="52458"/>
                  </a:cubicBezTo>
                  <a:cubicBezTo>
                    <a:pt x="147566" y="27865"/>
                    <a:pt x="177078" y="3974"/>
                    <a:pt x="203077" y="1164"/>
                  </a:cubicBezTo>
                  <a:cubicBezTo>
                    <a:pt x="238210" y="-2349"/>
                    <a:pt x="270533" y="461"/>
                    <a:pt x="293018" y="32784"/>
                  </a:cubicBezTo>
                  <a:cubicBezTo>
                    <a:pt x="311287" y="58782"/>
                    <a:pt x="308476" y="78457"/>
                    <a:pt x="286694" y="100239"/>
                  </a:cubicBezTo>
                  <a:cubicBezTo>
                    <a:pt x="279667" y="107969"/>
                    <a:pt x="261398" y="110779"/>
                    <a:pt x="268424" y="126238"/>
                  </a:cubicBezTo>
                  <a:cubicBezTo>
                    <a:pt x="275451" y="140994"/>
                    <a:pt x="288802" y="148021"/>
                    <a:pt x="306368" y="148021"/>
                  </a:cubicBezTo>
                  <a:cubicBezTo>
                    <a:pt x="345015" y="147318"/>
                    <a:pt x="382959" y="148723"/>
                    <a:pt x="421605" y="147318"/>
                  </a:cubicBezTo>
                  <a:cubicBezTo>
                    <a:pt x="440577" y="146615"/>
                    <a:pt x="444090" y="152939"/>
                    <a:pt x="443388" y="169803"/>
                  </a:cubicBezTo>
                  <a:cubicBezTo>
                    <a:pt x="441982" y="207044"/>
                    <a:pt x="443388" y="244285"/>
                    <a:pt x="442685" y="282229"/>
                  </a:cubicBezTo>
                  <a:cubicBezTo>
                    <a:pt x="442685" y="294877"/>
                    <a:pt x="445496" y="305417"/>
                    <a:pt x="453928" y="314552"/>
                  </a:cubicBezTo>
                  <a:cubicBezTo>
                    <a:pt x="463765" y="324389"/>
                    <a:pt x="472197" y="328605"/>
                    <a:pt x="482737" y="314552"/>
                  </a:cubicBezTo>
                  <a:cubicBezTo>
                    <a:pt x="496790" y="295580"/>
                    <a:pt x="512952" y="278014"/>
                    <a:pt x="539653" y="288554"/>
                  </a:cubicBezTo>
                  <a:cubicBezTo>
                    <a:pt x="568462" y="299796"/>
                    <a:pt x="588136" y="320173"/>
                    <a:pt x="590947" y="353198"/>
                  </a:cubicBezTo>
                  <a:cubicBezTo>
                    <a:pt x="593758" y="386927"/>
                    <a:pt x="589542" y="416438"/>
                    <a:pt x="560030" y="438221"/>
                  </a:cubicBezTo>
                  <a:cubicBezTo>
                    <a:pt x="534032" y="457193"/>
                    <a:pt x="512952" y="455085"/>
                    <a:pt x="489763" y="431897"/>
                  </a:cubicBezTo>
                  <a:cubicBezTo>
                    <a:pt x="482737" y="424870"/>
                    <a:pt x="479224" y="408709"/>
                    <a:pt x="465873" y="414330"/>
                  </a:cubicBezTo>
                  <a:cubicBezTo>
                    <a:pt x="451117" y="420654"/>
                    <a:pt x="441982" y="433302"/>
                    <a:pt x="441982" y="450869"/>
                  </a:cubicBezTo>
                  <a:cubicBezTo>
                    <a:pt x="441982" y="490218"/>
                    <a:pt x="440577" y="529567"/>
                    <a:pt x="442685" y="568214"/>
                  </a:cubicBezTo>
                  <a:cubicBezTo>
                    <a:pt x="443388" y="587186"/>
                    <a:pt x="437064" y="590699"/>
                    <a:pt x="419497" y="589996"/>
                  </a:cubicBezTo>
                  <a:cubicBezTo>
                    <a:pt x="382256" y="588591"/>
                    <a:pt x="345015" y="589294"/>
                    <a:pt x="307071" y="589996"/>
                  </a:cubicBezTo>
                  <a:cubicBezTo>
                    <a:pt x="289504" y="589996"/>
                    <a:pt x="274748" y="586483"/>
                    <a:pt x="263506" y="572430"/>
                  </a:cubicBezTo>
                  <a:cubicBezTo>
                    <a:pt x="250155" y="556971"/>
                    <a:pt x="247344" y="543621"/>
                    <a:pt x="266316" y="528864"/>
                  </a:cubicBezTo>
                  <a:cubicBezTo>
                    <a:pt x="280370" y="518324"/>
                    <a:pt x="297936" y="507082"/>
                    <a:pt x="289504" y="485299"/>
                  </a:cubicBezTo>
                  <a:cubicBezTo>
                    <a:pt x="280370" y="462111"/>
                    <a:pt x="264911" y="445248"/>
                    <a:pt x="237507" y="442437"/>
                  </a:cubicBezTo>
                  <a:cubicBezTo>
                    <a:pt x="211509" y="439626"/>
                    <a:pt x="186915" y="440329"/>
                    <a:pt x="167241" y="462111"/>
                  </a:cubicBezTo>
                  <a:cubicBezTo>
                    <a:pt x="144756" y="487407"/>
                    <a:pt x="145458" y="502163"/>
                    <a:pt x="170051" y="523946"/>
                  </a:cubicBezTo>
                  <a:cubicBezTo>
                    <a:pt x="179186" y="532378"/>
                    <a:pt x="196050" y="537296"/>
                    <a:pt x="189023" y="555566"/>
                  </a:cubicBezTo>
                  <a:cubicBezTo>
                    <a:pt x="181997" y="573835"/>
                    <a:pt x="168646" y="587186"/>
                    <a:pt x="148971" y="587888"/>
                  </a:cubicBezTo>
                  <a:cubicBezTo>
                    <a:pt x="103298" y="589294"/>
                    <a:pt x="57625" y="588591"/>
                    <a:pt x="11952" y="589294"/>
                  </a:cubicBezTo>
                  <a:cubicBezTo>
                    <a:pt x="-696" y="589294"/>
                    <a:pt x="7" y="581564"/>
                    <a:pt x="7" y="573132"/>
                  </a:cubicBezTo>
                  <a:cubicBezTo>
                    <a:pt x="1412" y="552053"/>
                    <a:pt x="1412" y="530270"/>
                    <a:pt x="710" y="50848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2F10874-F28B-4EB1-A36D-3D9E67783D05}"/>
                </a:ext>
              </a:extLst>
            </p:cNvPr>
            <p:cNvSpPr/>
            <p:nvPr/>
          </p:nvSpPr>
          <p:spPr>
            <a:xfrm>
              <a:off x="8148432" y="3556239"/>
              <a:ext cx="1026185" cy="1026186"/>
            </a:xfrm>
            <a:custGeom>
              <a:avLst/>
              <a:gdLst>
                <a:gd name="connsiteX0" fmla="*/ 228795 w 590237"/>
                <a:gd name="connsiteY0" fmla="*/ 149140 h 590237"/>
                <a:gd name="connsiteX1" fmla="*/ 292034 w 590237"/>
                <a:gd name="connsiteY1" fmla="*/ 149140 h 590237"/>
                <a:gd name="connsiteX2" fmla="*/ 323654 w 590237"/>
                <a:gd name="connsiteY2" fmla="*/ 127358 h 590237"/>
                <a:gd name="connsiteX3" fmla="*/ 308898 w 590237"/>
                <a:gd name="connsiteY3" fmla="*/ 104872 h 590237"/>
                <a:gd name="connsiteX4" fmla="*/ 322952 w 590237"/>
                <a:gd name="connsiteY4" fmla="*/ 11418 h 590237"/>
                <a:gd name="connsiteX5" fmla="*/ 438891 w 590237"/>
                <a:gd name="connsiteY5" fmla="*/ 33201 h 590237"/>
                <a:gd name="connsiteX6" fmla="*/ 432567 w 590237"/>
                <a:gd name="connsiteY6" fmla="*/ 103467 h 590237"/>
                <a:gd name="connsiteX7" fmla="*/ 415703 w 590237"/>
                <a:gd name="connsiteY7" fmla="*/ 128763 h 590237"/>
                <a:gd name="connsiteX8" fmla="*/ 451539 w 590237"/>
                <a:gd name="connsiteY8" fmla="*/ 149140 h 590237"/>
                <a:gd name="connsiteX9" fmla="*/ 571695 w 590237"/>
                <a:gd name="connsiteY9" fmla="*/ 148438 h 590237"/>
                <a:gd name="connsiteX10" fmla="*/ 592072 w 590237"/>
                <a:gd name="connsiteY10" fmla="*/ 168112 h 590237"/>
                <a:gd name="connsiteX11" fmla="*/ 591369 w 590237"/>
                <a:gd name="connsiteY11" fmla="*/ 288268 h 590237"/>
                <a:gd name="connsiteX12" fmla="*/ 570289 w 590237"/>
                <a:gd name="connsiteY12" fmla="*/ 330428 h 590237"/>
                <a:gd name="connsiteX13" fmla="*/ 530940 w 590237"/>
                <a:gd name="connsiteY13" fmla="*/ 326915 h 590237"/>
                <a:gd name="connsiteX14" fmla="*/ 484564 w 590237"/>
                <a:gd name="connsiteY14" fmla="*/ 302321 h 590237"/>
                <a:gd name="connsiteX15" fmla="*/ 442405 w 590237"/>
                <a:gd name="connsiteY15" fmla="*/ 357831 h 590237"/>
                <a:gd name="connsiteX16" fmla="*/ 463485 w 590237"/>
                <a:gd name="connsiteY16" fmla="*/ 425287 h 590237"/>
                <a:gd name="connsiteX17" fmla="*/ 523913 w 590237"/>
                <a:gd name="connsiteY17" fmla="*/ 422477 h 590237"/>
                <a:gd name="connsiteX18" fmla="*/ 558344 w 590237"/>
                <a:gd name="connsiteY18" fmla="*/ 402802 h 590237"/>
                <a:gd name="connsiteX19" fmla="*/ 590667 w 590237"/>
                <a:gd name="connsiteY19" fmla="*/ 446367 h 590237"/>
                <a:gd name="connsiteX20" fmla="*/ 591369 w 590237"/>
                <a:gd name="connsiteY20" fmla="*/ 577765 h 590237"/>
                <a:gd name="connsiteX21" fmla="*/ 574505 w 590237"/>
                <a:gd name="connsiteY21" fmla="*/ 592521 h 590237"/>
                <a:gd name="connsiteX22" fmla="*/ 445918 w 590237"/>
                <a:gd name="connsiteY22" fmla="*/ 592521 h 590237"/>
                <a:gd name="connsiteX23" fmla="*/ 410785 w 590237"/>
                <a:gd name="connsiteY23" fmla="*/ 574955 h 590237"/>
                <a:gd name="connsiteX24" fmla="*/ 413595 w 590237"/>
                <a:gd name="connsiteY24" fmla="*/ 531390 h 590237"/>
                <a:gd name="connsiteX25" fmla="*/ 436783 w 590237"/>
                <a:gd name="connsiteY25" fmla="*/ 487122 h 590237"/>
                <a:gd name="connsiteX26" fmla="*/ 381975 w 590237"/>
                <a:gd name="connsiteY26" fmla="*/ 444962 h 590237"/>
                <a:gd name="connsiteX27" fmla="*/ 311006 w 590237"/>
                <a:gd name="connsiteY27" fmla="*/ 469555 h 590237"/>
                <a:gd name="connsiteX28" fmla="*/ 316628 w 590237"/>
                <a:gd name="connsiteY28" fmla="*/ 525768 h 590237"/>
                <a:gd name="connsiteX29" fmla="*/ 337005 w 590237"/>
                <a:gd name="connsiteY29" fmla="*/ 558794 h 590237"/>
                <a:gd name="connsiteX30" fmla="*/ 289224 w 590237"/>
                <a:gd name="connsiteY30" fmla="*/ 592521 h 590237"/>
                <a:gd name="connsiteX31" fmla="*/ 166258 w 590237"/>
                <a:gd name="connsiteY31" fmla="*/ 592521 h 590237"/>
                <a:gd name="connsiteX32" fmla="*/ 148691 w 590237"/>
                <a:gd name="connsiteY32" fmla="*/ 573549 h 590237"/>
                <a:gd name="connsiteX33" fmla="*/ 149394 w 590237"/>
                <a:gd name="connsiteY33" fmla="*/ 458312 h 590237"/>
                <a:gd name="connsiteX34" fmla="*/ 137448 w 590237"/>
                <a:gd name="connsiteY34" fmla="*/ 423179 h 590237"/>
                <a:gd name="connsiteX35" fmla="*/ 109342 w 590237"/>
                <a:gd name="connsiteY35" fmla="*/ 423882 h 590237"/>
                <a:gd name="connsiteX36" fmla="*/ 49615 w 590237"/>
                <a:gd name="connsiteY36" fmla="*/ 449178 h 590237"/>
                <a:gd name="connsiteX37" fmla="*/ 429 w 590237"/>
                <a:gd name="connsiteY37" fmla="*/ 382425 h 590237"/>
                <a:gd name="connsiteX38" fmla="*/ 32049 w 590237"/>
                <a:gd name="connsiteY38" fmla="*/ 300213 h 590237"/>
                <a:gd name="connsiteX39" fmla="*/ 101613 w 590237"/>
                <a:gd name="connsiteY39" fmla="*/ 305835 h 590237"/>
                <a:gd name="connsiteX40" fmla="*/ 128314 w 590237"/>
                <a:gd name="connsiteY40" fmla="*/ 322698 h 590237"/>
                <a:gd name="connsiteX41" fmla="*/ 148691 w 590237"/>
                <a:gd name="connsiteY41" fmla="*/ 286863 h 590237"/>
                <a:gd name="connsiteX42" fmla="*/ 147988 w 590237"/>
                <a:gd name="connsiteY42" fmla="*/ 168815 h 590237"/>
                <a:gd name="connsiteX43" fmla="*/ 168366 w 590237"/>
                <a:gd name="connsiteY43" fmla="*/ 147032 h 590237"/>
                <a:gd name="connsiteX44" fmla="*/ 228795 w 590237"/>
                <a:gd name="connsiteY44" fmla="*/ 14914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0237" h="590237">
                  <a:moveTo>
                    <a:pt x="228795" y="149140"/>
                  </a:moveTo>
                  <a:cubicBezTo>
                    <a:pt x="249874" y="149140"/>
                    <a:pt x="270954" y="148438"/>
                    <a:pt x="292034" y="149140"/>
                  </a:cubicBezTo>
                  <a:cubicBezTo>
                    <a:pt x="308196" y="149843"/>
                    <a:pt x="318033" y="140006"/>
                    <a:pt x="323654" y="127358"/>
                  </a:cubicBezTo>
                  <a:cubicBezTo>
                    <a:pt x="329276" y="114710"/>
                    <a:pt x="315222" y="110494"/>
                    <a:pt x="308898" y="104872"/>
                  </a:cubicBezTo>
                  <a:cubicBezTo>
                    <a:pt x="275873" y="73956"/>
                    <a:pt x="280792" y="38119"/>
                    <a:pt x="322952" y="11418"/>
                  </a:cubicBezTo>
                  <a:cubicBezTo>
                    <a:pt x="358085" y="-10364"/>
                    <a:pt x="413595" y="176"/>
                    <a:pt x="438891" y="33201"/>
                  </a:cubicBezTo>
                  <a:cubicBezTo>
                    <a:pt x="457863" y="59199"/>
                    <a:pt x="455755" y="80982"/>
                    <a:pt x="432567" y="103467"/>
                  </a:cubicBezTo>
                  <a:cubicBezTo>
                    <a:pt x="425540" y="110494"/>
                    <a:pt x="406569" y="111899"/>
                    <a:pt x="415703" y="128763"/>
                  </a:cubicBezTo>
                  <a:cubicBezTo>
                    <a:pt x="422730" y="142816"/>
                    <a:pt x="434675" y="149140"/>
                    <a:pt x="451539" y="149140"/>
                  </a:cubicBezTo>
                  <a:cubicBezTo>
                    <a:pt x="491591" y="148438"/>
                    <a:pt x="531643" y="149843"/>
                    <a:pt x="571695" y="148438"/>
                  </a:cubicBezTo>
                  <a:cubicBezTo>
                    <a:pt x="587153" y="147735"/>
                    <a:pt x="592072" y="151951"/>
                    <a:pt x="592072" y="168112"/>
                  </a:cubicBezTo>
                  <a:cubicBezTo>
                    <a:pt x="590667" y="208164"/>
                    <a:pt x="591369" y="248216"/>
                    <a:pt x="591369" y="288268"/>
                  </a:cubicBezTo>
                  <a:cubicBezTo>
                    <a:pt x="591369" y="305835"/>
                    <a:pt x="584343" y="319888"/>
                    <a:pt x="570289" y="330428"/>
                  </a:cubicBezTo>
                  <a:cubicBezTo>
                    <a:pt x="555533" y="341670"/>
                    <a:pt x="543588" y="343076"/>
                    <a:pt x="530940" y="326915"/>
                  </a:cubicBezTo>
                  <a:cubicBezTo>
                    <a:pt x="519698" y="312158"/>
                    <a:pt x="507752" y="293186"/>
                    <a:pt x="484564" y="302321"/>
                  </a:cubicBezTo>
                  <a:cubicBezTo>
                    <a:pt x="459971" y="312158"/>
                    <a:pt x="444512" y="329725"/>
                    <a:pt x="442405" y="357831"/>
                  </a:cubicBezTo>
                  <a:cubicBezTo>
                    <a:pt x="440296" y="383128"/>
                    <a:pt x="442405" y="407018"/>
                    <a:pt x="463485" y="425287"/>
                  </a:cubicBezTo>
                  <a:cubicBezTo>
                    <a:pt x="486672" y="445664"/>
                    <a:pt x="502834" y="444962"/>
                    <a:pt x="523913" y="422477"/>
                  </a:cubicBezTo>
                  <a:cubicBezTo>
                    <a:pt x="533048" y="412639"/>
                    <a:pt x="539372" y="394370"/>
                    <a:pt x="558344" y="402802"/>
                  </a:cubicBezTo>
                  <a:cubicBezTo>
                    <a:pt x="577316" y="410531"/>
                    <a:pt x="589964" y="425990"/>
                    <a:pt x="590667" y="446367"/>
                  </a:cubicBezTo>
                  <a:cubicBezTo>
                    <a:pt x="592072" y="489932"/>
                    <a:pt x="590667" y="534200"/>
                    <a:pt x="591369" y="577765"/>
                  </a:cubicBezTo>
                  <a:cubicBezTo>
                    <a:pt x="591369" y="591116"/>
                    <a:pt x="585748" y="592521"/>
                    <a:pt x="574505" y="592521"/>
                  </a:cubicBezTo>
                  <a:cubicBezTo>
                    <a:pt x="531643" y="591819"/>
                    <a:pt x="488780" y="592521"/>
                    <a:pt x="445918" y="592521"/>
                  </a:cubicBezTo>
                  <a:cubicBezTo>
                    <a:pt x="431162" y="592521"/>
                    <a:pt x="419919" y="584792"/>
                    <a:pt x="410785" y="574955"/>
                  </a:cubicBezTo>
                  <a:cubicBezTo>
                    <a:pt x="396731" y="559496"/>
                    <a:pt x="394623" y="545443"/>
                    <a:pt x="413595" y="531390"/>
                  </a:cubicBezTo>
                  <a:cubicBezTo>
                    <a:pt x="428351" y="520850"/>
                    <a:pt x="445918" y="508904"/>
                    <a:pt x="436783" y="487122"/>
                  </a:cubicBezTo>
                  <a:cubicBezTo>
                    <a:pt x="426946" y="463231"/>
                    <a:pt x="410082" y="446367"/>
                    <a:pt x="381975" y="444962"/>
                  </a:cubicBezTo>
                  <a:cubicBezTo>
                    <a:pt x="354572" y="443557"/>
                    <a:pt x="329276" y="444962"/>
                    <a:pt x="311006" y="469555"/>
                  </a:cubicBezTo>
                  <a:cubicBezTo>
                    <a:pt x="294142" y="492743"/>
                    <a:pt x="294845" y="506094"/>
                    <a:pt x="316628" y="525768"/>
                  </a:cubicBezTo>
                  <a:cubicBezTo>
                    <a:pt x="326465" y="534903"/>
                    <a:pt x="345437" y="539119"/>
                    <a:pt x="337005" y="558794"/>
                  </a:cubicBezTo>
                  <a:cubicBezTo>
                    <a:pt x="328573" y="579874"/>
                    <a:pt x="313114" y="592521"/>
                    <a:pt x="289224" y="592521"/>
                  </a:cubicBezTo>
                  <a:cubicBezTo>
                    <a:pt x="248469" y="592521"/>
                    <a:pt x="207012" y="591819"/>
                    <a:pt x="166258" y="592521"/>
                  </a:cubicBezTo>
                  <a:cubicBezTo>
                    <a:pt x="150799" y="593224"/>
                    <a:pt x="148691" y="586900"/>
                    <a:pt x="148691" y="573549"/>
                  </a:cubicBezTo>
                  <a:cubicBezTo>
                    <a:pt x="149394" y="534903"/>
                    <a:pt x="148691" y="496959"/>
                    <a:pt x="149394" y="458312"/>
                  </a:cubicBezTo>
                  <a:cubicBezTo>
                    <a:pt x="149394" y="444962"/>
                    <a:pt x="147286" y="433017"/>
                    <a:pt x="137448" y="423179"/>
                  </a:cubicBezTo>
                  <a:cubicBezTo>
                    <a:pt x="127611" y="413342"/>
                    <a:pt x="119179" y="409126"/>
                    <a:pt x="109342" y="423882"/>
                  </a:cubicBezTo>
                  <a:cubicBezTo>
                    <a:pt x="95288" y="444259"/>
                    <a:pt x="77019" y="461123"/>
                    <a:pt x="49615" y="449178"/>
                  </a:cubicBezTo>
                  <a:cubicBezTo>
                    <a:pt x="21509" y="436530"/>
                    <a:pt x="2537" y="416153"/>
                    <a:pt x="429" y="382425"/>
                  </a:cubicBezTo>
                  <a:cubicBezTo>
                    <a:pt x="-1679" y="350102"/>
                    <a:pt x="3240" y="320590"/>
                    <a:pt x="32049" y="300213"/>
                  </a:cubicBezTo>
                  <a:cubicBezTo>
                    <a:pt x="59453" y="280538"/>
                    <a:pt x="78425" y="281944"/>
                    <a:pt x="101613" y="305835"/>
                  </a:cubicBezTo>
                  <a:cubicBezTo>
                    <a:pt x="108639" y="313564"/>
                    <a:pt x="112153" y="330428"/>
                    <a:pt x="128314" y="322698"/>
                  </a:cubicBezTo>
                  <a:cubicBezTo>
                    <a:pt x="142367" y="315672"/>
                    <a:pt x="148691" y="303024"/>
                    <a:pt x="148691" y="286863"/>
                  </a:cubicBezTo>
                  <a:cubicBezTo>
                    <a:pt x="148691" y="247513"/>
                    <a:pt x="149394" y="208164"/>
                    <a:pt x="147988" y="168815"/>
                  </a:cubicBezTo>
                  <a:cubicBezTo>
                    <a:pt x="147286" y="152654"/>
                    <a:pt x="150096" y="145627"/>
                    <a:pt x="168366" y="147032"/>
                  </a:cubicBezTo>
                  <a:cubicBezTo>
                    <a:pt x="188743" y="150546"/>
                    <a:pt x="209120" y="149140"/>
                    <a:pt x="228795" y="14914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C0C395A1-7709-4B41-9B4F-9A83E2CD91E9}"/>
                </a:ext>
              </a:extLst>
            </p:cNvPr>
            <p:cNvSpPr/>
            <p:nvPr/>
          </p:nvSpPr>
          <p:spPr>
            <a:xfrm flipH="1">
              <a:off x="6619535" y="5076501"/>
              <a:ext cx="1026185" cy="1013970"/>
            </a:xfrm>
            <a:custGeom>
              <a:avLst/>
              <a:gdLst>
                <a:gd name="connsiteX0" fmla="*/ 710 w 590237"/>
                <a:gd name="connsiteY0" fmla="*/ 508487 h 583211"/>
                <a:gd name="connsiteX1" fmla="*/ 710 w 590237"/>
                <a:gd name="connsiteY1" fmla="*/ 448058 h 583211"/>
                <a:gd name="connsiteX2" fmla="*/ 16168 w 590237"/>
                <a:gd name="connsiteY2" fmla="*/ 411520 h 583211"/>
                <a:gd name="connsiteX3" fmla="*/ 61841 w 590237"/>
                <a:gd name="connsiteY3" fmla="*/ 413628 h 583211"/>
                <a:gd name="connsiteX4" fmla="*/ 103298 w 590237"/>
                <a:gd name="connsiteY4" fmla="*/ 437518 h 583211"/>
                <a:gd name="connsiteX5" fmla="*/ 146864 w 590237"/>
                <a:gd name="connsiteY5" fmla="*/ 389737 h 583211"/>
                <a:gd name="connsiteX6" fmla="*/ 125081 w 590237"/>
                <a:gd name="connsiteY6" fmla="*/ 312444 h 583211"/>
                <a:gd name="connsiteX7" fmla="*/ 66760 w 590237"/>
                <a:gd name="connsiteY7" fmla="*/ 316660 h 583211"/>
                <a:gd name="connsiteX8" fmla="*/ 33032 w 590237"/>
                <a:gd name="connsiteY8" fmla="*/ 336335 h 583211"/>
                <a:gd name="connsiteX9" fmla="*/ 710 w 590237"/>
                <a:gd name="connsiteY9" fmla="*/ 290661 h 583211"/>
                <a:gd name="connsiteX10" fmla="*/ 710 w 590237"/>
                <a:gd name="connsiteY10" fmla="*/ 164884 h 583211"/>
                <a:gd name="connsiteX11" fmla="*/ 17574 w 590237"/>
                <a:gd name="connsiteY11" fmla="*/ 148021 h 583211"/>
                <a:gd name="connsiteX12" fmla="*/ 135621 w 590237"/>
                <a:gd name="connsiteY12" fmla="*/ 148723 h 583211"/>
                <a:gd name="connsiteX13" fmla="*/ 165836 w 590237"/>
                <a:gd name="connsiteY13" fmla="*/ 139589 h 583211"/>
                <a:gd name="connsiteX14" fmla="*/ 167241 w 590237"/>
                <a:gd name="connsiteY14" fmla="*/ 107969 h 583211"/>
                <a:gd name="connsiteX15" fmla="*/ 141242 w 590237"/>
                <a:gd name="connsiteY15" fmla="*/ 52458 h 583211"/>
                <a:gd name="connsiteX16" fmla="*/ 203077 w 590237"/>
                <a:gd name="connsiteY16" fmla="*/ 1164 h 583211"/>
                <a:gd name="connsiteX17" fmla="*/ 293018 w 590237"/>
                <a:gd name="connsiteY17" fmla="*/ 32784 h 583211"/>
                <a:gd name="connsiteX18" fmla="*/ 286694 w 590237"/>
                <a:gd name="connsiteY18" fmla="*/ 100239 h 583211"/>
                <a:gd name="connsiteX19" fmla="*/ 268424 w 590237"/>
                <a:gd name="connsiteY19" fmla="*/ 126238 h 583211"/>
                <a:gd name="connsiteX20" fmla="*/ 306368 w 590237"/>
                <a:gd name="connsiteY20" fmla="*/ 148021 h 583211"/>
                <a:gd name="connsiteX21" fmla="*/ 421605 w 590237"/>
                <a:gd name="connsiteY21" fmla="*/ 147318 h 583211"/>
                <a:gd name="connsiteX22" fmla="*/ 443388 w 590237"/>
                <a:gd name="connsiteY22" fmla="*/ 169803 h 583211"/>
                <a:gd name="connsiteX23" fmla="*/ 442685 w 590237"/>
                <a:gd name="connsiteY23" fmla="*/ 282229 h 583211"/>
                <a:gd name="connsiteX24" fmla="*/ 453928 w 590237"/>
                <a:gd name="connsiteY24" fmla="*/ 314552 h 583211"/>
                <a:gd name="connsiteX25" fmla="*/ 482737 w 590237"/>
                <a:gd name="connsiteY25" fmla="*/ 314552 h 583211"/>
                <a:gd name="connsiteX26" fmla="*/ 539653 w 590237"/>
                <a:gd name="connsiteY26" fmla="*/ 288554 h 583211"/>
                <a:gd name="connsiteX27" fmla="*/ 590947 w 590237"/>
                <a:gd name="connsiteY27" fmla="*/ 353198 h 583211"/>
                <a:gd name="connsiteX28" fmla="*/ 560030 w 590237"/>
                <a:gd name="connsiteY28" fmla="*/ 438221 h 583211"/>
                <a:gd name="connsiteX29" fmla="*/ 489763 w 590237"/>
                <a:gd name="connsiteY29" fmla="*/ 431897 h 583211"/>
                <a:gd name="connsiteX30" fmla="*/ 465873 w 590237"/>
                <a:gd name="connsiteY30" fmla="*/ 414330 h 583211"/>
                <a:gd name="connsiteX31" fmla="*/ 441982 w 590237"/>
                <a:gd name="connsiteY31" fmla="*/ 450869 h 583211"/>
                <a:gd name="connsiteX32" fmla="*/ 442685 w 590237"/>
                <a:gd name="connsiteY32" fmla="*/ 568214 h 583211"/>
                <a:gd name="connsiteX33" fmla="*/ 419497 w 590237"/>
                <a:gd name="connsiteY33" fmla="*/ 589996 h 583211"/>
                <a:gd name="connsiteX34" fmla="*/ 307071 w 590237"/>
                <a:gd name="connsiteY34" fmla="*/ 589996 h 583211"/>
                <a:gd name="connsiteX35" fmla="*/ 263506 w 590237"/>
                <a:gd name="connsiteY35" fmla="*/ 572430 h 583211"/>
                <a:gd name="connsiteX36" fmla="*/ 266316 w 590237"/>
                <a:gd name="connsiteY36" fmla="*/ 528864 h 583211"/>
                <a:gd name="connsiteX37" fmla="*/ 289504 w 590237"/>
                <a:gd name="connsiteY37" fmla="*/ 485299 h 583211"/>
                <a:gd name="connsiteX38" fmla="*/ 237507 w 590237"/>
                <a:gd name="connsiteY38" fmla="*/ 442437 h 583211"/>
                <a:gd name="connsiteX39" fmla="*/ 167241 w 590237"/>
                <a:gd name="connsiteY39" fmla="*/ 462111 h 583211"/>
                <a:gd name="connsiteX40" fmla="*/ 170051 w 590237"/>
                <a:gd name="connsiteY40" fmla="*/ 523946 h 583211"/>
                <a:gd name="connsiteX41" fmla="*/ 189023 w 590237"/>
                <a:gd name="connsiteY41" fmla="*/ 555566 h 583211"/>
                <a:gd name="connsiteX42" fmla="*/ 148971 w 590237"/>
                <a:gd name="connsiteY42" fmla="*/ 587888 h 583211"/>
                <a:gd name="connsiteX43" fmla="*/ 11952 w 590237"/>
                <a:gd name="connsiteY43" fmla="*/ 589294 h 583211"/>
                <a:gd name="connsiteX44" fmla="*/ 7 w 590237"/>
                <a:gd name="connsiteY44" fmla="*/ 573132 h 583211"/>
                <a:gd name="connsiteX45" fmla="*/ 710 w 590237"/>
                <a:gd name="connsiteY45" fmla="*/ 508487 h 5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83211">
                  <a:moveTo>
                    <a:pt x="710" y="508487"/>
                  </a:moveTo>
                  <a:cubicBezTo>
                    <a:pt x="710" y="488110"/>
                    <a:pt x="1412" y="468435"/>
                    <a:pt x="710" y="448058"/>
                  </a:cubicBezTo>
                  <a:cubicBezTo>
                    <a:pt x="7" y="433302"/>
                    <a:pt x="5628" y="421357"/>
                    <a:pt x="16168" y="411520"/>
                  </a:cubicBezTo>
                  <a:cubicBezTo>
                    <a:pt x="32329" y="396764"/>
                    <a:pt x="47085" y="393250"/>
                    <a:pt x="61841" y="413628"/>
                  </a:cubicBezTo>
                  <a:cubicBezTo>
                    <a:pt x="71678" y="427681"/>
                    <a:pt x="83624" y="444545"/>
                    <a:pt x="103298" y="437518"/>
                  </a:cubicBezTo>
                  <a:cubicBezTo>
                    <a:pt x="125081" y="429789"/>
                    <a:pt x="142648" y="415033"/>
                    <a:pt x="146864" y="389737"/>
                  </a:cubicBezTo>
                  <a:cubicBezTo>
                    <a:pt x="151782" y="360928"/>
                    <a:pt x="150377" y="333524"/>
                    <a:pt x="125081" y="312444"/>
                  </a:cubicBezTo>
                  <a:cubicBezTo>
                    <a:pt x="101893" y="293472"/>
                    <a:pt x="87840" y="294877"/>
                    <a:pt x="66760" y="316660"/>
                  </a:cubicBezTo>
                  <a:cubicBezTo>
                    <a:pt x="57625" y="325795"/>
                    <a:pt x="53409" y="345469"/>
                    <a:pt x="33032" y="336335"/>
                  </a:cubicBezTo>
                  <a:cubicBezTo>
                    <a:pt x="13357" y="327903"/>
                    <a:pt x="710" y="313849"/>
                    <a:pt x="710" y="290661"/>
                  </a:cubicBezTo>
                  <a:cubicBezTo>
                    <a:pt x="710" y="248502"/>
                    <a:pt x="1412" y="207044"/>
                    <a:pt x="710" y="164884"/>
                  </a:cubicBezTo>
                  <a:cubicBezTo>
                    <a:pt x="710" y="151534"/>
                    <a:pt x="4223" y="148021"/>
                    <a:pt x="17574" y="148021"/>
                  </a:cubicBezTo>
                  <a:cubicBezTo>
                    <a:pt x="56923" y="148723"/>
                    <a:pt x="96272" y="148021"/>
                    <a:pt x="135621" y="148723"/>
                  </a:cubicBezTo>
                  <a:cubicBezTo>
                    <a:pt x="146864" y="148723"/>
                    <a:pt x="157404" y="147318"/>
                    <a:pt x="165836" y="139589"/>
                  </a:cubicBezTo>
                  <a:cubicBezTo>
                    <a:pt x="177781" y="129049"/>
                    <a:pt x="184808" y="119914"/>
                    <a:pt x="167241" y="107969"/>
                  </a:cubicBezTo>
                  <a:cubicBezTo>
                    <a:pt x="148269" y="95321"/>
                    <a:pt x="134216" y="77754"/>
                    <a:pt x="141242" y="52458"/>
                  </a:cubicBezTo>
                  <a:cubicBezTo>
                    <a:pt x="147566" y="27865"/>
                    <a:pt x="177078" y="3974"/>
                    <a:pt x="203077" y="1164"/>
                  </a:cubicBezTo>
                  <a:cubicBezTo>
                    <a:pt x="238210" y="-2349"/>
                    <a:pt x="270533" y="461"/>
                    <a:pt x="293018" y="32784"/>
                  </a:cubicBezTo>
                  <a:cubicBezTo>
                    <a:pt x="311287" y="58782"/>
                    <a:pt x="308476" y="78457"/>
                    <a:pt x="286694" y="100239"/>
                  </a:cubicBezTo>
                  <a:cubicBezTo>
                    <a:pt x="279667" y="107969"/>
                    <a:pt x="261398" y="110779"/>
                    <a:pt x="268424" y="126238"/>
                  </a:cubicBezTo>
                  <a:cubicBezTo>
                    <a:pt x="275451" y="140994"/>
                    <a:pt x="288802" y="148021"/>
                    <a:pt x="306368" y="148021"/>
                  </a:cubicBezTo>
                  <a:cubicBezTo>
                    <a:pt x="345015" y="147318"/>
                    <a:pt x="382959" y="148723"/>
                    <a:pt x="421605" y="147318"/>
                  </a:cubicBezTo>
                  <a:cubicBezTo>
                    <a:pt x="440577" y="146615"/>
                    <a:pt x="444090" y="152939"/>
                    <a:pt x="443388" y="169803"/>
                  </a:cubicBezTo>
                  <a:cubicBezTo>
                    <a:pt x="441982" y="207044"/>
                    <a:pt x="443388" y="244285"/>
                    <a:pt x="442685" y="282229"/>
                  </a:cubicBezTo>
                  <a:cubicBezTo>
                    <a:pt x="442685" y="294877"/>
                    <a:pt x="445496" y="305417"/>
                    <a:pt x="453928" y="314552"/>
                  </a:cubicBezTo>
                  <a:cubicBezTo>
                    <a:pt x="463765" y="324389"/>
                    <a:pt x="472197" y="328605"/>
                    <a:pt x="482737" y="314552"/>
                  </a:cubicBezTo>
                  <a:cubicBezTo>
                    <a:pt x="496790" y="295580"/>
                    <a:pt x="512952" y="278014"/>
                    <a:pt x="539653" y="288554"/>
                  </a:cubicBezTo>
                  <a:cubicBezTo>
                    <a:pt x="568462" y="299796"/>
                    <a:pt x="588136" y="320173"/>
                    <a:pt x="590947" y="353198"/>
                  </a:cubicBezTo>
                  <a:cubicBezTo>
                    <a:pt x="593758" y="386927"/>
                    <a:pt x="589542" y="416438"/>
                    <a:pt x="560030" y="438221"/>
                  </a:cubicBezTo>
                  <a:cubicBezTo>
                    <a:pt x="534032" y="457193"/>
                    <a:pt x="512952" y="455085"/>
                    <a:pt x="489763" y="431897"/>
                  </a:cubicBezTo>
                  <a:cubicBezTo>
                    <a:pt x="482737" y="424870"/>
                    <a:pt x="479224" y="408709"/>
                    <a:pt x="465873" y="414330"/>
                  </a:cubicBezTo>
                  <a:cubicBezTo>
                    <a:pt x="451117" y="420654"/>
                    <a:pt x="441982" y="433302"/>
                    <a:pt x="441982" y="450869"/>
                  </a:cubicBezTo>
                  <a:cubicBezTo>
                    <a:pt x="441982" y="490218"/>
                    <a:pt x="440577" y="529567"/>
                    <a:pt x="442685" y="568214"/>
                  </a:cubicBezTo>
                  <a:cubicBezTo>
                    <a:pt x="443388" y="587186"/>
                    <a:pt x="437064" y="590699"/>
                    <a:pt x="419497" y="589996"/>
                  </a:cubicBezTo>
                  <a:cubicBezTo>
                    <a:pt x="382256" y="588591"/>
                    <a:pt x="345015" y="589294"/>
                    <a:pt x="307071" y="589996"/>
                  </a:cubicBezTo>
                  <a:cubicBezTo>
                    <a:pt x="289504" y="589996"/>
                    <a:pt x="274748" y="586483"/>
                    <a:pt x="263506" y="572430"/>
                  </a:cubicBezTo>
                  <a:cubicBezTo>
                    <a:pt x="250155" y="556971"/>
                    <a:pt x="247344" y="543621"/>
                    <a:pt x="266316" y="528864"/>
                  </a:cubicBezTo>
                  <a:cubicBezTo>
                    <a:pt x="280370" y="518324"/>
                    <a:pt x="297936" y="507082"/>
                    <a:pt x="289504" y="485299"/>
                  </a:cubicBezTo>
                  <a:cubicBezTo>
                    <a:pt x="280370" y="462111"/>
                    <a:pt x="264911" y="445248"/>
                    <a:pt x="237507" y="442437"/>
                  </a:cubicBezTo>
                  <a:cubicBezTo>
                    <a:pt x="211509" y="439626"/>
                    <a:pt x="186915" y="440329"/>
                    <a:pt x="167241" y="462111"/>
                  </a:cubicBezTo>
                  <a:cubicBezTo>
                    <a:pt x="144756" y="487407"/>
                    <a:pt x="145458" y="502163"/>
                    <a:pt x="170051" y="523946"/>
                  </a:cubicBezTo>
                  <a:cubicBezTo>
                    <a:pt x="179186" y="532378"/>
                    <a:pt x="196050" y="537296"/>
                    <a:pt x="189023" y="555566"/>
                  </a:cubicBezTo>
                  <a:cubicBezTo>
                    <a:pt x="181997" y="573835"/>
                    <a:pt x="168646" y="587186"/>
                    <a:pt x="148971" y="587888"/>
                  </a:cubicBezTo>
                  <a:cubicBezTo>
                    <a:pt x="103298" y="589294"/>
                    <a:pt x="57625" y="588591"/>
                    <a:pt x="11952" y="589294"/>
                  </a:cubicBezTo>
                  <a:cubicBezTo>
                    <a:pt x="-696" y="589294"/>
                    <a:pt x="7" y="581564"/>
                    <a:pt x="7" y="573132"/>
                  </a:cubicBezTo>
                  <a:cubicBezTo>
                    <a:pt x="1412" y="552053"/>
                    <a:pt x="1412" y="530270"/>
                    <a:pt x="710" y="50848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98A1071A-AF20-481C-9447-9B6E0620EB37}"/>
                </a:ext>
              </a:extLst>
            </p:cNvPr>
            <p:cNvSpPr/>
            <p:nvPr/>
          </p:nvSpPr>
          <p:spPr>
            <a:xfrm>
              <a:off x="-8381" y="1258953"/>
              <a:ext cx="1026185" cy="1282732"/>
            </a:xfrm>
            <a:custGeom>
              <a:avLst/>
              <a:gdLst>
                <a:gd name="connsiteX0" fmla="*/ 590940 w 590237"/>
                <a:gd name="connsiteY0" fmla="*/ 398837 h 737797"/>
                <a:gd name="connsiteX1" fmla="*/ 564239 w 590237"/>
                <a:gd name="connsiteY1" fmla="*/ 435375 h 737797"/>
                <a:gd name="connsiteX2" fmla="*/ 486946 w 590237"/>
                <a:gd name="connsiteY2" fmla="*/ 431159 h 737797"/>
                <a:gd name="connsiteX3" fmla="*/ 464461 w 590237"/>
                <a:gd name="connsiteY3" fmla="*/ 416403 h 737797"/>
                <a:gd name="connsiteX4" fmla="*/ 443381 w 590237"/>
                <a:gd name="connsiteY4" fmla="*/ 448726 h 737797"/>
                <a:gd name="connsiteX5" fmla="*/ 444084 w 590237"/>
                <a:gd name="connsiteY5" fmla="*/ 568881 h 737797"/>
                <a:gd name="connsiteX6" fmla="*/ 422301 w 590237"/>
                <a:gd name="connsiteY6" fmla="*/ 592069 h 737797"/>
                <a:gd name="connsiteX7" fmla="*/ 307064 w 590237"/>
                <a:gd name="connsiteY7" fmla="*/ 591367 h 737797"/>
                <a:gd name="connsiteX8" fmla="*/ 274741 w 590237"/>
                <a:gd name="connsiteY8" fmla="*/ 603312 h 737797"/>
                <a:gd name="connsiteX9" fmla="*/ 276147 w 590237"/>
                <a:gd name="connsiteY9" fmla="*/ 631418 h 737797"/>
                <a:gd name="connsiteX10" fmla="*/ 302146 w 590237"/>
                <a:gd name="connsiteY10" fmla="*/ 688334 h 737797"/>
                <a:gd name="connsiteX11" fmla="*/ 236798 w 590237"/>
                <a:gd name="connsiteY11" fmla="*/ 738926 h 737797"/>
                <a:gd name="connsiteX12" fmla="*/ 153884 w 590237"/>
                <a:gd name="connsiteY12" fmla="*/ 709414 h 737797"/>
                <a:gd name="connsiteX13" fmla="*/ 158802 w 590237"/>
                <a:gd name="connsiteY13" fmla="*/ 637742 h 737797"/>
                <a:gd name="connsiteX14" fmla="*/ 175666 w 590237"/>
                <a:gd name="connsiteY14" fmla="*/ 611744 h 737797"/>
                <a:gd name="connsiteX15" fmla="*/ 139830 w 590237"/>
                <a:gd name="connsiteY15" fmla="*/ 591367 h 737797"/>
                <a:gd name="connsiteX16" fmla="*/ 24593 w 590237"/>
                <a:gd name="connsiteY16" fmla="*/ 592069 h 737797"/>
                <a:gd name="connsiteX17" fmla="*/ 0 w 590237"/>
                <a:gd name="connsiteY17" fmla="*/ 568881 h 737797"/>
                <a:gd name="connsiteX18" fmla="*/ 0 w 590237"/>
                <a:gd name="connsiteY18" fmla="*/ 171876 h 737797"/>
                <a:gd name="connsiteX19" fmla="*/ 24593 w 590237"/>
                <a:gd name="connsiteY19" fmla="*/ 147986 h 737797"/>
                <a:gd name="connsiteX20" fmla="*/ 134209 w 590237"/>
                <a:gd name="connsiteY20" fmla="*/ 148688 h 737797"/>
                <a:gd name="connsiteX21" fmla="*/ 163018 w 590237"/>
                <a:gd name="connsiteY21" fmla="*/ 143067 h 737797"/>
                <a:gd name="connsiteX22" fmla="*/ 165829 w 590237"/>
                <a:gd name="connsiteY22" fmla="*/ 107231 h 737797"/>
                <a:gd name="connsiteX23" fmla="*/ 165126 w 590237"/>
                <a:gd name="connsiteY23" fmla="*/ 19398 h 737797"/>
                <a:gd name="connsiteX24" fmla="*/ 291606 w 590237"/>
                <a:gd name="connsiteY24" fmla="*/ 33451 h 737797"/>
                <a:gd name="connsiteX25" fmla="*/ 285281 w 590237"/>
                <a:gd name="connsiteY25" fmla="*/ 103015 h 737797"/>
                <a:gd name="connsiteX26" fmla="*/ 268418 w 590237"/>
                <a:gd name="connsiteY26" fmla="*/ 129014 h 737797"/>
                <a:gd name="connsiteX27" fmla="*/ 304253 w 590237"/>
                <a:gd name="connsiteY27" fmla="*/ 148688 h 737797"/>
                <a:gd name="connsiteX28" fmla="*/ 405437 w 590237"/>
                <a:gd name="connsiteY28" fmla="*/ 148688 h 737797"/>
                <a:gd name="connsiteX29" fmla="*/ 443381 w 590237"/>
                <a:gd name="connsiteY29" fmla="*/ 188037 h 737797"/>
                <a:gd name="connsiteX30" fmla="*/ 443381 w 590237"/>
                <a:gd name="connsiteY30" fmla="*/ 286410 h 737797"/>
                <a:gd name="connsiteX31" fmla="*/ 455326 w 590237"/>
                <a:gd name="connsiteY31" fmla="*/ 318030 h 737797"/>
                <a:gd name="connsiteX32" fmla="*/ 482027 w 590237"/>
                <a:gd name="connsiteY32" fmla="*/ 317328 h 737797"/>
                <a:gd name="connsiteX33" fmla="*/ 586022 w 590237"/>
                <a:gd name="connsiteY33" fmla="*/ 332084 h 737797"/>
                <a:gd name="connsiteX34" fmla="*/ 591643 w 590237"/>
                <a:gd name="connsiteY34" fmla="*/ 343326 h 737797"/>
                <a:gd name="connsiteX35" fmla="*/ 590940 w 590237"/>
                <a:gd name="connsiteY35" fmla="*/ 398837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737797">
                  <a:moveTo>
                    <a:pt x="590940" y="398837"/>
                  </a:moveTo>
                  <a:cubicBezTo>
                    <a:pt x="583211" y="411485"/>
                    <a:pt x="575482" y="424835"/>
                    <a:pt x="564239" y="435375"/>
                  </a:cubicBezTo>
                  <a:cubicBezTo>
                    <a:pt x="534727" y="461374"/>
                    <a:pt x="512945" y="459968"/>
                    <a:pt x="486946" y="431159"/>
                  </a:cubicBezTo>
                  <a:cubicBezTo>
                    <a:pt x="480622" y="424133"/>
                    <a:pt x="477109" y="410782"/>
                    <a:pt x="464461" y="416403"/>
                  </a:cubicBezTo>
                  <a:cubicBezTo>
                    <a:pt x="451813" y="422025"/>
                    <a:pt x="442678" y="432565"/>
                    <a:pt x="443381" y="448726"/>
                  </a:cubicBezTo>
                  <a:cubicBezTo>
                    <a:pt x="443381" y="488778"/>
                    <a:pt x="442678" y="528830"/>
                    <a:pt x="444084" y="568881"/>
                  </a:cubicBezTo>
                  <a:cubicBezTo>
                    <a:pt x="444786" y="585745"/>
                    <a:pt x="441273" y="592772"/>
                    <a:pt x="422301" y="592069"/>
                  </a:cubicBezTo>
                  <a:cubicBezTo>
                    <a:pt x="384357" y="590664"/>
                    <a:pt x="345711" y="592069"/>
                    <a:pt x="307064" y="591367"/>
                  </a:cubicBezTo>
                  <a:cubicBezTo>
                    <a:pt x="294416" y="591367"/>
                    <a:pt x="283876" y="594177"/>
                    <a:pt x="274741" y="603312"/>
                  </a:cubicBezTo>
                  <a:cubicBezTo>
                    <a:pt x="264904" y="613149"/>
                    <a:pt x="261391" y="621581"/>
                    <a:pt x="276147" y="631418"/>
                  </a:cubicBezTo>
                  <a:cubicBezTo>
                    <a:pt x="295119" y="644769"/>
                    <a:pt x="311280" y="661633"/>
                    <a:pt x="302146" y="688334"/>
                  </a:cubicBezTo>
                  <a:cubicBezTo>
                    <a:pt x="293011" y="715035"/>
                    <a:pt x="265607" y="736818"/>
                    <a:pt x="236798" y="738926"/>
                  </a:cubicBezTo>
                  <a:cubicBezTo>
                    <a:pt x="204475" y="741737"/>
                    <a:pt x="174963" y="738223"/>
                    <a:pt x="153884" y="709414"/>
                  </a:cubicBezTo>
                  <a:cubicBezTo>
                    <a:pt x="132804" y="681308"/>
                    <a:pt x="134209" y="662336"/>
                    <a:pt x="158802" y="637742"/>
                  </a:cubicBezTo>
                  <a:cubicBezTo>
                    <a:pt x="165829" y="630716"/>
                    <a:pt x="184098" y="627905"/>
                    <a:pt x="175666" y="611744"/>
                  </a:cubicBezTo>
                  <a:cubicBezTo>
                    <a:pt x="168639" y="598393"/>
                    <a:pt x="155991" y="591367"/>
                    <a:pt x="139830" y="591367"/>
                  </a:cubicBezTo>
                  <a:cubicBezTo>
                    <a:pt x="101184" y="592069"/>
                    <a:pt x="63240" y="590664"/>
                    <a:pt x="24593" y="592069"/>
                  </a:cubicBezTo>
                  <a:cubicBezTo>
                    <a:pt x="6324" y="592772"/>
                    <a:pt x="0" y="589961"/>
                    <a:pt x="0" y="568881"/>
                  </a:cubicBezTo>
                  <a:cubicBezTo>
                    <a:pt x="702" y="436780"/>
                    <a:pt x="702" y="303977"/>
                    <a:pt x="0" y="171876"/>
                  </a:cubicBezTo>
                  <a:cubicBezTo>
                    <a:pt x="0" y="152202"/>
                    <a:pt x="5621" y="147283"/>
                    <a:pt x="24593" y="147986"/>
                  </a:cubicBezTo>
                  <a:cubicBezTo>
                    <a:pt x="61132" y="149391"/>
                    <a:pt x="97670" y="148688"/>
                    <a:pt x="134209" y="148688"/>
                  </a:cubicBezTo>
                  <a:cubicBezTo>
                    <a:pt x="144046" y="148688"/>
                    <a:pt x="154586" y="150094"/>
                    <a:pt x="163018" y="143067"/>
                  </a:cubicBezTo>
                  <a:cubicBezTo>
                    <a:pt x="177071" y="132527"/>
                    <a:pt x="185503" y="123392"/>
                    <a:pt x="165829" y="107231"/>
                  </a:cubicBezTo>
                  <a:cubicBezTo>
                    <a:pt x="129290" y="77719"/>
                    <a:pt x="129993" y="50315"/>
                    <a:pt x="165126" y="19398"/>
                  </a:cubicBezTo>
                  <a:cubicBezTo>
                    <a:pt x="200259" y="-11519"/>
                    <a:pt x="263499" y="-4492"/>
                    <a:pt x="291606" y="33451"/>
                  </a:cubicBezTo>
                  <a:cubicBezTo>
                    <a:pt x="311280" y="60153"/>
                    <a:pt x="309172" y="79827"/>
                    <a:pt x="285281" y="103015"/>
                  </a:cubicBezTo>
                  <a:cubicBezTo>
                    <a:pt x="278255" y="110042"/>
                    <a:pt x="260688" y="112150"/>
                    <a:pt x="268418" y="129014"/>
                  </a:cubicBezTo>
                  <a:cubicBezTo>
                    <a:pt x="275444" y="143770"/>
                    <a:pt x="288092" y="148688"/>
                    <a:pt x="304253" y="148688"/>
                  </a:cubicBezTo>
                  <a:cubicBezTo>
                    <a:pt x="337981" y="148688"/>
                    <a:pt x="371709" y="148688"/>
                    <a:pt x="405437" y="148688"/>
                  </a:cubicBezTo>
                  <a:cubicBezTo>
                    <a:pt x="443381" y="148688"/>
                    <a:pt x="443381" y="148688"/>
                    <a:pt x="443381" y="188037"/>
                  </a:cubicBezTo>
                  <a:cubicBezTo>
                    <a:pt x="443381" y="221063"/>
                    <a:pt x="443381" y="253385"/>
                    <a:pt x="443381" y="286410"/>
                  </a:cubicBezTo>
                  <a:cubicBezTo>
                    <a:pt x="443381" y="299058"/>
                    <a:pt x="445489" y="309598"/>
                    <a:pt x="455326" y="318030"/>
                  </a:cubicBezTo>
                  <a:cubicBezTo>
                    <a:pt x="464461" y="326462"/>
                    <a:pt x="471487" y="329273"/>
                    <a:pt x="482027" y="317328"/>
                  </a:cubicBezTo>
                  <a:cubicBezTo>
                    <a:pt x="519971" y="274465"/>
                    <a:pt x="560023" y="280087"/>
                    <a:pt x="586022" y="332084"/>
                  </a:cubicBezTo>
                  <a:cubicBezTo>
                    <a:pt x="588130" y="335597"/>
                    <a:pt x="590238" y="339813"/>
                    <a:pt x="591643" y="343326"/>
                  </a:cubicBezTo>
                  <a:cubicBezTo>
                    <a:pt x="590940" y="362298"/>
                    <a:pt x="590940" y="380567"/>
                    <a:pt x="590940" y="39883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07FCFA90-E122-44FE-B824-422C24BF8D09}"/>
                </a:ext>
              </a:extLst>
            </p:cNvPr>
            <p:cNvSpPr/>
            <p:nvPr/>
          </p:nvSpPr>
          <p:spPr>
            <a:xfrm>
              <a:off x="-8381" y="3563792"/>
              <a:ext cx="769640" cy="1282732"/>
            </a:xfrm>
            <a:custGeom>
              <a:avLst/>
              <a:gdLst>
                <a:gd name="connsiteX0" fmla="*/ 755 w 442678"/>
                <a:gd name="connsiteY0" fmla="*/ 370037 h 737797"/>
                <a:gd name="connsiteX1" fmla="*/ 52 w 442678"/>
                <a:gd name="connsiteY1" fmla="*/ 173292 h 737797"/>
                <a:gd name="connsiteX2" fmla="*/ 24645 w 442678"/>
                <a:gd name="connsiteY2" fmla="*/ 149401 h 737797"/>
                <a:gd name="connsiteX3" fmla="*/ 131450 w 442678"/>
                <a:gd name="connsiteY3" fmla="*/ 149401 h 737797"/>
                <a:gd name="connsiteX4" fmla="*/ 158151 w 442678"/>
                <a:gd name="connsiteY4" fmla="*/ 146590 h 737797"/>
                <a:gd name="connsiteX5" fmla="*/ 166583 w 442678"/>
                <a:gd name="connsiteY5" fmla="*/ 109349 h 737797"/>
                <a:gd name="connsiteX6" fmla="*/ 180637 w 442678"/>
                <a:gd name="connsiteY6" fmla="*/ 8868 h 737797"/>
                <a:gd name="connsiteX7" fmla="*/ 293063 w 442678"/>
                <a:gd name="connsiteY7" fmla="*/ 35569 h 737797"/>
                <a:gd name="connsiteX8" fmla="*/ 286036 w 442678"/>
                <a:gd name="connsiteY8" fmla="*/ 103025 h 737797"/>
                <a:gd name="connsiteX9" fmla="*/ 268470 w 442678"/>
                <a:gd name="connsiteY9" fmla="*/ 129024 h 737797"/>
                <a:gd name="connsiteX10" fmla="*/ 304305 w 442678"/>
                <a:gd name="connsiteY10" fmla="*/ 149401 h 737797"/>
                <a:gd name="connsiteX11" fmla="*/ 419543 w 442678"/>
                <a:gd name="connsiteY11" fmla="*/ 148698 h 737797"/>
                <a:gd name="connsiteX12" fmla="*/ 443433 w 442678"/>
                <a:gd name="connsiteY12" fmla="*/ 172589 h 737797"/>
                <a:gd name="connsiteX13" fmla="*/ 443433 w 442678"/>
                <a:gd name="connsiteY13" fmla="*/ 289934 h 737797"/>
                <a:gd name="connsiteX14" fmla="*/ 420245 w 442678"/>
                <a:gd name="connsiteY14" fmla="*/ 333499 h 737797"/>
                <a:gd name="connsiteX15" fmla="*/ 387220 w 442678"/>
                <a:gd name="connsiteY15" fmla="*/ 329986 h 737797"/>
                <a:gd name="connsiteX16" fmla="*/ 316953 w 442678"/>
                <a:gd name="connsiteY16" fmla="*/ 315932 h 737797"/>
                <a:gd name="connsiteX17" fmla="*/ 308521 w 442678"/>
                <a:gd name="connsiteY17" fmla="*/ 415711 h 737797"/>
                <a:gd name="connsiteX18" fmla="*/ 382301 w 442678"/>
                <a:gd name="connsiteY18" fmla="*/ 417819 h 737797"/>
                <a:gd name="connsiteX19" fmla="*/ 409705 w 442678"/>
                <a:gd name="connsiteY19" fmla="*/ 401657 h 737797"/>
                <a:gd name="connsiteX20" fmla="*/ 442730 w 442678"/>
                <a:gd name="connsiteY20" fmla="*/ 438196 h 737797"/>
                <a:gd name="connsiteX21" fmla="*/ 444136 w 442678"/>
                <a:gd name="connsiteY21" fmla="*/ 580134 h 737797"/>
                <a:gd name="connsiteX22" fmla="*/ 427272 w 442678"/>
                <a:gd name="connsiteY22" fmla="*/ 590674 h 737797"/>
                <a:gd name="connsiteX23" fmla="*/ 312035 w 442678"/>
                <a:gd name="connsiteY23" fmla="*/ 590674 h 737797"/>
                <a:gd name="connsiteX24" fmla="*/ 281118 w 442678"/>
                <a:gd name="connsiteY24" fmla="*/ 598403 h 737797"/>
                <a:gd name="connsiteX25" fmla="*/ 279712 w 442678"/>
                <a:gd name="connsiteY25" fmla="*/ 632834 h 737797"/>
                <a:gd name="connsiteX26" fmla="*/ 305008 w 442678"/>
                <a:gd name="connsiteY26" fmla="*/ 685534 h 737797"/>
                <a:gd name="connsiteX27" fmla="*/ 244579 w 442678"/>
                <a:gd name="connsiteY27" fmla="*/ 738233 h 737797"/>
                <a:gd name="connsiteX28" fmla="*/ 153935 w 442678"/>
                <a:gd name="connsiteY28" fmla="*/ 708019 h 737797"/>
                <a:gd name="connsiteX29" fmla="*/ 160962 w 442678"/>
                <a:gd name="connsiteY29" fmla="*/ 637752 h 737797"/>
                <a:gd name="connsiteX30" fmla="*/ 178528 w 442678"/>
                <a:gd name="connsiteY30" fmla="*/ 614565 h 737797"/>
                <a:gd name="connsiteX31" fmla="*/ 141990 w 442678"/>
                <a:gd name="connsiteY31" fmla="*/ 591377 h 737797"/>
                <a:gd name="connsiteX32" fmla="*/ 24645 w 442678"/>
                <a:gd name="connsiteY32" fmla="*/ 592079 h 737797"/>
                <a:gd name="connsiteX33" fmla="*/ 2160 w 442678"/>
                <a:gd name="connsiteY33" fmla="*/ 569594 h 737797"/>
                <a:gd name="connsiteX34" fmla="*/ 755 w 442678"/>
                <a:gd name="connsiteY34" fmla="*/ 370037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42678" h="737797">
                  <a:moveTo>
                    <a:pt x="755" y="370037"/>
                  </a:moveTo>
                  <a:cubicBezTo>
                    <a:pt x="755" y="304690"/>
                    <a:pt x="1457" y="238639"/>
                    <a:pt x="52" y="173292"/>
                  </a:cubicBezTo>
                  <a:cubicBezTo>
                    <a:pt x="-651" y="153617"/>
                    <a:pt x="5673" y="148698"/>
                    <a:pt x="24645" y="149401"/>
                  </a:cubicBezTo>
                  <a:cubicBezTo>
                    <a:pt x="60481" y="150806"/>
                    <a:pt x="95614" y="150104"/>
                    <a:pt x="131450" y="149401"/>
                  </a:cubicBezTo>
                  <a:cubicBezTo>
                    <a:pt x="140585" y="149401"/>
                    <a:pt x="150422" y="149401"/>
                    <a:pt x="158151" y="146590"/>
                  </a:cubicBezTo>
                  <a:cubicBezTo>
                    <a:pt x="178528" y="139564"/>
                    <a:pt x="181339" y="122700"/>
                    <a:pt x="166583" y="109349"/>
                  </a:cubicBezTo>
                  <a:cubicBezTo>
                    <a:pt x="127937" y="74919"/>
                    <a:pt x="133558" y="33461"/>
                    <a:pt x="180637" y="8868"/>
                  </a:cubicBezTo>
                  <a:cubicBezTo>
                    <a:pt x="216472" y="-10104"/>
                    <a:pt x="270578" y="2544"/>
                    <a:pt x="293063" y="35569"/>
                  </a:cubicBezTo>
                  <a:cubicBezTo>
                    <a:pt x="311332" y="61568"/>
                    <a:pt x="309224" y="80540"/>
                    <a:pt x="286036" y="103025"/>
                  </a:cubicBezTo>
                  <a:cubicBezTo>
                    <a:pt x="278307" y="110052"/>
                    <a:pt x="260740" y="112862"/>
                    <a:pt x="268470" y="129024"/>
                  </a:cubicBezTo>
                  <a:cubicBezTo>
                    <a:pt x="275496" y="143077"/>
                    <a:pt x="288144" y="149401"/>
                    <a:pt x="304305" y="149401"/>
                  </a:cubicBezTo>
                  <a:cubicBezTo>
                    <a:pt x="342952" y="148698"/>
                    <a:pt x="380896" y="150104"/>
                    <a:pt x="419543" y="148698"/>
                  </a:cubicBezTo>
                  <a:cubicBezTo>
                    <a:pt x="438514" y="147996"/>
                    <a:pt x="444136" y="153617"/>
                    <a:pt x="443433" y="172589"/>
                  </a:cubicBezTo>
                  <a:cubicBezTo>
                    <a:pt x="442027" y="211938"/>
                    <a:pt x="442730" y="251287"/>
                    <a:pt x="443433" y="289934"/>
                  </a:cubicBezTo>
                  <a:cubicBezTo>
                    <a:pt x="444136" y="309608"/>
                    <a:pt x="435001" y="322959"/>
                    <a:pt x="420245" y="333499"/>
                  </a:cubicBezTo>
                  <a:cubicBezTo>
                    <a:pt x="408300" y="341931"/>
                    <a:pt x="397760" y="341931"/>
                    <a:pt x="387220" y="329986"/>
                  </a:cubicBezTo>
                  <a:cubicBezTo>
                    <a:pt x="352789" y="293447"/>
                    <a:pt x="342952" y="292042"/>
                    <a:pt x="316953" y="315932"/>
                  </a:cubicBezTo>
                  <a:cubicBezTo>
                    <a:pt x="290955" y="339823"/>
                    <a:pt x="286739" y="389009"/>
                    <a:pt x="308521" y="415711"/>
                  </a:cubicBezTo>
                  <a:cubicBezTo>
                    <a:pt x="334520" y="447331"/>
                    <a:pt x="354897" y="448033"/>
                    <a:pt x="382301" y="417819"/>
                  </a:cubicBezTo>
                  <a:cubicBezTo>
                    <a:pt x="389328" y="410089"/>
                    <a:pt x="393544" y="395333"/>
                    <a:pt x="409705" y="401657"/>
                  </a:cubicBezTo>
                  <a:cubicBezTo>
                    <a:pt x="427272" y="408684"/>
                    <a:pt x="442027" y="419927"/>
                    <a:pt x="442730" y="438196"/>
                  </a:cubicBezTo>
                  <a:cubicBezTo>
                    <a:pt x="444838" y="485274"/>
                    <a:pt x="443433" y="533055"/>
                    <a:pt x="444136" y="580134"/>
                  </a:cubicBezTo>
                  <a:cubicBezTo>
                    <a:pt x="444136" y="594187"/>
                    <a:pt x="434298" y="590674"/>
                    <a:pt x="427272" y="590674"/>
                  </a:cubicBezTo>
                  <a:cubicBezTo>
                    <a:pt x="388625" y="590674"/>
                    <a:pt x="350681" y="590674"/>
                    <a:pt x="312035" y="590674"/>
                  </a:cubicBezTo>
                  <a:cubicBezTo>
                    <a:pt x="300792" y="590674"/>
                    <a:pt x="290252" y="590674"/>
                    <a:pt x="281118" y="598403"/>
                  </a:cubicBezTo>
                  <a:cubicBezTo>
                    <a:pt x="268470" y="608943"/>
                    <a:pt x="260740" y="619483"/>
                    <a:pt x="279712" y="632834"/>
                  </a:cubicBezTo>
                  <a:cubicBezTo>
                    <a:pt x="297279" y="645482"/>
                    <a:pt x="313440" y="661643"/>
                    <a:pt x="305008" y="685534"/>
                  </a:cubicBezTo>
                  <a:cubicBezTo>
                    <a:pt x="295171" y="713640"/>
                    <a:pt x="276199" y="734720"/>
                    <a:pt x="244579" y="738233"/>
                  </a:cubicBezTo>
                  <a:cubicBezTo>
                    <a:pt x="210148" y="742449"/>
                    <a:pt x="177123" y="740341"/>
                    <a:pt x="153935" y="708019"/>
                  </a:cubicBezTo>
                  <a:cubicBezTo>
                    <a:pt x="135666" y="682020"/>
                    <a:pt x="137072" y="660238"/>
                    <a:pt x="160962" y="637752"/>
                  </a:cubicBezTo>
                  <a:cubicBezTo>
                    <a:pt x="167988" y="630726"/>
                    <a:pt x="184150" y="627915"/>
                    <a:pt x="178528" y="614565"/>
                  </a:cubicBezTo>
                  <a:cubicBezTo>
                    <a:pt x="172205" y="599809"/>
                    <a:pt x="159557" y="590674"/>
                    <a:pt x="141990" y="591377"/>
                  </a:cubicBezTo>
                  <a:cubicBezTo>
                    <a:pt x="102641" y="592079"/>
                    <a:pt x="63292" y="590674"/>
                    <a:pt x="24645" y="592079"/>
                  </a:cubicBezTo>
                  <a:cubicBezTo>
                    <a:pt x="6376" y="592782"/>
                    <a:pt x="1457" y="587863"/>
                    <a:pt x="2160" y="569594"/>
                  </a:cubicBezTo>
                  <a:cubicBezTo>
                    <a:pt x="1457" y="503544"/>
                    <a:pt x="755" y="436791"/>
                    <a:pt x="755" y="37003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CB44DF58-4276-4D79-B4A4-043AD3F17938}"/>
                </a:ext>
              </a:extLst>
            </p:cNvPr>
            <p:cNvSpPr/>
            <p:nvPr/>
          </p:nvSpPr>
          <p:spPr>
            <a:xfrm>
              <a:off x="7368419" y="3818184"/>
              <a:ext cx="1026185" cy="1026186"/>
            </a:xfrm>
            <a:custGeom>
              <a:avLst/>
              <a:gdLst>
                <a:gd name="connsiteX0" fmla="*/ 514551 w 590237"/>
                <a:gd name="connsiteY0" fmla="*/ 275 h 590237"/>
                <a:gd name="connsiteX1" fmla="*/ 572169 w 590237"/>
                <a:gd name="connsiteY1" fmla="*/ 275 h 590237"/>
                <a:gd name="connsiteX2" fmla="*/ 595357 w 590237"/>
                <a:gd name="connsiteY2" fmla="*/ 22057 h 590237"/>
                <a:gd name="connsiteX3" fmla="*/ 595357 w 590237"/>
                <a:gd name="connsiteY3" fmla="*/ 137294 h 590237"/>
                <a:gd name="connsiteX4" fmla="*/ 574277 w 590237"/>
                <a:gd name="connsiteY4" fmla="*/ 182265 h 590237"/>
                <a:gd name="connsiteX5" fmla="*/ 534928 w 590237"/>
                <a:gd name="connsiteY5" fmla="*/ 178751 h 590237"/>
                <a:gd name="connsiteX6" fmla="*/ 491363 w 590237"/>
                <a:gd name="connsiteY6" fmla="*/ 152753 h 590237"/>
                <a:gd name="connsiteX7" fmla="*/ 446392 w 590237"/>
                <a:gd name="connsiteY7" fmla="*/ 208966 h 590237"/>
                <a:gd name="connsiteX8" fmla="*/ 468878 w 590237"/>
                <a:gd name="connsiteY8" fmla="*/ 278530 h 590237"/>
                <a:gd name="connsiteX9" fmla="*/ 527199 w 590237"/>
                <a:gd name="connsiteY9" fmla="*/ 274313 h 590237"/>
                <a:gd name="connsiteX10" fmla="*/ 560927 w 590237"/>
                <a:gd name="connsiteY10" fmla="*/ 254639 h 590237"/>
                <a:gd name="connsiteX11" fmla="*/ 593952 w 590237"/>
                <a:gd name="connsiteY11" fmla="*/ 300312 h 590237"/>
                <a:gd name="connsiteX12" fmla="*/ 594654 w 590237"/>
                <a:gd name="connsiteY12" fmla="*/ 426089 h 590237"/>
                <a:gd name="connsiteX13" fmla="*/ 574980 w 590237"/>
                <a:gd name="connsiteY13" fmla="*/ 442953 h 590237"/>
                <a:gd name="connsiteX14" fmla="*/ 459743 w 590237"/>
                <a:gd name="connsiteY14" fmla="*/ 442953 h 590237"/>
                <a:gd name="connsiteX15" fmla="*/ 428826 w 590237"/>
                <a:gd name="connsiteY15" fmla="*/ 451385 h 590237"/>
                <a:gd name="connsiteX16" fmla="*/ 428123 w 590237"/>
                <a:gd name="connsiteY16" fmla="*/ 484410 h 590237"/>
                <a:gd name="connsiteX17" fmla="*/ 426718 w 590237"/>
                <a:gd name="connsiteY17" fmla="*/ 575054 h 590237"/>
                <a:gd name="connsiteX18" fmla="*/ 302346 w 590237"/>
                <a:gd name="connsiteY18" fmla="*/ 559595 h 590237"/>
                <a:gd name="connsiteX19" fmla="*/ 308670 w 590237"/>
                <a:gd name="connsiteY19" fmla="*/ 490031 h 590237"/>
                <a:gd name="connsiteX20" fmla="*/ 326237 w 590237"/>
                <a:gd name="connsiteY20" fmla="*/ 466141 h 590237"/>
                <a:gd name="connsiteX21" fmla="*/ 288996 w 590237"/>
                <a:gd name="connsiteY21" fmla="*/ 443656 h 590237"/>
                <a:gd name="connsiteX22" fmla="*/ 173759 w 590237"/>
                <a:gd name="connsiteY22" fmla="*/ 444358 h 590237"/>
                <a:gd name="connsiteX23" fmla="*/ 150571 w 590237"/>
                <a:gd name="connsiteY23" fmla="*/ 422576 h 590237"/>
                <a:gd name="connsiteX24" fmla="*/ 151273 w 590237"/>
                <a:gd name="connsiteY24" fmla="*/ 310150 h 590237"/>
                <a:gd name="connsiteX25" fmla="*/ 144247 w 590237"/>
                <a:gd name="connsiteY25" fmla="*/ 281340 h 590237"/>
                <a:gd name="connsiteX26" fmla="*/ 108411 w 590237"/>
                <a:gd name="connsiteY26" fmla="*/ 279232 h 590237"/>
                <a:gd name="connsiteX27" fmla="*/ 19875 w 590237"/>
                <a:gd name="connsiteY27" fmla="*/ 278530 h 590237"/>
                <a:gd name="connsiteX28" fmla="*/ 49387 w 590237"/>
                <a:gd name="connsiteY28" fmla="*/ 144321 h 590237"/>
                <a:gd name="connsiteX29" fmla="*/ 104898 w 590237"/>
                <a:gd name="connsiteY29" fmla="*/ 160482 h 590237"/>
                <a:gd name="connsiteX30" fmla="*/ 129491 w 590237"/>
                <a:gd name="connsiteY30" fmla="*/ 177346 h 590237"/>
                <a:gd name="connsiteX31" fmla="*/ 151273 w 590237"/>
                <a:gd name="connsiteY31" fmla="*/ 142213 h 590237"/>
                <a:gd name="connsiteX32" fmla="*/ 150571 w 590237"/>
                <a:gd name="connsiteY32" fmla="*/ 26976 h 590237"/>
                <a:gd name="connsiteX33" fmla="*/ 175867 w 590237"/>
                <a:gd name="connsiteY33" fmla="*/ 1680 h 590237"/>
                <a:gd name="connsiteX34" fmla="*/ 291104 w 590237"/>
                <a:gd name="connsiteY34" fmla="*/ 2382 h 590237"/>
                <a:gd name="connsiteX35" fmla="*/ 328345 w 590237"/>
                <a:gd name="connsiteY35" fmla="*/ 16436 h 590237"/>
                <a:gd name="connsiteX36" fmla="*/ 326939 w 590237"/>
                <a:gd name="connsiteY36" fmla="*/ 62812 h 590237"/>
                <a:gd name="connsiteX37" fmla="*/ 303049 w 590237"/>
                <a:gd name="connsiteY37" fmla="*/ 102161 h 590237"/>
                <a:gd name="connsiteX38" fmla="*/ 349425 w 590237"/>
                <a:gd name="connsiteY38" fmla="*/ 147834 h 590237"/>
                <a:gd name="connsiteX39" fmla="*/ 428826 w 590237"/>
                <a:gd name="connsiteY39" fmla="*/ 126052 h 590237"/>
                <a:gd name="connsiteX40" fmla="*/ 424610 w 590237"/>
                <a:gd name="connsiteY40" fmla="*/ 67731 h 590237"/>
                <a:gd name="connsiteX41" fmla="*/ 405638 w 590237"/>
                <a:gd name="connsiteY41" fmla="*/ 31192 h 590237"/>
                <a:gd name="connsiteX42" fmla="*/ 451311 w 590237"/>
                <a:gd name="connsiteY42" fmla="*/ 1680 h 590237"/>
                <a:gd name="connsiteX43" fmla="*/ 514551 w 590237"/>
                <a:gd name="connsiteY43" fmla="*/ 2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590237">
                  <a:moveTo>
                    <a:pt x="514551" y="275"/>
                  </a:moveTo>
                  <a:cubicBezTo>
                    <a:pt x="533523" y="275"/>
                    <a:pt x="553197" y="977"/>
                    <a:pt x="572169" y="275"/>
                  </a:cubicBezTo>
                  <a:cubicBezTo>
                    <a:pt x="589033" y="-1131"/>
                    <a:pt x="596762" y="2382"/>
                    <a:pt x="595357" y="22057"/>
                  </a:cubicBezTo>
                  <a:cubicBezTo>
                    <a:pt x="593249" y="60001"/>
                    <a:pt x="593952" y="98647"/>
                    <a:pt x="595357" y="137294"/>
                  </a:cubicBezTo>
                  <a:cubicBezTo>
                    <a:pt x="596060" y="156266"/>
                    <a:pt x="589033" y="170319"/>
                    <a:pt x="574277" y="182265"/>
                  </a:cubicBezTo>
                  <a:cubicBezTo>
                    <a:pt x="560224" y="193507"/>
                    <a:pt x="547576" y="194913"/>
                    <a:pt x="534928" y="178751"/>
                  </a:cubicBezTo>
                  <a:cubicBezTo>
                    <a:pt x="524388" y="164698"/>
                    <a:pt x="513145" y="145726"/>
                    <a:pt x="491363" y="152753"/>
                  </a:cubicBezTo>
                  <a:cubicBezTo>
                    <a:pt x="466067" y="161185"/>
                    <a:pt x="448500" y="179454"/>
                    <a:pt x="446392" y="208966"/>
                  </a:cubicBezTo>
                  <a:cubicBezTo>
                    <a:pt x="444284" y="235667"/>
                    <a:pt x="446392" y="259558"/>
                    <a:pt x="468878" y="278530"/>
                  </a:cubicBezTo>
                  <a:cubicBezTo>
                    <a:pt x="492768" y="298204"/>
                    <a:pt x="506821" y="296799"/>
                    <a:pt x="527199" y="274313"/>
                  </a:cubicBezTo>
                  <a:cubicBezTo>
                    <a:pt x="536333" y="264476"/>
                    <a:pt x="541955" y="246207"/>
                    <a:pt x="560927" y="254639"/>
                  </a:cubicBezTo>
                  <a:cubicBezTo>
                    <a:pt x="581304" y="263071"/>
                    <a:pt x="593952" y="277827"/>
                    <a:pt x="593952" y="300312"/>
                  </a:cubicBezTo>
                  <a:cubicBezTo>
                    <a:pt x="594654" y="342472"/>
                    <a:pt x="593249" y="383929"/>
                    <a:pt x="594654" y="426089"/>
                  </a:cubicBezTo>
                  <a:cubicBezTo>
                    <a:pt x="595357" y="442250"/>
                    <a:pt x="587628" y="443656"/>
                    <a:pt x="574980" y="442953"/>
                  </a:cubicBezTo>
                  <a:cubicBezTo>
                    <a:pt x="536333" y="442250"/>
                    <a:pt x="498389" y="442953"/>
                    <a:pt x="459743" y="442953"/>
                  </a:cubicBezTo>
                  <a:cubicBezTo>
                    <a:pt x="448500" y="442953"/>
                    <a:pt x="437960" y="443656"/>
                    <a:pt x="428826" y="451385"/>
                  </a:cubicBezTo>
                  <a:cubicBezTo>
                    <a:pt x="415475" y="462627"/>
                    <a:pt x="409151" y="471762"/>
                    <a:pt x="428123" y="484410"/>
                  </a:cubicBezTo>
                  <a:cubicBezTo>
                    <a:pt x="469580" y="512517"/>
                    <a:pt x="457635" y="548352"/>
                    <a:pt x="426718" y="575054"/>
                  </a:cubicBezTo>
                  <a:cubicBezTo>
                    <a:pt x="392287" y="603863"/>
                    <a:pt x="329047" y="595431"/>
                    <a:pt x="302346" y="559595"/>
                  </a:cubicBezTo>
                  <a:cubicBezTo>
                    <a:pt x="282672" y="532894"/>
                    <a:pt x="284779" y="513219"/>
                    <a:pt x="308670" y="490031"/>
                  </a:cubicBezTo>
                  <a:cubicBezTo>
                    <a:pt x="315697" y="483005"/>
                    <a:pt x="331858" y="480194"/>
                    <a:pt x="326237" y="466141"/>
                  </a:cubicBezTo>
                  <a:cubicBezTo>
                    <a:pt x="319913" y="450682"/>
                    <a:pt x="305859" y="443656"/>
                    <a:pt x="288996" y="443656"/>
                  </a:cubicBezTo>
                  <a:cubicBezTo>
                    <a:pt x="250349" y="443656"/>
                    <a:pt x="212405" y="442953"/>
                    <a:pt x="173759" y="444358"/>
                  </a:cubicBezTo>
                  <a:cubicBezTo>
                    <a:pt x="156895" y="445061"/>
                    <a:pt x="149868" y="441547"/>
                    <a:pt x="150571" y="422576"/>
                  </a:cubicBezTo>
                  <a:cubicBezTo>
                    <a:pt x="151976" y="385334"/>
                    <a:pt x="150571" y="348093"/>
                    <a:pt x="151273" y="310150"/>
                  </a:cubicBezTo>
                  <a:cubicBezTo>
                    <a:pt x="151273" y="299610"/>
                    <a:pt x="150571" y="289772"/>
                    <a:pt x="144247" y="281340"/>
                  </a:cubicBezTo>
                  <a:cubicBezTo>
                    <a:pt x="133004" y="267287"/>
                    <a:pt x="123869" y="260260"/>
                    <a:pt x="108411" y="279232"/>
                  </a:cubicBezTo>
                  <a:cubicBezTo>
                    <a:pt x="79602" y="314365"/>
                    <a:pt x="50090" y="312960"/>
                    <a:pt x="19875" y="278530"/>
                  </a:cubicBezTo>
                  <a:cubicBezTo>
                    <a:pt x="-16663" y="237072"/>
                    <a:pt x="-502" y="166806"/>
                    <a:pt x="49387" y="144321"/>
                  </a:cubicBezTo>
                  <a:cubicBezTo>
                    <a:pt x="73278" y="133781"/>
                    <a:pt x="88736" y="144321"/>
                    <a:pt x="104898" y="160482"/>
                  </a:cubicBezTo>
                  <a:cubicBezTo>
                    <a:pt x="111924" y="167508"/>
                    <a:pt x="114735" y="183670"/>
                    <a:pt x="129491" y="177346"/>
                  </a:cubicBezTo>
                  <a:cubicBezTo>
                    <a:pt x="143544" y="171022"/>
                    <a:pt x="151273" y="159077"/>
                    <a:pt x="151273" y="142213"/>
                  </a:cubicBezTo>
                  <a:cubicBezTo>
                    <a:pt x="151273" y="103566"/>
                    <a:pt x="152679" y="65622"/>
                    <a:pt x="150571" y="26976"/>
                  </a:cubicBezTo>
                  <a:cubicBezTo>
                    <a:pt x="149868" y="6599"/>
                    <a:pt x="154084" y="275"/>
                    <a:pt x="175867" y="1680"/>
                  </a:cubicBezTo>
                  <a:cubicBezTo>
                    <a:pt x="213811" y="3788"/>
                    <a:pt x="252457" y="2382"/>
                    <a:pt x="291104" y="2382"/>
                  </a:cubicBezTo>
                  <a:cubicBezTo>
                    <a:pt x="305859" y="2382"/>
                    <a:pt x="317805" y="5896"/>
                    <a:pt x="328345" y="16436"/>
                  </a:cubicBezTo>
                  <a:cubicBezTo>
                    <a:pt x="346614" y="34705"/>
                    <a:pt x="346614" y="45948"/>
                    <a:pt x="326939" y="62812"/>
                  </a:cubicBezTo>
                  <a:cubicBezTo>
                    <a:pt x="314994" y="73352"/>
                    <a:pt x="298130" y="83892"/>
                    <a:pt x="303049" y="102161"/>
                  </a:cubicBezTo>
                  <a:cubicBezTo>
                    <a:pt x="309373" y="124646"/>
                    <a:pt x="324831" y="142213"/>
                    <a:pt x="349425" y="147834"/>
                  </a:cubicBezTo>
                  <a:cubicBezTo>
                    <a:pt x="379639" y="154158"/>
                    <a:pt x="407746" y="152050"/>
                    <a:pt x="428826" y="126052"/>
                  </a:cubicBezTo>
                  <a:cubicBezTo>
                    <a:pt x="448500" y="102161"/>
                    <a:pt x="447798" y="88810"/>
                    <a:pt x="424610" y="67731"/>
                  </a:cubicBezTo>
                  <a:cubicBezTo>
                    <a:pt x="413367" y="57893"/>
                    <a:pt x="395801" y="50164"/>
                    <a:pt x="405638" y="31192"/>
                  </a:cubicBezTo>
                  <a:cubicBezTo>
                    <a:pt x="414772" y="13625"/>
                    <a:pt x="428826" y="977"/>
                    <a:pt x="451311" y="1680"/>
                  </a:cubicBezTo>
                  <a:cubicBezTo>
                    <a:pt x="472391" y="977"/>
                    <a:pt x="493471" y="275"/>
                    <a:pt x="514551" y="27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AC325328-A134-4142-9ACA-8FD8EAD42C44}"/>
                </a:ext>
              </a:extLst>
            </p:cNvPr>
            <p:cNvSpPr/>
            <p:nvPr/>
          </p:nvSpPr>
          <p:spPr>
            <a:xfrm>
              <a:off x="495565" y="4295092"/>
              <a:ext cx="1026185" cy="1026186"/>
            </a:xfrm>
            <a:custGeom>
              <a:avLst/>
              <a:gdLst>
                <a:gd name="connsiteX0" fmla="*/ 228795 w 590237"/>
                <a:gd name="connsiteY0" fmla="*/ 149140 h 590237"/>
                <a:gd name="connsiteX1" fmla="*/ 292034 w 590237"/>
                <a:gd name="connsiteY1" fmla="*/ 149140 h 590237"/>
                <a:gd name="connsiteX2" fmla="*/ 323654 w 590237"/>
                <a:gd name="connsiteY2" fmla="*/ 127358 h 590237"/>
                <a:gd name="connsiteX3" fmla="*/ 308898 w 590237"/>
                <a:gd name="connsiteY3" fmla="*/ 104872 h 590237"/>
                <a:gd name="connsiteX4" fmla="*/ 322952 w 590237"/>
                <a:gd name="connsiteY4" fmla="*/ 11418 h 590237"/>
                <a:gd name="connsiteX5" fmla="*/ 438891 w 590237"/>
                <a:gd name="connsiteY5" fmla="*/ 33201 h 590237"/>
                <a:gd name="connsiteX6" fmla="*/ 432567 w 590237"/>
                <a:gd name="connsiteY6" fmla="*/ 103467 h 590237"/>
                <a:gd name="connsiteX7" fmla="*/ 415703 w 590237"/>
                <a:gd name="connsiteY7" fmla="*/ 128763 h 590237"/>
                <a:gd name="connsiteX8" fmla="*/ 451539 w 590237"/>
                <a:gd name="connsiteY8" fmla="*/ 149140 h 590237"/>
                <a:gd name="connsiteX9" fmla="*/ 571695 w 590237"/>
                <a:gd name="connsiteY9" fmla="*/ 148438 h 590237"/>
                <a:gd name="connsiteX10" fmla="*/ 592072 w 590237"/>
                <a:gd name="connsiteY10" fmla="*/ 168112 h 590237"/>
                <a:gd name="connsiteX11" fmla="*/ 591369 w 590237"/>
                <a:gd name="connsiteY11" fmla="*/ 288268 h 590237"/>
                <a:gd name="connsiteX12" fmla="*/ 570289 w 590237"/>
                <a:gd name="connsiteY12" fmla="*/ 330428 h 590237"/>
                <a:gd name="connsiteX13" fmla="*/ 530940 w 590237"/>
                <a:gd name="connsiteY13" fmla="*/ 326915 h 590237"/>
                <a:gd name="connsiteX14" fmla="*/ 484564 w 590237"/>
                <a:gd name="connsiteY14" fmla="*/ 302321 h 590237"/>
                <a:gd name="connsiteX15" fmla="*/ 442405 w 590237"/>
                <a:gd name="connsiteY15" fmla="*/ 357831 h 590237"/>
                <a:gd name="connsiteX16" fmla="*/ 463485 w 590237"/>
                <a:gd name="connsiteY16" fmla="*/ 425287 h 590237"/>
                <a:gd name="connsiteX17" fmla="*/ 523913 w 590237"/>
                <a:gd name="connsiteY17" fmla="*/ 422477 h 590237"/>
                <a:gd name="connsiteX18" fmla="*/ 558344 w 590237"/>
                <a:gd name="connsiteY18" fmla="*/ 402802 h 590237"/>
                <a:gd name="connsiteX19" fmla="*/ 590667 w 590237"/>
                <a:gd name="connsiteY19" fmla="*/ 446367 h 590237"/>
                <a:gd name="connsiteX20" fmla="*/ 591369 w 590237"/>
                <a:gd name="connsiteY20" fmla="*/ 577765 h 590237"/>
                <a:gd name="connsiteX21" fmla="*/ 574505 w 590237"/>
                <a:gd name="connsiteY21" fmla="*/ 592521 h 590237"/>
                <a:gd name="connsiteX22" fmla="*/ 445918 w 590237"/>
                <a:gd name="connsiteY22" fmla="*/ 592521 h 590237"/>
                <a:gd name="connsiteX23" fmla="*/ 410785 w 590237"/>
                <a:gd name="connsiteY23" fmla="*/ 574955 h 590237"/>
                <a:gd name="connsiteX24" fmla="*/ 413595 w 590237"/>
                <a:gd name="connsiteY24" fmla="*/ 531390 h 590237"/>
                <a:gd name="connsiteX25" fmla="*/ 436783 w 590237"/>
                <a:gd name="connsiteY25" fmla="*/ 487122 h 590237"/>
                <a:gd name="connsiteX26" fmla="*/ 381975 w 590237"/>
                <a:gd name="connsiteY26" fmla="*/ 444962 h 590237"/>
                <a:gd name="connsiteX27" fmla="*/ 311006 w 590237"/>
                <a:gd name="connsiteY27" fmla="*/ 469555 h 590237"/>
                <a:gd name="connsiteX28" fmla="*/ 316628 w 590237"/>
                <a:gd name="connsiteY28" fmla="*/ 525768 h 590237"/>
                <a:gd name="connsiteX29" fmla="*/ 337005 w 590237"/>
                <a:gd name="connsiteY29" fmla="*/ 558794 h 590237"/>
                <a:gd name="connsiteX30" fmla="*/ 289224 w 590237"/>
                <a:gd name="connsiteY30" fmla="*/ 592521 h 590237"/>
                <a:gd name="connsiteX31" fmla="*/ 166258 w 590237"/>
                <a:gd name="connsiteY31" fmla="*/ 592521 h 590237"/>
                <a:gd name="connsiteX32" fmla="*/ 148691 w 590237"/>
                <a:gd name="connsiteY32" fmla="*/ 573549 h 590237"/>
                <a:gd name="connsiteX33" fmla="*/ 149394 w 590237"/>
                <a:gd name="connsiteY33" fmla="*/ 458312 h 590237"/>
                <a:gd name="connsiteX34" fmla="*/ 137448 w 590237"/>
                <a:gd name="connsiteY34" fmla="*/ 423179 h 590237"/>
                <a:gd name="connsiteX35" fmla="*/ 109342 w 590237"/>
                <a:gd name="connsiteY35" fmla="*/ 423882 h 590237"/>
                <a:gd name="connsiteX36" fmla="*/ 49615 w 590237"/>
                <a:gd name="connsiteY36" fmla="*/ 449178 h 590237"/>
                <a:gd name="connsiteX37" fmla="*/ 429 w 590237"/>
                <a:gd name="connsiteY37" fmla="*/ 382425 h 590237"/>
                <a:gd name="connsiteX38" fmla="*/ 32049 w 590237"/>
                <a:gd name="connsiteY38" fmla="*/ 300213 h 590237"/>
                <a:gd name="connsiteX39" fmla="*/ 101613 w 590237"/>
                <a:gd name="connsiteY39" fmla="*/ 305835 h 590237"/>
                <a:gd name="connsiteX40" fmla="*/ 128314 w 590237"/>
                <a:gd name="connsiteY40" fmla="*/ 322698 h 590237"/>
                <a:gd name="connsiteX41" fmla="*/ 148691 w 590237"/>
                <a:gd name="connsiteY41" fmla="*/ 286863 h 590237"/>
                <a:gd name="connsiteX42" fmla="*/ 147988 w 590237"/>
                <a:gd name="connsiteY42" fmla="*/ 168815 h 590237"/>
                <a:gd name="connsiteX43" fmla="*/ 168366 w 590237"/>
                <a:gd name="connsiteY43" fmla="*/ 147032 h 590237"/>
                <a:gd name="connsiteX44" fmla="*/ 228795 w 590237"/>
                <a:gd name="connsiteY44" fmla="*/ 14914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0237" h="590237">
                  <a:moveTo>
                    <a:pt x="228795" y="149140"/>
                  </a:moveTo>
                  <a:cubicBezTo>
                    <a:pt x="249874" y="149140"/>
                    <a:pt x="270954" y="148438"/>
                    <a:pt x="292034" y="149140"/>
                  </a:cubicBezTo>
                  <a:cubicBezTo>
                    <a:pt x="308196" y="149843"/>
                    <a:pt x="318033" y="140006"/>
                    <a:pt x="323654" y="127358"/>
                  </a:cubicBezTo>
                  <a:cubicBezTo>
                    <a:pt x="329276" y="114710"/>
                    <a:pt x="315222" y="110494"/>
                    <a:pt x="308898" y="104872"/>
                  </a:cubicBezTo>
                  <a:cubicBezTo>
                    <a:pt x="275873" y="73956"/>
                    <a:pt x="280792" y="38119"/>
                    <a:pt x="322952" y="11418"/>
                  </a:cubicBezTo>
                  <a:cubicBezTo>
                    <a:pt x="358085" y="-10364"/>
                    <a:pt x="413595" y="176"/>
                    <a:pt x="438891" y="33201"/>
                  </a:cubicBezTo>
                  <a:cubicBezTo>
                    <a:pt x="457863" y="59199"/>
                    <a:pt x="455755" y="80982"/>
                    <a:pt x="432567" y="103467"/>
                  </a:cubicBezTo>
                  <a:cubicBezTo>
                    <a:pt x="425540" y="110494"/>
                    <a:pt x="406569" y="111899"/>
                    <a:pt x="415703" y="128763"/>
                  </a:cubicBezTo>
                  <a:cubicBezTo>
                    <a:pt x="422730" y="142816"/>
                    <a:pt x="434675" y="149140"/>
                    <a:pt x="451539" y="149140"/>
                  </a:cubicBezTo>
                  <a:cubicBezTo>
                    <a:pt x="491591" y="148438"/>
                    <a:pt x="531643" y="149843"/>
                    <a:pt x="571695" y="148438"/>
                  </a:cubicBezTo>
                  <a:cubicBezTo>
                    <a:pt x="587153" y="147735"/>
                    <a:pt x="592072" y="151951"/>
                    <a:pt x="592072" y="168112"/>
                  </a:cubicBezTo>
                  <a:cubicBezTo>
                    <a:pt x="590667" y="208164"/>
                    <a:pt x="591369" y="248216"/>
                    <a:pt x="591369" y="288268"/>
                  </a:cubicBezTo>
                  <a:cubicBezTo>
                    <a:pt x="591369" y="305835"/>
                    <a:pt x="584343" y="319888"/>
                    <a:pt x="570289" y="330428"/>
                  </a:cubicBezTo>
                  <a:cubicBezTo>
                    <a:pt x="555533" y="341670"/>
                    <a:pt x="543588" y="343076"/>
                    <a:pt x="530940" y="326915"/>
                  </a:cubicBezTo>
                  <a:cubicBezTo>
                    <a:pt x="519698" y="312158"/>
                    <a:pt x="507752" y="293186"/>
                    <a:pt x="484564" y="302321"/>
                  </a:cubicBezTo>
                  <a:cubicBezTo>
                    <a:pt x="459971" y="312158"/>
                    <a:pt x="444512" y="329725"/>
                    <a:pt x="442405" y="357831"/>
                  </a:cubicBezTo>
                  <a:cubicBezTo>
                    <a:pt x="440296" y="383128"/>
                    <a:pt x="442405" y="407018"/>
                    <a:pt x="463485" y="425287"/>
                  </a:cubicBezTo>
                  <a:cubicBezTo>
                    <a:pt x="486672" y="445664"/>
                    <a:pt x="502834" y="444962"/>
                    <a:pt x="523913" y="422477"/>
                  </a:cubicBezTo>
                  <a:cubicBezTo>
                    <a:pt x="533048" y="412639"/>
                    <a:pt x="539372" y="394370"/>
                    <a:pt x="558344" y="402802"/>
                  </a:cubicBezTo>
                  <a:cubicBezTo>
                    <a:pt x="577316" y="410531"/>
                    <a:pt x="589964" y="425990"/>
                    <a:pt x="590667" y="446367"/>
                  </a:cubicBezTo>
                  <a:cubicBezTo>
                    <a:pt x="592072" y="489932"/>
                    <a:pt x="590667" y="534200"/>
                    <a:pt x="591369" y="577765"/>
                  </a:cubicBezTo>
                  <a:cubicBezTo>
                    <a:pt x="591369" y="591116"/>
                    <a:pt x="585748" y="592521"/>
                    <a:pt x="574505" y="592521"/>
                  </a:cubicBezTo>
                  <a:cubicBezTo>
                    <a:pt x="531643" y="591819"/>
                    <a:pt x="488780" y="592521"/>
                    <a:pt x="445918" y="592521"/>
                  </a:cubicBezTo>
                  <a:cubicBezTo>
                    <a:pt x="431162" y="592521"/>
                    <a:pt x="419919" y="584792"/>
                    <a:pt x="410785" y="574955"/>
                  </a:cubicBezTo>
                  <a:cubicBezTo>
                    <a:pt x="396731" y="559496"/>
                    <a:pt x="394623" y="545443"/>
                    <a:pt x="413595" y="531390"/>
                  </a:cubicBezTo>
                  <a:cubicBezTo>
                    <a:pt x="428351" y="520850"/>
                    <a:pt x="445918" y="508904"/>
                    <a:pt x="436783" y="487122"/>
                  </a:cubicBezTo>
                  <a:cubicBezTo>
                    <a:pt x="426946" y="463231"/>
                    <a:pt x="410082" y="446367"/>
                    <a:pt x="381975" y="444962"/>
                  </a:cubicBezTo>
                  <a:cubicBezTo>
                    <a:pt x="354572" y="443557"/>
                    <a:pt x="329276" y="444962"/>
                    <a:pt x="311006" y="469555"/>
                  </a:cubicBezTo>
                  <a:cubicBezTo>
                    <a:pt x="294142" y="492743"/>
                    <a:pt x="294845" y="506094"/>
                    <a:pt x="316628" y="525768"/>
                  </a:cubicBezTo>
                  <a:cubicBezTo>
                    <a:pt x="326465" y="534903"/>
                    <a:pt x="345437" y="539119"/>
                    <a:pt x="337005" y="558794"/>
                  </a:cubicBezTo>
                  <a:cubicBezTo>
                    <a:pt x="328573" y="579874"/>
                    <a:pt x="313114" y="592521"/>
                    <a:pt x="289224" y="592521"/>
                  </a:cubicBezTo>
                  <a:cubicBezTo>
                    <a:pt x="248469" y="592521"/>
                    <a:pt x="207012" y="591819"/>
                    <a:pt x="166258" y="592521"/>
                  </a:cubicBezTo>
                  <a:cubicBezTo>
                    <a:pt x="150799" y="593224"/>
                    <a:pt x="148691" y="586900"/>
                    <a:pt x="148691" y="573549"/>
                  </a:cubicBezTo>
                  <a:cubicBezTo>
                    <a:pt x="149394" y="534903"/>
                    <a:pt x="148691" y="496959"/>
                    <a:pt x="149394" y="458312"/>
                  </a:cubicBezTo>
                  <a:cubicBezTo>
                    <a:pt x="149394" y="444962"/>
                    <a:pt x="147286" y="433017"/>
                    <a:pt x="137448" y="423179"/>
                  </a:cubicBezTo>
                  <a:cubicBezTo>
                    <a:pt x="127611" y="413342"/>
                    <a:pt x="119179" y="409126"/>
                    <a:pt x="109342" y="423882"/>
                  </a:cubicBezTo>
                  <a:cubicBezTo>
                    <a:pt x="95288" y="444259"/>
                    <a:pt x="77019" y="461123"/>
                    <a:pt x="49615" y="449178"/>
                  </a:cubicBezTo>
                  <a:cubicBezTo>
                    <a:pt x="21509" y="436530"/>
                    <a:pt x="2537" y="416153"/>
                    <a:pt x="429" y="382425"/>
                  </a:cubicBezTo>
                  <a:cubicBezTo>
                    <a:pt x="-1679" y="350102"/>
                    <a:pt x="3240" y="320590"/>
                    <a:pt x="32049" y="300213"/>
                  </a:cubicBezTo>
                  <a:cubicBezTo>
                    <a:pt x="59453" y="280538"/>
                    <a:pt x="78425" y="281944"/>
                    <a:pt x="101613" y="305835"/>
                  </a:cubicBezTo>
                  <a:cubicBezTo>
                    <a:pt x="108639" y="313564"/>
                    <a:pt x="112153" y="330428"/>
                    <a:pt x="128314" y="322698"/>
                  </a:cubicBezTo>
                  <a:cubicBezTo>
                    <a:pt x="142367" y="315672"/>
                    <a:pt x="148691" y="303024"/>
                    <a:pt x="148691" y="286863"/>
                  </a:cubicBezTo>
                  <a:cubicBezTo>
                    <a:pt x="148691" y="247513"/>
                    <a:pt x="149394" y="208164"/>
                    <a:pt x="147988" y="168815"/>
                  </a:cubicBezTo>
                  <a:cubicBezTo>
                    <a:pt x="147286" y="152654"/>
                    <a:pt x="150096" y="145627"/>
                    <a:pt x="168366" y="147032"/>
                  </a:cubicBezTo>
                  <a:cubicBezTo>
                    <a:pt x="188743" y="150546"/>
                    <a:pt x="209120" y="149140"/>
                    <a:pt x="228795" y="14914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F8592CBC-AEAD-471B-AD81-084F2A6A4C4C}"/>
                </a:ext>
              </a:extLst>
            </p:cNvPr>
            <p:cNvSpPr/>
            <p:nvPr/>
          </p:nvSpPr>
          <p:spPr>
            <a:xfrm>
              <a:off x="-8381" y="492008"/>
              <a:ext cx="769640" cy="1026186"/>
            </a:xfrm>
            <a:custGeom>
              <a:avLst/>
              <a:gdLst>
                <a:gd name="connsiteX0" fmla="*/ 703 w 442678"/>
                <a:gd name="connsiteY0" fmla="*/ 367448 h 590237"/>
                <a:gd name="connsiteX1" fmla="*/ 0 w 442678"/>
                <a:gd name="connsiteY1" fmla="*/ 167891 h 590237"/>
                <a:gd name="connsiteX2" fmla="*/ 21080 w 442678"/>
                <a:gd name="connsiteY2" fmla="*/ 146811 h 590237"/>
                <a:gd name="connsiteX3" fmla="*/ 136317 w 442678"/>
                <a:gd name="connsiteY3" fmla="*/ 147514 h 590237"/>
                <a:gd name="connsiteX4" fmla="*/ 166531 w 442678"/>
                <a:gd name="connsiteY4" fmla="*/ 138379 h 590237"/>
                <a:gd name="connsiteX5" fmla="*/ 165829 w 442678"/>
                <a:gd name="connsiteY5" fmla="*/ 108165 h 590237"/>
                <a:gd name="connsiteX6" fmla="*/ 139830 w 442678"/>
                <a:gd name="connsiteY6" fmla="*/ 56168 h 590237"/>
                <a:gd name="connsiteX7" fmla="*/ 196746 w 442678"/>
                <a:gd name="connsiteY7" fmla="*/ 2765 h 590237"/>
                <a:gd name="connsiteX8" fmla="*/ 288795 w 442678"/>
                <a:gd name="connsiteY8" fmla="*/ 29466 h 590237"/>
                <a:gd name="connsiteX9" fmla="*/ 283876 w 442678"/>
                <a:gd name="connsiteY9" fmla="*/ 103246 h 590237"/>
                <a:gd name="connsiteX10" fmla="*/ 267012 w 442678"/>
                <a:gd name="connsiteY10" fmla="*/ 127137 h 590237"/>
                <a:gd name="connsiteX11" fmla="*/ 302146 w 442678"/>
                <a:gd name="connsiteY11" fmla="*/ 148217 h 590237"/>
                <a:gd name="connsiteX12" fmla="*/ 420193 w 442678"/>
                <a:gd name="connsiteY12" fmla="*/ 147514 h 590237"/>
                <a:gd name="connsiteX13" fmla="*/ 444084 w 442678"/>
                <a:gd name="connsiteY13" fmla="*/ 171405 h 590237"/>
                <a:gd name="connsiteX14" fmla="*/ 444084 w 442678"/>
                <a:gd name="connsiteY14" fmla="*/ 286642 h 590237"/>
                <a:gd name="connsiteX15" fmla="*/ 424409 w 442678"/>
                <a:gd name="connsiteY15" fmla="*/ 329504 h 590237"/>
                <a:gd name="connsiteX16" fmla="*/ 382952 w 442678"/>
                <a:gd name="connsiteY16" fmla="*/ 325991 h 590237"/>
                <a:gd name="connsiteX17" fmla="*/ 338684 w 442678"/>
                <a:gd name="connsiteY17" fmla="*/ 301397 h 590237"/>
                <a:gd name="connsiteX18" fmla="*/ 295822 w 442678"/>
                <a:gd name="connsiteY18" fmla="*/ 352692 h 590237"/>
                <a:gd name="connsiteX19" fmla="*/ 314794 w 442678"/>
                <a:gd name="connsiteY19" fmla="*/ 422958 h 590237"/>
                <a:gd name="connsiteX20" fmla="*/ 377331 w 442678"/>
                <a:gd name="connsiteY20" fmla="*/ 420148 h 590237"/>
                <a:gd name="connsiteX21" fmla="*/ 408248 w 442678"/>
                <a:gd name="connsiteY21" fmla="*/ 400473 h 590237"/>
                <a:gd name="connsiteX22" fmla="*/ 442678 w 442678"/>
                <a:gd name="connsiteY22" fmla="*/ 441930 h 590237"/>
                <a:gd name="connsiteX23" fmla="*/ 443381 w 442678"/>
                <a:gd name="connsiteY23" fmla="*/ 576139 h 590237"/>
                <a:gd name="connsiteX24" fmla="*/ 425112 w 442678"/>
                <a:gd name="connsiteY24" fmla="*/ 589490 h 590237"/>
                <a:gd name="connsiteX25" fmla="*/ 299335 w 442678"/>
                <a:gd name="connsiteY25" fmla="*/ 589490 h 590237"/>
                <a:gd name="connsiteX26" fmla="*/ 254364 w 442678"/>
                <a:gd name="connsiteY26" fmla="*/ 559978 h 590237"/>
                <a:gd name="connsiteX27" fmla="*/ 273336 w 442678"/>
                <a:gd name="connsiteY27" fmla="*/ 523439 h 590237"/>
                <a:gd name="connsiteX28" fmla="*/ 277552 w 442678"/>
                <a:gd name="connsiteY28" fmla="*/ 465118 h 590237"/>
                <a:gd name="connsiteX29" fmla="*/ 164424 w 442678"/>
                <a:gd name="connsiteY29" fmla="*/ 465821 h 590237"/>
                <a:gd name="connsiteX30" fmla="*/ 168639 w 442678"/>
                <a:gd name="connsiteY30" fmla="*/ 524142 h 590237"/>
                <a:gd name="connsiteX31" fmla="*/ 188314 w 442678"/>
                <a:gd name="connsiteY31" fmla="*/ 557870 h 590237"/>
                <a:gd name="connsiteX32" fmla="*/ 142641 w 442678"/>
                <a:gd name="connsiteY32" fmla="*/ 590192 h 590237"/>
                <a:gd name="connsiteX33" fmla="*/ 19675 w 442678"/>
                <a:gd name="connsiteY33" fmla="*/ 590192 h 590237"/>
                <a:gd name="connsiteX34" fmla="*/ 0 w 442678"/>
                <a:gd name="connsiteY34" fmla="*/ 570518 h 590237"/>
                <a:gd name="connsiteX35" fmla="*/ 703 w 442678"/>
                <a:gd name="connsiteY35" fmla="*/ 367448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2678" h="590237">
                  <a:moveTo>
                    <a:pt x="703" y="367448"/>
                  </a:moveTo>
                  <a:cubicBezTo>
                    <a:pt x="703" y="300695"/>
                    <a:pt x="1405" y="233942"/>
                    <a:pt x="0" y="167891"/>
                  </a:cubicBezTo>
                  <a:cubicBezTo>
                    <a:pt x="0" y="151027"/>
                    <a:pt x="4216" y="146109"/>
                    <a:pt x="21080" y="146811"/>
                  </a:cubicBezTo>
                  <a:cubicBezTo>
                    <a:pt x="59024" y="148217"/>
                    <a:pt x="97670" y="147514"/>
                    <a:pt x="136317" y="147514"/>
                  </a:cubicBezTo>
                  <a:cubicBezTo>
                    <a:pt x="147559" y="147514"/>
                    <a:pt x="158099" y="146811"/>
                    <a:pt x="166531" y="138379"/>
                  </a:cubicBezTo>
                  <a:cubicBezTo>
                    <a:pt x="177774" y="127839"/>
                    <a:pt x="181287" y="118705"/>
                    <a:pt x="165829" y="108165"/>
                  </a:cubicBezTo>
                  <a:cubicBezTo>
                    <a:pt x="148262" y="95517"/>
                    <a:pt x="132101" y="79356"/>
                    <a:pt x="139830" y="56168"/>
                  </a:cubicBezTo>
                  <a:cubicBezTo>
                    <a:pt x="148965" y="29466"/>
                    <a:pt x="166531" y="8387"/>
                    <a:pt x="196746" y="2765"/>
                  </a:cubicBezTo>
                  <a:cubicBezTo>
                    <a:pt x="231879" y="-3559"/>
                    <a:pt x="264202" y="-748"/>
                    <a:pt x="288795" y="29466"/>
                  </a:cubicBezTo>
                  <a:cubicBezTo>
                    <a:pt x="310578" y="56870"/>
                    <a:pt x="309172" y="79356"/>
                    <a:pt x="283876" y="103246"/>
                  </a:cubicBezTo>
                  <a:cubicBezTo>
                    <a:pt x="276850" y="109570"/>
                    <a:pt x="260688" y="112381"/>
                    <a:pt x="267012" y="127137"/>
                  </a:cubicBezTo>
                  <a:cubicBezTo>
                    <a:pt x="273336" y="141190"/>
                    <a:pt x="285984" y="148217"/>
                    <a:pt x="302146" y="148217"/>
                  </a:cubicBezTo>
                  <a:cubicBezTo>
                    <a:pt x="341495" y="147514"/>
                    <a:pt x="380844" y="148919"/>
                    <a:pt x="420193" y="147514"/>
                  </a:cubicBezTo>
                  <a:cubicBezTo>
                    <a:pt x="439868" y="146811"/>
                    <a:pt x="444786" y="152433"/>
                    <a:pt x="444084" y="171405"/>
                  </a:cubicBezTo>
                  <a:cubicBezTo>
                    <a:pt x="442678" y="209348"/>
                    <a:pt x="443381" y="247995"/>
                    <a:pt x="444084" y="286642"/>
                  </a:cubicBezTo>
                  <a:cubicBezTo>
                    <a:pt x="444084" y="304911"/>
                    <a:pt x="437760" y="318261"/>
                    <a:pt x="424409" y="329504"/>
                  </a:cubicBezTo>
                  <a:cubicBezTo>
                    <a:pt x="409653" y="342152"/>
                    <a:pt x="396303" y="343557"/>
                    <a:pt x="382952" y="325991"/>
                  </a:cubicBezTo>
                  <a:cubicBezTo>
                    <a:pt x="372412" y="311235"/>
                    <a:pt x="360467" y="293668"/>
                    <a:pt x="338684" y="301397"/>
                  </a:cubicBezTo>
                  <a:cubicBezTo>
                    <a:pt x="316199" y="309829"/>
                    <a:pt x="297930" y="325991"/>
                    <a:pt x="295822" y="352692"/>
                  </a:cubicBezTo>
                  <a:cubicBezTo>
                    <a:pt x="293714" y="378690"/>
                    <a:pt x="293011" y="403986"/>
                    <a:pt x="314794" y="422958"/>
                  </a:cubicBezTo>
                  <a:cubicBezTo>
                    <a:pt x="339387" y="445444"/>
                    <a:pt x="354845" y="444741"/>
                    <a:pt x="377331" y="420148"/>
                  </a:cubicBezTo>
                  <a:cubicBezTo>
                    <a:pt x="385763" y="411013"/>
                    <a:pt x="390681" y="394149"/>
                    <a:pt x="408248" y="400473"/>
                  </a:cubicBezTo>
                  <a:cubicBezTo>
                    <a:pt x="427923" y="407500"/>
                    <a:pt x="441976" y="421553"/>
                    <a:pt x="442678" y="441930"/>
                  </a:cubicBezTo>
                  <a:cubicBezTo>
                    <a:pt x="444084" y="486901"/>
                    <a:pt x="442678" y="531169"/>
                    <a:pt x="443381" y="576139"/>
                  </a:cubicBezTo>
                  <a:cubicBezTo>
                    <a:pt x="443381" y="590895"/>
                    <a:pt x="434949" y="589490"/>
                    <a:pt x="425112" y="589490"/>
                  </a:cubicBezTo>
                  <a:cubicBezTo>
                    <a:pt x="382952" y="589490"/>
                    <a:pt x="341495" y="589490"/>
                    <a:pt x="299335" y="589490"/>
                  </a:cubicBezTo>
                  <a:cubicBezTo>
                    <a:pt x="277552" y="589490"/>
                    <a:pt x="262796" y="577544"/>
                    <a:pt x="254364" y="559978"/>
                  </a:cubicBezTo>
                  <a:cubicBezTo>
                    <a:pt x="244527" y="540303"/>
                    <a:pt x="262796" y="533277"/>
                    <a:pt x="273336" y="523439"/>
                  </a:cubicBezTo>
                  <a:cubicBezTo>
                    <a:pt x="295822" y="502359"/>
                    <a:pt x="297227" y="489009"/>
                    <a:pt x="277552" y="465118"/>
                  </a:cubicBezTo>
                  <a:cubicBezTo>
                    <a:pt x="249446" y="431390"/>
                    <a:pt x="193233" y="431390"/>
                    <a:pt x="164424" y="465821"/>
                  </a:cubicBezTo>
                  <a:cubicBezTo>
                    <a:pt x="144749" y="489009"/>
                    <a:pt x="146154" y="502359"/>
                    <a:pt x="168639" y="524142"/>
                  </a:cubicBezTo>
                  <a:cubicBezTo>
                    <a:pt x="177774" y="533277"/>
                    <a:pt x="197449" y="537493"/>
                    <a:pt x="188314" y="557870"/>
                  </a:cubicBezTo>
                  <a:cubicBezTo>
                    <a:pt x="179882" y="577544"/>
                    <a:pt x="165829" y="590192"/>
                    <a:pt x="142641" y="590192"/>
                  </a:cubicBezTo>
                  <a:cubicBezTo>
                    <a:pt x="101886" y="590192"/>
                    <a:pt x="60429" y="589490"/>
                    <a:pt x="19675" y="590192"/>
                  </a:cubicBezTo>
                  <a:cubicBezTo>
                    <a:pt x="4216" y="590895"/>
                    <a:pt x="0" y="585274"/>
                    <a:pt x="0" y="570518"/>
                  </a:cubicBezTo>
                  <a:cubicBezTo>
                    <a:pt x="1405" y="502359"/>
                    <a:pt x="703" y="434904"/>
                    <a:pt x="703" y="367448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9FB938CB-49FC-483D-AEF2-81E3EF8A9E8F}"/>
                </a:ext>
              </a:extLst>
            </p:cNvPr>
            <p:cNvSpPr/>
            <p:nvPr/>
          </p:nvSpPr>
          <p:spPr>
            <a:xfrm>
              <a:off x="759395" y="1253949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71444B81-85EE-4F27-B817-5472FAC2A076}"/>
                </a:ext>
              </a:extLst>
            </p:cNvPr>
            <p:cNvSpPr/>
            <p:nvPr/>
          </p:nvSpPr>
          <p:spPr>
            <a:xfrm>
              <a:off x="1510534" y="2291233"/>
              <a:ext cx="1026185" cy="769640"/>
            </a:xfrm>
            <a:custGeom>
              <a:avLst/>
              <a:gdLst>
                <a:gd name="connsiteX0" fmla="*/ 362604 w 590237"/>
                <a:gd name="connsiteY0" fmla="*/ 443446 h 442678"/>
                <a:gd name="connsiteX1" fmla="*/ 302175 w 590237"/>
                <a:gd name="connsiteY1" fmla="*/ 443446 h 442678"/>
                <a:gd name="connsiteX2" fmla="*/ 261420 w 590237"/>
                <a:gd name="connsiteY2" fmla="*/ 424474 h 442678"/>
                <a:gd name="connsiteX3" fmla="*/ 264934 w 590237"/>
                <a:gd name="connsiteY3" fmla="*/ 383017 h 442678"/>
                <a:gd name="connsiteX4" fmla="*/ 288122 w 590237"/>
                <a:gd name="connsiteY4" fmla="*/ 335938 h 442678"/>
                <a:gd name="connsiteX5" fmla="*/ 234719 w 590237"/>
                <a:gd name="connsiteY5" fmla="*/ 295184 h 442678"/>
                <a:gd name="connsiteX6" fmla="*/ 165155 w 590237"/>
                <a:gd name="connsiteY6" fmla="*/ 316966 h 442678"/>
                <a:gd name="connsiteX7" fmla="*/ 170074 w 590237"/>
                <a:gd name="connsiteY7" fmla="*/ 377395 h 442678"/>
                <a:gd name="connsiteX8" fmla="*/ 189749 w 590237"/>
                <a:gd name="connsiteY8" fmla="*/ 409015 h 442678"/>
                <a:gd name="connsiteX9" fmla="*/ 149697 w 590237"/>
                <a:gd name="connsiteY9" fmla="*/ 442041 h 442678"/>
                <a:gd name="connsiteX10" fmla="*/ 12677 w 590237"/>
                <a:gd name="connsiteY10" fmla="*/ 442743 h 442678"/>
                <a:gd name="connsiteX11" fmla="*/ 29 w 590237"/>
                <a:gd name="connsiteY11" fmla="*/ 427285 h 442678"/>
                <a:gd name="connsiteX12" fmla="*/ 29 w 590237"/>
                <a:gd name="connsiteY12" fmla="*/ 298697 h 442678"/>
                <a:gd name="connsiteX13" fmla="*/ 17596 w 590237"/>
                <a:gd name="connsiteY13" fmla="*/ 263564 h 442678"/>
                <a:gd name="connsiteX14" fmla="*/ 60458 w 590237"/>
                <a:gd name="connsiteY14" fmla="*/ 266375 h 442678"/>
                <a:gd name="connsiteX15" fmla="*/ 104024 w 590237"/>
                <a:gd name="connsiteY15" fmla="*/ 290265 h 442678"/>
                <a:gd name="connsiteX16" fmla="*/ 147589 w 590237"/>
                <a:gd name="connsiteY16" fmla="*/ 236160 h 442678"/>
                <a:gd name="connsiteX17" fmla="*/ 122996 w 590237"/>
                <a:gd name="connsiteY17" fmla="*/ 164488 h 442678"/>
                <a:gd name="connsiteX18" fmla="*/ 66782 w 590237"/>
                <a:gd name="connsiteY18" fmla="*/ 169407 h 442678"/>
                <a:gd name="connsiteX19" fmla="*/ 30244 w 590237"/>
                <a:gd name="connsiteY19" fmla="*/ 189082 h 442678"/>
                <a:gd name="connsiteX20" fmla="*/ 29 w 590237"/>
                <a:gd name="connsiteY20" fmla="*/ 141300 h 442678"/>
                <a:gd name="connsiteX21" fmla="*/ 29 w 590237"/>
                <a:gd name="connsiteY21" fmla="*/ 18334 h 442678"/>
                <a:gd name="connsiteX22" fmla="*/ 18298 w 590237"/>
                <a:gd name="connsiteY22" fmla="*/ 65 h 442678"/>
                <a:gd name="connsiteX23" fmla="*/ 138454 w 590237"/>
                <a:gd name="connsiteY23" fmla="*/ 65 h 442678"/>
                <a:gd name="connsiteX24" fmla="*/ 179209 w 590237"/>
                <a:gd name="connsiteY24" fmla="*/ 18334 h 442678"/>
                <a:gd name="connsiteX25" fmla="*/ 176398 w 590237"/>
                <a:gd name="connsiteY25" fmla="*/ 61197 h 442678"/>
                <a:gd name="connsiteX26" fmla="*/ 153913 w 590237"/>
                <a:gd name="connsiteY26" fmla="*/ 108275 h 442678"/>
                <a:gd name="connsiteX27" fmla="*/ 208018 w 590237"/>
                <a:gd name="connsiteY27" fmla="*/ 148327 h 442678"/>
                <a:gd name="connsiteX28" fmla="*/ 277582 w 590237"/>
                <a:gd name="connsiteY28" fmla="*/ 126545 h 442678"/>
                <a:gd name="connsiteX29" fmla="*/ 274068 w 590237"/>
                <a:gd name="connsiteY29" fmla="*/ 67521 h 442678"/>
                <a:gd name="connsiteX30" fmla="*/ 253691 w 590237"/>
                <a:gd name="connsiteY30" fmla="*/ 33793 h 442678"/>
                <a:gd name="connsiteX31" fmla="*/ 299364 w 590237"/>
                <a:gd name="connsiteY31" fmla="*/ 768 h 442678"/>
                <a:gd name="connsiteX32" fmla="*/ 427952 w 590237"/>
                <a:gd name="connsiteY32" fmla="*/ 65 h 442678"/>
                <a:gd name="connsiteX33" fmla="*/ 442708 w 590237"/>
                <a:gd name="connsiteY33" fmla="*/ 19037 h 442678"/>
                <a:gd name="connsiteX34" fmla="*/ 442708 w 590237"/>
                <a:gd name="connsiteY34" fmla="*/ 139192 h 442678"/>
                <a:gd name="connsiteX35" fmla="*/ 453248 w 590237"/>
                <a:gd name="connsiteY35" fmla="*/ 168704 h 442678"/>
                <a:gd name="connsiteX36" fmla="*/ 481354 w 590237"/>
                <a:gd name="connsiteY36" fmla="*/ 168002 h 442678"/>
                <a:gd name="connsiteX37" fmla="*/ 538973 w 590237"/>
                <a:gd name="connsiteY37" fmla="*/ 142003 h 442678"/>
                <a:gd name="connsiteX38" fmla="*/ 589565 w 590237"/>
                <a:gd name="connsiteY38" fmla="*/ 198216 h 442678"/>
                <a:gd name="connsiteX39" fmla="*/ 559350 w 590237"/>
                <a:gd name="connsiteY39" fmla="*/ 290968 h 442678"/>
                <a:gd name="connsiteX40" fmla="*/ 487678 w 590237"/>
                <a:gd name="connsiteY40" fmla="*/ 283239 h 442678"/>
                <a:gd name="connsiteX41" fmla="*/ 463085 w 590237"/>
                <a:gd name="connsiteY41" fmla="*/ 267780 h 442678"/>
                <a:gd name="connsiteX42" fmla="*/ 442708 w 590237"/>
                <a:gd name="connsiteY42" fmla="*/ 300805 h 442678"/>
                <a:gd name="connsiteX43" fmla="*/ 443410 w 590237"/>
                <a:gd name="connsiteY43" fmla="*/ 423771 h 442678"/>
                <a:gd name="connsiteX44" fmla="*/ 425844 w 590237"/>
                <a:gd name="connsiteY44" fmla="*/ 442743 h 442678"/>
                <a:gd name="connsiteX45" fmla="*/ 362604 w 590237"/>
                <a:gd name="connsiteY45" fmla="*/ 443446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442678">
                  <a:moveTo>
                    <a:pt x="362604" y="443446"/>
                  </a:moveTo>
                  <a:cubicBezTo>
                    <a:pt x="342227" y="443446"/>
                    <a:pt x="322552" y="442743"/>
                    <a:pt x="302175" y="443446"/>
                  </a:cubicBezTo>
                  <a:cubicBezTo>
                    <a:pt x="285311" y="444149"/>
                    <a:pt x="272663" y="437122"/>
                    <a:pt x="261420" y="424474"/>
                  </a:cubicBezTo>
                  <a:cubicBezTo>
                    <a:pt x="248070" y="409718"/>
                    <a:pt x="247367" y="396367"/>
                    <a:pt x="264934" y="383017"/>
                  </a:cubicBezTo>
                  <a:cubicBezTo>
                    <a:pt x="280392" y="371774"/>
                    <a:pt x="297959" y="359126"/>
                    <a:pt x="288122" y="335938"/>
                  </a:cubicBezTo>
                  <a:cubicBezTo>
                    <a:pt x="278284" y="312751"/>
                    <a:pt x="261420" y="297292"/>
                    <a:pt x="234719" y="295184"/>
                  </a:cubicBezTo>
                  <a:cubicBezTo>
                    <a:pt x="208721" y="293076"/>
                    <a:pt x="184127" y="295184"/>
                    <a:pt x="165155" y="316966"/>
                  </a:cubicBezTo>
                  <a:cubicBezTo>
                    <a:pt x="145481" y="340154"/>
                    <a:pt x="146886" y="357018"/>
                    <a:pt x="170074" y="377395"/>
                  </a:cubicBezTo>
                  <a:cubicBezTo>
                    <a:pt x="179209" y="385828"/>
                    <a:pt x="196775" y="390746"/>
                    <a:pt x="189749" y="409015"/>
                  </a:cubicBezTo>
                  <a:cubicBezTo>
                    <a:pt x="182722" y="426582"/>
                    <a:pt x="169371" y="441338"/>
                    <a:pt x="149697" y="442041"/>
                  </a:cubicBezTo>
                  <a:cubicBezTo>
                    <a:pt x="104024" y="443446"/>
                    <a:pt x="58350" y="442041"/>
                    <a:pt x="12677" y="442743"/>
                  </a:cubicBezTo>
                  <a:cubicBezTo>
                    <a:pt x="732" y="442743"/>
                    <a:pt x="29" y="437122"/>
                    <a:pt x="29" y="427285"/>
                  </a:cubicBezTo>
                  <a:cubicBezTo>
                    <a:pt x="29" y="384422"/>
                    <a:pt x="732" y="341560"/>
                    <a:pt x="29" y="298697"/>
                  </a:cubicBezTo>
                  <a:cubicBezTo>
                    <a:pt x="29" y="283239"/>
                    <a:pt x="7056" y="272699"/>
                    <a:pt x="17596" y="263564"/>
                  </a:cubicBezTo>
                  <a:cubicBezTo>
                    <a:pt x="32352" y="250213"/>
                    <a:pt x="46405" y="245997"/>
                    <a:pt x="60458" y="266375"/>
                  </a:cubicBezTo>
                  <a:cubicBezTo>
                    <a:pt x="70998" y="281131"/>
                    <a:pt x="82241" y="297995"/>
                    <a:pt x="104024" y="290265"/>
                  </a:cubicBezTo>
                  <a:cubicBezTo>
                    <a:pt x="128617" y="281131"/>
                    <a:pt x="145481" y="263564"/>
                    <a:pt x="147589" y="236160"/>
                  </a:cubicBezTo>
                  <a:cubicBezTo>
                    <a:pt x="149697" y="208756"/>
                    <a:pt x="147589" y="183460"/>
                    <a:pt x="122996" y="164488"/>
                  </a:cubicBezTo>
                  <a:cubicBezTo>
                    <a:pt x="99808" y="146922"/>
                    <a:pt x="86457" y="147624"/>
                    <a:pt x="66782" y="169407"/>
                  </a:cubicBezTo>
                  <a:cubicBezTo>
                    <a:pt x="56945" y="179947"/>
                    <a:pt x="49918" y="198919"/>
                    <a:pt x="30244" y="189082"/>
                  </a:cubicBezTo>
                  <a:cubicBezTo>
                    <a:pt x="11272" y="179947"/>
                    <a:pt x="-673" y="165191"/>
                    <a:pt x="29" y="141300"/>
                  </a:cubicBezTo>
                  <a:cubicBezTo>
                    <a:pt x="732" y="100546"/>
                    <a:pt x="732" y="59089"/>
                    <a:pt x="29" y="18334"/>
                  </a:cubicBezTo>
                  <a:cubicBezTo>
                    <a:pt x="29" y="4281"/>
                    <a:pt x="4245" y="-638"/>
                    <a:pt x="18298" y="65"/>
                  </a:cubicBezTo>
                  <a:cubicBezTo>
                    <a:pt x="58350" y="768"/>
                    <a:pt x="98402" y="768"/>
                    <a:pt x="138454" y="65"/>
                  </a:cubicBezTo>
                  <a:cubicBezTo>
                    <a:pt x="155318" y="65"/>
                    <a:pt x="168669" y="5686"/>
                    <a:pt x="179209" y="18334"/>
                  </a:cubicBezTo>
                  <a:cubicBezTo>
                    <a:pt x="192559" y="33090"/>
                    <a:pt x="196073" y="47143"/>
                    <a:pt x="176398" y="61197"/>
                  </a:cubicBezTo>
                  <a:cubicBezTo>
                    <a:pt x="160940" y="72439"/>
                    <a:pt x="143373" y="85790"/>
                    <a:pt x="153913" y="108275"/>
                  </a:cubicBezTo>
                  <a:cubicBezTo>
                    <a:pt x="163750" y="130760"/>
                    <a:pt x="180614" y="146922"/>
                    <a:pt x="208018" y="148327"/>
                  </a:cubicBezTo>
                  <a:cubicBezTo>
                    <a:pt x="234016" y="149732"/>
                    <a:pt x="258610" y="149030"/>
                    <a:pt x="277582" y="126545"/>
                  </a:cubicBezTo>
                  <a:cubicBezTo>
                    <a:pt x="296554" y="103357"/>
                    <a:pt x="295851" y="88601"/>
                    <a:pt x="274068" y="67521"/>
                  </a:cubicBezTo>
                  <a:cubicBezTo>
                    <a:pt x="264231" y="58386"/>
                    <a:pt x="245962" y="52765"/>
                    <a:pt x="253691" y="33793"/>
                  </a:cubicBezTo>
                  <a:cubicBezTo>
                    <a:pt x="262123" y="14118"/>
                    <a:pt x="277582" y="768"/>
                    <a:pt x="299364" y="768"/>
                  </a:cubicBezTo>
                  <a:cubicBezTo>
                    <a:pt x="342227" y="65"/>
                    <a:pt x="385089" y="768"/>
                    <a:pt x="427952" y="65"/>
                  </a:cubicBezTo>
                  <a:cubicBezTo>
                    <a:pt x="443410" y="65"/>
                    <a:pt x="443410" y="7794"/>
                    <a:pt x="442708" y="19037"/>
                  </a:cubicBezTo>
                  <a:cubicBezTo>
                    <a:pt x="442708" y="59089"/>
                    <a:pt x="442708" y="99140"/>
                    <a:pt x="442708" y="139192"/>
                  </a:cubicBezTo>
                  <a:cubicBezTo>
                    <a:pt x="442708" y="150435"/>
                    <a:pt x="444113" y="160975"/>
                    <a:pt x="453248" y="168704"/>
                  </a:cubicBezTo>
                  <a:cubicBezTo>
                    <a:pt x="463085" y="177839"/>
                    <a:pt x="471517" y="182758"/>
                    <a:pt x="481354" y="168002"/>
                  </a:cubicBezTo>
                  <a:cubicBezTo>
                    <a:pt x="494705" y="148327"/>
                    <a:pt x="512272" y="132868"/>
                    <a:pt x="538973" y="142003"/>
                  </a:cubicBezTo>
                  <a:cubicBezTo>
                    <a:pt x="564971" y="151138"/>
                    <a:pt x="584646" y="170110"/>
                    <a:pt x="589565" y="198216"/>
                  </a:cubicBezTo>
                  <a:cubicBezTo>
                    <a:pt x="595888" y="234052"/>
                    <a:pt x="591673" y="267077"/>
                    <a:pt x="559350" y="290968"/>
                  </a:cubicBezTo>
                  <a:cubicBezTo>
                    <a:pt x="531243" y="311345"/>
                    <a:pt x="512272" y="309237"/>
                    <a:pt x="487678" y="283239"/>
                  </a:cubicBezTo>
                  <a:cubicBezTo>
                    <a:pt x="481354" y="276212"/>
                    <a:pt x="477841" y="260753"/>
                    <a:pt x="463085" y="267780"/>
                  </a:cubicBezTo>
                  <a:cubicBezTo>
                    <a:pt x="450437" y="274104"/>
                    <a:pt x="442708" y="284644"/>
                    <a:pt x="442708" y="300805"/>
                  </a:cubicBezTo>
                  <a:cubicBezTo>
                    <a:pt x="443410" y="341560"/>
                    <a:pt x="442005" y="383017"/>
                    <a:pt x="443410" y="423771"/>
                  </a:cubicBezTo>
                  <a:cubicBezTo>
                    <a:pt x="443410" y="437825"/>
                    <a:pt x="440600" y="443446"/>
                    <a:pt x="425844" y="442743"/>
                  </a:cubicBezTo>
                  <a:cubicBezTo>
                    <a:pt x="404764" y="442041"/>
                    <a:pt x="383684" y="443446"/>
                    <a:pt x="362604" y="4434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9112B266-BC9A-4000-AC73-D444C322ADE4}"/>
                </a:ext>
              </a:extLst>
            </p:cNvPr>
            <p:cNvSpPr/>
            <p:nvPr/>
          </p:nvSpPr>
          <p:spPr>
            <a:xfrm>
              <a:off x="5070197" y="3052093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EFFA54A4-F19C-4EF2-9829-E4D5317F327A}"/>
                </a:ext>
              </a:extLst>
            </p:cNvPr>
            <p:cNvSpPr/>
            <p:nvPr/>
          </p:nvSpPr>
          <p:spPr>
            <a:xfrm>
              <a:off x="5849540" y="3819740"/>
              <a:ext cx="1282731" cy="1026186"/>
            </a:xfrm>
            <a:custGeom>
              <a:avLst/>
              <a:gdLst>
                <a:gd name="connsiteX0" fmla="*/ 230901 w 737797"/>
                <a:gd name="connsiteY0" fmla="*/ 1565 h 590237"/>
                <a:gd name="connsiteX1" fmla="*/ 291330 w 737797"/>
                <a:gd name="connsiteY1" fmla="*/ 1565 h 590237"/>
                <a:gd name="connsiteX2" fmla="*/ 336300 w 737797"/>
                <a:gd name="connsiteY2" fmla="*/ 31077 h 590237"/>
                <a:gd name="connsiteX3" fmla="*/ 317328 w 737797"/>
                <a:gd name="connsiteY3" fmla="*/ 68318 h 590237"/>
                <a:gd name="connsiteX4" fmla="*/ 313815 w 737797"/>
                <a:gd name="connsiteY4" fmla="*/ 126639 h 590237"/>
                <a:gd name="connsiteX5" fmla="*/ 417107 w 737797"/>
                <a:gd name="connsiteY5" fmla="*/ 135071 h 590237"/>
                <a:gd name="connsiteX6" fmla="*/ 417809 w 737797"/>
                <a:gd name="connsiteY6" fmla="*/ 64102 h 590237"/>
                <a:gd name="connsiteX7" fmla="*/ 401648 w 737797"/>
                <a:gd name="connsiteY7" fmla="*/ 36698 h 590237"/>
                <a:gd name="connsiteX8" fmla="*/ 437484 w 737797"/>
                <a:gd name="connsiteY8" fmla="*/ 3673 h 590237"/>
                <a:gd name="connsiteX9" fmla="*/ 579422 w 737797"/>
                <a:gd name="connsiteY9" fmla="*/ 2268 h 590237"/>
                <a:gd name="connsiteX10" fmla="*/ 589962 w 737797"/>
                <a:gd name="connsiteY10" fmla="*/ 19132 h 590237"/>
                <a:gd name="connsiteX11" fmla="*/ 589962 w 737797"/>
                <a:gd name="connsiteY11" fmla="*/ 134369 h 590237"/>
                <a:gd name="connsiteX12" fmla="*/ 599799 w 737797"/>
                <a:gd name="connsiteY12" fmla="*/ 167394 h 590237"/>
                <a:gd name="connsiteX13" fmla="*/ 632122 w 737797"/>
                <a:gd name="connsiteY13" fmla="*/ 167394 h 590237"/>
                <a:gd name="connsiteX14" fmla="*/ 729089 w 737797"/>
                <a:gd name="connsiteY14" fmla="*/ 176528 h 590237"/>
                <a:gd name="connsiteX15" fmla="*/ 708009 w 737797"/>
                <a:gd name="connsiteY15" fmla="*/ 292468 h 590237"/>
                <a:gd name="connsiteX16" fmla="*/ 638446 w 737797"/>
                <a:gd name="connsiteY16" fmla="*/ 286144 h 590237"/>
                <a:gd name="connsiteX17" fmla="*/ 612447 w 737797"/>
                <a:gd name="connsiteY17" fmla="*/ 269280 h 590237"/>
                <a:gd name="connsiteX18" fmla="*/ 591367 w 737797"/>
                <a:gd name="connsiteY18" fmla="*/ 305116 h 590237"/>
                <a:gd name="connsiteX19" fmla="*/ 592070 w 737797"/>
                <a:gd name="connsiteY19" fmla="*/ 420353 h 590237"/>
                <a:gd name="connsiteX20" fmla="*/ 568882 w 737797"/>
                <a:gd name="connsiteY20" fmla="*/ 444243 h 590237"/>
                <a:gd name="connsiteX21" fmla="*/ 459267 w 737797"/>
                <a:gd name="connsiteY21" fmla="*/ 443541 h 590237"/>
                <a:gd name="connsiteX22" fmla="*/ 428349 w 737797"/>
                <a:gd name="connsiteY22" fmla="*/ 451270 h 590237"/>
                <a:gd name="connsiteX23" fmla="*/ 426944 w 737797"/>
                <a:gd name="connsiteY23" fmla="*/ 484998 h 590237"/>
                <a:gd name="connsiteX24" fmla="*/ 425539 w 737797"/>
                <a:gd name="connsiteY24" fmla="*/ 574939 h 590237"/>
                <a:gd name="connsiteX25" fmla="*/ 302573 w 737797"/>
                <a:gd name="connsiteY25" fmla="*/ 561588 h 590237"/>
                <a:gd name="connsiteX26" fmla="*/ 308194 w 737797"/>
                <a:gd name="connsiteY26" fmla="*/ 489214 h 590237"/>
                <a:gd name="connsiteX27" fmla="*/ 325760 w 737797"/>
                <a:gd name="connsiteY27" fmla="*/ 465323 h 590237"/>
                <a:gd name="connsiteX28" fmla="*/ 288519 w 737797"/>
                <a:gd name="connsiteY28" fmla="*/ 442838 h 590237"/>
                <a:gd name="connsiteX29" fmla="*/ 173282 w 737797"/>
                <a:gd name="connsiteY29" fmla="*/ 443541 h 590237"/>
                <a:gd name="connsiteX30" fmla="*/ 150094 w 737797"/>
                <a:gd name="connsiteY30" fmla="*/ 418947 h 590237"/>
                <a:gd name="connsiteX31" fmla="*/ 150797 w 737797"/>
                <a:gd name="connsiteY31" fmla="*/ 309332 h 590237"/>
                <a:gd name="connsiteX32" fmla="*/ 143770 w 737797"/>
                <a:gd name="connsiteY32" fmla="*/ 280523 h 590237"/>
                <a:gd name="connsiteX33" fmla="*/ 107935 w 737797"/>
                <a:gd name="connsiteY33" fmla="*/ 278415 h 590237"/>
                <a:gd name="connsiteX34" fmla="*/ 10967 w 737797"/>
                <a:gd name="connsiteY34" fmla="*/ 267172 h 590237"/>
                <a:gd name="connsiteX35" fmla="*/ 32047 w 737797"/>
                <a:gd name="connsiteY35" fmla="*/ 153341 h 590237"/>
                <a:gd name="connsiteX36" fmla="*/ 103718 w 737797"/>
                <a:gd name="connsiteY36" fmla="*/ 159664 h 590237"/>
                <a:gd name="connsiteX37" fmla="*/ 127609 w 737797"/>
                <a:gd name="connsiteY37" fmla="*/ 176528 h 590237"/>
                <a:gd name="connsiteX38" fmla="*/ 149391 w 737797"/>
                <a:gd name="connsiteY38" fmla="*/ 141395 h 590237"/>
                <a:gd name="connsiteX39" fmla="*/ 148689 w 737797"/>
                <a:gd name="connsiteY39" fmla="*/ 34590 h 590237"/>
                <a:gd name="connsiteX40" fmla="*/ 181714 w 737797"/>
                <a:gd name="connsiteY40" fmla="*/ 862 h 590237"/>
                <a:gd name="connsiteX41" fmla="*/ 230901 w 737797"/>
                <a:gd name="connsiteY41" fmla="*/ 156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37797" h="590237">
                  <a:moveTo>
                    <a:pt x="230901" y="1565"/>
                  </a:moveTo>
                  <a:cubicBezTo>
                    <a:pt x="251278" y="1565"/>
                    <a:pt x="270953" y="2268"/>
                    <a:pt x="291330" y="1565"/>
                  </a:cubicBezTo>
                  <a:cubicBezTo>
                    <a:pt x="313113" y="862"/>
                    <a:pt x="327868" y="12808"/>
                    <a:pt x="336300" y="31077"/>
                  </a:cubicBezTo>
                  <a:cubicBezTo>
                    <a:pt x="346137" y="50751"/>
                    <a:pt x="327868" y="57778"/>
                    <a:pt x="317328" y="68318"/>
                  </a:cubicBezTo>
                  <a:cubicBezTo>
                    <a:pt x="294843" y="89398"/>
                    <a:pt x="293438" y="102749"/>
                    <a:pt x="313815" y="126639"/>
                  </a:cubicBezTo>
                  <a:cubicBezTo>
                    <a:pt x="338408" y="155449"/>
                    <a:pt x="389703" y="159664"/>
                    <a:pt x="417107" y="135071"/>
                  </a:cubicBezTo>
                  <a:cubicBezTo>
                    <a:pt x="448024" y="108370"/>
                    <a:pt x="448024" y="90803"/>
                    <a:pt x="417809" y="64102"/>
                  </a:cubicBezTo>
                  <a:cubicBezTo>
                    <a:pt x="410080" y="57076"/>
                    <a:pt x="396027" y="52157"/>
                    <a:pt x="401648" y="36698"/>
                  </a:cubicBezTo>
                  <a:cubicBezTo>
                    <a:pt x="407972" y="19132"/>
                    <a:pt x="419215" y="4376"/>
                    <a:pt x="437484" y="3673"/>
                  </a:cubicBezTo>
                  <a:cubicBezTo>
                    <a:pt x="484562" y="1565"/>
                    <a:pt x="532343" y="2970"/>
                    <a:pt x="579422" y="2268"/>
                  </a:cubicBezTo>
                  <a:cubicBezTo>
                    <a:pt x="593475" y="2268"/>
                    <a:pt x="589962" y="12105"/>
                    <a:pt x="589962" y="19132"/>
                  </a:cubicBezTo>
                  <a:cubicBezTo>
                    <a:pt x="589962" y="57778"/>
                    <a:pt x="589962" y="95722"/>
                    <a:pt x="589962" y="134369"/>
                  </a:cubicBezTo>
                  <a:cubicBezTo>
                    <a:pt x="589962" y="146314"/>
                    <a:pt x="591367" y="157556"/>
                    <a:pt x="599799" y="167394"/>
                  </a:cubicBezTo>
                  <a:cubicBezTo>
                    <a:pt x="611042" y="180042"/>
                    <a:pt x="619474" y="182852"/>
                    <a:pt x="632122" y="167394"/>
                  </a:cubicBezTo>
                  <a:cubicBezTo>
                    <a:pt x="665147" y="128747"/>
                    <a:pt x="700983" y="132261"/>
                    <a:pt x="729089" y="176528"/>
                  </a:cubicBezTo>
                  <a:cubicBezTo>
                    <a:pt x="750872" y="210959"/>
                    <a:pt x="740332" y="268577"/>
                    <a:pt x="708009" y="292468"/>
                  </a:cubicBezTo>
                  <a:cubicBezTo>
                    <a:pt x="681308" y="312142"/>
                    <a:pt x="661634" y="309332"/>
                    <a:pt x="638446" y="286144"/>
                  </a:cubicBezTo>
                  <a:cubicBezTo>
                    <a:pt x="631419" y="279117"/>
                    <a:pt x="628608" y="260848"/>
                    <a:pt x="612447" y="269280"/>
                  </a:cubicBezTo>
                  <a:cubicBezTo>
                    <a:pt x="599096" y="276307"/>
                    <a:pt x="591367" y="288252"/>
                    <a:pt x="591367" y="305116"/>
                  </a:cubicBezTo>
                  <a:cubicBezTo>
                    <a:pt x="592070" y="343762"/>
                    <a:pt x="590665" y="381706"/>
                    <a:pt x="592070" y="420353"/>
                  </a:cubicBezTo>
                  <a:cubicBezTo>
                    <a:pt x="592773" y="438622"/>
                    <a:pt x="589259" y="445649"/>
                    <a:pt x="568882" y="444243"/>
                  </a:cubicBezTo>
                  <a:cubicBezTo>
                    <a:pt x="532343" y="442135"/>
                    <a:pt x="495805" y="443541"/>
                    <a:pt x="459267" y="443541"/>
                  </a:cubicBezTo>
                  <a:cubicBezTo>
                    <a:pt x="448024" y="443541"/>
                    <a:pt x="437484" y="444243"/>
                    <a:pt x="428349" y="451270"/>
                  </a:cubicBezTo>
                  <a:cubicBezTo>
                    <a:pt x="414999" y="462513"/>
                    <a:pt x="410080" y="470944"/>
                    <a:pt x="426944" y="484998"/>
                  </a:cubicBezTo>
                  <a:cubicBezTo>
                    <a:pt x="463482" y="515213"/>
                    <a:pt x="462077" y="544724"/>
                    <a:pt x="425539" y="574939"/>
                  </a:cubicBezTo>
                  <a:cubicBezTo>
                    <a:pt x="391811" y="602343"/>
                    <a:pt x="329274" y="596019"/>
                    <a:pt x="302573" y="561588"/>
                  </a:cubicBezTo>
                  <a:cubicBezTo>
                    <a:pt x="281493" y="534887"/>
                    <a:pt x="283601" y="513104"/>
                    <a:pt x="308194" y="489214"/>
                  </a:cubicBezTo>
                  <a:cubicBezTo>
                    <a:pt x="315220" y="482187"/>
                    <a:pt x="331382" y="479376"/>
                    <a:pt x="325760" y="465323"/>
                  </a:cubicBezTo>
                  <a:cubicBezTo>
                    <a:pt x="319436" y="450567"/>
                    <a:pt x="306086" y="442135"/>
                    <a:pt x="288519" y="442838"/>
                  </a:cubicBezTo>
                  <a:cubicBezTo>
                    <a:pt x="249873" y="443541"/>
                    <a:pt x="211929" y="441433"/>
                    <a:pt x="173282" y="443541"/>
                  </a:cubicBezTo>
                  <a:cubicBezTo>
                    <a:pt x="153608" y="444243"/>
                    <a:pt x="149391" y="437920"/>
                    <a:pt x="150094" y="418947"/>
                  </a:cubicBezTo>
                  <a:cubicBezTo>
                    <a:pt x="151500" y="382409"/>
                    <a:pt x="150797" y="345870"/>
                    <a:pt x="150797" y="309332"/>
                  </a:cubicBezTo>
                  <a:cubicBezTo>
                    <a:pt x="150797" y="299495"/>
                    <a:pt x="150797" y="288955"/>
                    <a:pt x="143770" y="280523"/>
                  </a:cubicBezTo>
                  <a:cubicBezTo>
                    <a:pt x="133230" y="267172"/>
                    <a:pt x="124096" y="258740"/>
                    <a:pt x="107935" y="278415"/>
                  </a:cubicBezTo>
                  <a:cubicBezTo>
                    <a:pt x="76315" y="317061"/>
                    <a:pt x="37668" y="311440"/>
                    <a:pt x="10967" y="267172"/>
                  </a:cubicBezTo>
                  <a:cubicBezTo>
                    <a:pt x="-10113" y="232742"/>
                    <a:pt x="427" y="177934"/>
                    <a:pt x="32047" y="153341"/>
                  </a:cubicBezTo>
                  <a:cubicBezTo>
                    <a:pt x="59451" y="132261"/>
                    <a:pt x="79828" y="135071"/>
                    <a:pt x="103718" y="159664"/>
                  </a:cubicBezTo>
                  <a:cubicBezTo>
                    <a:pt x="110745" y="166691"/>
                    <a:pt x="113556" y="182852"/>
                    <a:pt x="127609" y="176528"/>
                  </a:cubicBezTo>
                  <a:cubicBezTo>
                    <a:pt x="141662" y="170204"/>
                    <a:pt x="149391" y="157556"/>
                    <a:pt x="149391" y="141395"/>
                  </a:cubicBezTo>
                  <a:cubicBezTo>
                    <a:pt x="149391" y="105559"/>
                    <a:pt x="151500" y="70426"/>
                    <a:pt x="148689" y="34590"/>
                  </a:cubicBezTo>
                  <a:cubicBezTo>
                    <a:pt x="146581" y="7889"/>
                    <a:pt x="153608" y="-3354"/>
                    <a:pt x="181714" y="862"/>
                  </a:cubicBezTo>
                  <a:cubicBezTo>
                    <a:pt x="197875" y="3673"/>
                    <a:pt x="214037" y="1565"/>
                    <a:pt x="230901" y="156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6B113A9F-D22A-4BFA-82A9-91D6FB2D52F7}"/>
                </a:ext>
              </a:extLst>
            </p:cNvPr>
            <p:cNvSpPr/>
            <p:nvPr/>
          </p:nvSpPr>
          <p:spPr>
            <a:xfrm>
              <a:off x="5088279" y="3556239"/>
              <a:ext cx="1026185" cy="1026186"/>
            </a:xfrm>
            <a:custGeom>
              <a:avLst/>
              <a:gdLst>
                <a:gd name="connsiteX0" fmla="*/ 228795 w 590237"/>
                <a:gd name="connsiteY0" fmla="*/ 149140 h 590237"/>
                <a:gd name="connsiteX1" fmla="*/ 292034 w 590237"/>
                <a:gd name="connsiteY1" fmla="*/ 149140 h 590237"/>
                <a:gd name="connsiteX2" fmla="*/ 323654 w 590237"/>
                <a:gd name="connsiteY2" fmla="*/ 127358 h 590237"/>
                <a:gd name="connsiteX3" fmla="*/ 308898 w 590237"/>
                <a:gd name="connsiteY3" fmla="*/ 104872 h 590237"/>
                <a:gd name="connsiteX4" fmla="*/ 322952 w 590237"/>
                <a:gd name="connsiteY4" fmla="*/ 11418 h 590237"/>
                <a:gd name="connsiteX5" fmla="*/ 438891 w 590237"/>
                <a:gd name="connsiteY5" fmla="*/ 33201 h 590237"/>
                <a:gd name="connsiteX6" fmla="*/ 432567 w 590237"/>
                <a:gd name="connsiteY6" fmla="*/ 103467 h 590237"/>
                <a:gd name="connsiteX7" fmla="*/ 415703 w 590237"/>
                <a:gd name="connsiteY7" fmla="*/ 128763 h 590237"/>
                <a:gd name="connsiteX8" fmla="*/ 451539 w 590237"/>
                <a:gd name="connsiteY8" fmla="*/ 149140 h 590237"/>
                <a:gd name="connsiteX9" fmla="*/ 571695 w 590237"/>
                <a:gd name="connsiteY9" fmla="*/ 148438 h 590237"/>
                <a:gd name="connsiteX10" fmla="*/ 592072 w 590237"/>
                <a:gd name="connsiteY10" fmla="*/ 168112 h 590237"/>
                <a:gd name="connsiteX11" fmla="*/ 591369 w 590237"/>
                <a:gd name="connsiteY11" fmla="*/ 288268 h 590237"/>
                <a:gd name="connsiteX12" fmla="*/ 570289 w 590237"/>
                <a:gd name="connsiteY12" fmla="*/ 330428 h 590237"/>
                <a:gd name="connsiteX13" fmla="*/ 530940 w 590237"/>
                <a:gd name="connsiteY13" fmla="*/ 326915 h 590237"/>
                <a:gd name="connsiteX14" fmla="*/ 484564 w 590237"/>
                <a:gd name="connsiteY14" fmla="*/ 302321 h 590237"/>
                <a:gd name="connsiteX15" fmla="*/ 442405 w 590237"/>
                <a:gd name="connsiteY15" fmla="*/ 357831 h 590237"/>
                <a:gd name="connsiteX16" fmla="*/ 463485 w 590237"/>
                <a:gd name="connsiteY16" fmla="*/ 425287 h 590237"/>
                <a:gd name="connsiteX17" fmla="*/ 523913 w 590237"/>
                <a:gd name="connsiteY17" fmla="*/ 422477 h 590237"/>
                <a:gd name="connsiteX18" fmla="*/ 558344 w 590237"/>
                <a:gd name="connsiteY18" fmla="*/ 402802 h 590237"/>
                <a:gd name="connsiteX19" fmla="*/ 590667 w 590237"/>
                <a:gd name="connsiteY19" fmla="*/ 446367 h 590237"/>
                <a:gd name="connsiteX20" fmla="*/ 591369 w 590237"/>
                <a:gd name="connsiteY20" fmla="*/ 577765 h 590237"/>
                <a:gd name="connsiteX21" fmla="*/ 574505 w 590237"/>
                <a:gd name="connsiteY21" fmla="*/ 592521 h 590237"/>
                <a:gd name="connsiteX22" fmla="*/ 445918 w 590237"/>
                <a:gd name="connsiteY22" fmla="*/ 592521 h 590237"/>
                <a:gd name="connsiteX23" fmla="*/ 410785 w 590237"/>
                <a:gd name="connsiteY23" fmla="*/ 574955 h 590237"/>
                <a:gd name="connsiteX24" fmla="*/ 413595 w 590237"/>
                <a:gd name="connsiteY24" fmla="*/ 531390 h 590237"/>
                <a:gd name="connsiteX25" fmla="*/ 436783 w 590237"/>
                <a:gd name="connsiteY25" fmla="*/ 487122 h 590237"/>
                <a:gd name="connsiteX26" fmla="*/ 381975 w 590237"/>
                <a:gd name="connsiteY26" fmla="*/ 444962 h 590237"/>
                <a:gd name="connsiteX27" fmla="*/ 311006 w 590237"/>
                <a:gd name="connsiteY27" fmla="*/ 469555 h 590237"/>
                <a:gd name="connsiteX28" fmla="*/ 316628 w 590237"/>
                <a:gd name="connsiteY28" fmla="*/ 525768 h 590237"/>
                <a:gd name="connsiteX29" fmla="*/ 337005 w 590237"/>
                <a:gd name="connsiteY29" fmla="*/ 558794 h 590237"/>
                <a:gd name="connsiteX30" fmla="*/ 289224 w 590237"/>
                <a:gd name="connsiteY30" fmla="*/ 592521 h 590237"/>
                <a:gd name="connsiteX31" fmla="*/ 166258 w 590237"/>
                <a:gd name="connsiteY31" fmla="*/ 592521 h 590237"/>
                <a:gd name="connsiteX32" fmla="*/ 148691 w 590237"/>
                <a:gd name="connsiteY32" fmla="*/ 573549 h 590237"/>
                <a:gd name="connsiteX33" fmla="*/ 149394 w 590237"/>
                <a:gd name="connsiteY33" fmla="*/ 458312 h 590237"/>
                <a:gd name="connsiteX34" fmla="*/ 137448 w 590237"/>
                <a:gd name="connsiteY34" fmla="*/ 423179 h 590237"/>
                <a:gd name="connsiteX35" fmla="*/ 109342 w 590237"/>
                <a:gd name="connsiteY35" fmla="*/ 423882 h 590237"/>
                <a:gd name="connsiteX36" fmla="*/ 49615 w 590237"/>
                <a:gd name="connsiteY36" fmla="*/ 449178 h 590237"/>
                <a:gd name="connsiteX37" fmla="*/ 429 w 590237"/>
                <a:gd name="connsiteY37" fmla="*/ 382425 h 590237"/>
                <a:gd name="connsiteX38" fmla="*/ 32049 w 590237"/>
                <a:gd name="connsiteY38" fmla="*/ 300213 h 590237"/>
                <a:gd name="connsiteX39" fmla="*/ 101613 w 590237"/>
                <a:gd name="connsiteY39" fmla="*/ 305835 h 590237"/>
                <a:gd name="connsiteX40" fmla="*/ 128314 w 590237"/>
                <a:gd name="connsiteY40" fmla="*/ 322698 h 590237"/>
                <a:gd name="connsiteX41" fmla="*/ 148691 w 590237"/>
                <a:gd name="connsiteY41" fmla="*/ 286863 h 590237"/>
                <a:gd name="connsiteX42" fmla="*/ 147988 w 590237"/>
                <a:gd name="connsiteY42" fmla="*/ 168815 h 590237"/>
                <a:gd name="connsiteX43" fmla="*/ 168366 w 590237"/>
                <a:gd name="connsiteY43" fmla="*/ 147032 h 590237"/>
                <a:gd name="connsiteX44" fmla="*/ 228795 w 590237"/>
                <a:gd name="connsiteY44" fmla="*/ 14914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0237" h="590237">
                  <a:moveTo>
                    <a:pt x="228795" y="149140"/>
                  </a:moveTo>
                  <a:cubicBezTo>
                    <a:pt x="249874" y="149140"/>
                    <a:pt x="270954" y="148438"/>
                    <a:pt x="292034" y="149140"/>
                  </a:cubicBezTo>
                  <a:cubicBezTo>
                    <a:pt x="308196" y="149843"/>
                    <a:pt x="318033" y="140006"/>
                    <a:pt x="323654" y="127358"/>
                  </a:cubicBezTo>
                  <a:cubicBezTo>
                    <a:pt x="329276" y="114710"/>
                    <a:pt x="315222" y="110494"/>
                    <a:pt x="308898" y="104872"/>
                  </a:cubicBezTo>
                  <a:cubicBezTo>
                    <a:pt x="275873" y="73956"/>
                    <a:pt x="280792" y="38119"/>
                    <a:pt x="322952" y="11418"/>
                  </a:cubicBezTo>
                  <a:cubicBezTo>
                    <a:pt x="358085" y="-10364"/>
                    <a:pt x="413595" y="176"/>
                    <a:pt x="438891" y="33201"/>
                  </a:cubicBezTo>
                  <a:cubicBezTo>
                    <a:pt x="457863" y="59199"/>
                    <a:pt x="455755" y="80982"/>
                    <a:pt x="432567" y="103467"/>
                  </a:cubicBezTo>
                  <a:cubicBezTo>
                    <a:pt x="425540" y="110494"/>
                    <a:pt x="406569" y="111899"/>
                    <a:pt x="415703" y="128763"/>
                  </a:cubicBezTo>
                  <a:cubicBezTo>
                    <a:pt x="422730" y="142816"/>
                    <a:pt x="434675" y="149140"/>
                    <a:pt x="451539" y="149140"/>
                  </a:cubicBezTo>
                  <a:cubicBezTo>
                    <a:pt x="491591" y="148438"/>
                    <a:pt x="531643" y="149843"/>
                    <a:pt x="571695" y="148438"/>
                  </a:cubicBezTo>
                  <a:cubicBezTo>
                    <a:pt x="587153" y="147735"/>
                    <a:pt x="592072" y="151951"/>
                    <a:pt x="592072" y="168112"/>
                  </a:cubicBezTo>
                  <a:cubicBezTo>
                    <a:pt x="590667" y="208164"/>
                    <a:pt x="591369" y="248216"/>
                    <a:pt x="591369" y="288268"/>
                  </a:cubicBezTo>
                  <a:cubicBezTo>
                    <a:pt x="591369" y="305835"/>
                    <a:pt x="584343" y="319888"/>
                    <a:pt x="570289" y="330428"/>
                  </a:cubicBezTo>
                  <a:cubicBezTo>
                    <a:pt x="555533" y="341670"/>
                    <a:pt x="543588" y="343076"/>
                    <a:pt x="530940" y="326915"/>
                  </a:cubicBezTo>
                  <a:cubicBezTo>
                    <a:pt x="519698" y="312158"/>
                    <a:pt x="507752" y="293186"/>
                    <a:pt x="484564" y="302321"/>
                  </a:cubicBezTo>
                  <a:cubicBezTo>
                    <a:pt x="459971" y="312158"/>
                    <a:pt x="444512" y="329725"/>
                    <a:pt x="442405" y="357831"/>
                  </a:cubicBezTo>
                  <a:cubicBezTo>
                    <a:pt x="440296" y="383128"/>
                    <a:pt x="442405" y="407018"/>
                    <a:pt x="463485" y="425287"/>
                  </a:cubicBezTo>
                  <a:cubicBezTo>
                    <a:pt x="486672" y="445664"/>
                    <a:pt x="502834" y="444962"/>
                    <a:pt x="523913" y="422477"/>
                  </a:cubicBezTo>
                  <a:cubicBezTo>
                    <a:pt x="533048" y="412639"/>
                    <a:pt x="539372" y="394370"/>
                    <a:pt x="558344" y="402802"/>
                  </a:cubicBezTo>
                  <a:cubicBezTo>
                    <a:pt x="577316" y="410531"/>
                    <a:pt x="589964" y="425990"/>
                    <a:pt x="590667" y="446367"/>
                  </a:cubicBezTo>
                  <a:cubicBezTo>
                    <a:pt x="592072" y="489932"/>
                    <a:pt x="590667" y="534200"/>
                    <a:pt x="591369" y="577765"/>
                  </a:cubicBezTo>
                  <a:cubicBezTo>
                    <a:pt x="591369" y="591116"/>
                    <a:pt x="585748" y="592521"/>
                    <a:pt x="574505" y="592521"/>
                  </a:cubicBezTo>
                  <a:cubicBezTo>
                    <a:pt x="531643" y="591819"/>
                    <a:pt x="488780" y="592521"/>
                    <a:pt x="445918" y="592521"/>
                  </a:cubicBezTo>
                  <a:cubicBezTo>
                    <a:pt x="431162" y="592521"/>
                    <a:pt x="419919" y="584792"/>
                    <a:pt x="410785" y="574955"/>
                  </a:cubicBezTo>
                  <a:cubicBezTo>
                    <a:pt x="396731" y="559496"/>
                    <a:pt x="394623" y="545443"/>
                    <a:pt x="413595" y="531390"/>
                  </a:cubicBezTo>
                  <a:cubicBezTo>
                    <a:pt x="428351" y="520850"/>
                    <a:pt x="445918" y="508904"/>
                    <a:pt x="436783" y="487122"/>
                  </a:cubicBezTo>
                  <a:cubicBezTo>
                    <a:pt x="426946" y="463231"/>
                    <a:pt x="410082" y="446367"/>
                    <a:pt x="381975" y="444962"/>
                  </a:cubicBezTo>
                  <a:cubicBezTo>
                    <a:pt x="354572" y="443557"/>
                    <a:pt x="329276" y="444962"/>
                    <a:pt x="311006" y="469555"/>
                  </a:cubicBezTo>
                  <a:cubicBezTo>
                    <a:pt x="294142" y="492743"/>
                    <a:pt x="294845" y="506094"/>
                    <a:pt x="316628" y="525768"/>
                  </a:cubicBezTo>
                  <a:cubicBezTo>
                    <a:pt x="326465" y="534903"/>
                    <a:pt x="345437" y="539119"/>
                    <a:pt x="337005" y="558794"/>
                  </a:cubicBezTo>
                  <a:cubicBezTo>
                    <a:pt x="328573" y="579874"/>
                    <a:pt x="313114" y="592521"/>
                    <a:pt x="289224" y="592521"/>
                  </a:cubicBezTo>
                  <a:cubicBezTo>
                    <a:pt x="248469" y="592521"/>
                    <a:pt x="207012" y="591819"/>
                    <a:pt x="166258" y="592521"/>
                  </a:cubicBezTo>
                  <a:cubicBezTo>
                    <a:pt x="150799" y="593224"/>
                    <a:pt x="148691" y="586900"/>
                    <a:pt x="148691" y="573549"/>
                  </a:cubicBezTo>
                  <a:cubicBezTo>
                    <a:pt x="149394" y="534903"/>
                    <a:pt x="148691" y="496959"/>
                    <a:pt x="149394" y="458312"/>
                  </a:cubicBezTo>
                  <a:cubicBezTo>
                    <a:pt x="149394" y="444962"/>
                    <a:pt x="147286" y="433017"/>
                    <a:pt x="137448" y="423179"/>
                  </a:cubicBezTo>
                  <a:cubicBezTo>
                    <a:pt x="127611" y="413342"/>
                    <a:pt x="119179" y="409126"/>
                    <a:pt x="109342" y="423882"/>
                  </a:cubicBezTo>
                  <a:cubicBezTo>
                    <a:pt x="95288" y="444259"/>
                    <a:pt x="77019" y="461123"/>
                    <a:pt x="49615" y="449178"/>
                  </a:cubicBezTo>
                  <a:cubicBezTo>
                    <a:pt x="21509" y="436530"/>
                    <a:pt x="2537" y="416153"/>
                    <a:pt x="429" y="382425"/>
                  </a:cubicBezTo>
                  <a:cubicBezTo>
                    <a:pt x="-1679" y="350102"/>
                    <a:pt x="3240" y="320590"/>
                    <a:pt x="32049" y="300213"/>
                  </a:cubicBezTo>
                  <a:cubicBezTo>
                    <a:pt x="59453" y="280538"/>
                    <a:pt x="78425" y="281944"/>
                    <a:pt x="101613" y="305835"/>
                  </a:cubicBezTo>
                  <a:cubicBezTo>
                    <a:pt x="108639" y="313564"/>
                    <a:pt x="112153" y="330428"/>
                    <a:pt x="128314" y="322698"/>
                  </a:cubicBezTo>
                  <a:cubicBezTo>
                    <a:pt x="142367" y="315672"/>
                    <a:pt x="148691" y="303024"/>
                    <a:pt x="148691" y="286863"/>
                  </a:cubicBezTo>
                  <a:cubicBezTo>
                    <a:pt x="148691" y="247513"/>
                    <a:pt x="149394" y="208164"/>
                    <a:pt x="147988" y="168815"/>
                  </a:cubicBezTo>
                  <a:cubicBezTo>
                    <a:pt x="147286" y="152654"/>
                    <a:pt x="150096" y="145627"/>
                    <a:pt x="168366" y="147032"/>
                  </a:cubicBezTo>
                  <a:cubicBezTo>
                    <a:pt x="188743" y="150546"/>
                    <a:pt x="209120" y="149140"/>
                    <a:pt x="228795" y="14914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80021276-24D2-431E-A8B7-AB8195548558}"/>
                </a:ext>
              </a:extLst>
            </p:cNvPr>
            <p:cNvSpPr/>
            <p:nvPr/>
          </p:nvSpPr>
          <p:spPr>
            <a:xfrm>
              <a:off x="3547523" y="2260435"/>
              <a:ext cx="1282731" cy="1026186"/>
            </a:xfrm>
            <a:custGeom>
              <a:avLst/>
              <a:gdLst>
                <a:gd name="connsiteX0" fmla="*/ 230901 w 737797"/>
                <a:gd name="connsiteY0" fmla="*/ 1565 h 590237"/>
                <a:gd name="connsiteX1" fmla="*/ 291330 w 737797"/>
                <a:gd name="connsiteY1" fmla="*/ 1565 h 590237"/>
                <a:gd name="connsiteX2" fmla="*/ 336300 w 737797"/>
                <a:gd name="connsiteY2" fmla="*/ 31077 h 590237"/>
                <a:gd name="connsiteX3" fmla="*/ 317328 w 737797"/>
                <a:gd name="connsiteY3" fmla="*/ 68318 h 590237"/>
                <a:gd name="connsiteX4" fmla="*/ 313815 w 737797"/>
                <a:gd name="connsiteY4" fmla="*/ 126639 h 590237"/>
                <a:gd name="connsiteX5" fmla="*/ 417107 w 737797"/>
                <a:gd name="connsiteY5" fmla="*/ 135071 h 590237"/>
                <a:gd name="connsiteX6" fmla="*/ 417809 w 737797"/>
                <a:gd name="connsiteY6" fmla="*/ 64102 h 590237"/>
                <a:gd name="connsiteX7" fmla="*/ 401648 w 737797"/>
                <a:gd name="connsiteY7" fmla="*/ 36698 h 590237"/>
                <a:gd name="connsiteX8" fmla="*/ 437484 w 737797"/>
                <a:gd name="connsiteY8" fmla="*/ 3673 h 590237"/>
                <a:gd name="connsiteX9" fmla="*/ 579422 w 737797"/>
                <a:gd name="connsiteY9" fmla="*/ 2268 h 590237"/>
                <a:gd name="connsiteX10" fmla="*/ 589962 w 737797"/>
                <a:gd name="connsiteY10" fmla="*/ 19132 h 590237"/>
                <a:gd name="connsiteX11" fmla="*/ 589962 w 737797"/>
                <a:gd name="connsiteY11" fmla="*/ 134369 h 590237"/>
                <a:gd name="connsiteX12" fmla="*/ 599799 w 737797"/>
                <a:gd name="connsiteY12" fmla="*/ 167394 h 590237"/>
                <a:gd name="connsiteX13" fmla="*/ 632122 w 737797"/>
                <a:gd name="connsiteY13" fmla="*/ 167394 h 590237"/>
                <a:gd name="connsiteX14" fmla="*/ 729089 w 737797"/>
                <a:gd name="connsiteY14" fmla="*/ 176528 h 590237"/>
                <a:gd name="connsiteX15" fmla="*/ 708009 w 737797"/>
                <a:gd name="connsiteY15" fmla="*/ 292468 h 590237"/>
                <a:gd name="connsiteX16" fmla="*/ 638446 w 737797"/>
                <a:gd name="connsiteY16" fmla="*/ 286144 h 590237"/>
                <a:gd name="connsiteX17" fmla="*/ 612447 w 737797"/>
                <a:gd name="connsiteY17" fmla="*/ 269280 h 590237"/>
                <a:gd name="connsiteX18" fmla="*/ 591367 w 737797"/>
                <a:gd name="connsiteY18" fmla="*/ 305116 h 590237"/>
                <a:gd name="connsiteX19" fmla="*/ 592070 w 737797"/>
                <a:gd name="connsiteY19" fmla="*/ 420353 h 590237"/>
                <a:gd name="connsiteX20" fmla="*/ 568882 w 737797"/>
                <a:gd name="connsiteY20" fmla="*/ 444243 h 590237"/>
                <a:gd name="connsiteX21" fmla="*/ 459267 w 737797"/>
                <a:gd name="connsiteY21" fmla="*/ 443541 h 590237"/>
                <a:gd name="connsiteX22" fmla="*/ 428349 w 737797"/>
                <a:gd name="connsiteY22" fmla="*/ 451270 h 590237"/>
                <a:gd name="connsiteX23" fmla="*/ 426944 w 737797"/>
                <a:gd name="connsiteY23" fmla="*/ 484998 h 590237"/>
                <a:gd name="connsiteX24" fmla="*/ 425539 w 737797"/>
                <a:gd name="connsiteY24" fmla="*/ 574939 h 590237"/>
                <a:gd name="connsiteX25" fmla="*/ 302573 w 737797"/>
                <a:gd name="connsiteY25" fmla="*/ 561588 h 590237"/>
                <a:gd name="connsiteX26" fmla="*/ 308194 w 737797"/>
                <a:gd name="connsiteY26" fmla="*/ 489214 h 590237"/>
                <a:gd name="connsiteX27" fmla="*/ 325760 w 737797"/>
                <a:gd name="connsiteY27" fmla="*/ 465323 h 590237"/>
                <a:gd name="connsiteX28" fmla="*/ 288519 w 737797"/>
                <a:gd name="connsiteY28" fmla="*/ 442838 h 590237"/>
                <a:gd name="connsiteX29" fmla="*/ 173282 w 737797"/>
                <a:gd name="connsiteY29" fmla="*/ 443541 h 590237"/>
                <a:gd name="connsiteX30" fmla="*/ 150094 w 737797"/>
                <a:gd name="connsiteY30" fmla="*/ 418947 h 590237"/>
                <a:gd name="connsiteX31" fmla="*/ 150797 w 737797"/>
                <a:gd name="connsiteY31" fmla="*/ 309332 h 590237"/>
                <a:gd name="connsiteX32" fmla="*/ 143770 w 737797"/>
                <a:gd name="connsiteY32" fmla="*/ 280523 h 590237"/>
                <a:gd name="connsiteX33" fmla="*/ 107935 w 737797"/>
                <a:gd name="connsiteY33" fmla="*/ 278415 h 590237"/>
                <a:gd name="connsiteX34" fmla="*/ 10967 w 737797"/>
                <a:gd name="connsiteY34" fmla="*/ 267172 h 590237"/>
                <a:gd name="connsiteX35" fmla="*/ 32047 w 737797"/>
                <a:gd name="connsiteY35" fmla="*/ 153341 h 590237"/>
                <a:gd name="connsiteX36" fmla="*/ 103718 w 737797"/>
                <a:gd name="connsiteY36" fmla="*/ 159664 h 590237"/>
                <a:gd name="connsiteX37" fmla="*/ 127609 w 737797"/>
                <a:gd name="connsiteY37" fmla="*/ 176528 h 590237"/>
                <a:gd name="connsiteX38" fmla="*/ 149391 w 737797"/>
                <a:gd name="connsiteY38" fmla="*/ 141395 h 590237"/>
                <a:gd name="connsiteX39" fmla="*/ 148689 w 737797"/>
                <a:gd name="connsiteY39" fmla="*/ 34590 h 590237"/>
                <a:gd name="connsiteX40" fmla="*/ 181714 w 737797"/>
                <a:gd name="connsiteY40" fmla="*/ 862 h 590237"/>
                <a:gd name="connsiteX41" fmla="*/ 230901 w 737797"/>
                <a:gd name="connsiteY41" fmla="*/ 156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37797" h="590237">
                  <a:moveTo>
                    <a:pt x="230901" y="1565"/>
                  </a:moveTo>
                  <a:cubicBezTo>
                    <a:pt x="251278" y="1565"/>
                    <a:pt x="270953" y="2268"/>
                    <a:pt x="291330" y="1565"/>
                  </a:cubicBezTo>
                  <a:cubicBezTo>
                    <a:pt x="313113" y="862"/>
                    <a:pt x="327868" y="12808"/>
                    <a:pt x="336300" y="31077"/>
                  </a:cubicBezTo>
                  <a:cubicBezTo>
                    <a:pt x="346137" y="50751"/>
                    <a:pt x="327868" y="57778"/>
                    <a:pt x="317328" y="68318"/>
                  </a:cubicBezTo>
                  <a:cubicBezTo>
                    <a:pt x="294843" y="89398"/>
                    <a:pt x="293438" y="102749"/>
                    <a:pt x="313815" y="126639"/>
                  </a:cubicBezTo>
                  <a:cubicBezTo>
                    <a:pt x="338408" y="155449"/>
                    <a:pt x="389703" y="159664"/>
                    <a:pt x="417107" y="135071"/>
                  </a:cubicBezTo>
                  <a:cubicBezTo>
                    <a:pt x="448024" y="108370"/>
                    <a:pt x="448024" y="90803"/>
                    <a:pt x="417809" y="64102"/>
                  </a:cubicBezTo>
                  <a:cubicBezTo>
                    <a:pt x="410080" y="57076"/>
                    <a:pt x="396027" y="52157"/>
                    <a:pt x="401648" y="36698"/>
                  </a:cubicBezTo>
                  <a:cubicBezTo>
                    <a:pt x="407972" y="19132"/>
                    <a:pt x="419215" y="4376"/>
                    <a:pt x="437484" y="3673"/>
                  </a:cubicBezTo>
                  <a:cubicBezTo>
                    <a:pt x="484562" y="1565"/>
                    <a:pt x="532343" y="2970"/>
                    <a:pt x="579422" y="2268"/>
                  </a:cubicBezTo>
                  <a:cubicBezTo>
                    <a:pt x="593475" y="2268"/>
                    <a:pt x="589962" y="12105"/>
                    <a:pt x="589962" y="19132"/>
                  </a:cubicBezTo>
                  <a:cubicBezTo>
                    <a:pt x="589962" y="57778"/>
                    <a:pt x="589962" y="95722"/>
                    <a:pt x="589962" y="134369"/>
                  </a:cubicBezTo>
                  <a:cubicBezTo>
                    <a:pt x="589962" y="146314"/>
                    <a:pt x="591367" y="157556"/>
                    <a:pt x="599799" y="167394"/>
                  </a:cubicBezTo>
                  <a:cubicBezTo>
                    <a:pt x="611042" y="180042"/>
                    <a:pt x="619474" y="182852"/>
                    <a:pt x="632122" y="167394"/>
                  </a:cubicBezTo>
                  <a:cubicBezTo>
                    <a:pt x="665147" y="128747"/>
                    <a:pt x="700983" y="132261"/>
                    <a:pt x="729089" y="176528"/>
                  </a:cubicBezTo>
                  <a:cubicBezTo>
                    <a:pt x="750872" y="210959"/>
                    <a:pt x="740332" y="268577"/>
                    <a:pt x="708009" y="292468"/>
                  </a:cubicBezTo>
                  <a:cubicBezTo>
                    <a:pt x="681308" y="312142"/>
                    <a:pt x="661634" y="309332"/>
                    <a:pt x="638446" y="286144"/>
                  </a:cubicBezTo>
                  <a:cubicBezTo>
                    <a:pt x="631419" y="279117"/>
                    <a:pt x="628608" y="260848"/>
                    <a:pt x="612447" y="269280"/>
                  </a:cubicBezTo>
                  <a:cubicBezTo>
                    <a:pt x="599096" y="276307"/>
                    <a:pt x="591367" y="288252"/>
                    <a:pt x="591367" y="305116"/>
                  </a:cubicBezTo>
                  <a:cubicBezTo>
                    <a:pt x="592070" y="343762"/>
                    <a:pt x="590665" y="381706"/>
                    <a:pt x="592070" y="420353"/>
                  </a:cubicBezTo>
                  <a:cubicBezTo>
                    <a:pt x="592773" y="438622"/>
                    <a:pt x="589259" y="445649"/>
                    <a:pt x="568882" y="444243"/>
                  </a:cubicBezTo>
                  <a:cubicBezTo>
                    <a:pt x="532343" y="442135"/>
                    <a:pt x="495805" y="443541"/>
                    <a:pt x="459267" y="443541"/>
                  </a:cubicBezTo>
                  <a:cubicBezTo>
                    <a:pt x="448024" y="443541"/>
                    <a:pt x="437484" y="444243"/>
                    <a:pt x="428349" y="451270"/>
                  </a:cubicBezTo>
                  <a:cubicBezTo>
                    <a:pt x="414999" y="462513"/>
                    <a:pt x="410080" y="470944"/>
                    <a:pt x="426944" y="484998"/>
                  </a:cubicBezTo>
                  <a:cubicBezTo>
                    <a:pt x="463482" y="515213"/>
                    <a:pt x="462077" y="544724"/>
                    <a:pt x="425539" y="574939"/>
                  </a:cubicBezTo>
                  <a:cubicBezTo>
                    <a:pt x="391811" y="602343"/>
                    <a:pt x="329274" y="596019"/>
                    <a:pt x="302573" y="561588"/>
                  </a:cubicBezTo>
                  <a:cubicBezTo>
                    <a:pt x="281493" y="534887"/>
                    <a:pt x="283601" y="513104"/>
                    <a:pt x="308194" y="489214"/>
                  </a:cubicBezTo>
                  <a:cubicBezTo>
                    <a:pt x="315220" y="482187"/>
                    <a:pt x="331382" y="479376"/>
                    <a:pt x="325760" y="465323"/>
                  </a:cubicBezTo>
                  <a:cubicBezTo>
                    <a:pt x="319436" y="450567"/>
                    <a:pt x="306086" y="442135"/>
                    <a:pt x="288519" y="442838"/>
                  </a:cubicBezTo>
                  <a:cubicBezTo>
                    <a:pt x="249873" y="443541"/>
                    <a:pt x="211929" y="441433"/>
                    <a:pt x="173282" y="443541"/>
                  </a:cubicBezTo>
                  <a:cubicBezTo>
                    <a:pt x="153608" y="444243"/>
                    <a:pt x="149391" y="437920"/>
                    <a:pt x="150094" y="418947"/>
                  </a:cubicBezTo>
                  <a:cubicBezTo>
                    <a:pt x="151500" y="382409"/>
                    <a:pt x="150797" y="345870"/>
                    <a:pt x="150797" y="309332"/>
                  </a:cubicBezTo>
                  <a:cubicBezTo>
                    <a:pt x="150797" y="299495"/>
                    <a:pt x="150797" y="288955"/>
                    <a:pt x="143770" y="280523"/>
                  </a:cubicBezTo>
                  <a:cubicBezTo>
                    <a:pt x="133230" y="267172"/>
                    <a:pt x="124096" y="258740"/>
                    <a:pt x="107935" y="278415"/>
                  </a:cubicBezTo>
                  <a:cubicBezTo>
                    <a:pt x="76315" y="317061"/>
                    <a:pt x="37668" y="311440"/>
                    <a:pt x="10967" y="267172"/>
                  </a:cubicBezTo>
                  <a:cubicBezTo>
                    <a:pt x="-10113" y="232742"/>
                    <a:pt x="427" y="177934"/>
                    <a:pt x="32047" y="153341"/>
                  </a:cubicBezTo>
                  <a:cubicBezTo>
                    <a:pt x="59451" y="132261"/>
                    <a:pt x="79828" y="135071"/>
                    <a:pt x="103718" y="159664"/>
                  </a:cubicBezTo>
                  <a:cubicBezTo>
                    <a:pt x="110745" y="166691"/>
                    <a:pt x="113556" y="182852"/>
                    <a:pt x="127609" y="176528"/>
                  </a:cubicBezTo>
                  <a:cubicBezTo>
                    <a:pt x="141662" y="170204"/>
                    <a:pt x="149391" y="157556"/>
                    <a:pt x="149391" y="141395"/>
                  </a:cubicBezTo>
                  <a:cubicBezTo>
                    <a:pt x="149391" y="105559"/>
                    <a:pt x="151500" y="70426"/>
                    <a:pt x="148689" y="34590"/>
                  </a:cubicBezTo>
                  <a:cubicBezTo>
                    <a:pt x="146581" y="7889"/>
                    <a:pt x="153608" y="-3354"/>
                    <a:pt x="181714" y="862"/>
                  </a:cubicBezTo>
                  <a:cubicBezTo>
                    <a:pt x="197875" y="3673"/>
                    <a:pt x="214037" y="1565"/>
                    <a:pt x="230901" y="156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8D12CFB5-E26D-4303-B959-A89359DBE8ED}"/>
                </a:ext>
              </a:extLst>
            </p:cNvPr>
            <p:cNvSpPr/>
            <p:nvPr/>
          </p:nvSpPr>
          <p:spPr>
            <a:xfrm flipH="1">
              <a:off x="8905282" y="5072255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8CDB8501-D0F7-4CD1-8218-BE1346821840}"/>
                </a:ext>
              </a:extLst>
            </p:cNvPr>
            <p:cNvSpPr/>
            <p:nvPr/>
          </p:nvSpPr>
          <p:spPr>
            <a:xfrm>
              <a:off x="9669592" y="3806839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7159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C3FD0B1-8B73-4344-9826-0E0B9E692CE5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0" y="0"/>
            <a:ext cx="5220072" cy="5143500"/>
          </a:xfrm>
          <a:custGeom>
            <a:avLst/>
            <a:gdLst>
              <a:gd name="connsiteX0" fmla="*/ 2353219 w 6960096"/>
              <a:gd name="connsiteY0" fmla="*/ 2324450 h 6858000"/>
              <a:gd name="connsiteX1" fmla="*/ 6960096 w 6960096"/>
              <a:gd name="connsiteY1" fmla="*/ 2324450 h 6858000"/>
              <a:gd name="connsiteX2" fmla="*/ 6960096 w 6960096"/>
              <a:gd name="connsiteY2" fmla="*/ 6858000 h 6858000"/>
              <a:gd name="connsiteX3" fmla="*/ 2353219 w 6960096"/>
              <a:gd name="connsiteY3" fmla="*/ 6858000 h 6858000"/>
              <a:gd name="connsiteX4" fmla="*/ 0 w 6960096"/>
              <a:gd name="connsiteY4" fmla="*/ 2324450 h 6858000"/>
              <a:gd name="connsiteX5" fmla="*/ 2245219 w 6960096"/>
              <a:gd name="connsiteY5" fmla="*/ 2324450 h 6858000"/>
              <a:gd name="connsiteX6" fmla="*/ 2245219 w 6960096"/>
              <a:gd name="connsiteY6" fmla="*/ 6858000 h 6858000"/>
              <a:gd name="connsiteX7" fmla="*/ 0 w 6960096"/>
              <a:gd name="connsiteY7" fmla="*/ 6858000 h 6858000"/>
              <a:gd name="connsiteX8" fmla="*/ 2353219 w 6960096"/>
              <a:gd name="connsiteY8" fmla="*/ 0 h 6858000"/>
              <a:gd name="connsiteX9" fmla="*/ 6960096 w 6960096"/>
              <a:gd name="connsiteY9" fmla="*/ 0 h 6858000"/>
              <a:gd name="connsiteX10" fmla="*/ 6960096 w 6960096"/>
              <a:gd name="connsiteY10" fmla="*/ 2216451 h 6858000"/>
              <a:gd name="connsiteX11" fmla="*/ 4710657 w 6960096"/>
              <a:gd name="connsiteY11" fmla="*/ 2216451 h 6858000"/>
              <a:gd name="connsiteX12" fmla="*/ 4710657 w 6960096"/>
              <a:gd name="connsiteY12" fmla="*/ 6075 h 6858000"/>
              <a:gd name="connsiteX13" fmla="*/ 4602657 w 6960096"/>
              <a:gd name="connsiteY13" fmla="*/ 6075 h 6858000"/>
              <a:gd name="connsiteX14" fmla="*/ 4602657 w 6960096"/>
              <a:gd name="connsiteY14" fmla="*/ 2216451 h 6858000"/>
              <a:gd name="connsiteX15" fmla="*/ 2353219 w 6960096"/>
              <a:gd name="connsiteY15" fmla="*/ 2216451 h 6858000"/>
              <a:gd name="connsiteX16" fmla="*/ 0 w 6960096"/>
              <a:gd name="connsiteY16" fmla="*/ 0 h 6858000"/>
              <a:gd name="connsiteX17" fmla="*/ 2245219 w 6960096"/>
              <a:gd name="connsiteY17" fmla="*/ 0 h 6858000"/>
              <a:gd name="connsiteX18" fmla="*/ 2245219 w 6960096"/>
              <a:gd name="connsiteY18" fmla="*/ 2216451 h 6858000"/>
              <a:gd name="connsiteX19" fmla="*/ 0 w 6960096"/>
              <a:gd name="connsiteY19" fmla="*/ 22164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960096" h="6858000">
                <a:moveTo>
                  <a:pt x="2353219" y="2324450"/>
                </a:moveTo>
                <a:lnTo>
                  <a:pt x="6960096" y="2324450"/>
                </a:lnTo>
                <a:lnTo>
                  <a:pt x="6960096" y="6858000"/>
                </a:lnTo>
                <a:lnTo>
                  <a:pt x="2353219" y="6858000"/>
                </a:lnTo>
                <a:close/>
                <a:moveTo>
                  <a:pt x="0" y="2324450"/>
                </a:moveTo>
                <a:lnTo>
                  <a:pt x="2245219" y="2324450"/>
                </a:lnTo>
                <a:lnTo>
                  <a:pt x="2245219" y="6858000"/>
                </a:lnTo>
                <a:lnTo>
                  <a:pt x="0" y="6858000"/>
                </a:lnTo>
                <a:close/>
                <a:moveTo>
                  <a:pt x="2353219" y="0"/>
                </a:moveTo>
                <a:lnTo>
                  <a:pt x="6960096" y="0"/>
                </a:lnTo>
                <a:lnTo>
                  <a:pt x="6960096" y="2216451"/>
                </a:lnTo>
                <a:lnTo>
                  <a:pt x="4710657" y="2216451"/>
                </a:lnTo>
                <a:lnTo>
                  <a:pt x="4710657" y="6075"/>
                </a:lnTo>
                <a:lnTo>
                  <a:pt x="4602657" y="6075"/>
                </a:lnTo>
                <a:lnTo>
                  <a:pt x="4602657" y="2216451"/>
                </a:lnTo>
                <a:lnTo>
                  <a:pt x="2353219" y="2216451"/>
                </a:lnTo>
                <a:close/>
                <a:moveTo>
                  <a:pt x="0" y="0"/>
                </a:moveTo>
                <a:lnTo>
                  <a:pt x="2245219" y="0"/>
                </a:lnTo>
                <a:lnTo>
                  <a:pt x="2245219" y="2216451"/>
                </a:lnTo>
                <a:lnTo>
                  <a:pt x="0" y="22164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44741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7D3AE9F-4236-4F6A-A53D-F9E567AB575A}"/>
              </a:ext>
            </a:extLst>
          </p:cNvPr>
          <p:cNvGrpSpPr/>
          <p:nvPr userDrawn="1"/>
        </p:nvGrpSpPr>
        <p:grpSpPr>
          <a:xfrm>
            <a:off x="-14747" y="-14943"/>
            <a:ext cx="9183310" cy="5153933"/>
            <a:chOff x="-19663" y="-19923"/>
            <a:chExt cx="12244413" cy="6871910"/>
          </a:xfrm>
        </p:grpSpPr>
        <p:sp>
          <p:nvSpPr>
            <p:cNvPr id="3" name="Text Placeholder 1">
              <a:extLst>
                <a:ext uri="{FF2B5EF4-FFF2-40B4-BE49-F238E27FC236}">
                  <a16:creationId xmlns:a16="http://schemas.microsoft.com/office/drawing/2014/main" id="{576514A0-1A8E-450C-B72A-4904C11AC5A4}"/>
                </a:ext>
              </a:extLst>
            </p:cNvPr>
            <p:cNvSpPr txBox="1">
              <a:spLocks/>
            </p:cNvSpPr>
            <p:nvPr/>
          </p:nvSpPr>
          <p:spPr>
            <a:xfrm>
              <a:off x="619126" y="339725"/>
              <a:ext cx="1570160" cy="723900"/>
            </a:xfrm>
            <a:prstGeom prst="rect">
              <a:avLst/>
            </a:prstGeom>
            <a:ln w="6350">
              <a:solidFill>
                <a:schemeClr val="bg1"/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dirty="0"/>
                <a:t>Cover</a:t>
              </a:r>
              <a:r>
                <a:rPr lang="ko-KR" altLang="en-US" dirty="0"/>
                <a:t> </a:t>
              </a:r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1C612988-9C07-4DB2-B891-81ED0939CEC9}"/>
                </a:ext>
              </a:extLst>
            </p:cNvPr>
            <p:cNvSpPr/>
            <p:nvPr/>
          </p:nvSpPr>
          <p:spPr>
            <a:xfrm>
              <a:off x="11189772" y="2031153"/>
              <a:ext cx="1026185" cy="1282732"/>
            </a:xfrm>
            <a:custGeom>
              <a:avLst/>
              <a:gdLst>
                <a:gd name="connsiteX0" fmla="*/ 341872 w 590237"/>
                <a:gd name="connsiteY0" fmla="*/ 739554 h 737797"/>
                <a:gd name="connsiteX1" fmla="*/ 303928 w 590237"/>
                <a:gd name="connsiteY1" fmla="*/ 710744 h 737797"/>
                <a:gd name="connsiteX2" fmla="*/ 309549 w 590237"/>
                <a:gd name="connsiteY2" fmla="*/ 634857 h 737797"/>
                <a:gd name="connsiteX3" fmla="*/ 325008 w 590237"/>
                <a:gd name="connsiteY3" fmla="*/ 612372 h 737797"/>
                <a:gd name="connsiteX4" fmla="*/ 293388 w 590237"/>
                <a:gd name="connsiteY4" fmla="*/ 590589 h 737797"/>
                <a:gd name="connsiteX5" fmla="*/ 170422 w 590237"/>
                <a:gd name="connsiteY5" fmla="*/ 591292 h 737797"/>
                <a:gd name="connsiteX6" fmla="*/ 150044 w 590237"/>
                <a:gd name="connsiteY6" fmla="*/ 570212 h 737797"/>
                <a:gd name="connsiteX7" fmla="*/ 150747 w 590237"/>
                <a:gd name="connsiteY7" fmla="*/ 457785 h 737797"/>
                <a:gd name="connsiteX8" fmla="*/ 140910 w 590237"/>
                <a:gd name="connsiteY8" fmla="*/ 424760 h 737797"/>
                <a:gd name="connsiteX9" fmla="*/ 108587 w 590237"/>
                <a:gd name="connsiteY9" fmla="*/ 424760 h 737797"/>
                <a:gd name="connsiteX10" fmla="*/ 18646 w 590237"/>
                <a:gd name="connsiteY10" fmla="*/ 424760 h 737797"/>
                <a:gd name="connsiteX11" fmla="*/ 49563 w 590237"/>
                <a:gd name="connsiteY11" fmla="*/ 290552 h 737797"/>
                <a:gd name="connsiteX12" fmla="*/ 102966 w 590237"/>
                <a:gd name="connsiteY12" fmla="*/ 306010 h 737797"/>
                <a:gd name="connsiteX13" fmla="*/ 128965 w 590237"/>
                <a:gd name="connsiteY13" fmla="*/ 323576 h 737797"/>
                <a:gd name="connsiteX14" fmla="*/ 150747 w 590237"/>
                <a:gd name="connsiteY14" fmla="*/ 285633 h 737797"/>
                <a:gd name="connsiteX15" fmla="*/ 150044 w 590237"/>
                <a:gd name="connsiteY15" fmla="*/ 173207 h 737797"/>
                <a:gd name="connsiteX16" fmla="*/ 177448 w 590237"/>
                <a:gd name="connsiteY16" fmla="*/ 147208 h 737797"/>
                <a:gd name="connsiteX17" fmla="*/ 289875 w 590237"/>
                <a:gd name="connsiteY17" fmla="*/ 147910 h 737797"/>
                <a:gd name="connsiteX18" fmla="*/ 320792 w 590237"/>
                <a:gd name="connsiteY18" fmla="*/ 134560 h 737797"/>
                <a:gd name="connsiteX19" fmla="*/ 318684 w 590237"/>
                <a:gd name="connsiteY19" fmla="*/ 109967 h 737797"/>
                <a:gd name="connsiteX20" fmla="*/ 291280 w 590237"/>
                <a:gd name="connsiteY20" fmla="*/ 50943 h 737797"/>
                <a:gd name="connsiteX21" fmla="*/ 362249 w 590237"/>
                <a:gd name="connsiteY21" fmla="*/ 351 h 737797"/>
                <a:gd name="connsiteX22" fmla="*/ 439542 w 590237"/>
                <a:gd name="connsiteY22" fmla="*/ 31268 h 737797"/>
                <a:gd name="connsiteX23" fmla="*/ 433218 w 590237"/>
                <a:gd name="connsiteY23" fmla="*/ 103643 h 737797"/>
                <a:gd name="connsiteX24" fmla="*/ 416354 w 590237"/>
                <a:gd name="connsiteY24" fmla="*/ 127533 h 737797"/>
                <a:gd name="connsiteX25" fmla="*/ 451487 w 590237"/>
                <a:gd name="connsiteY25" fmla="*/ 148613 h 737797"/>
                <a:gd name="connsiteX26" fmla="*/ 571643 w 590237"/>
                <a:gd name="connsiteY26" fmla="*/ 147910 h 737797"/>
                <a:gd name="connsiteX27" fmla="*/ 592723 w 590237"/>
                <a:gd name="connsiteY27" fmla="*/ 169693 h 737797"/>
                <a:gd name="connsiteX28" fmla="*/ 592723 w 590237"/>
                <a:gd name="connsiteY28" fmla="*/ 569509 h 737797"/>
                <a:gd name="connsiteX29" fmla="*/ 570940 w 590237"/>
                <a:gd name="connsiteY29" fmla="*/ 592697 h 737797"/>
                <a:gd name="connsiteX30" fmla="*/ 455703 w 590237"/>
                <a:gd name="connsiteY30" fmla="*/ 591994 h 737797"/>
                <a:gd name="connsiteX31" fmla="*/ 421975 w 590237"/>
                <a:gd name="connsiteY31" fmla="*/ 605345 h 737797"/>
                <a:gd name="connsiteX32" fmla="*/ 424083 w 590237"/>
                <a:gd name="connsiteY32" fmla="*/ 629938 h 737797"/>
                <a:gd name="connsiteX33" fmla="*/ 407220 w 590237"/>
                <a:gd name="connsiteY33" fmla="*/ 735338 h 737797"/>
                <a:gd name="connsiteX34" fmla="*/ 398085 w 590237"/>
                <a:gd name="connsiteY34" fmla="*/ 740256 h 737797"/>
                <a:gd name="connsiteX35" fmla="*/ 341872 w 590237"/>
                <a:gd name="connsiteY35" fmla="*/ 739554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737797">
                  <a:moveTo>
                    <a:pt x="341872" y="739554"/>
                  </a:moveTo>
                  <a:cubicBezTo>
                    <a:pt x="328521" y="731121"/>
                    <a:pt x="314468" y="723392"/>
                    <a:pt x="303928" y="710744"/>
                  </a:cubicBezTo>
                  <a:cubicBezTo>
                    <a:pt x="280037" y="681935"/>
                    <a:pt x="281443" y="660153"/>
                    <a:pt x="309549" y="634857"/>
                  </a:cubicBezTo>
                  <a:cubicBezTo>
                    <a:pt x="316576" y="628533"/>
                    <a:pt x="330629" y="625722"/>
                    <a:pt x="325008" y="612372"/>
                  </a:cubicBezTo>
                  <a:cubicBezTo>
                    <a:pt x="319387" y="599724"/>
                    <a:pt x="309549" y="590589"/>
                    <a:pt x="293388" y="590589"/>
                  </a:cubicBezTo>
                  <a:cubicBezTo>
                    <a:pt x="252633" y="590589"/>
                    <a:pt x="211176" y="589886"/>
                    <a:pt x="170422" y="591292"/>
                  </a:cubicBezTo>
                  <a:cubicBezTo>
                    <a:pt x="152855" y="591994"/>
                    <a:pt x="149342" y="586373"/>
                    <a:pt x="150044" y="570212"/>
                  </a:cubicBezTo>
                  <a:cubicBezTo>
                    <a:pt x="151450" y="532971"/>
                    <a:pt x="150044" y="495729"/>
                    <a:pt x="150747" y="457785"/>
                  </a:cubicBezTo>
                  <a:cubicBezTo>
                    <a:pt x="150747" y="445840"/>
                    <a:pt x="149342" y="434598"/>
                    <a:pt x="140910" y="424760"/>
                  </a:cubicBezTo>
                  <a:cubicBezTo>
                    <a:pt x="130370" y="412815"/>
                    <a:pt x="121938" y="408599"/>
                    <a:pt x="108587" y="424760"/>
                  </a:cubicBezTo>
                  <a:cubicBezTo>
                    <a:pt x="77670" y="462001"/>
                    <a:pt x="50266" y="461299"/>
                    <a:pt x="18646" y="424760"/>
                  </a:cubicBezTo>
                  <a:cubicBezTo>
                    <a:pt x="-16487" y="384006"/>
                    <a:pt x="377" y="311631"/>
                    <a:pt x="49563" y="290552"/>
                  </a:cubicBezTo>
                  <a:cubicBezTo>
                    <a:pt x="72049" y="280714"/>
                    <a:pt x="87507" y="291254"/>
                    <a:pt x="102966" y="306010"/>
                  </a:cubicBezTo>
                  <a:cubicBezTo>
                    <a:pt x="110695" y="313036"/>
                    <a:pt x="112803" y="331306"/>
                    <a:pt x="128965" y="323576"/>
                  </a:cubicBezTo>
                  <a:cubicBezTo>
                    <a:pt x="143721" y="316550"/>
                    <a:pt x="150747" y="303199"/>
                    <a:pt x="150747" y="285633"/>
                  </a:cubicBezTo>
                  <a:cubicBezTo>
                    <a:pt x="150044" y="248392"/>
                    <a:pt x="152152" y="210448"/>
                    <a:pt x="150044" y="173207"/>
                  </a:cubicBezTo>
                  <a:cubicBezTo>
                    <a:pt x="148639" y="150721"/>
                    <a:pt x="157071" y="146505"/>
                    <a:pt x="177448" y="147208"/>
                  </a:cubicBezTo>
                  <a:cubicBezTo>
                    <a:pt x="214690" y="148613"/>
                    <a:pt x="251931" y="147208"/>
                    <a:pt x="289875" y="147910"/>
                  </a:cubicBezTo>
                  <a:cubicBezTo>
                    <a:pt x="303225" y="147910"/>
                    <a:pt x="312360" y="143695"/>
                    <a:pt x="320792" y="134560"/>
                  </a:cubicBezTo>
                  <a:cubicBezTo>
                    <a:pt x="329224" y="125425"/>
                    <a:pt x="329224" y="117696"/>
                    <a:pt x="318684" y="109967"/>
                  </a:cubicBezTo>
                  <a:cubicBezTo>
                    <a:pt x="299009" y="95211"/>
                    <a:pt x="281443" y="79049"/>
                    <a:pt x="291280" y="50943"/>
                  </a:cubicBezTo>
                  <a:cubicBezTo>
                    <a:pt x="301820" y="21431"/>
                    <a:pt x="330629" y="1756"/>
                    <a:pt x="362249" y="351"/>
                  </a:cubicBezTo>
                  <a:cubicBezTo>
                    <a:pt x="393166" y="-1757"/>
                    <a:pt x="419867" y="5270"/>
                    <a:pt x="439542" y="31268"/>
                  </a:cubicBezTo>
                  <a:cubicBezTo>
                    <a:pt x="459919" y="57969"/>
                    <a:pt x="457811" y="80455"/>
                    <a:pt x="433218" y="103643"/>
                  </a:cubicBezTo>
                  <a:cubicBezTo>
                    <a:pt x="426191" y="109967"/>
                    <a:pt x="409327" y="112777"/>
                    <a:pt x="416354" y="127533"/>
                  </a:cubicBezTo>
                  <a:cubicBezTo>
                    <a:pt x="422678" y="141587"/>
                    <a:pt x="434623" y="149316"/>
                    <a:pt x="451487" y="148613"/>
                  </a:cubicBezTo>
                  <a:cubicBezTo>
                    <a:pt x="491539" y="147910"/>
                    <a:pt x="531591" y="149316"/>
                    <a:pt x="571643" y="147910"/>
                  </a:cubicBezTo>
                  <a:cubicBezTo>
                    <a:pt x="589209" y="147208"/>
                    <a:pt x="592723" y="153532"/>
                    <a:pt x="592723" y="169693"/>
                  </a:cubicBezTo>
                  <a:cubicBezTo>
                    <a:pt x="592020" y="303199"/>
                    <a:pt x="592020" y="436003"/>
                    <a:pt x="592723" y="569509"/>
                  </a:cubicBezTo>
                  <a:cubicBezTo>
                    <a:pt x="592723" y="586373"/>
                    <a:pt x="589912" y="593400"/>
                    <a:pt x="570940" y="592697"/>
                  </a:cubicBezTo>
                  <a:cubicBezTo>
                    <a:pt x="532996" y="591292"/>
                    <a:pt x="494350" y="592697"/>
                    <a:pt x="455703" y="591994"/>
                  </a:cubicBezTo>
                  <a:cubicBezTo>
                    <a:pt x="442353" y="591994"/>
                    <a:pt x="431110" y="594805"/>
                    <a:pt x="421975" y="605345"/>
                  </a:cubicBezTo>
                  <a:cubicBezTo>
                    <a:pt x="414246" y="614479"/>
                    <a:pt x="413543" y="620804"/>
                    <a:pt x="424083" y="629938"/>
                  </a:cubicBezTo>
                  <a:cubicBezTo>
                    <a:pt x="467649" y="669287"/>
                    <a:pt x="460622" y="708637"/>
                    <a:pt x="407220" y="735338"/>
                  </a:cubicBezTo>
                  <a:cubicBezTo>
                    <a:pt x="404409" y="736743"/>
                    <a:pt x="401598" y="738851"/>
                    <a:pt x="398085" y="740256"/>
                  </a:cubicBezTo>
                  <a:cubicBezTo>
                    <a:pt x="378410" y="739554"/>
                    <a:pt x="360141" y="739554"/>
                    <a:pt x="341872" y="739554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72CA3AD-A75B-4E10-AADD-C3D1684E6B00}"/>
                </a:ext>
              </a:extLst>
            </p:cNvPr>
            <p:cNvSpPr/>
            <p:nvPr/>
          </p:nvSpPr>
          <p:spPr>
            <a:xfrm>
              <a:off x="1252934" y="-8368"/>
              <a:ext cx="1282731" cy="1026186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990E097-333E-440A-BC94-857183B3765F}"/>
                </a:ext>
              </a:extLst>
            </p:cNvPr>
            <p:cNvSpPr/>
            <p:nvPr/>
          </p:nvSpPr>
          <p:spPr>
            <a:xfrm>
              <a:off x="500852" y="490136"/>
              <a:ext cx="1282731" cy="1026186"/>
            </a:xfrm>
            <a:custGeom>
              <a:avLst/>
              <a:gdLst>
                <a:gd name="connsiteX0" fmla="*/ 510179 w 737797"/>
                <a:gd name="connsiteY0" fmla="*/ 592182 h 590237"/>
                <a:gd name="connsiteX1" fmla="*/ 449750 w 737797"/>
                <a:gd name="connsiteY1" fmla="*/ 592182 h 590237"/>
                <a:gd name="connsiteX2" fmla="*/ 408293 w 737797"/>
                <a:gd name="connsiteY2" fmla="*/ 569697 h 590237"/>
                <a:gd name="connsiteX3" fmla="*/ 412509 w 737797"/>
                <a:gd name="connsiteY3" fmla="*/ 532456 h 590237"/>
                <a:gd name="connsiteX4" fmla="*/ 438507 w 737797"/>
                <a:gd name="connsiteY4" fmla="*/ 486783 h 590237"/>
                <a:gd name="connsiteX5" fmla="*/ 378781 w 737797"/>
                <a:gd name="connsiteY5" fmla="*/ 443218 h 590237"/>
                <a:gd name="connsiteX6" fmla="*/ 314838 w 737797"/>
                <a:gd name="connsiteY6" fmla="*/ 465703 h 590237"/>
                <a:gd name="connsiteX7" fmla="*/ 319757 w 737797"/>
                <a:gd name="connsiteY7" fmla="*/ 526132 h 590237"/>
                <a:gd name="connsiteX8" fmla="*/ 338729 w 737797"/>
                <a:gd name="connsiteY8" fmla="*/ 558455 h 590237"/>
                <a:gd name="connsiteX9" fmla="*/ 298677 w 737797"/>
                <a:gd name="connsiteY9" fmla="*/ 591480 h 590237"/>
                <a:gd name="connsiteX10" fmla="*/ 161658 w 737797"/>
                <a:gd name="connsiteY10" fmla="*/ 592182 h 590237"/>
                <a:gd name="connsiteX11" fmla="*/ 149712 w 737797"/>
                <a:gd name="connsiteY11" fmla="*/ 573913 h 590237"/>
                <a:gd name="connsiteX12" fmla="*/ 149712 w 737797"/>
                <a:gd name="connsiteY12" fmla="*/ 458676 h 590237"/>
                <a:gd name="connsiteX13" fmla="*/ 141983 w 737797"/>
                <a:gd name="connsiteY13" fmla="*/ 427759 h 590237"/>
                <a:gd name="connsiteX14" fmla="*/ 108255 w 737797"/>
                <a:gd name="connsiteY14" fmla="*/ 426354 h 590237"/>
                <a:gd name="connsiteX15" fmla="*/ 55555 w 737797"/>
                <a:gd name="connsiteY15" fmla="*/ 450947 h 590237"/>
                <a:gd name="connsiteX16" fmla="*/ 4261 w 737797"/>
                <a:gd name="connsiteY16" fmla="*/ 398950 h 590237"/>
                <a:gd name="connsiteX17" fmla="*/ 35178 w 737797"/>
                <a:gd name="connsiteY17" fmla="*/ 299172 h 590237"/>
                <a:gd name="connsiteX18" fmla="*/ 102634 w 737797"/>
                <a:gd name="connsiteY18" fmla="*/ 306901 h 590237"/>
                <a:gd name="connsiteX19" fmla="*/ 128632 w 737797"/>
                <a:gd name="connsiteY19" fmla="*/ 324468 h 590237"/>
                <a:gd name="connsiteX20" fmla="*/ 149712 w 737797"/>
                <a:gd name="connsiteY20" fmla="*/ 289334 h 590237"/>
                <a:gd name="connsiteX21" fmla="*/ 149010 w 737797"/>
                <a:gd name="connsiteY21" fmla="*/ 174097 h 590237"/>
                <a:gd name="connsiteX22" fmla="*/ 174305 w 737797"/>
                <a:gd name="connsiteY22" fmla="*/ 148802 h 590237"/>
                <a:gd name="connsiteX23" fmla="*/ 286732 w 737797"/>
                <a:gd name="connsiteY23" fmla="*/ 149504 h 590237"/>
                <a:gd name="connsiteX24" fmla="*/ 310622 w 737797"/>
                <a:gd name="connsiteY24" fmla="*/ 144586 h 590237"/>
                <a:gd name="connsiteX25" fmla="*/ 314136 w 737797"/>
                <a:gd name="connsiteY25" fmla="*/ 108047 h 590237"/>
                <a:gd name="connsiteX26" fmla="*/ 311325 w 737797"/>
                <a:gd name="connsiteY26" fmla="*/ 23025 h 590237"/>
                <a:gd name="connsiteX27" fmla="*/ 439913 w 737797"/>
                <a:gd name="connsiteY27" fmla="*/ 32862 h 590237"/>
                <a:gd name="connsiteX28" fmla="*/ 433589 w 737797"/>
                <a:gd name="connsiteY28" fmla="*/ 104534 h 590237"/>
                <a:gd name="connsiteX29" fmla="*/ 416724 w 737797"/>
                <a:gd name="connsiteY29" fmla="*/ 128424 h 590237"/>
                <a:gd name="connsiteX30" fmla="*/ 451858 w 737797"/>
                <a:gd name="connsiteY30" fmla="*/ 149504 h 590237"/>
                <a:gd name="connsiteX31" fmla="*/ 572013 w 737797"/>
                <a:gd name="connsiteY31" fmla="*/ 148802 h 590237"/>
                <a:gd name="connsiteX32" fmla="*/ 590985 w 737797"/>
                <a:gd name="connsiteY32" fmla="*/ 168476 h 590237"/>
                <a:gd name="connsiteX33" fmla="*/ 590283 w 737797"/>
                <a:gd name="connsiteY33" fmla="*/ 283713 h 590237"/>
                <a:gd name="connsiteX34" fmla="*/ 597309 w 737797"/>
                <a:gd name="connsiteY34" fmla="*/ 312522 h 590237"/>
                <a:gd name="connsiteX35" fmla="*/ 633145 w 737797"/>
                <a:gd name="connsiteY35" fmla="*/ 314630 h 590237"/>
                <a:gd name="connsiteX36" fmla="*/ 719573 w 737797"/>
                <a:gd name="connsiteY36" fmla="*/ 312522 h 590237"/>
                <a:gd name="connsiteX37" fmla="*/ 694980 w 737797"/>
                <a:gd name="connsiteY37" fmla="*/ 448136 h 590237"/>
                <a:gd name="connsiteX38" fmla="*/ 636659 w 737797"/>
                <a:gd name="connsiteY38" fmla="*/ 433380 h 590237"/>
                <a:gd name="connsiteX39" fmla="*/ 612768 w 737797"/>
                <a:gd name="connsiteY39" fmla="*/ 417219 h 590237"/>
                <a:gd name="connsiteX40" fmla="*/ 590283 w 737797"/>
                <a:gd name="connsiteY40" fmla="*/ 451650 h 590237"/>
                <a:gd name="connsiteX41" fmla="*/ 590985 w 737797"/>
                <a:gd name="connsiteY41" fmla="*/ 569697 h 590237"/>
                <a:gd name="connsiteX42" fmla="*/ 567797 w 737797"/>
                <a:gd name="connsiteY42" fmla="*/ 593588 h 590237"/>
                <a:gd name="connsiteX43" fmla="*/ 510179 w 737797"/>
                <a:gd name="connsiteY43" fmla="*/ 592182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737797" h="590237">
                  <a:moveTo>
                    <a:pt x="510179" y="592182"/>
                  </a:moveTo>
                  <a:cubicBezTo>
                    <a:pt x="489802" y="592182"/>
                    <a:pt x="470127" y="592182"/>
                    <a:pt x="449750" y="592182"/>
                  </a:cubicBezTo>
                  <a:cubicBezTo>
                    <a:pt x="431481" y="592182"/>
                    <a:pt x="418833" y="583751"/>
                    <a:pt x="408293" y="569697"/>
                  </a:cubicBezTo>
                  <a:cubicBezTo>
                    <a:pt x="397753" y="555644"/>
                    <a:pt x="397753" y="543699"/>
                    <a:pt x="412509" y="532456"/>
                  </a:cubicBezTo>
                  <a:cubicBezTo>
                    <a:pt x="427264" y="521213"/>
                    <a:pt x="445534" y="509971"/>
                    <a:pt x="438507" y="486783"/>
                  </a:cubicBezTo>
                  <a:cubicBezTo>
                    <a:pt x="430778" y="460785"/>
                    <a:pt x="407590" y="445326"/>
                    <a:pt x="378781" y="443218"/>
                  </a:cubicBezTo>
                  <a:cubicBezTo>
                    <a:pt x="354188" y="441813"/>
                    <a:pt x="331702" y="444623"/>
                    <a:pt x="314838" y="465703"/>
                  </a:cubicBezTo>
                  <a:cubicBezTo>
                    <a:pt x="294461" y="490296"/>
                    <a:pt x="295164" y="504349"/>
                    <a:pt x="319757" y="526132"/>
                  </a:cubicBezTo>
                  <a:cubicBezTo>
                    <a:pt x="329594" y="534564"/>
                    <a:pt x="345053" y="540186"/>
                    <a:pt x="338729" y="558455"/>
                  </a:cubicBezTo>
                  <a:cubicBezTo>
                    <a:pt x="331702" y="576724"/>
                    <a:pt x="317649" y="590777"/>
                    <a:pt x="298677" y="591480"/>
                  </a:cubicBezTo>
                  <a:cubicBezTo>
                    <a:pt x="253004" y="593588"/>
                    <a:pt x="207331" y="591480"/>
                    <a:pt x="161658" y="592182"/>
                  </a:cubicBezTo>
                  <a:cubicBezTo>
                    <a:pt x="146199" y="592182"/>
                    <a:pt x="149712" y="581642"/>
                    <a:pt x="149712" y="573913"/>
                  </a:cubicBezTo>
                  <a:cubicBezTo>
                    <a:pt x="149712" y="535267"/>
                    <a:pt x="149712" y="497323"/>
                    <a:pt x="149712" y="458676"/>
                  </a:cubicBezTo>
                  <a:cubicBezTo>
                    <a:pt x="149712" y="447434"/>
                    <a:pt x="149712" y="436894"/>
                    <a:pt x="141983" y="427759"/>
                  </a:cubicBezTo>
                  <a:cubicBezTo>
                    <a:pt x="131443" y="415111"/>
                    <a:pt x="121606" y="407382"/>
                    <a:pt x="108255" y="426354"/>
                  </a:cubicBezTo>
                  <a:cubicBezTo>
                    <a:pt x="95607" y="443920"/>
                    <a:pt x="80149" y="459379"/>
                    <a:pt x="55555" y="450947"/>
                  </a:cubicBezTo>
                  <a:cubicBezTo>
                    <a:pt x="30259" y="442515"/>
                    <a:pt x="11288" y="426354"/>
                    <a:pt x="4261" y="398950"/>
                  </a:cubicBezTo>
                  <a:cubicBezTo>
                    <a:pt x="-6982" y="356087"/>
                    <a:pt x="4261" y="320954"/>
                    <a:pt x="35178" y="299172"/>
                  </a:cubicBezTo>
                  <a:cubicBezTo>
                    <a:pt x="61177" y="280902"/>
                    <a:pt x="80149" y="283713"/>
                    <a:pt x="102634" y="306901"/>
                  </a:cubicBezTo>
                  <a:cubicBezTo>
                    <a:pt x="109661" y="313928"/>
                    <a:pt x="111769" y="331494"/>
                    <a:pt x="128632" y="324468"/>
                  </a:cubicBezTo>
                  <a:cubicBezTo>
                    <a:pt x="143388" y="317441"/>
                    <a:pt x="149712" y="304793"/>
                    <a:pt x="149712" y="289334"/>
                  </a:cubicBezTo>
                  <a:cubicBezTo>
                    <a:pt x="149712" y="250688"/>
                    <a:pt x="151118" y="212744"/>
                    <a:pt x="149010" y="174097"/>
                  </a:cubicBezTo>
                  <a:cubicBezTo>
                    <a:pt x="148307" y="153720"/>
                    <a:pt x="153225" y="147396"/>
                    <a:pt x="174305" y="148802"/>
                  </a:cubicBezTo>
                  <a:cubicBezTo>
                    <a:pt x="211547" y="150910"/>
                    <a:pt x="249491" y="149504"/>
                    <a:pt x="286732" y="149504"/>
                  </a:cubicBezTo>
                  <a:cubicBezTo>
                    <a:pt x="295164" y="149504"/>
                    <a:pt x="302893" y="149504"/>
                    <a:pt x="310622" y="144586"/>
                  </a:cubicBezTo>
                  <a:cubicBezTo>
                    <a:pt x="330297" y="132640"/>
                    <a:pt x="331000" y="122803"/>
                    <a:pt x="314136" y="108047"/>
                  </a:cubicBezTo>
                  <a:cubicBezTo>
                    <a:pt x="281110" y="79941"/>
                    <a:pt x="280408" y="52537"/>
                    <a:pt x="311325" y="23025"/>
                  </a:cubicBezTo>
                  <a:cubicBezTo>
                    <a:pt x="346458" y="-11406"/>
                    <a:pt x="409698" y="-6487"/>
                    <a:pt x="439913" y="32862"/>
                  </a:cubicBezTo>
                  <a:cubicBezTo>
                    <a:pt x="460993" y="59563"/>
                    <a:pt x="458884" y="81346"/>
                    <a:pt x="433589" y="104534"/>
                  </a:cubicBezTo>
                  <a:cubicBezTo>
                    <a:pt x="426562" y="111560"/>
                    <a:pt x="410401" y="114371"/>
                    <a:pt x="416724" y="128424"/>
                  </a:cubicBezTo>
                  <a:cubicBezTo>
                    <a:pt x="423049" y="141775"/>
                    <a:pt x="434994" y="149504"/>
                    <a:pt x="451858" y="149504"/>
                  </a:cubicBezTo>
                  <a:cubicBezTo>
                    <a:pt x="491910" y="148802"/>
                    <a:pt x="531962" y="150207"/>
                    <a:pt x="572013" y="148802"/>
                  </a:cubicBezTo>
                  <a:cubicBezTo>
                    <a:pt x="588175" y="148099"/>
                    <a:pt x="591688" y="153720"/>
                    <a:pt x="590985" y="168476"/>
                  </a:cubicBezTo>
                  <a:cubicBezTo>
                    <a:pt x="589580" y="207123"/>
                    <a:pt x="590985" y="245067"/>
                    <a:pt x="590283" y="283713"/>
                  </a:cubicBezTo>
                  <a:cubicBezTo>
                    <a:pt x="590283" y="294253"/>
                    <a:pt x="590985" y="304090"/>
                    <a:pt x="597309" y="312522"/>
                  </a:cubicBezTo>
                  <a:cubicBezTo>
                    <a:pt x="607849" y="325873"/>
                    <a:pt x="617687" y="333602"/>
                    <a:pt x="633145" y="314630"/>
                  </a:cubicBezTo>
                  <a:cubicBezTo>
                    <a:pt x="661954" y="278794"/>
                    <a:pt x="687953" y="279497"/>
                    <a:pt x="719573" y="312522"/>
                  </a:cubicBezTo>
                  <a:cubicBezTo>
                    <a:pt x="756112" y="351872"/>
                    <a:pt x="742761" y="424948"/>
                    <a:pt x="694980" y="448136"/>
                  </a:cubicBezTo>
                  <a:cubicBezTo>
                    <a:pt x="671089" y="459379"/>
                    <a:pt x="653522" y="450947"/>
                    <a:pt x="636659" y="433380"/>
                  </a:cubicBezTo>
                  <a:cubicBezTo>
                    <a:pt x="630334" y="426354"/>
                    <a:pt x="627524" y="410895"/>
                    <a:pt x="612768" y="417219"/>
                  </a:cubicBezTo>
                  <a:cubicBezTo>
                    <a:pt x="598012" y="423543"/>
                    <a:pt x="590283" y="435488"/>
                    <a:pt x="590283" y="451650"/>
                  </a:cubicBezTo>
                  <a:cubicBezTo>
                    <a:pt x="590283" y="490999"/>
                    <a:pt x="588877" y="530348"/>
                    <a:pt x="590985" y="569697"/>
                  </a:cubicBezTo>
                  <a:cubicBezTo>
                    <a:pt x="591688" y="587967"/>
                    <a:pt x="587472" y="595696"/>
                    <a:pt x="567797" y="593588"/>
                  </a:cubicBezTo>
                  <a:cubicBezTo>
                    <a:pt x="548826" y="590777"/>
                    <a:pt x="529151" y="592182"/>
                    <a:pt x="510179" y="59218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A5B3674-1517-4303-B2F4-7903BADB5CC9}"/>
                </a:ext>
              </a:extLst>
            </p:cNvPr>
            <p:cNvSpPr/>
            <p:nvPr/>
          </p:nvSpPr>
          <p:spPr>
            <a:xfrm>
              <a:off x="11198565" y="5820543"/>
              <a:ext cx="1026185" cy="1026186"/>
            </a:xfrm>
            <a:custGeom>
              <a:avLst/>
              <a:gdLst>
                <a:gd name="connsiteX0" fmla="*/ 592633 w 590237"/>
                <a:gd name="connsiteY0" fmla="*/ 370707 h 590237"/>
                <a:gd name="connsiteX1" fmla="*/ 592633 w 590237"/>
                <a:gd name="connsiteY1" fmla="*/ 570966 h 590237"/>
                <a:gd name="connsiteX2" fmla="*/ 573661 w 590237"/>
                <a:gd name="connsiteY2" fmla="*/ 591344 h 590237"/>
                <a:gd name="connsiteX3" fmla="*/ 168224 w 590237"/>
                <a:gd name="connsiteY3" fmla="*/ 591344 h 590237"/>
                <a:gd name="connsiteX4" fmla="*/ 148550 w 590237"/>
                <a:gd name="connsiteY4" fmla="*/ 571669 h 590237"/>
                <a:gd name="connsiteX5" fmla="*/ 149253 w 590237"/>
                <a:gd name="connsiteY5" fmla="*/ 453621 h 590237"/>
                <a:gd name="connsiteX6" fmla="*/ 138713 w 590237"/>
                <a:gd name="connsiteY6" fmla="*/ 424110 h 590237"/>
                <a:gd name="connsiteX7" fmla="*/ 109903 w 590237"/>
                <a:gd name="connsiteY7" fmla="*/ 424110 h 590237"/>
                <a:gd name="connsiteX8" fmla="*/ 50177 w 590237"/>
                <a:gd name="connsiteY8" fmla="*/ 450108 h 590237"/>
                <a:gd name="connsiteX9" fmla="*/ 288 w 590237"/>
                <a:gd name="connsiteY9" fmla="*/ 381247 h 590237"/>
                <a:gd name="connsiteX10" fmla="*/ 38934 w 590237"/>
                <a:gd name="connsiteY10" fmla="*/ 296927 h 590237"/>
                <a:gd name="connsiteX11" fmla="*/ 103579 w 590237"/>
                <a:gd name="connsiteY11" fmla="*/ 309575 h 590237"/>
                <a:gd name="connsiteX12" fmla="*/ 128173 w 590237"/>
                <a:gd name="connsiteY12" fmla="*/ 325034 h 590237"/>
                <a:gd name="connsiteX13" fmla="*/ 148550 w 590237"/>
                <a:gd name="connsiteY13" fmla="*/ 292008 h 590237"/>
                <a:gd name="connsiteX14" fmla="*/ 147847 w 590237"/>
                <a:gd name="connsiteY14" fmla="*/ 171853 h 590237"/>
                <a:gd name="connsiteX15" fmla="*/ 168224 w 590237"/>
                <a:gd name="connsiteY15" fmla="*/ 150071 h 590237"/>
                <a:gd name="connsiteX16" fmla="*/ 280650 w 590237"/>
                <a:gd name="connsiteY16" fmla="*/ 150773 h 590237"/>
                <a:gd name="connsiteX17" fmla="*/ 307352 w 590237"/>
                <a:gd name="connsiteY17" fmla="*/ 145854 h 590237"/>
                <a:gd name="connsiteX18" fmla="*/ 312270 w 590237"/>
                <a:gd name="connsiteY18" fmla="*/ 107911 h 590237"/>
                <a:gd name="connsiteX19" fmla="*/ 287677 w 590237"/>
                <a:gd name="connsiteY19" fmla="*/ 59427 h 590237"/>
                <a:gd name="connsiteX20" fmla="*/ 337566 w 590237"/>
                <a:gd name="connsiteY20" fmla="*/ 5322 h 590237"/>
                <a:gd name="connsiteX21" fmla="*/ 438750 w 590237"/>
                <a:gd name="connsiteY21" fmla="*/ 33428 h 590237"/>
                <a:gd name="connsiteX22" fmla="*/ 431723 w 590237"/>
                <a:gd name="connsiteY22" fmla="*/ 105100 h 590237"/>
                <a:gd name="connsiteX23" fmla="*/ 416265 w 590237"/>
                <a:gd name="connsiteY23" fmla="*/ 129693 h 590237"/>
                <a:gd name="connsiteX24" fmla="*/ 451398 w 590237"/>
                <a:gd name="connsiteY24" fmla="*/ 150773 h 590237"/>
                <a:gd name="connsiteX25" fmla="*/ 566635 w 590237"/>
                <a:gd name="connsiteY25" fmla="*/ 150071 h 590237"/>
                <a:gd name="connsiteX26" fmla="*/ 592633 w 590237"/>
                <a:gd name="connsiteY26" fmla="*/ 174664 h 590237"/>
                <a:gd name="connsiteX27" fmla="*/ 592633 w 590237"/>
                <a:gd name="connsiteY27" fmla="*/ 370707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90237" h="590237">
                  <a:moveTo>
                    <a:pt x="592633" y="370707"/>
                  </a:moveTo>
                  <a:cubicBezTo>
                    <a:pt x="592633" y="437460"/>
                    <a:pt x="591931" y="504213"/>
                    <a:pt x="592633" y="570966"/>
                  </a:cubicBezTo>
                  <a:cubicBezTo>
                    <a:pt x="592633" y="585722"/>
                    <a:pt x="589823" y="591344"/>
                    <a:pt x="573661" y="591344"/>
                  </a:cubicBezTo>
                  <a:cubicBezTo>
                    <a:pt x="438750" y="590641"/>
                    <a:pt x="303136" y="590641"/>
                    <a:pt x="168224" y="591344"/>
                  </a:cubicBezTo>
                  <a:cubicBezTo>
                    <a:pt x="152063" y="591344"/>
                    <a:pt x="148550" y="586425"/>
                    <a:pt x="148550" y="571669"/>
                  </a:cubicBezTo>
                  <a:cubicBezTo>
                    <a:pt x="149253" y="532320"/>
                    <a:pt x="148550" y="492971"/>
                    <a:pt x="149253" y="453621"/>
                  </a:cubicBezTo>
                  <a:cubicBezTo>
                    <a:pt x="149253" y="442379"/>
                    <a:pt x="147144" y="432541"/>
                    <a:pt x="138713" y="424110"/>
                  </a:cubicBezTo>
                  <a:cubicBezTo>
                    <a:pt x="128875" y="414272"/>
                    <a:pt x="120443" y="409353"/>
                    <a:pt x="109903" y="424110"/>
                  </a:cubicBezTo>
                  <a:cubicBezTo>
                    <a:pt x="95147" y="444487"/>
                    <a:pt x="77581" y="461351"/>
                    <a:pt x="50177" y="450108"/>
                  </a:cubicBezTo>
                  <a:cubicBezTo>
                    <a:pt x="20665" y="437460"/>
                    <a:pt x="2396" y="415678"/>
                    <a:pt x="288" y="381247"/>
                  </a:cubicBezTo>
                  <a:cubicBezTo>
                    <a:pt x="-1820" y="345411"/>
                    <a:pt x="7314" y="316602"/>
                    <a:pt x="38934" y="296927"/>
                  </a:cubicBezTo>
                  <a:cubicBezTo>
                    <a:pt x="63528" y="281468"/>
                    <a:pt x="81797" y="285685"/>
                    <a:pt x="103579" y="309575"/>
                  </a:cubicBezTo>
                  <a:cubicBezTo>
                    <a:pt x="109903" y="316602"/>
                    <a:pt x="113416" y="332763"/>
                    <a:pt x="128173" y="325034"/>
                  </a:cubicBezTo>
                  <a:cubicBezTo>
                    <a:pt x="140821" y="318710"/>
                    <a:pt x="148550" y="308170"/>
                    <a:pt x="148550" y="292008"/>
                  </a:cubicBezTo>
                  <a:cubicBezTo>
                    <a:pt x="147847" y="251957"/>
                    <a:pt x="149253" y="211905"/>
                    <a:pt x="147847" y="171853"/>
                  </a:cubicBezTo>
                  <a:cubicBezTo>
                    <a:pt x="147144" y="155692"/>
                    <a:pt x="150658" y="149368"/>
                    <a:pt x="168224" y="150071"/>
                  </a:cubicBezTo>
                  <a:cubicBezTo>
                    <a:pt x="205466" y="151476"/>
                    <a:pt x="243409" y="150773"/>
                    <a:pt x="280650" y="150773"/>
                  </a:cubicBezTo>
                  <a:cubicBezTo>
                    <a:pt x="289785" y="150773"/>
                    <a:pt x="298920" y="150773"/>
                    <a:pt x="307352" y="145854"/>
                  </a:cubicBezTo>
                  <a:cubicBezTo>
                    <a:pt x="327729" y="135314"/>
                    <a:pt x="329134" y="122667"/>
                    <a:pt x="312270" y="107911"/>
                  </a:cubicBezTo>
                  <a:cubicBezTo>
                    <a:pt x="297515" y="95263"/>
                    <a:pt x="282056" y="81209"/>
                    <a:pt x="287677" y="59427"/>
                  </a:cubicBezTo>
                  <a:cubicBezTo>
                    <a:pt x="294704" y="33428"/>
                    <a:pt x="312270" y="13754"/>
                    <a:pt x="337566" y="5322"/>
                  </a:cubicBezTo>
                  <a:cubicBezTo>
                    <a:pt x="374808" y="-8029"/>
                    <a:pt x="416265" y="4619"/>
                    <a:pt x="438750" y="33428"/>
                  </a:cubicBezTo>
                  <a:cubicBezTo>
                    <a:pt x="459830" y="60129"/>
                    <a:pt x="457019" y="81209"/>
                    <a:pt x="431723" y="105100"/>
                  </a:cubicBezTo>
                  <a:cubicBezTo>
                    <a:pt x="424697" y="111424"/>
                    <a:pt x="409238" y="114235"/>
                    <a:pt x="416265" y="129693"/>
                  </a:cubicBezTo>
                  <a:cubicBezTo>
                    <a:pt x="423292" y="143747"/>
                    <a:pt x="435939" y="150773"/>
                    <a:pt x="451398" y="150773"/>
                  </a:cubicBezTo>
                  <a:cubicBezTo>
                    <a:pt x="490045" y="150773"/>
                    <a:pt x="527988" y="152179"/>
                    <a:pt x="566635" y="150071"/>
                  </a:cubicBezTo>
                  <a:cubicBezTo>
                    <a:pt x="586309" y="149368"/>
                    <a:pt x="593336" y="152881"/>
                    <a:pt x="592633" y="174664"/>
                  </a:cubicBezTo>
                  <a:cubicBezTo>
                    <a:pt x="591931" y="239309"/>
                    <a:pt x="592633" y="305359"/>
                    <a:pt x="592633" y="37070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99882A3-7BB8-45B6-902A-39AACF60C754}"/>
                </a:ext>
              </a:extLst>
            </p:cNvPr>
            <p:cNvSpPr/>
            <p:nvPr/>
          </p:nvSpPr>
          <p:spPr>
            <a:xfrm>
              <a:off x="11189772" y="1260583"/>
              <a:ext cx="1026185" cy="1026186"/>
            </a:xfrm>
            <a:custGeom>
              <a:avLst/>
              <a:gdLst>
                <a:gd name="connsiteX0" fmla="*/ 511508 w 590237"/>
                <a:gd name="connsiteY0" fmla="*/ 592383 h 590237"/>
                <a:gd name="connsiteX1" fmla="*/ 451079 w 590237"/>
                <a:gd name="connsiteY1" fmla="*/ 592383 h 590237"/>
                <a:gd name="connsiteX2" fmla="*/ 411027 w 590237"/>
                <a:gd name="connsiteY2" fmla="*/ 572006 h 590237"/>
                <a:gd name="connsiteX3" fmla="*/ 414541 w 590237"/>
                <a:gd name="connsiteY3" fmla="*/ 532656 h 590237"/>
                <a:gd name="connsiteX4" fmla="*/ 438431 w 590237"/>
                <a:gd name="connsiteY4" fmla="*/ 483470 h 590237"/>
                <a:gd name="connsiteX5" fmla="*/ 378705 w 590237"/>
                <a:gd name="connsiteY5" fmla="*/ 443418 h 590237"/>
                <a:gd name="connsiteX6" fmla="*/ 311249 w 590237"/>
                <a:gd name="connsiteY6" fmla="*/ 470822 h 590237"/>
                <a:gd name="connsiteX7" fmla="*/ 318978 w 590237"/>
                <a:gd name="connsiteY7" fmla="*/ 525630 h 590237"/>
                <a:gd name="connsiteX8" fmla="*/ 339356 w 590237"/>
                <a:gd name="connsiteY8" fmla="*/ 559358 h 590237"/>
                <a:gd name="connsiteX9" fmla="*/ 295791 w 590237"/>
                <a:gd name="connsiteY9" fmla="*/ 591680 h 590237"/>
                <a:gd name="connsiteX10" fmla="*/ 164392 w 590237"/>
                <a:gd name="connsiteY10" fmla="*/ 592383 h 590237"/>
                <a:gd name="connsiteX11" fmla="*/ 149636 w 590237"/>
                <a:gd name="connsiteY11" fmla="*/ 573411 h 590237"/>
                <a:gd name="connsiteX12" fmla="*/ 149636 w 590237"/>
                <a:gd name="connsiteY12" fmla="*/ 456066 h 590237"/>
                <a:gd name="connsiteX13" fmla="*/ 140502 w 590237"/>
                <a:gd name="connsiteY13" fmla="*/ 425852 h 590237"/>
                <a:gd name="connsiteX14" fmla="*/ 110287 w 590237"/>
                <a:gd name="connsiteY14" fmla="*/ 425149 h 590237"/>
                <a:gd name="connsiteX15" fmla="*/ 55480 w 590237"/>
                <a:gd name="connsiteY15" fmla="*/ 451147 h 590237"/>
                <a:gd name="connsiteX16" fmla="*/ 2077 w 590237"/>
                <a:gd name="connsiteY16" fmla="*/ 390718 h 590237"/>
                <a:gd name="connsiteX17" fmla="*/ 40724 w 590237"/>
                <a:gd name="connsiteY17" fmla="*/ 296561 h 590237"/>
                <a:gd name="connsiteX18" fmla="*/ 104666 w 590237"/>
                <a:gd name="connsiteY18" fmla="*/ 309912 h 590237"/>
                <a:gd name="connsiteX19" fmla="*/ 126449 w 590237"/>
                <a:gd name="connsiteY19" fmla="*/ 325370 h 590237"/>
                <a:gd name="connsiteX20" fmla="*/ 148231 w 590237"/>
                <a:gd name="connsiteY20" fmla="*/ 293750 h 590237"/>
                <a:gd name="connsiteX21" fmla="*/ 147528 w 590237"/>
                <a:gd name="connsiteY21" fmla="*/ 178514 h 590237"/>
                <a:gd name="connsiteX22" fmla="*/ 179148 w 590237"/>
                <a:gd name="connsiteY22" fmla="*/ 148299 h 590237"/>
                <a:gd name="connsiteX23" fmla="*/ 285953 w 590237"/>
                <a:gd name="connsiteY23" fmla="*/ 149002 h 590237"/>
                <a:gd name="connsiteX24" fmla="*/ 314060 w 590237"/>
                <a:gd name="connsiteY24" fmla="*/ 140570 h 590237"/>
                <a:gd name="connsiteX25" fmla="*/ 315465 w 590237"/>
                <a:gd name="connsiteY25" fmla="*/ 108950 h 590237"/>
                <a:gd name="connsiteX26" fmla="*/ 318978 w 590237"/>
                <a:gd name="connsiteY26" fmla="*/ 15496 h 590237"/>
                <a:gd name="connsiteX27" fmla="*/ 449674 w 590237"/>
                <a:gd name="connsiteY27" fmla="*/ 48521 h 590237"/>
                <a:gd name="connsiteX28" fmla="*/ 433513 w 590237"/>
                <a:gd name="connsiteY28" fmla="*/ 104031 h 590237"/>
                <a:gd name="connsiteX29" fmla="*/ 416649 w 590237"/>
                <a:gd name="connsiteY29" fmla="*/ 128624 h 590237"/>
                <a:gd name="connsiteX30" fmla="*/ 451782 w 590237"/>
                <a:gd name="connsiteY30" fmla="*/ 149704 h 590237"/>
                <a:gd name="connsiteX31" fmla="*/ 571938 w 590237"/>
                <a:gd name="connsiteY31" fmla="*/ 149002 h 590237"/>
                <a:gd name="connsiteX32" fmla="*/ 592315 w 590237"/>
                <a:gd name="connsiteY32" fmla="*/ 167974 h 590237"/>
                <a:gd name="connsiteX33" fmla="*/ 592315 w 590237"/>
                <a:gd name="connsiteY33" fmla="*/ 572708 h 590237"/>
                <a:gd name="connsiteX34" fmla="*/ 573343 w 590237"/>
                <a:gd name="connsiteY34" fmla="*/ 593086 h 590237"/>
                <a:gd name="connsiteX35" fmla="*/ 511508 w 590237"/>
                <a:gd name="connsiteY35" fmla="*/ 59238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590237">
                  <a:moveTo>
                    <a:pt x="511508" y="592383"/>
                  </a:moveTo>
                  <a:cubicBezTo>
                    <a:pt x="491131" y="592383"/>
                    <a:pt x="471457" y="592383"/>
                    <a:pt x="451079" y="592383"/>
                  </a:cubicBezTo>
                  <a:cubicBezTo>
                    <a:pt x="434215" y="592383"/>
                    <a:pt x="421567" y="584653"/>
                    <a:pt x="411027" y="572006"/>
                  </a:cubicBezTo>
                  <a:cubicBezTo>
                    <a:pt x="399785" y="557952"/>
                    <a:pt x="397677" y="545304"/>
                    <a:pt x="414541" y="532656"/>
                  </a:cubicBezTo>
                  <a:cubicBezTo>
                    <a:pt x="430702" y="520711"/>
                    <a:pt x="449674" y="508063"/>
                    <a:pt x="438431" y="483470"/>
                  </a:cubicBezTo>
                  <a:cubicBezTo>
                    <a:pt x="427189" y="458876"/>
                    <a:pt x="408217" y="443418"/>
                    <a:pt x="378705" y="443418"/>
                  </a:cubicBezTo>
                  <a:cubicBezTo>
                    <a:pt x="351301" y="442715"/>
                    <a:pt x="328816" y="447634"/>
                    <a:pt x="311249" y="470822"/>
                  </a:cubicBezTo>
                  <a:cubicBezTo>
                    <a:pt x="295791" y="491902"/>
                    <a:pt x="299304" y="508766"/>
                    <a:pt x="318978" y="525630"/>
                  </a:cubicBezTo>
                  <a:cubicBezTo>
                    <a:pt x="329518" y="534062"/>
                    <a:pt x="347085" y="541088"/>
                    <a:pt x="339356" y="559358"/>
                  </a:cubicBezTo>
                  <a:cubicBezTo>
                    <a:pt x="331626" y="577627"/>
                    <a:pt x="316871" y="590978"/>
                    <a:pt x="295791" y="591680"/>
                  </a:cubicBezTo>
                  <a:cubicBezTo>
                    <a:pt x="252225" y="592383"/>
                    <a:pt x="207958" y="590978"/>
                    <a:pt x="164392" y="592383"/>
                  </a:cubicBezTo>
                  <a:cubicBezTo>
                    <a:pt x="148231" y="593086"/>
                    <a:pt x="149636" y="583248"/>
                    <a:pt x="149636" y="573411"/>
                  </a:cubicBezTo>
                  <a:cubicBezTo>
                    <a:pt x="149636" y="534062"/>
                    <a:pt x="149636" y="494713"/>
                    <a:pt x="149636" y="456066"/>
                  </a:cubicBezTo>
                  <a:cubicBezTo>
                    <a:pt x="149636" y="444823"/>
                    <a:pt x="149636" y="434283"/>
                    <a:pt x="140502" y="425852"/>
                  </a:cubicBezTo>
                  <a:cubicBezTo>
                    <a:pt x="130665" y="416014"/>
                    <a:pt x="121530" y="409690"/>
                    <a:pt x="110287" y="425149"/>
                  </a:cubicBezTo>
                  <a:cubicBezTo>
                    <a:pt x="96937" y="443418"/>
                    <a:pt x="81478" y="460282"/>
                    <a:pt x="55480" y="451147"/>
                  </a:cubicBezTo>
                  <a:cubicBezTo>
                    <a:pt x="26670" y="441310"/>
                    <a:pt x="7698" y="421635"/>
                    <a:pt x="2077" y="390718"/>
                  </a:cubicBezTo>
                  <a:cubicBezTo>
                    <a:pt x="-5652" y="348559"/>
                    <a:pt x="8401" y="316236"/>
                    <a:pt x="40724" y="296561"/>
                  </a:cubicBezTo>
                  <a:cubicBezTo>
                    <a:pt x="66722" y="281103"/>
                    <a:pt x="80775" y="284616"/>
                    <a:pt x="104666" y="309912"/>
                  </a:cubicBezTo>
                  <a:cubicBezTo>
                    <a:pt x="110990" y="316236"/>
                    <a:pt x="113801" y="330992"/>
                    <a:pt x="126449" y="325370"/>
                  </a:cubicBezTo>
                  <a:cubicBezTo>
                    <a:pt x="139097" y="319749"/>
                    <a:pt x="148934" y="309912"/>
                    <a:pt x="148231" y="293750"/>
                  </a:cubicBezTo>
                  <a:cubicBezTo>
                    <a:pt x="148231" y="255104"/>
                    <a:pt x="150339" y="217160"/>
                    <a:pt x="147528" y="178514"/>
                  </a:cubicBezTo>
                  <a:cubicBezTo>
                    <a:pt x="145420" y="151813"/>
                    <a:pt x="155960" y="146894"/>
                    <a:pt x="179148" y="148299"/>
                  </a:cubicBezTo>
                  <a:cubicBezTo>
                    <a:pt x="214282" y="150407"/>
                    <a:pt x="250117" y="148299"/>
                    <a:pt x="285953" y="149002"/>
                  </a:cubicBezTo>
                  <a:cubicBezTo>
                    <a:pt x="296493" y="149002"/>
                    <a:pt x="305628" y="148299"/>
                    <a:pt x="314060" y="140570"/>
                  </a:cubicBezTo>
                  <a:cubicBezTo>
                    <a:pt x="325302" y="130030"/>
                    <a:pt x="331626" y="122301"/>
                    <a:pt x="315465" y="108950"/>
                  </a:cubicBezTo>
                  <a:cubicBezTo>
                    <a:pt x="277521" y="77330"/>
                    <a:pt x="279629" y="45008"/>
                    <a:pt x="318978" y="15496"/>
                  </a:cubicBezTo>
                  <a:cubicBezTo>
                    <a:pt x="359733" y="-15422"/>
                    <a:pt x="427891" y="2145"/>
                    <a:pt x="449674" y="48521"/>
                  </a:cubicBezTo>
                  <a:cubicBezTo>
                    <a:pt x="460214" y="72411"/>
                    <a:pt x="449674" y="87870"/>
                    <a:pt x="433513" y="104031"/>
                  </a:cubicBezTo>
                  <a:cubicBezTo>
                    <a:pt x="426486" y="111058"/>
                    <a:pt x="411027" y="114571"/>
                    <a:pt x="416649" y="128624"/>
                  </a:cubicBezTo>
                  <a:cubicBezTo>
                    <a:pt x="422973" y="142678"/>
                    <a:pt x="434918" y="150407"/>
                    <a:pt x="451782" y="149704"/>
                  </a:cubicBezTo>
                  <a:cubicBezTo>
                    <a:pt x="491834" y="149002"/>
                    <a:pt x="531886" y="149704"/>
                    <a:pt x="571938" y="149002"/>
                  </a:cubicBezTo>
                  <a:cubicBezTo>
                    <a:pt x="585991" y="149002"/>
                    <a:pt x="592315" y="151110"/>
                    <a:pt x="592315" y="167974"/>
                  </a:cubicBezTo>
                  <a:cubicBezTo>
                    <a:pt x="591612" y="302885"/>
                    <a:pt x="591612" y="437797"/>
                    <a:pt x="592315" y="572708"/>
                  </a:cubicBezTo>
                  <a:cubicBezTo>
                    <a:pt x="592315" y="587464"/>
                    <a:pt x="589504" y="593788"/>
                    <a:pt x="573343" y="593086"/>
                  </a:cubicBezTo>
                  <a:cubicBezTo>
                    <a:pt x="553668" y="591680"/>
                    <a:pt x="532588" y="592383"/>
                    <a:pt x="511508" y="59238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997F0F2-2695-427C-982A-BFF9403E1A9C}"/>
                </a:ext>
              </a:extLst>
            </p:cNvPr>
            <p:cNvSpPr/>
            <p:nvPr/>
          </p:nvSpPr>
          <p:spPr>
            <a:xfrm>
              <a:off x="503393" y="5823022"/>
              <a:ext cx="1026185" cy="1026186"/>
            </a:xfrm>
            <a:custGeom>
              <a:avLst/>
              <a:gdLst>
                <a:gd name="connsiteX0" fmla="*/ 370196 w 590237"/>
                <a:gd name="connsiteY0" fmla="*/ 591917 h 590237"/>
                <a:gd name="connsiteX1" fmla="*/ 167829 w 590237"/>
                <a:gd name="connsiteY1" fmla="*/ 591917 h 590237"/>
                <a:gd name="connsiteX2" fmla="*/ 147452 w 590237"/>
                <a:gd name="connsiteY2" fmla="*/ 572242 h 590237"/>
                <a:gd name="connsiteX3" fmla="*/ 148154 w 590237"/>
                <a:gd name="connsiteY3" fmla="*/ 454897 h 590237"/>
                <a:gd name="connsiteX4" fmla="*/ 139020 w 590237"/>
                <a:gd name="connsiteY4" fmla="*/ 424683 h 590237"/>
                <a:gd name="connsiteX5" fmla="*/ 108805 w 590237"/>
                <a:gd name="connsiteY5" fmla="*/ 425385 h 590237"/>
                <a:gd name="connsiteX6" fmla="*/ 56808 w 590237"/>
                <a:gd name="connsiteY6" fmla="*/ 451384 h 590237"/>
                <a:gd name="connsiteX7" fmla="*/ 4811 w 590237"/>
                <a:gd name="connsiteY7" fmla="*/ 400089 h 590237"/>
                <a:gd name="connsiteX8" fmla="*/ 38539 w 590237"/>
                <a:gd name="connsiteY8" fmla="*/ 296798 h 590237"/>
                <a:gd name="connsiteX9" fmla="*/ 105292 w 590237"/>
                <a:gd name="connsiteY9" fmla="*/ 309446 h 590237"/>
                <a:gd name="connsiteX10" fmla="*/ 127074 w 590237"/>
                <a:gd name="connsiteY10" fmla="*/ 324904 h 590237"/>
                <a:gd name="connsiteX11" fmla="*/ 148857 w 590237"/>
                <a:gd name="connsiteY11" fmla="*/ 293284 h 590237"/>
                <a:gd name="connsiteX12" fmla="*/ 148154 w 590237"/>
                <a:gd name="connsiteY12" fmla="*/ 175940 h 590237"/>
                <a:gd name="connsiteX13" fmla="*/ 174153 w 590237"/>
                <a:gd name="connsiteY13" fmla="*/ 148536 h 590237"/>
                <a:gd name="connsiteX14" fmla="*/ 286579 w 590237"/>
                <a:gd name="connsiteY14" fmla="*/ 149238 h 590237"/>
                <a:gd name="connsiteX15" fmla="*/ 310470 w 590237"/>
                <a:gd name="connsiteY15" fmla="*/ 145022 h 590237"/>
                <a:gd name="connsiteX16" fmla="*/ 313983 w 590237"/>
                <a:gd name="connsiteY16" fmla="*/ 108484 h 590237"/>
                <a:gd name="connsiteX17" fmla="*/ 312578 w 590237"/>
                <a:gd name="connsiteY17" fmla="*/ 21354 h 590237"/>
                <a:gd name="connsiteX18" fmla="*/ 449597 w 590237"/>
                <a:gd name="connsiteY18" fmla="*/ 48757 h 590237"/>
                <a:gd name="connsiteX19" fmla="*/ 433436 w 590237"/>
                <a:gd name="connsiteY19" fmla="*/ 104268 h 590237"/>
                <a:gd name="connsiteX20" fmla="*/ 417275 w 590237"/>
                <a:gd name="connsiteY20" fmla="*/ 128861 h 590237"/>
                <a:gd name="connsiteX21" fmla="*/ 452408 w 590237"/>
                <a:gd name="connsiteY21" fmla="*/ 149941 h 590237"/>
                <a:gd name="connsiteX22" fmla="*/ 572564 w 590237"/>
                <a:gd name="connsiteY22" fmla="*/ 149238 h 590237"/>
                <a:gd name="connsiteX23" fmla="*/ 592941 w 590237"/>
                <a:gd name="connsiteY23" fmla="*/ 168210 h 590237"/>
                <a:gd name="connsiteX24" fmla="*/ 592941 w 590237"/>
                <a:gd name="connsiteY24" fmla="*/ 291176 h 590237"/>
                <a:gd name="connsiteX25" fmla="*/ 566942 w 590237"/>
                <a:gd name="connsiteY25" fmla="*/ 336147 h 590237"/>
                <a:gd name="connsiteX26" fmla="*/ 538133 w 590237"/>
                <a:gd name="connsiteY26" fmla="*/ 333336 h 590237"/>
                <a:gd name="connsiteX27" fmla="*/ 472082 w 590237"/>
                <a:gd name="connsiteY27" fmla="*/ 312256 h 590237"/>
                <a:gd name="connsiteX28" fmla="*/ 452408 w 590237"/>
                <a:gd name="connsiteY28" fmla="*/ 408521 h 590237"/>
                <a:gd name="connsiteX29" fmla="*/ 530404 w 590237"/>
                <a:gd name="connsiteY29" fmla="*/ 419764 h 590237"/>
                <a:gd name="connsiteX30" fmla="*/ 560618 w 590237"/>
                <a:gd name="connsiteY30" fmla="*/ 403603 h 590237"/>
                <a:gd name="connsiteX31" fmla="*/ 592238 w 590237"/>
                <a:gd name="connsiteY31" fmla="*/ 441547 h 590237"/>
                <a:gd name="connsiteX32" fmla="*/ 592941 w 590237"/>
                <a:gd name="connsiteY32" fmla="*/ 581377 h 590237"/>
                <a:gd name="connsiteX33" fmla="*/ 574671 w 590237"/>
                <a:gd name="connsiteY33" fmla="*/ 593322 h 590237"/>
                <a:gd name="connsiteX34" fmla="*/ 370196 w 590237"/>
                <a:gd name="connsiteY34" fmla="*/ 591917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237" h="590237">
                  <a:moveTo>
                    <a:pt x="370196" y="591917"/>
                  </a:moveTo>
                  <a:cubicBezTo>
                    <a:pt x="302740" y="591917"/>
                    <a:pt x="235285" y="591214"/>
                    <a:pt x="167829" y="591917"/>
                  </a:cubicBezTo>
                  <a:cubicBezTo>
                    <a:pt x="152370" y="591917"/>
                    <a:pt x="147452" y="588403"/>
                    <a:pt x="147452" y="572242"/>
                  </a:cubicBezTo>
                  <a:cubicBezTo>
                    <a:pt x="148857" y="532893"/>
                    <a:pt x="147452" y="493544"/>
                    <a:pt x="148154" y="454897"/>
                  </a:cubicBezTo>
                  <a:cubicBezTo>
                    <a:pt x="148154" y="443655"/>
                    <a:pt x="147452" y="433115"/>
                    <a:pt x="139020" y="424683"/>
                  </a:cubicBezTo>
                  <a:cubicBezTo>
                    <a:pt x="128480" y="414143"/>
                    <a:pt x="119345" y="410629"/>
                    <a:pt x="108805" y="425385"/>
                  </a:cubicBezTo>
                  <a:cubicBezTo>
                    <a:pt x="96157" y="442249"/>
                    <a:pt x="81401" y="459113"/>
                    <a:pt x="56808" y="451384"/>
                  </a:cubicBezTo>
                  <a:cubicBezTo>
                    <a:pt x="30810" y="443655"/>
                    <a:pt x="12540" y="426790"/>
                    <a:pt x="4811" y="400089"/>
                  </a:cubicBezTo>
                  <a:cubicBezTo>
                    <a:pt x="-7837" y="357929"/>
                    <a:pt x="4811" y="317878"/>
                    <a:pt x="38539" y="296798"/>
                  </a:cubicBezTo>
                  <a:cubicBezTo>
                    <a:pt x="64537" y="279934"/>
                    <a:pt x="81401" y="284150"/>
                    <a:pt x="105292" y="309446"/>
                  </a:cubicBezTo>
                  <a:cubicBezTo>
                    <a:pt x="110913" y="315770"/>
                    <a:pt x="113724" y="330526"/>
                    <a:pt x="127074" y="324904"/>
                  </a:cubicBezTo>
                  <a:cubicBezTo>
                    <a:pt x="140425" y="319283"/>
                    <a:pt x="148857" y="308743"/>
                    <a:pt x="148857" y="293284"/>
                  </a:cubicBezTo>
                  <a:cubicBezTo>
                    <a:pt x="148857" y="253935"/>
                    <a:pt x="150262" y="214586"/>
                    <a:pt x="148154" y="175940"/>
                  </a:cubicBezTo>
                  <a:cubicBezTo>
                    <a:pt x="147452" y="155562"/>
                    <a:pt x="150965" y="147130"/>
                    <a:pt x="174153" y="148536"/>
                  </a:cubicBezTo>
                  <a:cubicBezTo>
                    <a:pt x="211394" y="150644"/>
                    <a:pt x="248635" y="149238"/>
                    <a:pt x="286579" y="149238"/>
                  </a:cubicBezTo>
                  <a:cubicBezTo>
                    <a:pt x="294309" y="149238"/>
                    <a:pt x="302740" y="149941"/>
                    <a:pt x="310470" y="145022"/>
                  </a:cubicBezTo>
                  <a:cubicBezTo>
                    <a:pt x="328739" y="133077"/>
                    <a:pt x="330145" y="122537"/>
                    <a:pt x="313983" y="108484"/>
                  </a:cubicBezTo>
                  <a:cubicBezTo>
                    <a:pt x="280255" y="78972"/>
                    <a:pt x="280255" y="52271"/>
                    <a:pt x="312578" y="21354"/>
                  </a:cubicBezTo>
                  <a:cubicBezTo>
                    <a:pt x="353332" y="-16590"/>
                    <a:pt x="426409" y="-1835"/>
                    <a:pt x="449597" y="48757"/>
                  </a:cubicBezTo>
                  <a:cubicBezTo>
                    <a:pt x="460137" y="72648"/>
                    <a:pt x="449597" y="88107"/>
                    <a:pt x="433436" y="104268"/>
                  </a:cubicBezTo>
                  <a:cubicBezTo>
                    <a:pt x="426409" y="111295"/>
                    <a:pt x="410951" y="114808"/>
                    <a:pt x="417275" y="128861"/>
                  </a:cubicBezTo>
                  <a:cubicBezTo>
                    <a:pt x="423599" y="142914"/>
                    <a:pt x="435544" y="149941"/>
                    <a:pt x="452408" y="149941"/>
                  </a:cubicBezTo>
                  <a:cubicBezTo>
                    <a:pt x="492460" y="149238"/>
                    <a:pt x="532512" y="150644"/>
                    <a:pt x="572564" y="149238"/>
                  </a:cubicBezTo>
                  <a:cubicBezTo>
                    <a:pt x="587319" y="149238"/>
                    <a:pt x="592941" y="152049"/>
                    <a:pt x="592941" y="168210"/>
                  </a:cubicBezTo>
                  <a:cubicBezTo>
                    <a:pt x="591535" y="208965"/>
                    <a:pt x="592238" y="250422"/>
                    <a:pt x="592941" y="291176"/>
                  </a:cubicBezTo>
                  <a:cubicBezTo>
                    <a:pt x="592941" y="312256"/>
                    <a:pt x="582401" y="324904"/>
                    <a:pt x="566942" y="336147"/>
                  </a:cubicBezTo>
                  <a:cubicBezTo>
                    <a:pt x="556402" y="343174"/>
                    <a:pt x="547268" y="342471"/>
                    <a:pt x="538133" y="333336"/>
                  </a:cubicBezTo>
                  <a:cubicBezTo>
                    <a:pt x="500892" y="297501"/>
                    <a:pt x="494568" y="295393"/>
                    <a:pt x="472082" y="312256"/>
                  </a:cubicBezTo>
                  <a:cubicBezTo>
                    <a:pt x="444679" y="332634"/>
                    <a:pt x="435544" y="378307"/>
                    <a:pt x="452408" y="408521"/>
                  </a:cubicBezTo>
                  <a:cubicBezTo>
                    <a:pt x="472785" y="445762"/>
                    <a:pt x="503702" y="449979"/>
                    <a:pt x="530404" y="419764"/>
                  </a:cubicBezTo>
                  <a:cubicBezTo>
                    <a:pt x="538133" y="410629"/>
                    <a:pt x="544457" y="395874"/>
                    <a:pt x="560618" y="403603"/>
                  </a:cubicBezTo>
                  <a:cubicBezTo>
                    <a:pt x="576779" y="410629"/>
                    <a:pt x="592238" y="422575"/>
                    <a:pt x="592238" y="441547"/>
                  </a:cubicBezTo>
                  <a:cubicBezTo>
                    <a:pt x="593643" y="487922"/>
                    <a:pt x="592238" y="534298"/>
                    <a:pt x="592941" y="581377"/>
                  </a:cubicBezTo>
                  <a:cubicBezTo>
                    <a:pt x="592941" y="596835"/>
                    <a:pt x="582401" y="593322"/>
                    <a:pt x="574671" y="593322"/>
                  </a:cubicBezTo>
                  <a:cubicBezTo>
                    <a:pt x="505108" y="592619"/>
                    <a:pt x="437652" y="591917"/>
                    <a:pt x="370196" y="59191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B400A25-7456-4813-8E65-C38F338DD238}"/>
                </a:ext>
              </a:extLst>
            </p:cNvPr>
            <p:cNvSpPr/>
            <p:nvPr/>
          </p:nvSpPr>
          <p:spPr>
            <a:xfrm>
              <a:off x="2279759" y="-8368"/>
              <a:ext cx="1026185" cy="1026186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6B697CB-203E-4E09-BDE2-6F8D57AAAE80}"/>
                </a:ext>
              </a:extLst>
            </p:cNvPr>
            <p:cNvSpPr/>
            <p:nvPr/>
          </p:nvSpPr>
          <p:spPr>
            <a:xfrm>
              <a:off x="11189772" y="3061522"/>
              <a:ext cx="1026185" cy="1026186"/>
            </a:xfrm>
            <a:custGeom>
              <a:avLst/>
              <a:gdLst>
                <a:gd name="connsiteX0" fmla="*/ 592177 w 590237"/>
                <a:gd name="connsiteY0" fmla="*/ 219934 h 590237"/>
                <a:gd name="connsiteX1" fmla="*/ 592880 w 590237"/>
                <a:gd name="connsiteY1" fmla="*/ 417382 h 590237"/>
                <a:gd name="connsiteX2" fmla="*/ 569692 w 590237"/>
                <a:gd name="connsiteY2" fmla="*/ 441975 h 590237"/>
                <a:gd name="connsiteX3" fmla="*/ 457265 w 590237"/>
                <a:gd name="connsiteY3" fmla="*/ 441273 h 590237"/>
                <a:gd name="connsiteX4" fmla="*/ 424240 w 590237"/>
                <a:gd name="connsiteY4" fmla="*/ 452515 h 590237"/>
                <a:gd name="connsiteX5" fmla="*/ 424240 w 590237"/>
                <a:gd name="connsiteY5" fmla="*/ 481325 h 590237"/>
                <a:gd name="connsiteX6" fmla="*/ 451644 w 590237"/>
                <a:gd name="connsiteY6" fmla="*/ 535430 h 590237"/>
                <a:gd name="connsiteX7" fmla="*/ 386296 w 590237"/>
                <a:gd name="connsiteY7" fmla="*/ 589535 h 590237"/>
                <a:gd name="connsiteX8" fmla="*/ 301274 w 590237"/>
                <a:gd name="connsiteY8" fmla="*/ 558618 h 590237"/>
                <a:gd name="connsiteX9" fmla="*/ 306895 w 590237"/>
                <a:gd name="connsiteY9" fmla="*/ 489054 h 590237"/>
                <a:gd name="connsiteX10" fmla="*/ 323759 w 590237"/>
                <a:gd name="connsiteY10" fmla="*/ 463055 h 590237"/>
                <a:gd name="connsiteX11" fmla="*/ 288626 w 590237"/>
                <a:gd name="connsiteY11" fmla="*/ 441975 h 590237"/>
                <a:gd name="connsiteX12" fmla="*/ 170579 w 590237"/>
                <a:gd name="connsiteY12" fmla="*/ 442678 h 590237"/>
                <a:gd name="connsiteX13" fmla="*/ 148093 w 590237"/>
                <a:gd name="connsiteY13" fmla="*/ 420193 h 590237"/>
                <a:gd name="connsiteX14" fmla="*/ 148796 w 590237"/>
                <a:gd name="connsiteY14" fmla="*/ 304956 h 590237"/>
                <a:gd name="connsiteX15" fmla="*/ 136851 w 590237"/>
                <a:gd name="connsiteY15" fmla="*/ 273336 h 590237"/>
                <a:gd name="connsiteX16" fmla="*/ 110150 w 590237"/>
                <a:gd name="connsiteY16" fmla="*/ 274741 h 590237"/>
                <a:gd name="connsiteX17" fmla="*/ 50423 w 590237"/>
                <a:gd name="connsiteY17" fmla="*/ 300740 h 590237"/>
                <a:gd name="connsiteX18" fmla="*/ 534 w 590237"/>
                <a:gd name="connsiteY18" fmla="*/ 234690 h 590237"/>
                <a:gd name="connsiteX19" fmla="*/ 37072 w 590237"/>
                <a:gd name="connsiteY19" fmla="*/ 148964 h 590237"/>
                <a:gd name="connsiteX20" fmla="*/ 103826 w 590237"/>
                <a:gd name="connsiteY20" fmla="*/ 159504 h 590237"/>
                <a:gd name="connsiteX21" fmla="*/ 128419 w 590237"/>
                <a:gd name="connsiteY21" fmla="*/ 174963 h 590237"/>
                <a:gd name="connsiteX22" fmla="*/ 148796 w 590237"/>
                <a:gd name="connsiteY22" fmla="*/ 141938 h 590237"/>
                <a:gd name="connsiteX23" fmla="*/ 148093 w 590237"/>
                <a:gd name="connsiteY23" fmla="*/ 18972 h 590237"/>
                <a:gd name="connsiteX24" fmla="*/ 165660 w 590237"/>
                <a:gd name="connsiteY24" fmla="*/ 0 h 590237"/>
                <a:gd name="connsiteX25" fmla="*/ 291437 w 590237"/>
                <a:gd name="connsiteY25" fmla="*/ 0 h 590237"/>
                <a:gd name="connsiteX26" fmla="*/ 329381 w 590237"/>
                <a:gd name="connsiteY26" fmla="*/ 18269 h 590237"/>
                <a:gd name="connsiteX27" fmla="*/ 325867 w 590237"/>
                <a:gd name="connsiteY27" fmla="*/ 59726 h 590237"/>
                <a:gd name="connsiteX28" fmla="*/ 301274 w 590237"/>
                <a:gd name="connsiteY28" fmla="*/ 103994 h 590237"/>
                <a:gd name="connsiteX29" fmla="*/ 350461 w 590237"/>
                <a:gd name="connsiteY29" fmla="*/ 146857 h 590237"/>
                <a:gd name="connsiteX30" fmla="*/ 421430 w 590237"/>
                <a:gd name="connsiteY30" fmla="*/ 129993 h 590237"/>
                <a:gd name="connsiteX31" fmla="*/ 418619 w 590237"/>
                <a:gd name="connsiteY31" fmla="*/ 63942 h 590237"/>
                <a:gd name="connsiteX32" fmla="*/ 401052 w 590237"/>
                <a:gd name="connsiteY32" fmla="*/ 33728 h 590237"/>
                <a:gd name="connsiteX33" fmla="*/ 435483 w 590237"/>
                <a:gd name="connsiteY33" fmla="*/ 2108 h 590237"/>
                <a:gd name="connsiteX34" fmla="*/ 580232 w 590237"/>
                <a:gd name="connsiteY34" fmla="*/ 702 h 590237"/>
                <a:gd name="connsiteX35" fmla="*/ 590069 w 590237"/>
                <a:gd name="connsiteY35" fmla="*/ 21080 h 590237"/>
                <a:gd name="connsiteX36" fmla="*/ 592177 w 590237"/>
                <a:gd name="connsiteY36" fmla="*/ 219934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592177" y="219934"/>
                  </a:moveTo>
                  <a:cubicBezTo>
                    <a:pt x="592177" y="285984"/>
                    <a:pt x="591474" y="351332"/>
                    <a:pt x="592880" y="417382"/>
                  </a:cubicBezTo>
                  <a:cubicBezTo>
                    <a:pt x="592880" y="435652"/>
                    <a:pt x="590069" y="442678"/>
                    <a:pt x="569692" y="441975"/>
                  </a:cubicBezTo>
                  <a:cubicBezTo>
                    <a:pt x="532451" y="439867"/>
                    <a:pt x="494507" y="441975"/>
                    <a:pt x="457265" y="441273"/>
                  </a:cubicBezTo>
                  <a:cubicBezTo>
                    <a:pt x="444618" y="441273"/>
                    <a:pt x="433375" y="443381"/>
                    <a:pt x="424240" y="452515"/>
                  </a:cubicBezTo>
                  <a:cubicBezTo>
                    <a:pt x="415106" y="461650"/>
                    <a:pt x="410187" y="470785"/>
                    <a:pt x="424240" y="481325"/>
                  </a:cubicBezTo>
                  <a:cubicBezTo>
                    <a:pt x="441807" y="494675"/>
                    <a:pt x="460779" y="510134"/>
                    <a:pt x="451644" y="535430"/>
                  </a:cubicBezTo>
                  <a:cubicBezTo>
                    <a:pt x="441104" y="565644"/>
                    <a:pt x="420727" y="586021"/>
                    <a:pt x="386296" y="589535"/>
                  </a:cubicBezTo>
                  <a:cubicBezTo>
                    <a:pt x="352569" y="592346"/>
                    <a:pt x="323057" y="588129"/>
                    <a:pt x="301274" y="558618"/>
                  </a:cubicBezTo>
                  <a:cubicBezTo>
                    <a:pt x="281600" y="531916"/>
                    <a:pt x="283708" y="511539"/>
                    <a:pt x="306895" y="489054"/>
                  </a:cubicBezTo>
                  <a:cubicBezTo>
                    <a:pt x="313922" y="482027"/>
                    <a:pt x="332191" y="479919"/>
                    <a:pt x="323759" y="463055"/>
                  </a:cubicBezTo>
                  <a:cubicBezTo>
                    <a:pt x="316733" y="449002"/>
                    <a:pt x="304085" y="441975"/>
                    <a:pt x="288626" y="441975"/>
                  </a:cubicBezTo>
                  <a:cubicBezTo>
                    <a:pt x="249277" y="441975"/>
                    <a:pt x="209928" y="441273"/>
                    <a:pt x="170579" y="442678"/>
                  </a:cubicBezTo>
                  <a:cubicBezTo>
                    <a:pt x="152309" y="443381"/>
                    <a:pt x="147391" y="438462"/>
                    <a:pt x="148093" y="420193"/>
                  </a:cubicBezTo>
                  <a:cubicBezTo>
                    <a:pt x="149499" y="382249"/>
                    <a:pt x="148093" y="343602"/>
                    <a:pt x="148796" y="304956"/>
                  </a:cubicBezTo>
                  <a:cubicBezTo>
                    <a:pt x="148796" y="292308"/>
                    <a:pt x="146688" y="281768"/>
                    <a:pt x="136851" y="273336"/>
                  </a:cubicBezTo>
                  <a:cubicBezTo>
                    <a:pt x="127013" y="264904"/>
                    <a:pt x="119284" y="262094"/>
                    <a:pt x="110150" y="274741"/>
                  </a:cubicBezTo>
                  <a:cubicBezTo>
                    <a:pt x="96096" y="295119"/>
                    <a:pt x="77827" y="311983"/>
                    <a:pt x="50423" y="300740"/>
                  </a:cubicBezTo>
                  <a:cubicBezTo>
                    <a:pt x="22317" y="288795"/>
                    <a:pt x="3345" y="267715"/>
                    <a:pt x="534" y="234690"/>
                  </a:cubicBezTo>
                  <a:cubicBezTo>
                    <a:pt x="-2277" y="199556"/>
                    <a:pt x="5453" y="169342"/>
                    <a:pt x="37072" y="148964"/>
                  </a:cubicBezTo>
                  <a:cubicBezTo>
                    <a:pt x="63071" y="132101"/>
                    <a:pt x="81340" y="134911"/>
                    <a:pt x="103826" y="159504"/>
                  </a:cubicBezTo>
                  <a:cubicBezTo>
                    <a:pt x="110150" y="166531"/>
                    <a:pt x="113663" y="182693"/>
                    <a:pt x="128419" y="174963"/>
                  </a:cubicBezTo>
                  <a:cubicBezTo>
                    <a:pt x="141067" y="168639"/>
                    <a:pt x="148796" y="158099"/>
                    <a:pt x="148796" y="141938"/>
                  </a:cubicBezTo>
                  <a:cubicBezTo>
                    <a:pt x="148093" y="101183"/>
                    <a:pt x="149499" y="59726"/>
                    <a:pt x="148093" y="18972"/>
                  </a:cubicBezTo>
                  <a:cubicBezTo>
                    <a:pt x="148093" y="4918"/>
                    <a:pt x="150904" y="0"/>
                    <a:pt x="165660" y="0"/>
                  </a:cubicBezTo>
                  <a:cubicBezTo>
                    <a:pt x="207820" y="702"/>
                    <a:pt x="249980" y="702"/>
                    <a:pt x="291437" y="0"/>
                  </a:cubicBezTo>
                  <a:cubicBezTo>
                    <a:pt x="307598" y="0"/>
                    <a:pt x="319543" y="6324"/>
                    <a:pt x="329381" y="18269"/>
                  </a:cubicBezTo>
                  <a:cubicBezTo>
                    <a:pt x="342029" y="33728"/>
                    <a:pt x="343434" y="47078"/>
                    <a:pt x="325867" y="59726"/>
                  </a:cubicBezTo>
                  <a:cubicBezTo>
                    <a:pt x="311111" y="70266"/>
                    <a:pt x="294247" y="82211"/>
                    <a:pt x="301274" y="103994"/>
                  </a:cubicBezTo>
                  <a:cubicBezTo>
                    <a:pt x="309003" y="126480"/>
                    <a:pt x="325165" y="142641"/>
                    <a:pt x="350461" y="146857"/>
                  </a:cubicBezTo>
                  <a:cubicBezTo>
                    <a:pt x="376459" y="151073"/>
                    <a:pt x="401755" y="150370"/>
                    <a:pt x="421430" y="129993"/>
                  </a:cubicBezTo>
                  <a:cubicBezTo>
                    <a:pt x="446023" y="104697"/>
                    <a:pt x="445320" y="87130"/>
                    <a:pt x="418619" y="63942"/>
                  </a:cubicBezTo>
                  <a:cubicBezTo>
                    <a:pt x="409484" y="56213"/>
                    <a:pt x="394728" y="50591"/>
                    <a:pt x="401052" y="33728"/>
                  </a:cubicBezTo>
                  <a:cubicBezTo>
                    <a:pt x="407376" y="18269"/>
                    <a:pt x="417916" y="2810"/>
                    <a:pt x="435483" y="2108"/>
                  </a:cubicBezTo>
                  <a:cubicBezTo>
                    <a:pt x="483967" y="0"/>
                    <a:pt x="532451" y="702"/>
                    <a:pt x="580232" y="702"/>
                  </a:cubicBezTo>
                  <a:cubicBezTo>
                    <a:pt x="596393" y="702"/>
                    <a:pt x="589366" y="13350"/>
                    <a:pt x="590069" y="21080"/>
                  </a:cubicBezTo>
                  <a:cubicBezTo>
                    <a:pt x="592177" y="86428"/>
                    <a:pt x="592177" y="153181"/>
                    <a:pt x="592177" y="219934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1667383-8D42-4EFC-A323-2AFC1537C2A6}"/>
                </a:ext>
              </a:extLst>
            </p:cNvPr>
            <p:cNvSpPr/>
            <p:nvPr/>
          </p:nvSpPr>
          <p:spPr>
            <a:xfrm>
              <a:off x="1278125" y="6079568"/>
              <a:ext cx="1282731" cy="769640"/>
            </a:xfrm>
            <a:custGeom>
              <a:avLst/>
              <a:gdLst>
                <a:gd name="connsiteX0" fmla="*/ 370725 w 737797"/>
                <a:gd name="connsiteY0" fmla="*/ 441321 h 442678"/>
                <a:gd name="connsiteX1" fmla="*/ 178898 w 737797"/>
                <a:gd name="connsiteY1" fmla="*/ 442023 h 442678"/>
                <a:gd name="connsiteX2" fmla="*/ 148684 w 737797"/>
                <a:gd name="connsiteY2" fmla="*/ 413214 h 442678"/>
                <a:gd name="connsiteX3" fmla="*/ 149386 w 737797"/>
                <a:gd name="connsiteY3" fmla="*/ 303599 h 442678"/>
                <a:gd name="connsiteX4" fmla="*/ 138846 w 737797"/>
                <a:gd name="connsiteY4" fmla="*/ 274087 h 442678"/>
                <a:gd name="connsiteX5" fmla="*/ 110037 w 737797"/>
                <a:gd name="connsiteY5" fmla="*/ 274790 h 442678"/>
                <a:gd name="connsiteX6" fmla="*/ 55230 w 737797"/>
                <a:gd name="connsiteY6" fmla="*/ 301491 h 442678"/>
                <a:gd name="connsiteX7" fmla="*/ 2530 w 737797"/>
                <a:gd name="connsiteY7" fmla="*/ 243872 h 442678"/>
                <a:gd name="connsiteX8" fmla="*/ 40473 w 737797"/>
                <a:gd name="connsiteY8" fmla="*/ 146905 h 442678"/>
                <a:gd name="connsiteX9" fmla="*/ 105119 w 737797"/>
                <a:gd name="connsiteY9" fmla="*/ 160255 h 442678"/>
                <a:gd name="connsiteX10" fmla="*/ 127604 w 737797"/>
                <a:gd name="connsiteY10" fmla="*/ 175714 h 442678"/>
                <a:gd name="connsiteX11" fmla="*/ 149386 w 737797"/>
                <a:gd name="connsiteY11" fmla="*/ 143391 h 442678"/>
                <a:gd name="connsiteX12" fmla="*/ 148684 w 737797"/>
                <a:gd name="connsiteY12" fmla="*/ 23236 h 442678"/>
                <a:gd name="connsiteX13" fmla="*/ 170466 w 737797"/>
                <a:gd name="connsiteY13" fmla="*/ 48 h 442678"/>
                <a:gd name="connsiteX14" fmla="*/ 290622 w 737797"/>
                <a:gd name="connsiteY14" fmla="*/ 751 h 442678"/>
                <a:gd name="connsiteX15" fmla="*/ 330673 w 737797"/>
                <a:gd name="connsiteY15" fmla="*/ 19722 h 442678"/>
                <a:gd name="connsiteX16" fmla="*/ 327160 w 737797"/>
                <a:gd name="connsiteY16" fmla="*/ 59072 h 442678"/>
                <a:gd name="connsiteX17" fmla="*/ 301864 w 737797"/>
                <a:gd name="connsiteY17" fmla="*/ 105447 h 442678"/>
                <a:gd name="connsiteX18" fmla="*/ 357375 w 737797"/>
                <a:gd name="connsiteY18" fmla="*/ 148310 h 442678"/>
                <a:gd name="connsiteX19" fmla="*/ 419209 w 737797"/>
                <a:gd name="connsiteY19" fmla="*/ 132851 h 442678"/>
                <a:gd name="connsiteX20" fmla="*/ 419209 w 737797"/>
                <a:gd name="connsiteY20" fmla="*/ 63287 h 442678"/>
                <a:gd name="connsiteX21" fmla="*/ 401643 w 737797"/>
                <a:gd name="connsiteY21" fmla="*/ 35884 h 442678"/>
                <a:gd name="connsiteX22" fmla="*/ 437478 w 737797"/>
                <a:gd name="connsiteY22" fmla="*/ 2156 h 442678"/>
                <a:gd name="connsiteX23" fmla="*/ 582228 w 737797"/>
                <a:gd name="connsiteY23" fmla="*/ 751 h 442678"/>
                <a:gd name="connsiteX24" fmla="*/ 591362 w 737797"/>
                <a:gd name="connsiteY24" fmla="*/ 19020 h 442678"/>
                <a:gd name="connsiteX25" fmla="*/ 591362 w 737797"/>
                <a:gd name="connsiteY25" fmla="*/ 134257 h 442678"/>
                <a:gd name="connsiteX26" fmla="*/ 596983 w 737797"/>
                <a:gd name="connsiteY26" fmla="*/ 160255 h 442678"/>
                <a:gd name="connsiteX27" fmla="*/ 634224 w 737797"/>
                <a:gd name="connsiteY27" fmla="*/ 164471 h 442678"/>
                <a:gd name="connsiteX28" fmla="*/ 722760 w 737797"/>
                <a:gd name="connsiteY28" fmla="*/ 165174 h 442678"/>
                <a:gd name="connsiteX29" fmla="*/ 695356 w 737797"/>
                <a:gd name="connsiteY29" fmla="*/ 298680 h 442678"/>
                <a:gd name="connsiteX30" fmla="*/ 637035 w 737797"/>
                <a:gd name="connsiteY30" fmla="*/ 283221 h 442678"/>
                <a:gd name="connsiteX31" fmla="*/ 613144 w 737797"/>
                <a:gd name="connsiteY31" fmla="*/ 267060 h 442678"/>
                <a:gd name="connsiteX32" fmla="*/ 591362 w 737797"/>
                <a:gd name="connsiteY32" fmla="*/ 302193 h 442678"/>
                <a:gd name="connsiteX33" fmla="*/ 592065 w 737797"/>
                <a:gd name="connsiteY33" fmla="*/ 420241 h 442678"/>
                <a:gd name="connsiteX34" fmla="*/ 570282 w 737797"/>
                <a:gd name="connsiteY34" fmla="*/ 442726 h 442678"/>
                <a:gd name="connsiteX35" fmla="*/ 370725 w 737797"/>
                <a:gd name="connsiteY35" fmla="*/ 441321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37797" h="442678">
                  <a:moveTo>
                    <a:pt x="370725" y="441321"/>
                  </a:moveTo>
                  <a:cubicBezTo>
                    <a:pt x="306783" y="441321"/>
                    <a:pt x="242840" y="440618"/>
                    <a:pt x="178898" y="442023"/>
                  </a:cubicBezTo>
                  <a:cubicBezTo>
                    <a:pt x="155710" y="442726"/>
                    <a:pt x="146576" y="438510"/>
                    <a:pt x="148684" y="413214"/>
                  </a:cubicBezTo>
                  <a:cubicBezTo>
                    <a:pt x="151494" y="376676"/>
                    <a:pt x="149386" y="340137"/>
                    <a:pt x="149386" y="303599"/>
                  </a:cubicBezTo>
                  <a:cubicBezTo>
                    <a:pt x="149386" y="292356"/>
                    <a:pt x="147981" y="282519"/>
                    <a:pt x="138846" y="274087"/>
                  </a:cubicBezTo>
                  <a:cubicBezTo>
                    <a:pt x="128306" y="264250"/>
                    <a:pt x="119874" y="260736"/>
                    <a:pt x="110037" y="274790"/>
                  </a:cubicBezTo>
                  <a:cubicBezTo>
                    <a:pt x="96686" y="293761"/>
                    <a:pt x="79823" y="309923"/>
                    <a:pt x="55230" y="301491"/>
                  </a:cubicBezTo>
                  <a:cubicBezTo>
                    <a:pt x="28528" y="292356"/>
                    <a:pt x="8853" y="274087"/>
                    <a:pt x="2530" y="243872"/>
                  </a:cubicBezTo>
                  <a:cubicBezTo>
                    <a:pt x="-5902" y="201010"/>
                    <a:pt x="6746" y="166579"/>
                    <a:pt x="40473" y="146905"/>
                  </a:cubicBezTo>
                  <a:cubicBezTo>
                    <a:pt x="65067" y="132148"/>
                    <a:pt x="82633" y="136365"/>
                    <a:pt x="105119" y="160255"/>
                  </a:cubicBezTo>
                  <a:cubicBezTo>
                    <a:pt x="111443" y="167282"/>
                    <a:pt x="114956" y="181335"/>
                    <a:pt x="127604" y="175714"/>
                  </a:cubicBezTo>
                  <a:cubicBezTo>
                    <a:pt x="140252" y="170092"/>
                    <a:pt x="149386" y="159552"/>
                    <a:pt x="149386" y="143391"/>
                  </a:cubicBezTo>
                  <a:cubicBezTo>
                    <a:pt x="149386" y="103339"/>
                    <a:pt x="150089" y="63287"/>
                    <a:pt x="148684" y="23236"/>
                  </a:cubicBezTo>
                  <a:cubicBezTo>
                    <a:pt x="147981" y="6372"/>
                    <a:pt x="150792" y="-655"/>
                    <a:pt x="170466" y="48"/>
                  </a:cubicBezTo>
                  <a:cubicBezTo>
                    <a:pt x="210518" y="2156"/>
                    <a:pt x="250570" y="751"/>
                    <a:pt x="290622" y="751"/>
                  </a:cubicBezTo>
                  <a:cubicBezTo>
                    <a:pt x="307486" y="751"/>
                    <a:pt x="320836" y="7074"/>
                    <a:pt x="330673" y="19722"/>
                  </a:cubicBezTo>
                  <a:cubicBezTo>
                    <a:pt x="341916" y="33775"/>
                    <a:pt x="344024" y="46424"/>
                    <a:pt x="327160" y="59072"/>
                  </a:cubicBezTo>
                  <a:cubicBezTo>
                    <a:pt x="312404" y="70314"/>
                    <a:pt x="292730" y="82259"/>
                    <a:pt x="301864" y="105447"/>
                  </a:cubicBezTo>
                  <a:cubicBezTo>
                    <a:pt x="311702" y="129338"/>
                    <a:pt x="329268" y="146202"/>
                    <a:pt x="357375" y="148310"/>
                  </a:cubicBezTo>
                  <a:cubicBezTo>
                    <a:pt x="379860" y="150418"/>
                    <a:pt x="400940" y="149013"/>
                    <a:pt x="419209" y="132851"/>
                  </a:cubicBezTo>
                  <a:cubicBezTo>
                    <a:pt x="448018" y="106150"/>
                    <a:pt x="448018" y="89286"/>
                    <a:pt x="419209" y="63287"/>
                  </a:cubicBezTo>
                  <a:cubicBezTo>
                    <a:pt x="410777" y="56261"/>
                    <a:pt x="396724" y="50640"/>
                    <a:pt x="401643" y="35884"/>
                  </a:cubicBezTo>
                  <a:cubicBezTo>
                    <a:pt x="407264" y="19020"/>
                    <a:pt x="418506" y="2859"/>
                    <a:pt x="437478" y="2156"/>
                  </a:cubicBezTo>
                  <a:cubicBezTo>
                    <a:pt x="485962" y="48"/>
                    <a:pt x="534446" y="751"/>
                    <a:pt x="582228" y="751"/>
                  </a:cubicBezTo>
                  <a:cubicBezTo>
                    <a:pt x="596983" y="751"/>
                    <a:pt x="591362" y="11993"/>
                    <a:pt x="591362" y="19020"/>
                  </a:cubicBezTo>
                  <a:cubicBezTo>
                    <a:pt x="592065" y="57666"/>
                    <a:pt x="591362" y="95610"/>
                    <a:pt x="591362" y="134257"/>
                  </a:cubicBezTo>
                  <a:cubicBezTo>
                    <a:pt x="591362" y="143391"/>
                    <a:pt x="592065" y="152526"/>
                    <a:pt x="596983" y="160255"/>
                  </a:cubicBezTo>
                  <a:cubicBezTo>
                    <a:pt x="608929" y="179930"/>
                    <a:pt x="618766" y="180632"/>
                    <a:pt x="634224" y="164471"/>
                  </a:cubicBezTo>
                  <a:cubicBezTo>
                    <a:pt x="665142" y="130041"/>
                    <a:pt x="692545" y="130743"/>
                    <a:pt x="722760" y="165174"/>
                  </a:cubicBezTo>
                  <a:cubicBezTo>
                    <a:pt x="758596" y="205928"/>
                    <a:pt x="743840" y="274790"/>
                    <a:pt x="695356" y="298680"/>
                  </a:cubicBezTo>
                  <a:cubicBezTo>
                    <a:pt x="671465" y="310625"/>
                    <a:pt x="653899" y="300788"/>
                    <a:pt x="637035" y="283221"/>
                  </a:cubicBezTo>
                  <a:cubicBezTo>
                    <a:pt x="630711" y="276195"/>
                    <a:pt x="627901" y="260033"/>
                    <a:pt x="613144" y="267060"/>
                  </a:cubicBezTo>
                  <a:cubicBezTo>
                    <a:pt x="599794" y="273384"/>
                    <a:pt x="591362" y="285330"/>
                    <a:pt x="591362" y="302193"/>
                  </a:cubicBezTo>
                  <a:cubicBezTo>
                    <a:pt x="591362" y="341543"/>
                    <a:pt x="590659" y="380892"/>
                    <a:pt x="592065" y="420241"/>
                  </a:cubicBezTo>
                  <a:cubicBezTo>
                    <a:pt x="592767" y="437807"/>
                    <a:pt x="588551" y="443429"/>
                    <a:pt x="570282" y="442726"/>
                  </a:cubicBezTo>
                  <a:cubicBezTo>
                    <a:pt x="504232" y="440618"/>
                    <a:pt x="437478" y="441321"/>
                    <a:pt x="370725" y="44132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2F24958-A2C0-4B4A-9D64-FA2FF1F9B77A}"/>
                </a:ext>
              </a:extLst>
            </p:cNvPr>
            <p:cNvSpPr/>
            <p:nvPr/>
          </p:nvSpPr>
          <p:spPr>
            <a:xfrm>
              <a:off x="2019223" y="746850"/>
              <a:ext cx="1282731" cy="769640"/>
            </a:xfrm>
            <a:custGeom>
              <a:avLst/>
              <a:gdLst>
                <a:gd name="connsiteX0" fmla="*/ 220814 w 737797"/>
                <a:gd name="connsiteY0" fmla="*/ 442759 h 442678"/>
                <a:gd name="connsiteX1" fmla="*/ 153359 w 737797"/>
                <a:gd name="connsiteY1" fmla="*/ 437841 h 442678"/>
                <a:gd name="connsiteX2" fmla="*/ 149143 w 737797"/>
                <a:gd name="connsiteY2" fmla="*/ 366169 h 442678"/>
                <a:gd name="connsiteX3" fmla="*/ 149143 w 737797"/>
                <a:gd name="connsiteY3" fmla="*/ 302929 h 442678"/>
                <a:gd name="connsiteX4" fmla="*/ 127360 w 737797"/>
                <a:gd name="connsiteY4" fmla="*/ 267796 h 442678"/>
                <a:gd name="connsiteX5" fmla="*/ 103470 w 737797"/>
                <a:gd name="connsiteY5" fmla="*/ 283957 h 442678"/>
                <a:gd name="connsiteX6" fmla="*/ 31095 w 737797"/>
                <a:gd name="connsiteY6" fmla="*/ 290984 h 442678"/>
                <a:gd name="connsiteX7" fmla="*/ 28987 w 737797"/>
                <a:gd name="connsiteY7" fmla="*/ 153965 h 442678"/>
                <a:gd name="connsiteX8" fmla="*/ 102767 w 737797"/>
                <a:gd name="connsiteY8" fmla="*/ 160288 h 442678"/>
                <a:gd name="connsiteX9" fmla="*/ 127360 w 737797"/>
                <a:gd name="connsiteY9" fmla="*/ 175747 h 442678"/>
                <a:gd name="connsiteX10" fmla="*/ 148440 w 737797"/>
                <a:gd name="connsiteY10" fmla="*/ 142722 h 442678"/>
                <a:gd name="connsiteX11" fmla="*/ 147738 w 737797"/>
                <a:gd name="connsiteY11" fmla="*/ 24674 h 442678"/>
                <a:gd name="connsiteX12" fmla="*/ 173736 w 737797"/>
                <a:gd name="connsiteY12" fmla="*/ 81 h 442678"/>
                <a:gd name="connsiteX13" fmla="*/ 288973 w 737797"/>
                <a:gd name="connsiteY13" fmla="*/ 81 h 442678"/>
                <a:gd name="connsiteX14" fmla="*/ 325511 w 737797"/>
                <a:gd name="connsiteY14" fmla="*/ 14134 h 442678"/>
                <a:gd name="connsiteX15" fmla="*/ 323404 w 737797"/>
                <a:gd name="connsiteY15" fmla="*/ 60510 h 442678"/>
                <a:gd name="connsiteX16" fmla="*/ 300918 w 737797"/>
                <a:gd name="connsiteY16" fmla="*/ 100562 h 442678"/>
                <a:gd name="connsiteX17" fmla="*/ 342376 w 737797"/>
                <a:gd name="connsiteY17" fmla="*/ 144127 h 442678"/>
                <a:gd name="connsiteX18" fmla="*/ 425290 w 737797"/>
                <a:gd name="connsiteY18" fmla="*/ 125155 h 442678"/>
                <a:gd name="connsiteX19" fmla="*/ 421074 w 737797"/>
                <a:gd name="connsiteY19" fmla="*/ 64726 h 442678"/>
                <a:gd name="connsiteX20" fmla="*/ 401399 w 737797"/>
                <a:gd name="connsiteY20" fmla="*/ 33106 h 442678"/>
                <a:gd name="connsiteX21" fmla="*/ 441451 w 737797"/>
                <a:gd name="connsiteY21" fmla="*/ 783 h 442678"/>
                <a:gd name="connsiteX22" fmla="*/ 578470 w 737797"/>
                <a:gd name="connsiteY22" fmla="*/ 81 h 442678"/>
                <a:gd name="connsiteX23" fmla="*/ 591821 w 737797"/>
                <a:gd name="connsiteY23" fmla="*/ 17648 h 442678"/>
                <a:gd name="connsiteX24" fmla="*/ 591821 w 737797"/>
                <a:gd name="connsiteY24" fmla="*/ 135695 h 442678"/>
                <a:gd name="connsiteX25" fmla="*/ 602361 w 737797"/>
                <a:gd name="connsiteY25" fmla="*/ 168018 h 442678"/>
                <a:gd name="connsiteX26" fmla="*/ 631170 w 737797"/>
                <a:gd name="connsiteY26" fmla="*/ 166612 h 442678"/>
                <a:gd name="connsiteX27" fmla="*/ 683168 w 737797"/>
                <a:gd name="connsiteY27" fmla="*/ 139208 h 442678"/>
                <a:gd name="connsiteX28" fmla="*/ 737975 w 737797"/>
                <a:gd name="connsiteY28" fmla="*/ 194719 h 442678"/>
                <a:gd name="connsiteX29" fmla="*/ 711977 w 737797"/>
                <a:gd name="connsiteY29" fmla="*/ 286768 h 442678"/>
                <a:gd name="connsiteX30" fmla="*/ 636089 w 737797"/>
                <a:gd name="connsiteY30" fmla="*/ 281849 h 442678"/>
                <a:gd name="connsiteX31" fmla="*/ 614306 w 737797"/>
                <a:gd name="connsiteY31" fmla="*/ 266391 h 442678"/>
                <a:gd name="connsiteX32" fmla="*/ 592524 w 737797"/>
                <a:gd name="connsiteY32" fmla="*/ 298011 h 442678"/>
                <a:gd name="connsiteX33" fmla="*/ 593226 w 737797"/>
                <a:gd name="connsiteY33" fmla="*/ 418166 h 442678"/>
                <a:gd name="connsiteX34" fmla="*/ 571444 w 737797"/>
                <a:gd name="connsiteY34" fmla="*/ 441354 h 442678"/>
                <a:gd name="connsiteX35" fmla="*/ 453396 w 737797"/>
                <a:gd name="connsiteY35" fmla="*/ 441354 h 442678"/>
                <a:gd name="connsiteX36" fmla="*/ 411939 w 737797"/>
                <a:gd name="connsiteY36" fmla="*/ 424490 h 442678"/>
                <a:gd name="connsiteX37" fmla="*/ 415452 w 737797"/>
                <a:gd name="connsiteY37" fmla="*/ 380925 h 442678"/>
                <a:gd name="connsiteX38" fmla="*/ 439343 w 737797"/>
                <a:gd name="connsiteY38" fmla="*/ 338765 h 442678"/>
                <a:gd name="connsiteX39" fmla="*/ 394372 w 737797"/>
                <a:gd name="connsiteY39" fmla="*/ 295902 h 442678"/>
                <a:gd name="connsiteX40" fmla="*/ 318485 w 737797"/>
                <a:gd name="connsiteY40" fmla="*/ 312766 h 442678"/>
                <a:gd name="connsiteX41" fmla="*/ 320593 w 737797"/>
                <a:gd name="connsiteY41" fmla="*/ 377412 h 442678"/>
                <a:gd name="connsiteX42" fmla="*/ 338862 w 737797"/>
                <a:gd name="connsiteY42" fmla="*/ 409032 h 442678"/>
                <a:gd name="connsiteX43" fmla="*/ 298107 w 737797"/>
                <a:gd name="connsiteY43" fmla="*/ 440651 h 442678"/>
                <a:gd name="connsiteX44" fmla="*/ 220814 w 737797"/>
                <a:gd name="connsiteY44" fmla="*/ 44275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37797" h="442678">
                  <a:moveTo>
                    <a:pt x="220814" y="442759"/>
                  </a:moveTo>
                  <a:cubicBezTo>
                    <a:pt x="201140" y="440651"/>
                    <a:pt x="167412" y="454002"/>
                    <a:pt x="153359" y="437841"/>
                  </a:cubicBezTo>
                  <a:cubicBezTo>
                    <a:pt x="140711" y="423787"/>
                    <a:pt x="149845" y="390762"/>
                    <a:pt x="149143" y="366169"/>
                  </a:cubicBezTo>
                  <a:cubicBezTo>
                    <a:pt x="149143" y="345089"/>
                    <a:pt x="148440" y="324009"/>
                    <a:pt x="149143" y="302929"/>
                  </a:cubicBezTo>
                  <a:cubicBezTo>
                    <a:pt x="149845" y="286065"/>
                    <a:pt x="141413" y="274120"/>
                    <a:pt x="127360" y="267796"/>
                  </a:cubicBezTo>
                  <a:cubicBezTo>
                    <a:pt x="112604" y="260769"/>
                    <a:pt x="109794" y="276931"/>
                    <a:pt x="103470" y="283957"/>
                  </a:cubicBezTo>
                  <a:cubicBezTo>
                    <a:pt x="79579" y="309253"/>
                    <a:pt x="59905" y="309956"/>
                    <a:pt x="31095" y="290984"/>
                  </a:cubicBezTo>
                  <a:cubicBezTo>
                    <a:pt x="-10362" y="263580"/>
                    <a:pt x="-9659" y="181368"/>
                    <a:pt x="28987" y="153965"/>
                  </a:cubicBezTo>
                  <a:cubicBezTo>
                    <a:pt x="58499" y="133587"/>
                    <a:pt x="78174" y="133587"/>
                    <a:pt x="102767" y="160288"/>
                  </a:cubicBezTo>
                  <a:cubicBezTo>
                    <a:pt x="109091" y="167315"/>
                    <a:pt x="112604" y="183476"/>
                    <a:pt x="127360" y="175747"/>
                  </a:cubicBezTo>
                  <a:cubicBezTo>
                    <a:pt x="140008" y="169423"/>
                    <a:pt x="148440" y="158883"/>
                    <a:pt x="148440" y="142722"/>
                  </a:cubicBezTo>
                  <a:cubicBezTo>
                    <a:pt x="148440" y="103373"/>
                    <a:pt x="149845" y="64023"/>
                    <a:pt x="147738" y="24674"/>
                  </a:cubicBezTo>
                  <a:cubicBezTo>
                    <a:pt x="146332" y="2892"/>
                    <a:pt x="154061" y="-621"/>
                    <a:pt x="173736" y="81"/>
                  </a:cubicBezTo>
                  <a:cubicBezTo>
                    <a:pt x="211680" y="1486"/>
                    <a:pt x="250326" y="783"/>
                    <a:pt x="288973" y="81"/>
                  </a:cubicBezTo>
                  <a:cubicBezTo>
                    <a:pt x="303729" y="81"/>
                    <a:pt x="315674" y="3594"/>
                    <a:pt x="325511" y="14134"/>
                  </a:cubicBezTo>
                  <a:cubicBezTo>
                    <a:pt x="343781" y="33106"/>
                    <a:pt x="343781" y="42943"/>
                    <a:pt x="323404" y="60510"/>
                  </a:cubicBezTo>
                  <a:cubicBezTo>
                    <a:pt x="310756" y="71050"/>
                    <a:pt x="295999" y="80887"/>
                    <a:pt x="300918" y="100562"/>
                  </a:cubicBezTo>
                  <a:cubicBezTo>
                    <a:pt x="306539" y="122345"/>
                    <a:pt x="320593" y="137803"/>
                    <a:pt x="342376" y="144127"/>
                  </a:cubicBezTo>
                  <a:cubicBezTo>
                    <a:pt x="373292" y="152559"/>
                    <a:pt x="402102" y="151154"/>
                    <a:pt x="425290" y="125155"/>
                  </a:cubicBezTo>
                  <a:cubicBezTo>
                    <a:pt x="446370" y="101967"/>
                    <a:pt x="444964" y="85103"/>
                    <a:pt x="421074" y="64726"/>
                  </a:cubicBezTo>
                  <a:cubicBezTo>
                    <a:pt x="411237" y="56294"/>
                    <a:pt x="395075" y="49970"/>
                    <a:pt x="401399" y="33106"/>
                  </a:cubicBezTo>
                  <a:cubicBezTo>
                    <a:pt x="408426" y="14837"/>
                    <a:pt x="421074" y="783"/>
                    <a:pt x="441451" y="783"/>
                  </a:cubicBezTo>
                  <a:cubicBezTo>
                    <a:pt x="487124" y="81"/>
                    <a:pt x="532797" y="783"/>
                    <a:pt x="578470" y="81"/>
                  </a:cubicBezTo>
                  <a:cubicBezTo>
                    <a:pt x="592524" y="81"/>
                    <a:pt x="591821" y="8513"/>
                    <a:pt x="591821" y="17648"/>
                  </a:cubicBezTo>
                  <a:cubicBezTo>
                    <a:pt x="591821" y="56997"/>
                    <a:pt x="591821" y="96346"/>
                    <a:pt x="591821" y="135695"/>
                  </a:cubicBezTo>
                  <a:cubicBezTo>
                    <a:pt x="591821" y="147640"/>
                    <a:pt x="592524" y="158883"/>
                    <a:pt x="602361" y="168018"/>
                  </a:cubicBezTo>
                  <a:cubicBezTo>
                    <a:pt x="612901" y="177855"/>
                    <a:pt x="621333" y="180666"/>
                    <a:pt x="631170" y="166612"/>
                  </a:cubicBezTo>
                  <a:cubicBezTo>
                    <a:pt x="643818" y="149046"/>
                    <a:pt x="659277" y="132182"/>
                    <a:pt x="683168" y="139208"/>
                  </a:cubicBezTo>
                  <a:cubicBezTo>
                    <a:pt x="710571" y="146938"/>
                    <a:pt x="731651" y="165207"/>
                    <a:pt x="737975" y="194719"/>
                  </a:cubicBezTo>
                  <a:cubicBezTo>
                    <a:pt x="745002" y="229149"/>
                    <a:pt x="742191" y="261472"/>
                    <a:pt x="711977" y="286768"/>
                  </a:cubicBezTo>
                  <a:cubicBezTo>
                    <a:pt x="683168" y="309956"/>
                    <a:pt x="660682" y="308551"/>
                    <a:pt x="636089" y="281849"/>
                  </a:cubicBezTo>
                  <a:cubicBezTo>
                    <a:pt x="629765" y="275525"/>
                    <a:pt x="626954" y="260769"/>
                    <a:pt x="614306" y="266391"/>
                  </a:cubicBezTo>
                  <a:cubicBezTo>
                    <a:pt x="601658" y="272012"/>
                    <a:pt x="592524" y="282552"/>
                    <a:pt x="592524" y="298011"/>
                  </a:cubicBezTo>
                  <a:cubicBezTo>
                    <a:pt x="592524" y="338062"/>
                    <a:pt x="591821" y="378114"/>
                    <a:pt x="593226" y="418166"/>
                  </a:cubicBezTo>
                  <a:cubicBezTo>
                    <a:pt x="593929" y="435030"/>
                    <a:pt x="590416" y="442057"/>
                    <a:pt x="571444" y="441354"/>
                  </a:cubicBezTo>
                  <a:cubicBezTo>
                    <a:pt x="532095" y="439948"/>
                    <a:pt x="492745" y="440651"/>
                    <a:pt x="453396" y="441354"/>
                  </a:cubicBezTo>
                  <a:cubicBezTo>
                    <a:pt x="436532" y="441354"/>
                    <a:pt x="423182" y="437138"/>
                    <a:pt x="411939" y="424490"/>
                  </a:cubicBezTo>
                  <a:cubicBezTo>
                    <a:pt x="397886" y="408329"/>
                    <a:pt x="396480" y="394275"/>
                    <a:pt x="415452" y="380925"/>
                  </a:cubicBezTo>
                  <a:cubicBezTo>
                    <a:pt x="429506" y="371087"/>
                    <a:pt x="445667" y="359142"/>
                    <a:pt x="439343" y="338765"/>
                  </a:cubicBezTo>
                  <a:cubicBezTo>
                    <a:pt x="432316" y="316982"/>
                    <a:pt x="417560" y="301524"/>
                    <a:pt x="394372" y="295902"/>
                  </a:cubicBezTo>
                  <a:cubicBezTo>
                    <a:pt x="366266" y="289579"/>
                    <a:pt x="340267" y="290984"/>
                    <a:pt x="318485" y="312766"/>
                  </a:cubicBezTo>
                  <a:cubicBezTo>
                    <a:pt x="294594" y="336657"/>
                    <a:pt x="295999" y="354224"/>
                    <a:pt x="320593" y="377412"/>
                  </a:cubicBezTo>
                  <a:cubicBezTo>
                    <a:pt x="329727" y="385844"/>
                    <a:pt x="347294" y="390060"/>
                    <a:pt x="338862" y="409032"/>
                  </a:cubicBezTo>
                  <a:cubicBezTo>
                    <a:pt x="330430" y="426598"/>
                    <a:pt x="319187" y="439948"/>
                    <a:pt x="298107" y="440651"/>
                  </a:cubicBezTo>
                  <a:cubicBezTo>
                    <a:pt x="274217" y="443462"/>
                    <a:pt x="250326" y="442759"/>
                    <a:pt x="220814" y="4427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ED65C69-FFF4-4D65-9EF8-CC4EBED582E5}"/>
                </a:ext>
              </a:extLst>
            </p:cNvPr>
            <p:cNvSpPr/>
            <p:nvPr/>
          </p:nvSpPr>
          <p:spPr>
            <a:xfrm>
              <a:off x="-8381" y="-8368"/>
              <a:ext cx="1026185" cy="769640"/>
            </a:xfrm>
            <a:custGeom>
              <a:avLst/>
              <a:gdLst>
                <a:gd name="connsiteX0" fmla="*/ 793 w 590237"/>
                <a:gd name="connsiteY0" fmla="*/ 221339 h 442678"/>
                <a:gd name="connsiteX1" fmla="*/ 90 w 590237"/>
                <a:gd name="connsiteY1" fmla="*/ 21080 h 442678"/>
                <a:gd name="connsiteX2" fmla="*/ 21873 w 590237"/>
                <a:gd name="connsiteY2" fmla="*/ 0 h 442678"/>
                <a:gd name="connsiteX3" fmla="*/ 424499 w 590237"/>
                <a:gd name="connsiteY3" fmla="*/ 0 h 442678"/>
                <a:gd name="connsiteX4" fmla="*/ 444174 w 590237"/>
                <a:gd name="connsiteY4" fmla="*/ 19675 h 442678"/>
                <a:gd name="connsiteX5" fmla="*/ 443471 w 590237"/>
                <a:gd name="connsiteY5" fmla="*/ 137722 h 442678"/>
                <a:gd name="connsiteX6" fmla="*/ 455416 w 590237"/>
                <a:gd name="connsiteY6" fmla="*/ 169342 h 442678"/>
                <a:gd name="connsiteX7" fmla="*/ 482118 w 590237"/>
                <a:gd name="connsiteY7" fmla="*/ 168639 h 442678"/>
                <a:gd name="connsiteX8" fmla="*/ 541142 w 590237"/>
                <a:gd name="connsiteY8" fmla="*/ 142641 h 442678"/>
                <a:gd name="connsiteX9" fmla="*/ 591030 w 590237"/>
                <a:gd name="connsiteY9" fmla="*/ 214313 h 442678"/>
                <a:gd name="connsiteX10" fmla="*/ 555195 w 590237"/>
                <a:gd name="connsiteY10" fmla="*/ 294416 h 442678"/>
                <a:gd name="connsiteX11" fmla="*/ 487739 w 590237"/>
                <a:gd name="connsiteY11" fmla="*/ 283876 h 442678"/>
                <a:gd name="connsiteX12" fmla="*/ 463848 w 590237"/>
                <a:gd name="connsiteY12" fmla="*/ 268418 h 442678"/>
                <a:gd name="connsiteX13" fmla="*/ 442769 w 590237"/>
                <a:gd name="connsiteY13" fmla="*/ 303551 h 442678"/>
                <a:gd name="connsiteX14" fmla="*/ 443471 w 590237"/>
                <a:gd name="connsiteY14" fmla="*/ 421598 h 442678"/>
                <a:gd name="connsiteX15" fmla="*/ 421689 w 590237"/>
                <a:gd name="connsiteY15" fmla="*/ 444786 h 442678"/>
                <a:gd name="connsiteX16" fmla="*/ 306452 w 590237"/>
                <a:gd name="connsiteY16" fmla="*/ 444786 h 442678"/>
                <a:gd name="connsiteX17" fmla="*/ 270616 w 590237"/>
                <a:gd name="connsiteY17" fmla="*/ 433544 h 442678"/>
                <a:gd name="connsiteX18" fmla="*/ 269210 w 590237"/>
                <a:gd name="connsiteY18" fmla="*/ 381547 h 442678"/>
                <a:gd name="connsiteX19" fmla="*/ 267103 w 590237"/>
                <a:gd name="connsiteY19" fmla="*/ 307767 h 442678"/>
                <a:gd name="connsiteX20" fmla="*/ 157487 w 590237"/>
                <a:gd name="connsiteY20" fmla="*/ 330252 h 442678"/>
                <a:gd name="connsiteX21" fmla="*/ 170135 w 590237"/>
                <a:gd name="connsiteY21" fmla="*/ 377331 h 442678"/>
                <a:gd name="connsiteX22" fmla="*/ 189810 w 590237"/>
                <a:gd name="connsiteY22" fmla="*/ 411761 h 442678"/>
                <a:gd name="connsiteX23" fmla="*/ 145542 w 590237"/>
                <a:gd name="connsiteY23" fmla="*/ 444084 h 442678"/>
                <a:gd name="connsiteX24" fmla="*/ 14144 w 590237"/>
                <a:gd name="connsiteY24" fmla="*/ 444786 h 442678"/>
                <a:gd name="connsiteX25" fmla="*/ 90 w 590237"/>
                <a:gd name="connsiteY25" fmla="*/ 425112 h 442678"/>
                <a:gd name="connsiteX26" fmla="*/ 793 w 590237"/>
                <a:gd name="connsiteY26" fmla="*/ 22133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90237" h="442678">
                  <a:moveTo>
                    <a:pt x="793" y="221339"/>
                  </a:moveTo>
                  <a:cubicBezTo>
                    <a:pt x="793" y="154586"/>
                    <a:pt x="1495" y="87833"/>
                    <a:pt x="90" y="21080"/>
                  </a:cubicBezTo>
                  <a:cubicBezTo>
                    <a:pt x="90" y="4216"/>
                    <a:pt x="5009" y="0"/>
                    <a:pt x="21873" y="0"/>
                  </a:cubicBezTo>
                  <a:cubicBezTo>
                    <a:pt x="156082" y="703"/>
                    <a:pt x="290290" y="703"/>
                    <a:pt x="424499" y="0"/>
                  </a:cubicBezTo>
                  <a:cubicBezTo>
                    <a:pt x="439958" y="0"/>
                    <a:pt x="444876" y="4216"/>
                    <a:pt x="444174" y="19675"/>
                  </a:cubicBezTo>
                  <a:cubicBezTo>
                    <a:pt x="442769" y="59024"/>
                    <a:pt x="444174" y="98373"/>
                    <a:pt x="443471" y="137722"/>
                  </a:cubicBezTo>
                  <a:cubicBezTo>
                    <a:pt x="443471" y="150370"/>
                    <a:pt x="446282" y="160910"/>
                    <a:pt x="455416" y="169342"/>
                  </a:cubicBezTo>
                  <a:cubicBezTo>
                    <a:pt x="465254" y="178477"/>
                    <a:pt x="472983" y="180585"/>
                    <a:pt x="482118" y="168639"/>
                  </a:cubicBezTo>
                  <a:cubicBezTo>
                    <a:pt x="496874" y="149667"/>
                    <a:pt x="513035" y="131398"/>
                    <a:pt x="541142" y="142641"/>
                  </a:cubicBezTo>
                  <a:cubicBezTo>
                    <a:pt x="571356" y="154586"/>
                    <a:pt x="588923" y="181287"/>
                    <a:pt x="591030" y="214313"/>
                  </a:cubicBezTo>
                  <a:cubicBezTo>
                    <a:pt x="593139" y="248040"/>
                    <a:pt x="584707" y="275444"/>
                    <a:pt x="555195" y="294416"/>
                  </a:cubicBezTo>
                  <a:cubicBezTo>
                    <a:pt x="529899" y="311280"/>
                    <a:pt x="510224" y="307767"/>
                    <a:pt x="487739" y="283876"/>
                  </a:cubicBezTo>
                  <a:cubicBezTo>
                    <a:pt x="481415" y="276850"/>
                    <a:pt x="478604" y="260688"/>
                    <a:pt x="463848" y="268418"/>
                  </a:cubicBezTo>
                  <a:cubicBezTo>
                    <a:pt x="449795" y="275444"/>
                    <a:pt x="442066" y="286687"/>
                    <a:pt x="442769" y="303551"/>
                  </a:cubicBezTo>
                  <a:cubicBezTo>
                    <a:pt x="443471" y="342900"/>
                    <a:pt x="442066" y="382249"/>
                    <a:pt x="443471" y="421598"/>
                  </a:cubicBezTo>
                  <a:cubicBezTo>
                    <a:pt x="444174" y="438462"/>
                    <a:pt x="440660" y="445489"/>
                    <a:pt x="421689" y="444786"/>
                  </a:cubicBezTo>
                  <a:cubicBezTo>
                    <a:pt x="383745" y="443381"/>
                    <a:pt x="345098" y="444084"/>
                    <a:pt x="306452" y="444786"/>
                  </a:cubicBezTo>
                  <a:cubicBezTo>
                    <a:pt x="293101" y="444786"/>
                    <a:pt x="281156" y="441976"/>
                    <a:pt x="270616" y="433544"/>
                  </a:cubicBezTo>
                  <a:cubicBezTo>
                    <a:pt x="248131" y="415274"/>
                    <a:pt x="247428" y="400518"/>
                    <a:pt x="269210" y="381547"/>
                  </a:cubicBezTo>
                  <a:cubicBezTo>
                    <a:pt x="298722" y="355548"/>
                    <a:pt x="298020" y="332360"/>
                    <a:pt x="267103" y="307767"/>
                  </a:cubicBezTo>
                  <a:cubicBezTo>
                    <a:pt x="234077" y="281768"/>
                    <a:pt x="177864" y="293714"/>
                    <a:pt x="157487" y="330252"/>
                  </a:cubicBezTo>
                  <a:cubicBezTo>
                    <a:pt x="146244" y="350629"/>
                    <a:pt x="155379" y="363980"/>
                    <a:pt x="170135" y="377331"/>
                  </a:cubicBezTo>
                  <a:cubicBezTo>
                    <a:pt x="180675" y="386465"/>
                    <a:pt x="198241" y="392789"/>
                    <a:pt x="189810" y="411761"/>
                  </a:cubicBezTo>
                  <a:cubicBezTo>
                    <a:pt x="181377" y="430030"/>
                    <a:pt x="167324" y="443381"/>
                    <a:pt x="145542" y="444084"/>
                  </a:cubicBezTo>
                  <a:cubicBezTo>
                    <a:pt x="101977" y="444786"/>
                    <a:pt x="57709" y="444084"/>
                    <a:pt x="14144" y="444786"/>
                  </a:cubicBezTo>
                  <a:cubicBezTo>
                    <a:pt x="-2018" y="444786"/>
                    <a:pt x="90" y="434949"/>
                    <a:pt x="90" y="425112"/>
                  </a:cubicBezTo>
                  <a:cubicBezTo>
                    <a:pt x="793" y="356251"/>
                    <a:pt x="793" y="288795"/>
                    <a:pt x="793" y="22133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FFA73C8-F72A-42BA-92FC-EB730DC6B639}"/>
                </a:ext>
              </a:extLst>
            </p:cNvPr>
            <p:cNvSpPr/>
            <p:nvPr/>
          </p:nvSpPr>
          <p:spPr>
            <a:xfrm>
              <a:off x="11446318" y="-19638"/>
              <a:ext cx="769640" cy="1026186"/>
            </a:xfrm>
            <a:custGeom>
              <a:avLst/>
              <a:gdLst>
                <a:gd name="connsiteX0" fmla="*/ 220672 w 442678"/>
                <a:gd name="connsiteY0" fmla="*/ 1219 h 590237"/>
                <a:gd name="connsiteX1" fmla="*/ 420228 w 442678"/>
                <a:gd name="connsiteY1" fmla="*/ 516 h 590237"/>
                <a:gd name="connsiteX2" fmla="*/ 443416 w 442678"/>
                <a:gd name="connsiteY2" fmla="*/ 23002 h 590237"/>
                <a:gd name="connsiteX3" fmla="*/ 443416 w 442678"/>
                <a:gd name="connsiteY3" fmla="*/ 420007 h 590237"/>
                <a:gd name="connsiteX4" fmla="*/ 419526 w 442678"/>
                <a:gd name="connsiteY4" fmla="*/ 443897 h 590237"/>
                <a:gd name="connsiteX5" fmla="*/ 304289 w 442678"/>
                <a:gd name="connsiteY5" fmla="*/ 443194 h 590237"/>
                <a:gd name="connsiteX6" fmla="*/ 274777 w 442678"/>
                <a:gd name="connsiteY6" fmla="*/ 453734 h 590237"/>
                <a:gd name="connsiteX7" fmla="*/ 275480 w 442678"/>
                <a:gd name="connsiteY7" fmla="*/ 481841 h 590237"/>
                <a:gd name="connsiteX8" fmla="*/ 302181 w 442678"/>
                <a:gd name="connsiteY8" fmla="*/ 536649 h 590237"/>
                <a:gd name="connsiteX9" fmla="*/ 244562 w 442678"/>
                <a:gd name="connsiteY9" fmla="*/ 589349 h 590237"/>
                <a:gd name="connsiteX10" fmla="*/ 147595 w 442678"/>
                <a:gd name="connsiteY10" fmla="*/ 552107 h 590237"/>
                <a:gd name="connsiteX11" fmla="*/ 160243 w 442678"/>
                <a:gd name="connsiteY11" fmla="*/ 487462 h 590237"/>
                <a:gd name="connsiteX12" fmla="*/ 175701 w 442678"/>
                <a:gd name="connsiteY12" fmla="*/ 464977 h 590237"/>
                <a:gd name="connsiteX13" fmla="*/ 144081 w 442678"/>
                <a:gd name="connsiteY13" fmla="*/ 443194 h 590237"/>
                <a:gd name="connsiteX14" fmla="*/ 23926 w 442678"/>
                <a:gd name="connsiteY14" fmla="*/ 443897 h 590237"/>
                <a:gd name="connsiteX15" fmla="*/ 35 w 442678"/>
                <a:gd name="connsiteY15" fmla="*/ 419304 h 590237"/>
                <a:gd name="connsiteX16" fmla="*/ 35 w 442678"/>
                <a:gd name="connsiteY16" fmla="*/ 301959 h 590237"/>
                <a:gd name="connsiteX17" fmla="*/ 25331 w 442678"/>
                <a:gd name="connsiteY17" fmla="*/ 256989 h 590237"/>
                <a:gd name="connsiteX18" fmla="*/ 54843 w 442678"/>
                <a:gd name="connsiteY18" fmla="*/ 259799 h 590237"/>
                <a:gd name="connsiteX19" fmla="*/ 129325 w 442678"/>
                <a:gd name="connsiteY19" fmla="*/ 273852 h 590237"/>
                <a:gd name="connsiteX20" fmla="*/ 132839 w 442678"/>
                <a:gd name="connsiteY20" fmla="*/ 174074 h 590237"/>
                <a:gd name="connsiteX21" fmla="*/ 63275 w 442678"/>
                <a:gd name="connsiteY21" fmla="*/ 172669 h 590237"/>
                <a:gd name="connsiteX22" fmla="*/ 36574 w 442678"/>
                <a:gd name="connsiteY22" fmla="*/ 190938 h 590237"/>
                <a:gd name="connsiteX23" fmla="*/ 2143 w 442678"/>
                <a:gd name="connsiteY23" fmla="*/ 155805 h 590237"/>
                <a:gd name="connsiteX24" fmla="*/ 738 w 442678"/>
                <a:gd name="connsiteY24" fmla="*/ 11056 h 590237"/>
                <a:gd name="connsiteX25" fmla="*/ 21115 w 442678"/>
                <a:gd name="connsiteY25" fmla="*/ 1219 h 590237"/>
                <a:gd name="connsiteX26" fmla="*/ 220672 w 442678"/>
                <a:gd name="connsiteY26" fmla="*/ 1219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42678" h="590237">
                  <a:moveTo>
                    <a:pt x="220672" y="1219"/>
                  </a:moveTo>
                  <a:cubicBezTo>
                    <a:pt x="287425" y="1219"/>
                    <a:pt x="354178" y="1922"/>
                    <a:pt x="420228" y="516"/>
                  </a:cubicBezTo>
                  <a:cubicBezTo>
                    <a:pt x="437795" y="516"/>
                    <a:pt x="443416" y="4732"/>
                    <a:pt x="443416" y="23002"/>
                  </a:cubicBezTo>
                  <a:cubicBezTo>
                    <a:pt x="442714" y="155102"/>
                    <a:pt x="442714" y="287906"/>
                    <a:pt x="443416" y="420007"/>
                  </a:cubicBezTo>
                  <a:cubicBezTo>
                    <a:pt x="443416" y="438978"/>
                    <a:pt x="438498" y="444600"/>
                    <a:pt x="419526" y="443897"/>
                  </a:cubicBezTo>
                  <a:cubicBezTo>
                    <a:pt x="381582" y="442492"/>
                    <a:pt x="342935" y="443194"/>
                    <a:pt x="304289" y="443194"/>
                  </a:cubicBezTo>
                  <a:cubicBezTo>
                    <a:pt x="293046" y="443194"/>
                    <a:pt x="283209" y="444600"/>
                    <a:pt x="274777" y="453734"/>
                  </a:cubicBezTo>
                  <a:cubicBezTo>
                    <a:pt x="264940" y="463572"/>
                    <a:pt x="261426" y="472004"/>
                    <a:pt x="275480" y="481841"/>
                  </a:cubicBezTo>
                  <a:cubicBezTo>
                    <a:pt x="294451" y="494489"/>
                    <a:pt x="310613" y="511353"/>
                    <a:pt x="302181" y="536649"/>
                  </a:cubicBezTo>
                  <a:cubicBezTo>
                    <a:pt x="293046" y="564053"/>
                    <a:pt x="274777" y="583025"/>
                    <a:pt x="244562" y="589349"/>
                  </a:cubicBezTo>
                  <a:cubicBezTo>
                    <a:pt x="200997" y="597781"/>
                    <a:pt x="167269" y="585133"/>
                    <a:pt x="147595" y="552107"/>
                  </a:cubicBezTo>
                  <a:cubicBezTo>
                    <a:pt x="132136" y="526811"/>
                    <a:pt x="136352" y="509948"/>
                    <a:pt x="160243" y="487462"/>
                  </a:cubicBezTo>
                  <a:cubicBezTo>
                    <a:pt x="167269" y="481138"/>
                    <a:pt x="181323" y="478328"/>
                    <a:pt x="175701" y="464977"/>
                  </a:cubicBezTo>
                  <a:cubicBezTo>
                    <a:pt x="170080" y="452329"/>
                    <a:pt x="159540" y="443194"/>
                    <a:pt x="144081" y="443194"/>
                  </a:cubicBezTo>
                  <a:cubicBezTo>
                    <a:pt x="104030" y="443194"/>
                    <a:pt x="63978" y="441789"/>
                    <a:pt x="23926" y="443897"/>
                  </a:cubicBezTo>
                  <a:cubicBezTo>
                    <a:pt x="4251" y="444600"/>
                    <a:pt x="35" y="438276"/>
                    <a:pt x="35" y="419304"/>
                  </a:cubicBezTo>
                  <a:cubicBezTo>
                    <a:pt x="1441" y="379955"/>
                    <a:pt x="738" y="340605"/>
                    <a:pt x="35" y="301959"/>
                  </a:cubicBezTo>
                  <a:cubicBezTo>
                    <a:pt x="-667" y="281582"/>
                    <a:pt x="9170" y="267528"/>
                    <a:pt x="25331" y="256989"/>
                  </a:cubicBezTo>
                  <a:cubicBezTo>
                    <a:pt x="35871" y="249962"/>
                    <a:pt x="45006" y="250665"/>
                    <a:pt x="54843" y="259799"/>
                  </a:cubicBezTo>
                  <a:cubicBezTo>
                    <a:pt x="94895" y="297743"/>
                    <a:pt x="103327" y="299148"/>
                    <a:pt x="129325" y="273852"/>
                  </a:cubicBezTo>
                  <a:cubicBezTo>
                    <a:pt x="153919" y="249259"/>
                    <a:pt x="156027" y="200073"/>
                    <a:pt x="132839" y="174074"/>
                  </a:cubicBezTo>
                  <a:cubicBezTo>
                    <a:pt x="107543" y="144562"/>
                    <a:pt x="87868" y="144562"/>
                    <a:pt x="63275" y="172669"/>
                  </a:cubicBezTo>
                  <a:cubicBezTo>
                    <a:pt x="56248" y="181101"/>
                    <a:pt x="50627" y="195154"/>
                    <a:pt x="36574" y="190938"/>
                  </a:cubicBezTo>
                  <a:cubicBezTo>
                    <a:pt x="19007" y="186019"/>
                    <a:pt x="2846" y="174074"/>
                    <a:pt x="2143" y="155805"/>
                  </a:cubicBezTo>
                  <a:cubicBezTo>
                    <a:pt x="-667" y="107321"/>
                    <a:pt x="738" y="58837"/>
                    <a:pt x="738" y="11056"/>
                  </a:cubicBezTo>
                  <a:cubicBezTo>
                    <a:pt x="738" y="-5105"/>
                    <a:pt x="13386" y="1219"/>
                    <a:pt x="21115" y="1219"/>
                  </a:cubicBezTo>
                  <a:cubicBezTo>
                    <a:pt x="87868" y="1219"/>
                    <a:pt x="153919" y="1219"/>
                    <a:pt x="220672" y="121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4631B0A-65D0-4885-A5CE-CFB4AE9ECF7D}"/>
                </a:ext>
              </a:extLst>
            </p:cNvPr>
            <p:cNvSpPr/>
            <p:nvPr/>
          </p:nvSpPr>
          <p:spPr>
            <a:xfrm>
              <a:off x="11189772" y="750828"/>
              <a:ext cx="1026185" cy="769640"/>
            </a:xfrm>
            <a:custGeom>
              <a:avLst/>
              <a:gdLst>
                <a:gd name="connsiteX0" fmla="*/ 591815 w 590237"/>
                <a:gd name="connsiteY0" fmla="*/ 221404 h 442678"/>
                <a:gd name="connsiteX1" fmla="*/ 591815 w 590237"/>
                <a:gd name="connsiteY1" fmla="*/ 423772 h 442678"/>
                <a:gd name="connsiteX2" fmla="*/ 572140 w 590237"/>
                <a:gd name="connsiteY2" fmla="*/ 444149 h 442678"/>
                <a:gd name="connsiteX3" fmla="*/ 451984 w 590237"/>
                <a:gd name="connsiteY3" fmla="*/ 444149 h 442678"/>
                <a:gd name="connsiteX4" fmla="*/ 409122 w 590237"/>
                <a:gd name="connsiteY4" fmla="*/ 423772 h 442678"/>
                <a:gd name="connsiteX5" fmla="*/ 412635 w 590237"/>
                <a:gd name="connsiteY5" fmla="*/ 384422 h 442678"/>
                <a:gd name="connsiteX6" fmla="*/ 436526 w 590237"/>
                <a:gd name="connsiteY6" fmla="*/ 335236 h 442678"/>
                <a:gd name="connsiteX7" fmla="*/ 376800 w 590237"/>
                <a:gd name="connsiteY7" fmla="*/ 295184 h 442678"/>
                <a:gd name="connsiteX8" fmla="*/ 312857 w 590237"/>
                <a:gd name="connsiteY8" fmla="*/ 318372 h 442678"/>
                <a:gd name="connsiteX9" fmla="*/ 317073 w 590237"/>
                <a:gd name="connsiteY9" fmla="*/ 376693 h 442678"/>
                <a:gd name="connsiteX10" fmla="*/ 336748 w 590237"/>
                <a:gd name="connsiteY10" fmla="*/ 410421 h 442678"/>
                <a:gd name="connsiteX11" fmla="*/ 293182 w 590237"/>
                <a:gd name="connsiteY11" fmla="*/ 442743 h 442678"/>
                <a:gd name="connsiteX12" fmla="*/ 161784 w 590237"/>
                <a:gd name="connsiteY12" fmla="*/ 443446 h 442678"/>
                <a:gd name="connsiteX13" fmla="*/ 147731 w 590237"/>
                <a:gd name="connsiteY13" fmla="*/ 426582 h 442678"/>
                <a:gd name="connsiteX14" fmla="*/ 147731 w 590237"/>
                <a:gd name="connsiteY14" fmla="*/ 306427 h 442678"/>
                <a:gd name="connsiteX15" fmla="*/ 136488 w 590237"/>
                <a:gd name="connsiteY15" fmla="*/ 274104 h 442678"/>
                <a:gd name="connsiteX16" fmla="*/ 109787 w 590237"/>
                <a:gd name="connsiteY16" fmla="*/ 274807 h 442678"/>
                <a:gd name="connsiteX17" fmla="*/ 50763 w 590237"/>
                <a:gd name="connsiteY17" fmla="*/ 301508 h 442678"/>
                <a:gd name="connsiteX18" fmla="*/ 171 w 590237"/>
                <a:gd name="connsiteY18" fmla="*/ 227728 h 442678"/>
                <a:gd name="connsiteX19" fmla="*/ 28981 w 590237"/>
                <a:gd name="connsiteY19" fmla="*/ 154651 h 442678"/>
                <a:gd name="connsiteX20" fmla="*/ 102761 w 590237"/>
                <a:gd name="connsiteY20" fmla="*/ 159570 h 442678"/>
                <a:gd name="connsiteX21" fmla="*/ 126651 w 590237"/>
                <a:gd name="connsiteY21" fmla="*/ 175731 h 442678"/>
                <a:gd name="connsiteX22" fmla="*/ 148434 w 590237"/>
                <a:gd name="connsiteY22" fmla="*/ 141301 h 442678"/>
                <a:gd name="connsiteX23" fmla="*/ 147731 w 590237"/>
                <a:gd name="connsiteY23" fmla="*/ 18335 h 442678"/>
                <a:gd name="connsiteX24" fmla="*/ 166000 w 590237"/>
                <a:gd name="connsiteY24" fmla="*/ 65 h 442678"/>
                <a:gd name="connsiteX25" fmla="*/ 288967 w 590237"/>
                <a:gd name="connsiteY25" fmla="*/ 65 h 442678"/>
                <a:gd name="connsiteX26" fmla="*/ 331126 w 590237"/>
                <a:gd name="connsiteY26" fmla="*/ 21848 h 442678"/>
                <a:gd name="connsiteX27" fmla="*/ 327613 w 590237"/>
                <a:gd name="connsiteY27" fmla="*/ 59089 h 442678"/>
                <a:gd name="connsiteX28" fmla="*/ 302317 w 590237"/>
                <a:gd name="connsiteY28" fmla="*/ 108275 h 442678"/>
                <a:gd name="connsiteX29" fmla="*/ 364151 w 590237"/>
                <a:gd name="connsiteY29" fmla="*/ 149030 h 442678"/>
                <a:gd name="connsiteX30" fmla="*/ 423878 w 590237"/>
                <a:gd name="connsiteY30" fmla="*/ 128653 h 442678"/>
                <a:gd name="connsiteX31" fmla="*/ 420364 w 590237"/>
                <a:gd name="connsiteY31" fmla="*/ 66116 h 442678"/>
                <a:gd name="connsiteX32" fmla="*/ 401393 w 590237"/>
                <a:gd name="connsiteY32" fmla="*/ 33793 h 442678"/>
                <a:gd name="connsiteX33" fmla="*/ 444255 w 590237"/>
                <a:gd name="connsiteY33" fmla="*/ 768 h 442678"/>
                <a:gd name="connsiteX34" fmla="*/ 578464 w 590237"/>
                <a:gd name="connsiteY34" fmla="*/ 65 h 442678"/>
                <a:gd name="connsiteX35" fmla="*/ 591112 w 590237"/>
                <a:gd name="connsiteY35" fmla="*/ 21145 h 442678"/>
                <a:gd name="connsiteX36" fmla="*/ 591815 w 590237"/>
                <a:gd name="connsiteY36" fmla="*/ 221404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591815" y="221404"/>
                  </a:moveTo>
                  <a:cubicBezTo>
                    <a:pt x="591815" y="288860"/>
                    <a:pt x="591112" y="356316"/>
                    <a:pt x="591815" y="423772"/>
                  </a:cubicBezTo>
                  <a:cubicBezTo>
                    <a:pt x="591815" y="438527"/>
                    <a:pt x="588301" y="444149"/>
                    <a:pt x="572140" y="444149"/>
                  </a:cubicBezTo>
                  <a:cubicBezTo>
                    <a:pt x="532088" y="442743"/>
                    <a:pt x="492036" y="443446"/>
                    <a:pt x="451984" y="444149"/>
                  </a:cubicBezTo>
                  <a:cubicBezTo>
                    <a:pt x="433715" y="444149"/>
                    <a:pt x="420364" y="437122"/>
                    <a:pt x="409122" y="423772"/>
                  </a:cubicBezTo>
                  <a:cubicBezTo>
                    <a:pt x="397177" y="409718"/>
                    <a:pt x="396474" y="397070"/>
                    <a:pt x="412635" y="384422"/>
                  </a:cubicBezTo>
                  <a:cubicBezTo>
                    <a:pt x="428796" y="372477"/>
                    <a:pt x="447768" y="359127"/>
                    <a:pt x="436526" y="335236"/>
                  </a:cubicBezTo>
                  <a:cubicBezTo>
                    <a:pt x="425283" y="310643"/>
                    <a:pt x="406311" y="295887"/>
                    <a:pt x="376800" y="295184"/>
                  </a:cubicBezTo>
                  <a:cubicBezTo>
                    <a:pt x="352206" y="295184"/>
                    <a:pt x="329721" y="297995"/>
                    <a:pt x="312857" y="318372"/>
                  </a:cubicBezTo>
                  <a:cubicBezTo>
                    <a:pt x="294588" y="341560"/>
                    <a:pt x="295290" y="357019"/>
                    <a:pt x="317073" y="376693"/>
                  </a:cubicBezTo>
                  <a:cubicBezTo>
                    <a:pt x="326910" y="385828"/>
                    <a:pt x="345882" y="391449"/>
                    <a:pt x="336748" y="410421"/>
                  </a:cubicBezTo>
                  <a:cubicBezTo>
                    <a:pt x="328316" y="428690"/>
                    <a:pt x="314262" y="442041"/>
                    <a:pt x="293182" y="442743"/>
                  </a:cubicBezTo>
                  <a:cubicBezTo>
                    <a:pt x="249617" y="443446"/>
                    <a:pt x="205349" y="442743"/>
                    <a:pt x="161784" y="443446"/>
                  </a:cubicBezTo>
                  <a:cubicBezTo>
                    <a:pt x="148434" y="443446"/>
                    <a:pt x="147028" y="437122"/>
                    <a:pt x="147731" y="426582"/>
                  </a:cubicBezTo>
                  <a:cubicBezTo>
                    <a:pt x="147731" y="386530"/>
                    <a:pt x="147731" y="346479"/>
                    <a:pt x="147731" y="306427"/>
                  </a:cubicBezTo>
                  <a:cubicBezTo>
                    <a:pt x="147731" y="293779"/>
                    <a:pt x="145623" y="283239"/>
                    <a:pt x="136488" y="274104"/>
                  </a:cubicBezTo>
                  <a:cubicBezTo>
                    <a:pt x="126651" y="264969"/>
                    <a:pt x="118922" y="262862"/>
                    <a:pt x="109787" y="274807"/>
                  </a:cubicBezTo>
                  <a:cubicBezTo>
                    <a:pt x="95031" y="293076"/>
                    <a:pt x="79572" y="312750"/>
                    <a:pt x="50763" y="301508"/>
                  </a:cubicBezTo>
                  <a:cubicBezTo>
                    <a:pt x="19143" y="289563"/>
                    <a:pt x="1577" y="262862"/>
                    <a:pt x="171" y="227728"/>
                  </a:cubicBezTo>
                  <a:cubicBezTo>
                    <a:pt x="-1234" y="198919"/>
                    <a:pt x="5793" y="173623"/>
                    <a:pt x="28981" y="154651"/>
                  </a:cubicBezTo>
                  <a:cubicBezTo>
                    <a:pt x="56385" y="132869"/>
                    <a:pt x="78870" y="134274"/>
                    <a:pt x="102761" y="159570"/>
                  </a:cubicBezTo>
                  <a:cubicBezTo>
                    <a:pt x="109084" y="166596"/>
                    <a:pt x="111895" y="182758"/>
                    <a:pt x="126651" y="175731"/>
                  </a:cubicBezTo>
                  <a:cubicBezTo>
                    <a:pt x="140704" y="169407"/>
                    <a:pt x="148434" y="158164"/>
                    <a:pt x="148434" y="141301"/>
                  </a:cubicBezTo>
                  <a:cubicBezTo>
                    <a:pt x="147731" y="100546"/>
                    <a:pt x="149136" y="59089"/>
                    <a:pt x="147731" y="18335"/>
                  </a:cubicBezTo>
                  <a:cubicBezTo>
                    <a:pt x="147731" y="4281"/>
                    <a:pt x="151244" y="-637"/>
                    <a:pt x="166000" y="65"/>
                  </a:cubicBezTo>
                  <a:cubicBezTo>
                    <a:pt x="206755" y="768"/>
                    <a:pt x="248212" y="768"/>
                    <a:pt x="288967" y="65"/>
                  </a:cubicBezTo>
                  <a:cubicBezTo>
                    <a:pt x="306533" y="65"/>
                    <a:pt x="319884" y="7795"/>
                    <a:pt x="331126" y="21848"/>
                  </a:cubicBezTo>
                  <a:cubicBezTo>
                    <a:pt x="341666" y="35901"/>
                    <a:pt x="342369" y="47144"/>
                    <a:pt x="327613" y="59089"/>
                  </a:cubicBezTo>
                  <a:cubicBezTo>
                    <a:pt x="312154" y="71034"/>
                    <a:pt x="293182" y="82980"/>
                    <a:pt x="302317" y="108275"/>
                  </a:cubicBezTo>
                  <a:cubicBezTo>
                    <a:pt x="310749" y="132166"/>
                    <a:pt x="335342" y="147624"/>
                    <a:pt x="364151" y="149030"/>
                  </a:cubicBezTo>
                  <a:cubicBezTo>
                    <a:pt x="386637" y="149733"/>
                    <a:pt x="407717" y="147624"/>
                    <a:pt x="423878" y="128653"/>
                  </a:cubicBezTo>
                  <a:cubicBezTo>
                    <a:pt x="445661" y="104060"/>
                    <a:pt x="444958" y="88601"/>
                    <a:pt x="420364" y="66116"/>
                  </a:cubicBezTo>
                  <a:cubicBezTo>
                    <a:pt x="411230" y="57684"/>
                    <a:pt x="394366" y="51360"/>
                    <a:pt x="401393" y="33793"/>
                  </a:cubicBezTo>
                  <a:cubicBezTo>
                    <a:pt x="409122" y="14821"/>
                    <a:pt x="423878" y="1470"/>
                    <a:pt x="444255" y="768"/>
                  </a:cubicBezTo>
                  <a:cubicBezTo>
                    <a:pt x="489226" y="-637"/>
                    <a:pt x="533494" y="768"/>
                    <a:pt x="578464" y="65"/>
                  </a:cubicBezTo>
                  <a:cubicBezTo>
                    <a:pt x="596030" y="65"/>
                    <a:pt x="591112" y="12713"/>
                    <a:pt x="591112" y="21145"/>
                  </a:cubicBezTo>
                  <a:cubicBezTo>
                    <a:pt x="591815" y="87898"/>
                    <a:pt x="591815" y="154651"/>
                    <a:pt x="591815" y="221404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170443-3617-4102-AD20-2D6339081D87}"/>
                </a:ext>
              </a:extLst>
            </p:cNvPr>
            <p:cNvSpPr/>
            <p:nvPr/>
          </p:nvSpPr>
          <p:spPr>
            <a:xfrm>
              <a:off x="2300444" y="5823022"/>
              <a:ext cx="769640" cy="1026186"/>
            </a:xfrm>
            <a:custGeom>
              <a:avLst/>
              <a:gdLst>
                <a:gd name="connsiteX0" fmla="*/ 222808 w 442678"/>
                <a:gd name="connsiteY0" fmla="*/ 592910 h 590237"/>
                <a:gd name="connsiteX1" fmla="*/ 22549 w 442678"/>
                <a:gd name="connsiteY1" fmla="*/ 593613 h 590237"/>
                <a:gd name="connsiteX2" fmla="*/ 64 w 442678"/>
                <a:gd name="connsiteY2" fmla="*/ 570425 h 590237"/>
                <a:gd name="connsiteX3" fmla="*/ 64 w 442678"/>
                <a:gd name="connsiteY3" fmla="*/ 457998 h 590237"/>
                <a:gd name="connsiteX4" fmla="*/ 15523 w 442678"/>
                <a:gd name="connsiteY4" fmla="*/ 415839 h 590237"/>
                <a:gd name="connsiteX5" fmla="*/ 62601 w 442678"/>
                <a:gd name="connsiteY5" fmla="*/ 417947 h 590237"/>
                <a:gd name="connsiteX6" fmla="*/ 104761 w 442678"/>
                <a:gd name="connsiteY6" fmla="*/ 440432 h 590237"/>
                <a:gd name="connsiteX7" fmla="*/ 147624 w 442678"/>
                <a:gd name="connsiteY7" fmla="*/ 391245 h 590237"/>
                <a:gd name="connsiteX8" fmla="*/ 127246 w 442678"/>
                <a:gd name="connsiteY8" fmla="*/ 316061 h 590237"/>
                <a:gd name="connsiteX9" fmla="*/ 66817 w 442678"/>
                <a:gd name="connsiteY9" fmla="*/ 319574 h 590237"/>
                <a:gd name="connsiteX10" fmla="*/ 35900 w 442678"/>
                <a:gd name="connsiteY10" fmla="*/ 339249 h 590237"/>
                <a:gd name="connsiteX11" fmla="*/ 1469 w 442678"/>
                <a:gd name="connsiteY11" fmla="*/ 297791 h 590237"/>
                <a:gd name="connsiteX12" fmla="*/ 767 w 442678"/>
                <a:gd name="connsiteY12" fmla="*/ 163583 h 590237"/>
                <a:gd name="connsiteX13" fmla="*/ 19036 w 442678"/>
                <a:gd name="connsiteY13" fmla="*/ 150934 h 590237"/>
                <a:gd name="connsiteX14" fmla="*/ 137084 w 442678"/>
                <a:gd name="connsiteY14" fmla="*/ 150934 h 590237"/>
                <a:gd name="connsiteX15" fmla="*/ 165190 w 442678"/>
                <a:gd name="connsiteY15" fmla="*/ 143205 h 590237"/>
                <a:gd name="connsiteX16" fmla="*/ 166595 w 442678"/>
                <a:gd name="connsiteY16" fmla="*/ 107369 h 590237"/>
                <a:gd name="connsiteX17" fmla="*/ 163785 w 442678"/>
                <a:gd name="connsiteY17" fmla="*/ 22347 h 590237"/>
                <a:gd name="connsiteX18" fmla="*/ 290967 w 442678"/>
                <a:gd name="connsiteY18" fmla="*/ 30779 h 590237"/>
                <a:gd name="connsiteX19" fmla="*/ 286048 w 442678"/>
                <a:gd name="connsiteY19" fmla="*/ 104559 h 590237"/>
                <a:gd name="connsiteX20" fmla="*/ 270590 w 442678"/>
                <a:gd name="connsiteY20" fmla="*/ 129152 h 590237"/>
                <a:gd name="connsiteX21" fmla="*/ 303615 w 442678"/>
                <a:gd name="connsiteY21" fmla="*/ 150232 h 590237"/>
                <a:gd name="connsiteX22" fmla="*/ 421662 w 442678"/>
                <a:gd name="connsiteY22" fmla="*/ 149529 h 590237"/>
                <a:gd name="connsiteX23" fmla="*/ 446256 w 442678"/>
                <a:gd name="connsiteY23" fmla="*/ 175528 h 590237"/>
                <a:gd name="connsiteX24" fmla="*/ 446256 w 442678"/>
                <a:gd name="connsiteY24" fmla="*/ 287954 h 590237"/>
                <a:gd name="connsiteX25" fmla="*/ 428689 w 442678"/>
                <a:gd name="connsiteY25" fmla="*/ 329411 h 590237"/>
                <a:gd name="connsiteX26" fmla="*/ 385827 w 442678"/>
                <a:gd name="connsiteY26" fmla="*/ 327303 h 590237"/>
                <a:gd name="connsiteX27" fmla="*/ 342261 w 442678"/>
                <a:gd name="connsiteY27" fmla="*/ 303412 h 590237"/>
                <a:gd name="connsiteX28" fmla="*/ 298696 w 442678"/>
                <a:gd name="connsiteY28" fmla="*/ 357518 h 590237"/>
                <a:gd name="connsiteX29" fmla="*/ 318371 w 442678"/>
                <a:gd name="connsiteY29" fmla="*/ 425676 h 590237"/>
                <a:gd name="connsiteX30" fmla="*/ 380908 w 442678"/>
                <a:gd name="connsiteY30" fmla="*/ 422865 h 590237"/>
                <a:gd name="connsiteX31" fmla="*/ 415338 w 442678"/>
                <a:gd name="connsiteY31" fmla="*/ 404596 h 590237"/>
                <a:gd name="connsiteX32" fmla="*/ 446256 w 442678"/>
                <a:gd name="connsiteY32" fmla="*/ 446054 h 590237"/>
                <a:gd name="connsiteX33" fmla="*/ 446958 w 442678"/>
                <a:gd name="connsiteY33" fmla="*/ 577451 h 590237"/>
                <a:gd name="connsiteX34" fmla="*/ 425878 w 442678"/>
                <a:gd name="connsiteY34" fmla="*/ 592910 h 590237"/>
                <a:gd name="connsiteX35" fmla="*/ 222808 w 442678"/>
                <a:gd name="connsiteY35" fmla="*/ 59291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2678" h="590237">
                  <a:moveTo>
                    <a:pt x="222808" y="592910"/>
                  </a:moveTo>
                  <a:cubicBezTo>
                    <a:pt x="156055" y="592910"/>
                    <a:pt x="89302" y="592208"/>
                    <a:pt x="22549" y="593613"/>
                  </a:cubicBezTo>
                  <a:cubicBezTo>
                    <a:pt x="4280" y="593613"/>
                    <a:pt x="-639" y="588694"/>
                    <a:pt x="64" y="570425"/>
                  </a:cubicBezTo>
                  <a:cubicBezTo>
                    <a:pt x="1469" y="533184"/>
                    <a:pt x="767" y="495240"/>
                    <a:pt x="64" y="457998"/>
                  </a:cubicBezTo>
                  <a:cubicBezTo>
                    <a:pt x="64" y="441837"/>
                    <a:pt x="3577" y="427784"/>
                    <a:pt x="15523" y="415839"/>
                  </a:cubicBezTo>
                  <a:cubicBezTo>
                    <a:pt x="33792" y="397570"/>
                    <a:pt x="45035" y="397570"/>
                    <a:pt x="62601" y="417947"/>
                  </a:cubicBezTo>
                  <a:cubicBezTo>
                    <a:pt x="73844" y="431297"/>
                    <a:pt x="85086" y="448161"/>
                    <a:pt x="104761" y="440432"/>
                  </a:cubicBezTo>
                  <a:cubicBezTo>
                    <a:pt x="126544" y="432000"/>
                    <a:pt x="144813" y="417244"/>
                    <a:pt x="147624" y="391245"/>
                  </a:cubicBezTo>
                  <a:cubicBezTo>
                    <a:pt x="150434" y="363842"/>
                    <a:pt x="152542" y="336438"/>
                    <a:pt x="127246" y="316061"/>
                  </a:cubicBezTo>
                  <a:cubicBezTo>
                    <a:pt x="102653" y="295683"/>
                    <a:pt x="87897" y="296386"/>
                    <a:pt x="66817" y="319574"/>
                  </a:cubicBezTo>
                  <a:cubicBezTo>
                    <a:pt x="58385" y="328709"/>
                    <a:pt x="54169" y="345572"/>
                    <a:pt x="35900" y="339249"/>
                  </a:cubicBezTo>
                  <a:cubicBezTo>
                    <a:pt x="15523" y="332222"/>
                    <a:pt x="2172" y="318169"/>
                    <a:pt x="1469" y="297791"/>
                  </a:cubicBezTo>
                  <a:cubicBezTo>
                    <a:pt x="-639" y="252821"/>
                    <a:pt x="1469" y="208553"/>
                    <a:pt x="767" y="163583"/>
                  </a:cubicBezTo>
                  <a:cubicBezTo>
                    <a:pt x="767" y="148827"/>
                    <a:pt x="9901" y="150934"/>
                    <a:pt x="19036" y="150934"/>
                  </a:cubicBezTo>
                  <a:cubicBezTo>
                    <a:pt x="58385" y="150934"/>
                    <a:pt x="97734" y="150934"/>
                    <a:pt x="137084" y="150934"/>
                  </a:cubicBezTo>
                  <a:cubicBezTo>
                    <a:pt x="147624" y="150934"/>
                    <a:pt x="157461" y="150232"/>
                    <a:pt x="165190" y="143205"/>
                  </a:cubicBezTo>
                  <a:cubicBezTo>
                    <a:pt x="178541" y="131963"/>
                    <a:pt x="185567" y="122828"/>
                    <a:pt x="166595" y="107369"/>
                  </a:cubicBezTo>
                  <a:cubicBezTo>
                    <a:pt x="132165" y="80668"/>
                    <a:pt x="132165" y="53264"/>
                    <a:pt x="163785" y="22347"/>
                  </a:cubicBezTo>
                  <a:cubicBezTo>
                    <a:pt x="197513" y="-10678"/>
                    <a:pt x="260752" y="-6462"/>
                    <a:pt x="290967" y="30779"/>
                  </a:cubicBezTo>
                  <a:cubicBezTo>
                    <a:pt x="314155" y="58885"/>
                    <a:pt x="312047" y="79263"/>
                    <a:pt x="286048" y="104559"/>
                  </a:cubicBezTo>
                  <a:cubicBezTo>
                    <a:pt x="279022" y="111585"/>
                    <a:pt x="263563" y="115099"/>
                    <a:pt x="270590" y="129152"/>
                  </a:cubicBezTo>
                  <a:cubicBezTo>
                    <a:pt x="276914" y="141800"/>
                    <a:pt x="288156" y="150232"/>
                    <a:pt x="303615" y="150232"/>
                  </a:cubicBezTo>
                  <a:cubicBezTo>
                    <a:pt x="342964" y="150232"/>
                    <a:pt x="382313" y="151637"/>
                    <a:pt x="421662" y="149529"/>
                  </a:cubicBezTo>
                  <a:cubicBezTo>
                    <a:pt x="443445" y="148124"/>
                    <a:pt x="446958" y="155853"/>
                    <a:pt x="446256" y="175528"/>
                  </a:cubicBezTo>
                  <a:cubicBezTo>
                    <a:pt x="444850" y="212769"/>
                    <a:pt x="445553" y="250713"/>
                    <a:pt x="446256" y="287954"/>
                  </a:cubicBezTo>
                  <a:cubicBezTo>
                    <a:pt x="446256" y="304818"/>
                    <a:pt x="441337" y="318169"/>
                    <a:pt x="428689" y="329411"/>
                  </a:cubicBezTo>
                  <a:cubicBezTo>
                    <a:pt x="413933" y="342059"/>
                    <a:pt x="399880" y="346275"/>
                    <a:pt x="385827" y="327303"/>
                  </a:cubicBezTo>
                  <a:cubicBezTo>
                    <a:pt x="375287" y="313250"/>
                    <a:pt x="364044" y="295683"/>
                    <a:pt x="342261" y="303412"/>
                  </a:cubicBezTo>
                  <a:cubicBezTo>
                    <a:pt x="316965" y="312547"/>
                    <a:pt x="300804" y="330114"/>
                    <a:pt x="298696" y="357518"/>
                  </a:cubicBezTo>
                  <a:cubicBezTo>
                    <a:pt x="296588" y="382814"/>
                    <a:pt x="297994" y="406704"/>
                    <a:pt x="318371" y="425676"/>
                  </a:cubicBezTo>
                  <a:cubicBezTo>
                    <a:pt x="342964" y="448161"/>
                    <a:pt x="358423" y="447459"/>
                    <a:pt x="380908" y="422865"/>
                  </a:cubicBezTo>
                  <a:cubicBezTo>
                    <a:pt x="390043" y="412325"/>
                    <a:pt x="397069" y="395462"/>
                    <a:pt x="415338" y="404596"/>
                  </a:cubicBezTo>
                  <a:cubicBezTo>
                    <a:pt x="432202" y="413028"/>
                    <a:pt x="445553" y="425676"/>
                    <a:pt x="446256" y="446054"/>
                  </a:cubicBezTo>
                  <a:cubicBezTo>
                    <a:pt x="446958" y="489618"/>
                    <a:pt x="445553" y="533887"/>
                    <a:pt x="446958" y="577451"/>
                  </a:cubicBezTo>
                  <a:cubicBezTo>
                    <a:pt x="447661" y="595721"/>
                    <a:pt x="436418" y="592910"/>
                    <a:pt x="425878" y="592910"/>
                  </a:cubicBezTo>
                  <a:cubicBezTo>
                    <a:pt x="355612" y="592910"/>
                    <a:pt x="288859" y="592910"/>
                    <a:pt x="222808" y="59291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4BB8A8D-514D-4C67-A26A-51D28B8CB718}"/>
                </a:ext>
              </a:extLst>
            </p:cNvPr>
            <p:cNvSpPr/>
            <p:nvPr/>
          </p:nvSpPr>
          <p:spPr>
            <a:xfrm>
              <a:off x="3049369" y="-8368"/>
              <a:ext cx="1026185" cy="769640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B6956DA-E0BA-48C6-A852-9CC08027EDD2}"/>
                </a:ext>
              </a:extLst>
            </p:cNvPr>
            <p:cNvSpPr/>
            <p:nvPr/>
          </p:nvSpPr>
          <p:spPr>
            <a:xfrm>
              <a:off x="2809672" y="6091784"/>
              <a:ext cx="1026185" cy="757423"/>
            </a:xfrm>
            <a:custGeom>
              <a:avLst/>
              <a:gdLst>
                <a:gd name="connsiteX0" fmla="*/ 368817 w 590237"/>
                <a:gd name="connsiteY0" fmla="*/ 441448 h 435651"/>
                <a:gd name="connsiteX1" fmla="*/ 166450 w 590237"/>
                <a:gd name="connsiteY1" fmla="*/ 441448 h 435651"/>
                <a:gd name="connsiteX2" fmla="*/ 148180 w 590237"/>
                <a:gd name="connsiteY2" fmla="*/ 423882 h 435651"/>
                <a:gd name="connsiteX3" fmla="*/ 148883 w 590237"/>
                <a:gd name="connsiteY3" fmla="*/ 308645 h 435651"/>
                <a:gd name="connsiteX4" fmla="*/ 140451 w 590237"/>
                <a:gd name="connsiteY4" fmla="*/ 277728 h 435651"/>
                <a:gd name="connsiteX5" fmla="*/ 106723 w 590237"/>
                <a:gd name="connsiteY5" fmla="*/ 276322 h 435651"/>
                <a:gd name="connsiteX6" fmla="*/ 16782 w 590237"/>
                <a:gd name="connsiteY6" fmla="*/ 274917 h 435651"/>
                <a:gd name="connsiteX7" fmla="*/ 26619 w 590237"/>
                <a:gd name="connsiteY7" fmla="*/ 155465 h 435651"/>
                <a:gd name="connsiteX8" fmla="*/ 102507 w 590237"/>
                <a:gd name="connsiteY8" fmla="*/ 157572 h 435651"/>
                <a:gd name="connsiteX9" fmla="*/ 126398 w 590237"/>
                <a:gd name="connsiteY9" fmla="*/ 175139 h 435651"/>
                <a:gd name="connsiteX10" fmla="*/ 148883 w 590237"/>
                <a:gd name="connsiteY10" fmla="*/ 137898 h 435651"/>
                <a:gd name="connsiteX11" fmla="*/ 148180 w 590237"/>
                <a:gd name="connsiteY11" fmla="*/ 25472 h 435651"/>
                <a:gd name="connsiteX12" fmla="*/ 172773 w 590237"/>
                <a:gd name="connsiteY12" fmla="*/ 176 h 435651"/>
                <a:gd name="connsiteX13" fmla="*/ 290821 w 590237"/>
                <a:gd name="connsiteY13" fmla="*/ 176 h 435651"/>
                <a:gd name="connsiteX14" fmla="*/ 332278 w 590237"/>
                <a:gd name="connsiteY14" fmla="*/ 22661 h 435651"/>
                <a:gd name="connsiteX15" fmla="*/ 328062 w 590237"/>
                <a:gd name="connsiteY15" fmla="*/ 57794 h 435651"/>
                <a:gd name="connsiteX16" fmla="*/ 303469 w 590237"/>
                <a:gd name="connsiteY16" fmla="*/ 111196 h 435651"/>
                <a:gd name="connsiteX17" fmla="*/ 381465 w 590237"/>
                <a:gd name="connsiteY17" fmla="*/ 148438 h 435651"/>
                <a:gd name="connsiteX18" fmla="*/ 439083 w 590237"/>
                <a:gd name="connsiteY18" fmla="*/ 100656 h 435651"/>
                <a:gd name="connsiteX19" fmla="*/ 418706 w 590237"/>
                <a:gd name="connsiteY19" fmla="*/ 64118 h 435651"/>
                <a:gd name="connsiteX20" fmla="*/ 401842 w 590237"/>
                <a:gd name="connsiteY20" fmla="*/ 31093 h 435651"/>
                <a:gd name="connsiteX21" fmla="*/ 437678 w 590237"/>
                <a:gd name="connsiteY21" fmla="*/ 878 h 435651"/>
                <a:gd name="connsiteX22" fmla="*/ 580319 w 590237"/>
                <a:gd name="connsiteY22" fmla="*/ 176 h 435651"/>
                <a:gd name="connsiteX23" fmla="*/ 590859 w 590237"/>
                <a:gd name="connsiteY23" fmla="*/ 14229 h 435651"/>
                <a:gd name="connsiteX24" fmla="*/ 590859 w 590237"/>
                <a:gd name="connsiteY24" fmla="*/ 142816 h 435651"/>
                <a:gd name="connsiteX25" fmla="*/ 569779 w 590237"/>
                <a:gd name="connsiteY25" fmla="*/ 182166 h 435651"/>
                <a:gd name="connsiteX26" fmla="*/ 532537 w 590237"/>
                <a:gd name="connsiteY26" fmla="*/ 178652 h 435651"/>
                <a:gd name="connsiteX27" fmla="*/ 486864 w 590237"/>
                <a:gd name="connsiteY27" fmla="*/ 152654 h 435651"/>
                <a:gd name="connsiteX28" fmla="*/ 442596 w 590237"/>
                <a:gd name="connsiteY28" fmla="*/ 209569 h 435651"/>
                <a:gd name="connsiteX29" fmla="*/ 462271 w 590237"/>
                <a:gd name="connsiteY29" fmla="*/ 274917 h 435651"/>
                <a:gd name="connsiteX30" fmla="*/ 526213 w 590237"/>
                <a:gd name="connsiteY30" fmla="*/ 270701 h 435651"/>
                <a:gd name="connsiteX31" fmla="*/ 556428 w 590237"/>
                <a:gd name="connsiteY31" fmla="*/ 253135 h 435651"/>
                <a:gd name="connsiteX32" fmla="*/ 588048 w 590237"/>
                <a:gd name="connsiteY32" fmla="*/ 287565 h 435651"/>
                <a:gd name="connsiteX33" fmla="*/ 590156 w 590237"/>
                <a:gd name="connsiteY33" fmla="*/ 432314 h 435651"/>
                <a:gd name="connsiteX34" fmla="*/ 569076 w 590237"/>
                <a:gd name="connsiteY34" fmla="*/ 441448 h 435651"/>
                <a:gd name="connsiteX35" fmla="*/ 368817 w 590237"/>
                <a:gd name="connsiteY35" fmla="*/ 441448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435651">
                  <a:moveTo>
                    <a:pt x="368817" y="441448"/>
                  </a:moveTo>
                  <a:cubicBezTo>
                    <a:pt x="301361" y="441448"/>
                    <a:pt x="233905" y="440746"/>
                    <a:pt x="166450" y="441448"/>
                  </a:cubicBezTo>
                  <a:cubicBezTo>
                    <a:pt x="152396" y="441448"/>
                    <a:pt x="147478" y="438638"/>
                    <a:pt x="148180" y="423882"/>
                  </a:cubicBezTo>
                  <a:cubicBezTo>
                    <a:pt x="149586" y="385235"/>
                    <a:pt x="148180" y="347292"/>
                    <a:pt x="148883" y="308645"/>
                  </a:cubicBezTo>
                  <a:cubicBezTo>
                    <a:pt x="148883" y="297402"/>
                    <a:pt x="148180" y="286862"/>
                    <a:pt x="140451" y="277728"/>
                  </a:cubicBezTo>
                  <a:cubicBezTo>
                    <a:pt x="129208" y="264377"/>
                    <a:pt x="120776" y="258756"/>
                    <a:pt x="106723" y="276322"/>
                  </a:cubicBezTo>
                  <a:cubicBezTo>
                    <a:pt x="77211" y="312159"/>
                    <a:pt x="46294" y="310753"/>
                    <a:pt x="16782" y="274917"/>
                  </a:cubicBezTo>
                  <a:cubicBezTo>
                    <a:pt x="-9216" y="243298"/>
                    <a:pt x="-4298" y="182868"/>
                    <a:pt x="26619" y="155465"/>
                  </a:cubicBezTo>
                  <a:cubicBezTo>
                    <a:pt x="54726" y="130871"/>
                    <a:pt x="77914" y="131574"/>
                    <a:pt x="102507" y="157572"/>
                  </a:cubicBezTo>
                  <a:cubicBezTo>
                    <a:pt x="109534" y="164599"/>
                    <a:pt x="112344" y="180760"/>
                    <a:pt x="126398" y="175139"/>
                  </a:cubicBezTo>
                  <a:cubicBezTo>
                    <a:pt x="141154" y="168815"/>
                    <a:pt x="148883" y="155465"/>
                    <a:pt x="148883" y="137898"/>
                  </a:cubicBezTo>
                  <a:cubicBezTo>
                    <a:pt x="148883" y="100656"/>
                    <a:pt x="150288" y="62713"/>
                    <a:pt x="148180" y="25472"/>
                  </a:cubicBezTo>
                  <a:cubicBezTo>
                    <a:pt x="147478" y="5797"/>
                    <a:pt x="151694" y="-1230"/>
                    <a:pt x="172773" y="176"/>
                  </a:cubicBezTo>
                  <a:cubicBezTo>
                    <a:pt x="212123" y="2283"/>
                    <a:pt x="251472" y="1581"/>
                    <a:pt x="290821" y="176"/>
                  </a:cubicBezTo>
                  <a:cubicBezTo>
                    <a:pt x="309793" y="-527"/>
                    <a:pt x="321738" y="8608"/>
                    <a:pt x="332278" y="22661"/>
                  </a:cubicBezTo>
                  <a:cubicBezTo>
                    <a:pt x="341413" y="35309"/>
                    <a:pt x="342116" y="46552"/>
                    <a:pt x="328062" y="57794"/>
                  </a:cubicBezTo>
                  <a:cubicBezTo>
                    <a:pt x="311901" y="71145"/>
                    <a:pt x="289416" y="83090"/>
                    <a:pt x="303469" y="111196"/>
                  </a:cubicBezTo>
                  <a:cubicBezTo>
                    <a:pt x="317522" y="139303"/>
                    <a:pt x="346332" y="152654"/>
                    <a:pt x="381465" y="148438"/>
                  </a:cubicBezTo>
                  <a:cubicBezTo>
                    <a:pt x="408166" y="144925"/>
                    <a:pt x="435570" y="123142"/>
                    <a:pt x="439083" y="100656"/>
                  </a:cubicBezTo>
                  <a:cubicBezTo>
                    <a:pt x="441894" y="83793"/>
                    <a:pt x="429949" y="73955"/>
                    <a:pt x="418706" y="64118"/>
                  </a:cubicBezTo>
                  <a:cubicBezTo>
                    <a:pt x="408869" y="55686"/>
                    <a:pt x="394113" y="48660"/>
                    <a:pt x="401842" y="31093"/>
                  </a:cubicBezTo>
                  <a:cubicBezTo>
                    <a:pt x="408869" y="15634"/>
                    <a:pt x="419409" y="1581"/>
                    <a:pt x="437678" y="878"/>
                  </a:cubicBezTo>
                  <a:cubicBezTo>
                    <a:pt x="485459" y="-527"/>
                    <a:pt x="532537" y="176"/>
                    <a:pt x="580319" y="176"/>
                  </a:cubicBezTo>
                  <a:cubicBezTo>
                    <a:pt x="591561" y="176"/>
                    <a:pt x="590859" y="6500"/>
                    <a:pt x="590859" y="14229"/>
                  </a:cubicBezTo>
                  <a:cubicBezTo>
                    <a:pt x="590859" y="57092"/>
                    <a:pt x="590859" y="99954"/>
                    <a:pt x="590859" y="142816"/>
                  </a:cubicBezTo>
                  <a:cubicBezTo>
                    <a:pt x="590859" y="159680"/>
                    <a:pt x="582427" y="172328"/>
                    <a:pt x="569779" y="182166"/>
                  </a:cubicBezTo>
                  <a:cubicBezTo>
                    <a:pt x="556428" y="192706"/>
                    <a:pt x="544483" y="193408"/>
                    <a:pt x="532537" y="178652"/>
                  </a:cubicBezTo>
                  <a:cubicBezTo>
                    <a:pt x="521295" y="163896"/>
                    <a:pt x="510052" y="144222"/>
                    <a:pt x="486864" y="152654"/>
                  </a:cubicBezTo>
                  <a:cubicBezTo>
                    <a:pt x="460866" y="161788"/>
                    <a:pt x="444704" y="180760"/>
                    <a:pt x="442596" y="209569"/>
                  </a:cubicBezTo>
                  <a:cubicBezTo>
                    <a:pt x="441191" y="234163"/>
                    <a:pt x="442596" y="256648"/>
                    <a:pt x="462271" y="274917"/>
                  </a:cubicBezTo>
                  <a:cubicBezTo>
                    <a:pt x="488270" y="298105"/>
                    <a:pt x="503026" y="297402"/>
                    <a:pt x="526213" y="270701"/>
                  </a:cubicBezTo>
                  <a:cubicBezTo>
                    <a:pt x="533943" y="261567"/>
                    <a:pt x="539564" y="247513"/>
                    <a:pt x="556428" y="253135"/>
                  </a:cubicBezTo>
                  <a:cubicBezTo>
                    <a:pt x="572589" y="258756"/>
                    <a:pt x="587345" y="269999"/>
                    <a:pt x="588048" y="287565"/>
                  </a:cubicBezTo>
                  <a:cubicBezTo>
                    <a:pt x="590156" y="336049"/>
                    <a:pt x="590156" y="384533"/>
                    <a:pt x="590156" y="432314"/>
                  </a:cubicBezTo>
                  <a:cubicBezTo>
                    <a:pt x="590156" y="447773"/>
                    <a:pt x="576805" y="440746"/>
                    <a:pt x="569076" y="441448"/>
                  </a:cubicBezTo>
                  <a:cubicBezTo>
                    <a:pt x="502323" y="441448"/>
                    <a:pt x="435570" y="441448"/>
                    <a:pt x="368817" y="441448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D7CD8B4-AFA8-4E59-B39A-77277BA93AE1}"/>
                </a:ext>
              </a:extLst>
            </p:cNvPr>
            <p:cNvSpPr/>
            <p:nvPr/>
          </p:nvSpPr>
          <p:spPr>
            <a:xfrm>
              <a:off x="1510742" y="757826"/>
              <a:ext cx="769640" cy="1026186"/>
            </a:xfrm>
            <a:custGeom>
              <a:avLst/>
              <a:gdLst>
                <a:gd name="connsiteX0" fmla="*/ 1580 w 442678"/>
                <a:gd name="connsiteY0" fmla="*/ 362575 h 590237"/>
                <a:gd name="connsiteX1" fmla="*/ 1580 w 442678"/>
                <a:gd name="connsiteY1" fmla="*/ 299335 h 590237"/>
                <a:gd name="connsiteX2" fmla="*/ 27579 w 442678"/>
                <a:gd name="connsiteY2" fmla="*/ 257175 h 590237"/>
                <a:gd name="connsiteX3" fmla="*/ 56388 w 442678"/>
                <a:gd name="connsiteY3" fmla="*/ 259986 h 590237"/>
                <a:gd name="connsiteX4" fmla="*/ 130871 w 442678"/>
                <a:gd name="connsiteY4" fmla="*/ 274039 h 590237"/>
                <a:gd name="connsiteX5" fmla="*/ 132979 w 442678"/>
                <a:gd name="connsiteY5" fmla="*/ 171450 h 590237"/>
                <a:gd name="connsiteX6" fmla="*/ 64820 w 442678"/>
                <a:gd name="connsiteY6" fmla="*/ 172855 h 590237"/>
                <a:gd name="connsiteX7" fmla="*/ 34606 w 442678"/>
                <a:gd name="connsiteY7" fmla="*/ 189719 h 590237"/>
                <a:gd name="connsiteX8" fmla="*/ 2986 w 442678"/>
                <a:gd name="connsiteY8" fmla="*/ 152478 h 590237"/>
                <a:gd name="connsiteX9" fmla="*/ 2283 w 442678"/>
                <a:gd name="connsiteY9" fmla="*/ 12648 h 590237"/>
                <a:gd name="connsiteX10" fmla="*/ 17742 w 442678"/>
                <a:gd name="connsiteY10" fmla="*/ 0 h 590237"/>
                <a:gd name="connsiteX11" fmla="*/ 146329 w 442678"/>
                <a:gd name="connsiteY11" fmla="*/ 0 h 590237"/>
                <a:gd name="connsiteX12" fmla="*/ 184976 w 442678"/>
                <a:gd name="connsiteY12" fmla="*/ 22485 h 590237"/>
                <a:gd name="connsiteX13" fmla="*/ 180760 w 442678"/>
                <a:gd name="connsiteY13" fmla="*/ 59726 h 590237"/>
                <a:gd name="connsiteX14" fmla="*/ 155464 w 442678"/>
                <a:gd name="connsiteY14" fmla="*/ 105400 h 590237"/>
                <a:gd name="connsiteX15" fmla="*/ 212380 w 442678"/>
                <a:gd name="connsiteY15" fmla="*/ 148262 h 590237"/>
                <a:gd name="connsiteX16" fmla="*/ 281241 w 442678"/>
                <a:gd name="connsiteY16" fmla="*/ 123669 h 590237"/>
                <a:gd name="connsiteX17" fmla="*/ 276322 w 442678"/>
                <a:gd name="connsiteY17" fmla="*/ 67456 h 590237"/>
                <a:gd name="connsiteX18" fmla="*/ 256648 w 442678"/>
                <a:gd name="connsiteY18" fmla="*/ 30917 h 590237"/>
                <a:gd name="connsiteX19" fmla="*/ 300915 w 442678"/>
                <a:gd name="connsiteY19" fmla="*/ 0 h 590237"/>
                <a:gd name="connsiteX20" fmla="*/ 429503 w 442678"/>
                <a:gd name="connsiteY20" fmla="*/ 0 h 590237"/>
                <a:gd name="connsiteX21" fmla="*/ 445664 w 442678"/>
                <a:gd name="connsiteY21" fmla="*/ 15459 h 590237"/>
                <a:gd name="connsiteX22" fmla="*/ 444961 w 442678"/>
                <a:gd name="connsiteY22" fmla="*/ 144046 h 590237"/>
                <a:gd name="connsiteX23" fmla="*/ 425287 w 442678"/>
                <a:gd name="connsiteY23" fmla="*/ 181990 h 590237"/>
                <a:gd name="connsiteX24" fmla="*/ 383830 w 442678"/>
                <a:gd name="connsiteY24" fmla="*/ 177774 h 590237"/>
                <a:gd name="connsiteX25" fmla="*/ 339562 w 442678"/>
                <a:gd name="connsiteY25" fmla="*/ 153884 h 590237"/>
                <a:gd name="connsiteX26" fmla="*/ 296699 w 442678"/>
                <a:gd name="connsiteY26" fmla="*/ 205881 h 590237"/>
                <a:gd name="connsiteX27" fmla="*/ 319887 w 442678"/>
                <a:gd name="connsiteY27" fmla="*/ 279660 h 590237"/>
                <a:gd name="connsiteX28" fmla="*/ 376100 w 442678"/>
                <a:gd name="connsiteY28" fmla="*/ 276147 h 590237"/>
                <a:gd name="connsiteX29" fmla="*/ 409126 w 442678"/>
                <a:gd name="connsiteY29" fmla="*/ 254364 h 590237"/>
                <a:gd name="connsiteX30" fmla="*/ 443556 w 442678"/>
                <a:gd name="connsiteY30" fmla="*/ 298632 h 590237"/>
                <a:gd name="connsiteX31" fmla="*/ 444259 w 442678"/>
                <a:gd name="connsiteY31" fmla="*/ 430030 h 590237"/>
                <a:gd name="connsiteX32" fmla="*/ 425989 w 442678"/>
                <a:gd name="connsiteY32" fmla="*/ 442678 h 590237"/>
                <a:gd name="connsiteX33" fmla="*/ 307942 w 442678"/>
                <a:gd name="connsiteY33" fmla="*/ 442678 h 590237"/>
                <a:gd name="connsiteX34" fmla="*/ 279835 w 442678"/>
                <a:gd name="connsiteY34" fmla="*/ 450408 h 590237"/>
                <a:gd name="connsiteX35" fmla="*/ 278430 w 442678"/>
                <a:gd name="connsiteY35" fmla="*/ 486244 h 590237"/>
                <a:gd name="connsiteX36" fmla="*/ 281241 w 442678"/>
                <a:gd name="connsiteY36" fmla="*/ 571266 h 590237"/>
                <a:gd name="connsiteX37" fmla="*/ 150545 w 442678"/>
                <a:gd name="connsiteY37" fmla="*/ 558618 h 590237"/>
                <a:gd name="connsiteX38" fmla="*/ 157572 w 442678"/>
                <a:gd name="connsiteY38" fmla="*/ 491162 h 590237"/>
                <a:gd name="connsiteX39" fmla="*/ 175139 w 442678"/>
                <a:gd name="connsiteY39" fmla="*/ 464461 h 590237"/>
                <a:gd name="connsiteX40" fmla="*/ 137195 w 442678"/>
                <a:gd name="connsiteY40" fmla="*/ 443381 h 590237"/>
                <a:gd name="connsiteX41" fmla="*/ 21958 w 442678"/>
                <a:gd name="connsiteY41" fmla="*/ 444084 h 590237"/>
                <a:gd name="connsiteX42" fmla="*/ 175 w 442678"/>
                <a:gd name="connsiteY42" fmla="*/ 423706 h 590237"/>
                <a:gd name="connsiteX43" fmla="*/ 1580 w 442678"/>
                <a:gd name="connsiteY43" fmla="*/ 3625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2678" h="590237">
                  <a:moveTo>
                    <a:pt x="1580" y="362575"/>
                  </a:moveTo>
                  <a:cubicBezTo>
                    <a:pt x="1580" y="341495"/>
                    <a:pt x="2283" y="320415"/>
                    <a:pt x="1580" y="299335"/>
                  </a:cubicBezTo>
                  <a:cubicBezTo>
                    <a:pt x="878" y="279660"/>
                    <a:pt x="12823" y="267012"/>
                    <a:pt x="27579" y="257175"/>
                  </a:cubicBezTo>
                  <a:cubicBezTo>
                    <a:pt x="37416" y="250851"/>
                    <a:pt x="46551" y="250851"/>
                    <a:pt x="56388" y="259986"/>
                  </a:cubicBezTo>
                  <a:cubicBezTo>
                    <a:pt x="94332" y="297227"/>
                    <a:pt x="105575" y="298632"/>
                    <a:pt x="130871" y="274039"/>
                  </a:cubicBezTo>
                  <a:cubicBezTo>
                    <a:pt x="156869" y="248041"/>
                    <a:pt x="157572" y="198854"/>
                    <a:pt x="132979" y="171450"/>
                  </a:cubicBezTo>
                  <a:cubicBezTo>
                    <a:pt x="108385" y="144749"/>
                    <a:pt x="88711" y="144749"/>
                    <a:pt x="64820" y="172855"/>
                  </a:cubicBezTo>
                  <a:cubicBezTo>
                    <a:pt x="57091" y="181990"/>
                    <a:pt x="50767" y="196043"/>
                    <a:pt x="34606" y="189719"/>
                  </a:cubicBezTo>
                  <a:cubicBezTo>
                    <a:pt x="17742" y="183395"/>
                    <a:pt x="3689" y="170747"/>
                    <a:pt x="2986" y="152478"/>
                  </a:cubicBezTo>
                  <a:cubicBezTo>
                    <a:pt x="1580" y="106102"/>
                    <a:pt x="2283" y="59726"/>
                    <a:pt x="2283" y="12648"/>
                  </a:cubicBezTo>
                  <a:cubicBezTo>
                    <a:pt x="2283" y="703"/>
                    <a:pt x="8607" y="0"/>
                    <a:pt x="17742" y="0"/>
                  </a:cubicBezTo>
                  <a:cubicBezTo>
                    <a:pt x="60604" y="0"/>
                    <a:pt x="103467" y="0"/>
                    <a:pt x="146329" y="0"/>
                  </a:cubicBezTo>
                  <a:cubicBezTo>
                    <a:pt x="163193" y="0"/>
                    <a:pt x="175139" y="9135"/>
                    <a:pt x="184976" y="22485"/>
                  </a:cubicBezTo>
                  <a:cubicBezTo>
                    <a:pt x="195516" y="36539"/>
                    <a:pt x="195516" y="47781"/>
                    <a:pt x="180760" y="59726"/>
                  </a:cubicBezTo>
                  <a:cubicBezTo>
                    <a:pt x="166004" y="70969"/>
                    <a:pt x="147032" y="82212"/>
                    <a:pt x="155464" y="105400"/>
                  </a:cubicBezTo>
                  <a:cubicBezTo>
                    <a:pt x="165301" y="131398"/>
                    <a:pt x="183570" y="146857"/>
                    <a:pt x="212380" y="148262"/>
                  </a:cubicBezTo>
                  <a:cubicBezTo>
                    <a:pt x="239081" y="149668"/>
                    <a:pt x="262972" y="146857"/>
                    <a:pt x="281241" y="123669"/>
                  </a:cubicBezTo>
                  <a:cubicBezTo>
                    <a:pt x="298807" y="100481"/>
                    <a:pt x="298105" y="87131"/>
                    <a:pt x="276322" y="67456"/>
                  </a:cubicBezTo>
                  <a:cubicBezTo>
                    <a:pt x="265079" y="57619"/>
                    <a:pt x="246810" y="50592"/>
                    <a:pt x="256648" y="30917"/>
                  </a:cubicBezTo>
                  <a:cubicBezTo>
                    <a:pt x="265079" y="12648"/>
                    <a:pt x="279835" y="0"/>
                    <a:pt x="300915" y="0"/>
                  </a:cubicBezTo>
                  <a:cubicBezTo>
                    <a:pt x="343778" y="0"/>
                    <a:pt x="386640" y="0"/>
                    <a:pt x="429503" y="0"/>
                  </a:cubicBezTo>
                  <a:cubicBezTo>
                    <a:pt x="441448" y="0"/>
                    <a:pt x="445664" y="2811"/>
                    <a:pt x="445664" y="15459"/>
                  </a:cubicBezTo>
                  <a:cubicBezTo>
                    <a:pt x="444961" y="58321"/>
                    <a:pt x="445664" y="101184"/>
                    <a:pt x="444961" y="144046"/>
                  </a:cubicBezTo>
                  <a:cubicBezTo>
                    <a:pt x="444961" y="159505"/>
                    <a:pt x="437232" y="171450"/>
                    <a:pt x="425287" y="181990"/>
                  </a:cubicBezTo>
                  <a:cubicBezTo>
                    <a:pt x="409828" y="194638"/>
                    <a:pt x="397180" y="196043"/>
                    <a:pt x="383830" y="177774"/>
                  </a:cubicBezTo>
                  <a:cubicBezTo>
                    <a:pt x="373290" y="163018"/>
                    <a:pt x="361345" y="145452"/>
                    <a:pt x="339562" y="153884"/>
                  </a:cubicBezTo>
                  <a:cubicBezTo>
                    <a:pt x="316374" y="162315"/>
                    <a:pt x="299510" y="178477"/>
                    <a:pt x="296699" y="205881"/>
                  </a:cubicBezTo>
                  <a:cubicBezTo>
                    <a:pt x="293186" y="233987"/>
                    <a:pt x="295294" y="260688"/>
                    <a:pt x="319887" y="279660"/>
                  </a:cubicBezTo>
                  <a:cubicBezTo>
                    <a:pt x="343075" y="297930"/>
                    <a:pt x="355723" y="296524"/>
                    <a:pt x="376100" y="276147"/>
                  </a:cubicBezTo>
                  <a:cubicBezTo>
                    <a:pt x="385235" y="267012"/>
                    <a:pt x="390154" y="248041"/>
                    <a:pt x="409126" y="254364"/>
                  </a:cubicBezTo>
                  <a:cubicBezTo>
                    <a:pt x="429503" y="261391"/>
                    <a:pt x="442854" y="276850"/>
                    <a:pt x="443556" y="298632"/>
                  </a:cubicBezTo>
                  <a:cubicBezTo>
                    <a:pt x="444961" y="342197"/>
                    <a:pt x="443556" y="386465"/>
                    <a:pt x="444259" y="430030"/>
                  </a:cubicBezTo>
                  <a:cubicBezTo>
                    <a:pt x="444259" y="444786"/>
                    <a:pt x="435124" y="442678"/>
                    <a:pt x="425989" y="442678"/>
                  </a:cubicBezTo>
                  <a:cubicBezTo>
                    <a:pt x="386640" y="442678"/>
                    <a:pt x="347291" y="442678"/>
                    <a:pt x="307942" y="442678"/>
                  </a:cubicBezTo>
                  <a:cubicBezTo>
                    <a:pt x="297402" y="442678"/>
                    <a:pt x="288268" y="443381"/>
                    <a:pt x="279835" y="450408"/>
                  </a:cubicBezTo>
                  <a:cubicBezTo>
                    <a:pt x="265782" y="461650"/>
                    <a:pt x="259458" y="470785"/>
                    <a:pt x="278430" y="486244"/>
                  </a:cubicBezTo>
                  <a:cubicBezTo>
                    <a:pt x="312158" y="512945"/>
                    <a:pt x="312158" y="541051"/>
                    <a:pt x="281241" y="571266"/>
                  </a:cubicBezTo>
                  <a:cubicBezTo>
                    <a:pt x="245405" y="606399"/>
                    <a:pt x="180057" y="600075"/>
                    <a:pt x="150545" y="558618"/>
                  </a:cubicBezTo>
                  <a:cubicBezTo>
                    <a:pt x="132276" y="532619"/>
                    <a:pt x="134384" y="513647"/>
                    <a:pt x="157572" y="491162"/>
                  </a:cubicBezTo>
                  <a:cubicBezTo>
                    <a:pt x="165301" y="483433"/>
                    <a:pt x="182868" y="479920"/>
                    <a:pt x="175139" y="464461"/>
                  </a:cubicBezTo>
                  <a:cubicBezTo>
                    <a:pt x="168112" y="449705"/>
                    <a:pt x="154761" y="442678"/>
                    <a:pt x="137195" y="443381"/>
                  </a:cubicBezTo>
                  <a:cubicBezTo>
                    <a:pt x="98548" y="444084"/>
                    <a:pt x="60604" y="442678"/>
                    <a:pt x="21958" y="444084"/>
                  </a:cubicBezTo>
                  <a:cubicBezTo>
                    <a:pt x="5797" y="444786"/>
                    <a:pt x="-1230" y="441976"/>
                    <a:pt x="175" y="423706"/>
                  </a:cubicBezTo>
                  <a:cubicBezTo>
                    <a:pt x="2986" y="402627"/>
                    <a:pt x="1580" y="382249"/>
                    <a:pt x="1580" y="36257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0E70C53-F517-4AF0-97FE-AC57F4A9D76B}"/>
                </a:ext>
              </a:extLst>
            </p:cNvPr>
            <p:cNvSpPr/>
            <p:nvPr/>
          </p:nvSpPr>
          <p:spPr>
            <a:xfrm>
              <a:off x="3046366" y="488299"/>
              <a:ext cx="769640" cy="1026186"/>
            </a:xfrm>
            <a:custGeom>
              <a:avLst/>
              <a:gdLst>
                <a:gd name="connsiteX0" fmla="*/ 363277 w 442678"/>
                <a:gd name="connsiteY0" fmla="*/ 590663 h 590237"/>
                <a:gd name="connsiteX1" fmla="*/ 300037 w 442678"/>
                <a:gd name="connsiteY1" fmla="*/ 590663 h 590237"/>
                <a:gd name="connsiteX2" fmla="*/ 262094 w 442678"/>
                <a:gd name="connsiteY2" fmla="*/ 572393 h 590237"/>
                <a:gd name="connsiteX3" fmla="*/ 266310 w 442678"/>
                <a:gd name="connsiteY3" fmla="*/ 530937 h 590237"/>
                <a:gd name="connsiteX4" fmla="*/ 290200 w 442678"/>
                <a:gd name="connsiteY4" fmla="*/ 486669 h 590237"/>
                <a:gd name="connsiteX5" fmla="*/ 241014 w 442678"/>
                <a:gd name="connsiteY5" fmla="*/ 444509 h 590237"/>
                <a:gd name="connsiteX6" fmla="*/ 167937 w 442678"/>
                <a:gd name="connsiteY6" fmla="*/ 464183 h 590237"/>
                <a:gd name="connsiteX7" fmla="*/ 170747 w 442678"/>
                <a:gd name="connsiteY7" fmla="*/ 526720 h 590237"/>
                <a:gd name="connsiteX8" fmla="*/ 189719 w 442678"/>
                <a:gd name="connsiteY8" fmla="*/ 558340 h 590237"/>
                <a:gd name="connsiteX9" fmla="*/ 146857 w 442678"/>
                <a:gd name="connsiteY9" fmla="*/ 591365 h 590237"/>
                <a:gd name="connsiteX10" fmla="*/ 15458 w 442678"/>
                <a:gd name="connsiteY10" fmla="*/ 592068 h 590237"/>
                <a:gd name="connsiteX11" fmla="*/ 702 w 442678"/>
                <a:gd name="connsiteY11" fmla="*/ 576610 h 590237"/>
                <a:gd name="connsiteX12" fmla="*/ 702 w 442678"/>
                <a:gd name="connsiteY12" fmla="*/ 448022 h 590237"/>
                <a:gd name="connsiteX13" fmla="*/ 26701 w 442678"/>
                <a:gd name="connsiteY13" fmla="*/ 405862 h 590237"/>
                <a:gd name="connsiteX14" fmla="*/ 55510 w 442678"/>
                <a:gd name="connsiteY14" fmla="*/ 410078 h 590237"/>
                <a:gd name="connsiteX15" fmla="*/ 127885 w 442678"/>
                <a:gd name="connsiteY15" fmla="*/ 424834 h 590237"/>
                <a:gd name="connsiteX16" fmla="*/ 132803 w 442678"/>
                <a:gd name="connsiteY16" fmla="*/ 322948 h 590237"/>
                <a:gd name="connsiteX17" fmla="*/ 63240 w 442678"/>
                <a:gd name="connsiteY17" fmla="*/ 322245 h 590237"/>
                <a:gd name="connsiteX18" fmla="*/ 33025 w 442678"/>
                <a:gd name="connsiteY18" fmla="*/ 338406 h 590237"/>
                <a:gd name="connsiteX19" fmla="*/ 1405 w 442678"/>
                <a:gd name="connsiteY19" fmla="*/ 301165 h 590237"/>
                <a:gd name="connsiteX20" fmla="*/ 0 w 442678"/>
                <a:gd name="connsiteY20" fmla="*/ 161335 h 590237"/>
                <a:gd name="connsiteX21" fmla="*/ 16161 w 442678"/>
                <a:gd name="connsiteY21" fmla="*/ 150093 h 590237"/>
                <a:gd name="connsiteX22" fmla="*/ 131398 w 442678"/>
                <a:gd name="connsiteY22" fmla="*/ 150093 h 590237"/>
                <a:gd name="connsiteX23" fmla="*/ 158099 w 442678"/>
                <a:gd name="connsiteY23" fmla="*/ 145877 h 590237"/>
                <a:gd name="connsiteX24" fmla="*/ 163018 w 442678"/>
                <a:gd name="connsiteY24" fmla="*/ 107230 h 590237"/>
                <a:gd name="connsiteX25" fmla="*/ 160910 w 442678"/>
                <a:gd name="connsiteY25" fmla="*/ 22208 h 590237"/>
                <a:gd name="connsiteX26" fmla="*/ 289497 w 442678"/>
                <a:gd name="connsiteY26" fmla="*/ 32748 h 590237"/>
                <a:gd name="connsiteX27" fmla="*/ 283876 w 442678"/>
                <a:gd name="connsiteY27" fmla="*/ 103014 h 590237"/>
                <a:gd name="connsiteX28" fmla="*/ 267012 w 442678"/>
                <a:gd name="connsiteY28" fmla="*/ 129013 h 590237"/>
                <a:gd name="connsiteX29" fmla="*/ 304956 w 442678"/>
                <a:gd name="connsiteY29" fmla="*/ 150795 h 590237"/>
                <a:gd name="connsiteX30" fmla="*/ 420193 w 442678"/>
                <a:gd name="connsiteY30" fmla="*/ 150093 h 590237"/>
                <a:gd name="connsiteX31" fmla="*/ 443381 w 442678"/>
                <a:gd name="connsiteY31" fmla="*/ 172578 h 590237"/>
                <a:gd name="connsiteX32" fmla="*/ 442678 w 442678"/>
                <a:gd name="connsiteY32" fmla="*/ 285004 h 590237"/>
                <a:gd name="connsiteX33" fmla="*/ 427220 w 442678"/>
                <a:gd name="connsiteY33" fmla="*/ 327164 h 590237"/>
                <a:gd name="connsiteX34" fmla="*/ 380844 w 442678"/>
                <a:gd name="connsiteY34" fmla="*/ 325056 h 590237"/>
                <a:gd name="connsiteX35" fmla="*/ 338684 w 442678"/>
                <a:gd name="connsiteY35" fmla="*/ 302571 h 590237"/>
                <a:gd name="connsiteX36" fmla="*/ 295821 w 442678"/>
                <a:gd name="connsiteY36" fmla="*/ 351054 h 590237"/>
                <a:gd name="connsiteX37" fmla="*/ 320415 w 442678"/>
                <a:gd name="connsiteY37" fmla="*/ 429753 h 590237"/>
                <a:gd name="connsiteX38" fmla="*/ 374520 w 442678"/>
                <a:gd name="connsiteY38" fmla="*/ 424834 h 590237"/>
                <a:gd name="connsiteX39" fmla="*/ 410356 w 442678"/>
                <a:gd name="connsiteY39" fmla="*/ 403754 h 590237"/>
                <a:gd name="connsiteX40" fmla="*/ 442678 w 442678"/>
                <a:gd name="connsiteY40" fmla="*/ 450130 h 590237"/>
                <a:gd name="connsiteX41" fmla="*/ 443381 w 442678"/>
                <a:gd name="connsiteY41" fmla="*/ 575907 h 590237"/>
                <a:gd name="connsiteX42" fmla="*/ 427922 w 442678"/>
                <a:gd name="connsiteY42" fmla="*/ 591365 h 590237"/>
                <a:gd name="connsiteX43" fmla="*/ 363277 w 442678"/>
                <a:gd name="connsiteY43" fmla="*/ 590663 h 590237"/>
                <a:gd name="connsiteX44" fmla="*/ 363277 w 442678"/>
                <a:gd name="connsiteY44" fmla="*/ 59066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2678" h="590237">
                  <a:moveTo>
                    <a:pt x="363277" y="590663"/>
                  </a:moveTo>
                  <a:cubicBezTo>
                    <a:pt x="342197" y="590663"/>
                    <a:pt x="321117" y="590663"/>
                    <a:pt x="300037" y="590663"/>
                  </a:cubicBezTo>
                  <a:cubicBezTo>
                    <a:pt x="283876" y="590663"/>
                    <a:pt x="271931" y="583636"/>
                    <a:pt x="262094" y="572393"/>
                  </a:cubicBezTo>
                  <a:cubicBezTo>
                    <a:pt x="249446" y="556935"/>
                    <a:pt x="248743" y="543584"/>
                    <a:pt x="266310" y="530937"/>
                  </a:cubicBezTo>
                  <a:cubicBezTo>
                    <a:pt x="281066" y="520397"/>
                    <a:pt x="298632" y="508451"/>
                    <a:pt x="290200" y="486669"/>
                  </a:cubicBezTo>
                  <a:cubicBezTo>
                    <a:pt x="281768" y="464886"/>
                    <a:pt x="266310" y="448022"/>
                    <a:pt x="241014" y="444509"/>
                  </a:cubicBezTo>
                  <a:cubicBezTo>
                    <a:pt x="214313" y="440996"/>
                    <a:pt x="188314" y="440996"/>
                    <a:pt x="167937" y="464183"/>
                  </a:cubicBezTo>
                  <a:cubicBezTo>
                    <a:pt x="146154" y="488777"/>
                    <a:pt x="146857" y="504235"/>
                    <a:pt x="170747" y="526720"/>
                  </a:cubicBezTo>
                  <a:cubicBezTo>
                    <a:pt x="179882" y="535152"/>
                    <a:pt x="197448" y="540071"/>
                    <a:pt x="189719" y="558340"/>
                  </a:cubicBezTo>
                  <a:cubicBezTo>
                    <a:pt x="181990" y="577312"/>
                    <a:pt x="169342" y="591365"/>
                    <a:pt x="146857" y="591365"/>
                  </a:cubicBezTo>
                  <a:cubicBezTo>
                    <a:pt x="103291" y="592068"/>
                    <a:pt x="59024" y="591365"/>
                    <a:pt x="15458" y="592068"/>
                  </a:cubicBezTo>
                  <a:cubicBezTo>
                    <a:pt x="2811" y="592068"/>
                    <a:pt x="0" y="587852"/>
                    <a:pt x="702" y="576610"/>
                  </a:cubicBezTo>
                  <a:cubicBezTo>
                    <a:pt x="1405" y="533747"/>
                    <a:pt x="1405" y="490885"/>
                    <a:pt x="702" y="448022"/>
                  </a:cubicBezTo>
                  <a:cubicBezTo>
                    <a:pt x="702" y="428347"/>
                    <a:pt x="11945" y="415699"/>
                    <a:pt x="26701" y="405862"/>
                  </a:cubicBezTo>
                  <a:cubicBezTo>
                    <a:pt x="36538" y="399538"/>
                    <a:pt x="45673" y="400241"/>
                    <a:pt x="55510" y="410078"/>
                  </a:cubicBezTo>
                  <a:cubicBezTo>
                    <a:pt x="93454" y="448022"/>
                    <a:pt x="101886" y="449427"/>
                    <a:pt x="127885" y="424834"/>
                  </a:cubicBezTo>
                  <a:cubicBezTo>
                    <a:pt x="154586" y="399538"/>
                    <a:pt x="157397" y="350352"/>
                    <a:pt x="132803" y="322948"/>
                  </a:cubicBezTo>
                  <a:cubicBezTo>
                    <a:pt x="106805" y="293436"/>
                    <a:pt x="89238" y="293436"/>
                    <a:pt x="63240" y="322245"/>
                  </a:cubicBezTo>
                  <a:cubicBezTo>
                    <a:pt x="55510" y="330677"/>
                    <a:pt x="50592" y="345433"/>
                    <a:pt x="33025" y="338406"/>
                  </a:cubicBezTo>
                  <a:cubicBezTo>
                    <a:pt x="15458" y="331380"/>
                    <a:pt x="2108" y="320137"/>
                    <a:pt x="1405" y="301165"/>
                  </a:cubicBezTo>
                  <a:cubicBezTo>
                    <a:pt x="0" y="254790"/>
                    <a:pt x="702" y="208414"/>
                    <a:pt x="0" y="161335"/>
                  </a:cubicBezTo>
                  <a:cubicBezTo>
                    <a:pt x="0" y="147985"/>
                    <a:pt x="8432" y="150093"/>
                    <a:pt x="16161" y="150093"/>
                  </a:cubicBezTo>
                  <a:cubicBezTo>
                    <a:pt x="54808" y="150093"/>
                    <a:pt x="92752" y="150093"/>
                    <a:pt x="131398" y="150093"/>
                  </a:cubicBezTo>
                  <a:cubicBezTo>
                    <a:pt x="140533" y="150093"/>
                    <a:pt x="149667" y="150795"/>
                    <a:pt x="158099" y="145877"/>
                  </a:cubicBezTo>
                  <a:cubicBezTo>
                    <a:pt x="179179" y="133931"/>
                    <a:pt x="180585" y="122689"/>
                    <a:pt x="163018" y="107230"/>
                  </a:cubicBezTo>
                  <a:cubicBezTo>
                    <a:pt x="129993" y="77718"/>
                    <a:pt x="129290" y="52422"/>
                    <a:pt x="160910" y="22208"/>
                  </a:cubicBezTo>
                  <a:cubicBezTo>
                    <a:pt x="196043" y="-11520"/>
                    <a:pt x="260688" y="-5899"/>
                    <a:pt x="289497" y="32748"/>
                  </a:cubicBezTo>
                  <a:cubicBezTo>
                    <a:pt x="309172" y="58746"/>
                    <a:pt x="306361" y="80529"/>
                    <a:pt x="283876" y="103014"/>
                  </a:cubicBezTo>
                  <a:cubicBezTo>
                    <a:pt x="276850" y="110041"/>
                    <a:pt x="257878" y="112149"/>
                    <a:pt x="267012" y="129013"/>
                  </a:cubicBezTo>
                  <a:cubicBezTo>
                    <a:pt x="274741" y="143769"/>
                    <a:pt x="287390" y="150795"/>
                    <a:pt x="304956" y="150795"/>
                  </a:cubicBezTo>
                  <a:cubicBezTo>
                    <a:pt x="343603" y="150093"/>
                    <a:pt x="381546" y="151498"/>
                    <a:pt x="420193" y="150093"/>
                  </a:cubicBezTo>
                  <a:cubicBezTo>
                    <a:pt x="437760" y="149390"/>
                    <a:pt x="444083" y="153606"/>
                    <a:pt x="443381" y="172578"/>
                  </a:cubicBezTo>
                  <a:cubicBezTo>
                    <a:pt x="441976" y="209819"/>
                    <a:pt x="442678" y="247763"/>
                    <a:pt x="442678" y="285004"/>
                  </a:cubicBezTo>
                  <a:cubicBezTo>
                    <a:pt x="442678" y="301165"/>
                    <a:pt x="439165" y="315219"/>
                    <a:pt x="427220" y="327164"/>
                  </a:cubicBezTo>
                  <a:cubicBezTo>
                    <a:pt x="408950" y="345433"/>
                    <a:pt x="397708" y="344731"/>
                    <a:pt x="380844" y="325056"/>
                  </a:cubicBezTo>
                  <a:cubicBezTo>
                    <a:pt x="369601" y="312408"/>
                    <a:pt x="359061" y="294841"/>
                    <a:pt x="338684" y="302571"/>
                  </a:cubicBezTo>
                  <a:cubicBezTo>
                    <a:pt x="316199" y="311003"/>
                    <a:pt x="299335" y="325759"/>
                    <a:pt x="295821" y="351054"/>
                  </a:cubicBezTo>
                  <a:cubicBezTo>
                    <a:pt x="291606" y="381269"/>
                    <a:pt x="293011" y="409376"/>
                    <a:pt x="320415" y="429753"/>
                  </a:cubicBezTo>
                  <a:cubicBezTo>
                    <a:pt x="342900" y="446617"/>
                    <a:pt x="355548" y="445211"/>
                    <a:pt x="374520" y="424834"/>
                  </a:cubicBezTo>
                  <a:cubicBezTo>
                    <a:pt x="384357" y="414294"/>
                    <a:pt x="389978" y="394620"/>
                    <a:pt x="410356" y="403754"/>
                  </a:cubicBezTo>
                  <a:cubicBezTo>
                    <a:pt x="430030" y="412186"/>
                    <a:pt x="441976" y="428347"/>
                    <a:pt x="442678" y="450130"/>
                  </a:cubicBezTo>
                  <a:cubicBezTo>
                    <a:pt x="443381" y="492290"/>
                    <a:pt x="442678" y="534450"/>
                    <a:pt x="443381" y="575907"/>
                  </a:cubicBezTo>
                  <a:cubicBezTo>
                    <a:pt x="443381" y="587852"/>
                    <a:pt x="439867" y="592068"/>
                    <a:pt x="427922" y="591365"/>
                  </a:cubicBezTo>
                  <a:cubicBezTo>
                    <a:pt x="406842" y="589960"/>
                    <a:pt x="385060" y="590663"/>
                    <a:pt x="363277" y="590663"/>
                  </a:cubicBezTo>
                  <a:cubicBezTo>
                    <a:pt x="363277" y="590663"/>
                    <a:pt x="363277" y="590663"/>
                    <a:pt x="363277" y="59066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5CC7565-961B-4D37-8802-587BF9BF2C7E}"/>
                </a:ext>
              </a:extLst>
            </p:cNvPr>
            <p:cNvSpPr/>
            <p:nvPr/>
          </p:nvSpPr>
          <p:spPr>
            <a:xfrm>
              <a:off x="-8381" y="6079568"/>
              <a:ext cx="769640" cy="769640"/>
            </a:xfrm>
            <a:custGeom>
              <a:avLst/>
              <a:gdLst>
                <a:gd name="connsiteX0" fmla="*/ 220637 w 442678"/>
                <a:gd name="connsiteY0" fmla="*/ 443137 h 442678"/>
                <a:gd name="connsiteX1" fmla="*/ 21080 w 442678"/>
                <a:gd name="connsiteY1" fmla="*/ 443840 h 442678"/>
                <a:gd name="connsiteX2" fmla="*/ 0 w 442678"/>
                <a:gd name="connsiteY2" fmla="*/ 422760 h 442678"/>
                <a:gd name="connsiteX3" fmla="*/ 0 w 442678"/>
                <a:gd name="connsiteY3" fmla="*/ 22944 h 442678"/>
                <a:gd name="connsiteX4" fmla="*/ 23188 w 442678"/>
                <a:gd name="connsiteY4" fmla="*/ 459 h 442678"/>
                <a:gd name="connsiteX5" fmla="*/ 141236 w 442678"/>
                <a:gd name="connsiteY5" fmla="*/ 459 h 442678"/>
                <a:gd name="connsiteX6" fmla="*/ 183396 w 442678"/>
                <a:gd name="connsiteY6" fmla="*/ 20836 h 442678"/>
                <a:gd name="connsiteX7" fmla="*/ 179882 w 442678"/>
                <a:gd name="connsiteY7" fmla="*/ 60185 h 442678"/>
                <a:gd name="connsiteX8" fmla="*/ 155289 w 442678"/>
                <a:gd name="connsiteY8" fmla="*/ 106561 h 442678"/>
                <a:gd name="connsiteX9" fmla="*/ 213610 w 442678"/>
                <a:gd name="connsiteY9" fmla="*/ 148721 h 442678"/>
                <a:gd name="connsiteX10" fmla="*/ 276147 w 442678"/>
                <a:gd name="connsiteY10" fmla="*/ 129046 h 442678"/>
                <a:gd name="connsiteX11" fmla="*/ 272634 w 442678"/>
                <a:gd name="connsiteY11" fmla="*/ 65104 h 442678"/>
                <a:gd name="connsiteX12" fmla="*/ 254364 w 442678"/>
                <a:gd name="connsiteY12" fmla="*/ 35592 h 442678"/>
                <a:gd name="connsiteX13" fmla="*/ 293011 w 442678"/>
                <a:gd name="connsiteY13" fmla="*/ 1162 h 442678"/>
                <a:gd name="connsiteX14" fmla="*/ 432841 w 442678"/>
                <a:gd name="connsiteY14" fmla="*/ 459 h 442678"/>
                <a:gd name="connsiteX15" fmla="*/ 444084 w 442678"/>
                <a:gd name="connsiteY15" fmla="*/ 14512 h 442678"/>
                <a:gd name="connsiteX16" fmla="*/ 444084 w 442678"/>
                <a:gd name="connsiteY16" fmla="*/ 148721 h 442678"/>
                <a:gd name="connsiteX17" fmla="*/ 412464 w 442678"/>
                <a:gd name="connsiteY17" fmla="*/ 189475 h 442678"/>
                <a:gd name="connsiteX18" fmla="*/ 380141 w 442678"/>
                <a:gd name="connsiteY18" fmla="*/ 171909 h 442678"/>
                <a:gd name="connsiteX19" fmla="*/ 316199 w 442678"/>
                <a:gd name="connsiteY19" fmla="*/ 169098 h 442678"/>
                <a:gd name="connsiteX20" fmla="*/ 319712 w 442678"/>
                <a:gd name="connsiteY20" fmla="*/ 278714 h 442678"/>
                <a:gd name="connsiteX21" fmla="*/ 378033 w 442678"/>
                <a:gd name="connsiteY21" fmla="*/ 273795 h 442678"/>
                <a:gd name="connsiteX22" fmla="*/ 412464 w 442678"/>
                <a:gd name="connsiteY22" fmla="*/ 254121 h 442678"/>
                <a:gd name="connsiteX23" fmla="*/ 444084 w 442678"/>
                <a:gd name="connsiteY23" fmla="*/ 300496 h 442678"/>
                <a:gd name="connsiteX24" fmla="*/ 444084 w 442678"/>
                <a:gd name="connsiteY24" fmla="*/ 423463 h 442678"/>
                <a:gd name="connsiteX25" fmla="*/ 424409 w 442678"/>
                <a:gd name="connsiteY25" fmla="*/ 443137 h 442678"/>
                <a:gd name="connsiteX26" fmla="*/ 220637 w 442678"/>
                <a:gd name="connsiteY26" fmla="*/ 443137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42678" h="442678">
                  <a:moveTo>
                    <a:pt x="220637" y="443137"/>
                  </a:moveTo>
                  <a:cubicBezTo>
                    <a:pt x="153884" y="443137"/>
                    <a:pt x="87131" y="442435"/>
                    <a:pt x="21080" y="443840"/>
                  </a:cubicBezTo>
                  <a:cubicBezTo>
                    <a:pt x="4216" y="443840"/>
                    <a:pt x="0" y="439624"/>
                    <a:pt x="0" y="422760"/>
                  </a:cubicBezTo>
                  <a:cubicBezTo>
                    <a:pt x="703" y="289254"/>
                    <a:pt x="703" y="156450"/>
                    <a:pt x="0" y="22944"/>
                  </a:cubicBezTo>
                  <a:cubicBezTo>
                    <a:pt x="0" y="4675"/>
                    <a:pt x="4919" y="-244"/>
                    <a:pt x="23188" y="459"/>
                  </a:cubicBezTo>
                  <a:cubicBezTo>
                    <a:pt x="62537" y="1864"/>
                    <a:pt x="101886" y="1162"/>
                    <a:pt x="141236" y="459"/>
                  </a:cubicBezTo>
                  <a:cubicBezTo>
                    <a:pt x="159505" y="-244"/>
                    <a:pt x="172856" y="7486"/>
                    <a:pt x="183396" y="20836"/>
                  </a:cubicBezTo>
                  <a:cubicBezTo>
                    <a:pt x="195340" y="35592"/>
                    <a:pt x="195340" y="47537"/>
                    <a:pt x="179882" y="60185"/>
                  </a:cubicBezTo>
                  <a:cubicBezTo>
                    <a:pt x="165126" y="71428"/>
                    <a:pt x="145452" y="83373"/>
                    <a:pt x="155289" y="106561"/>
                  </a:cubicBezTo>
                  <a:cubicBezTo>
                    <a:pt x="165829" y="131154"/>
                    <a:pt x="184098" y="148018"/>
                    <a:pt x="213610" y="148721"/>
                  </a:cubicBezTo>
                  <a:cubicBezTo>
                    <a:pt x="236798" y="149424"/>
                    <a:pt x="258580" y="148018"/>
                    <a:pt x="276147" y="129046"/>
                  </a:cubicBezTo>
                  <a:cubicBezTo>
                    <a:pt x="299335" y="103750"/>
                    <a:pt x="298632" y="88292"/>
                    <a:pt x="272634" y="65104"/>
                  </a:cubicBezTo>
                  <a:cubicBezTo>
                    <a:pt x="264202" y="57375"/>
                    <a:pt x="248040" y="52456"/>
                    <a:pt x="254364" y="35592"/>
                  </a:cubicBezTo>
                  <a:cubicBezTo>
                    <a:pt x="260689" y="17323"/>
                    <a:pt x="273336" y="1864"/>
                    <a:pt x="293011" y="1162"/>
                  </a:cubicBezTo>
                  <a:cubicBezTo>
                    <a:pt x="339387" y="-946"/>
                    <a:pt x="385763" y="459"/>
                    <a:pt x="432841" y="459"/>
                  </a:cubicBezTo>
                  <a:cubicBezTo>
                    <a:pt x="444084" y="459"/>
                    <a:pt x="444084" y="6783"/>
                    <a:pt x="444084" y="14512"/>
                  </a:cubicBezTo>
                  <a:cubicBezTo>
                    <a:pt x="444084" y="59483"/>
                    <a:pt x="444084" y="103750"/>
                    <a:pt x="444084" y="148721"/>
                  </a:cubicBezTo>
                  <a:cubicBezTo>
                    <a:pt x="444084" y="169801"/>
                    <a:pt x="429328" y="181746"/>
                    <a:pt x="412464" y="189475"/>
                  </a:cubicBezTo>
                  <a:cubicBezTo>
                    <a:pt x="394897" y="197907"/>
                    <a:pt x="388573" y="181746"/>
                    <a:pt x="380141" y="171909"/>
                  </a:cubicBezTo>
                  <a:cubicBezTo>
                    <a:pt x="357656" y="146613"/>
                    <a:pt x="340792" y="145208"/>
                    <a:pt x="316199" y="169098"/>
                  </a:cubicBezTo>
                  <a:cubicBezTo>
                    <a:pt x="285984" y="197907"/>
                    <a:pt x="288092" y="252013"/>
                    <a:pt x="319712" y="278714"/>
                  </a:cubicBezTo>
                  <a:cubicBezTo>
                    <a:pt x="342197" y="297686"/>
                    <a:pt x="358359" y="296280"/>
                    <a:pt x="378033" y="273795"/>
                  </a:cubicBezTo>
                  <a:cubicBezTo>
                    <a:pt x="387168" y="263958"/>
                    <a:pt x="393492" y="245689"/>
                    <a:pt x="412464" y="254121"/>
                  </a:cubicBezTo>
                  <a:cubicBezTo>
                    <a:pt x="431436" y="263255"/>
                    <a:pt x="444084" y="277308"/>
                    <a:pt x="444084" y="300496"/>
                  </a:cubicBezTo>
                  <a:cubicBezTo>
                    <a:pt x="443381" y="341251"/>
                    <a:pt x="443381" y="382708"/>
                    <a:pt x="444084" y="423463"/>
                  </a:cubicBezTo>
                  <a:cubicBezTo>
                    <a:pt x="444786" y="439624"/>
                    <a:pt x="439165" y="443137"/>
                    <a:pt x="424409" y="443137"/>
                  </a:cubicBezTo>
                  <a:cubicBezTo>
                    <a:pt x="355548" y="443137"/>
                    <a:pt x="288092" y="443137"/>
                    <a:pt x="220637" y="44313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E5527A3-5828-4274-BFE9-ED89EC1C500E}"/>
                </a:ext>
              </a:extLst>
            </p:cNvPr>
            <p:cNvSpPr/>
            <p:nvPr/>
          </p:nvSpPr>
          <p:spPr>
            <a:xfrm>
              <a:off x="11446318" y="3825733"/>
              <a:ext cx="769640" cy="769640"/>
            </a:xfrm>
            <a:custGeom>
              <a:avLst/>
              <a:gdLst>
                <a:gd name="connsiteX0" fmla="*/ 443557 w 442678"/>
                <a:gd name="connsiteY0" fmla="*/ 221372 h 442678"/>
                <a:gd name="connsiteX1" fmla="*/ 444259 w 442678"/>
                <a:gd name="connsiteY1" fmla="*/ 421632 h 442678"/>
                <a:gd name="connsiteX2" fmla="*/ 421774 w 442678"/>
                <a:gd name="connsiteY2" fmla="*/ 444117 h 442678"/>
                <a:gd name="connsiteX3" fmla="*/ 309348 w 442678"/>
                <a:gd name="connsiteY3" fmla="*/ 444117 h 442678"/>
                <a:gd name="connsiteX4" fmla="*/ 267188 w 442678"/>
                <a:gd name="connsiteY4" fmla="*/ 428658 h 442678"/>
                <a:gd name="connsiteX5" fmla="*/ 268593 w 442678"/>
                <a:gd name="connsiteY5" fmla="*/ 381580 h 442678"/>
                <a:gd name="connsiteX6" fmla="*/ 289673 w 442678"/>
                <a:gd name="connsiteY6" fmla="*/ 335907 h 442678"/>
                <a:gd name="connsiteX7" fmla="*/ 241892 w 442678"/>
                <a:gd name="connsiteY7" fmla="*/ 295855 h 442678"/>
                <a:gd name="connsiteX8" fmla="*/ 164599 w 442678"/>
                <a:gd name="connsiteY8" fmla="*/ 318340 h 442678"/>
                <a:gd name="connsiteX9" fmla="*/ 168815 w 442678"/>
                <a:gd name="connsiteY9" fmla="*/ 375256 h 442678"/>
                <a:gd name="connsiteX10" fmla="*/ 190598 w 442678"/>
                <a:gd name="connsiteY10" fmla="*/ 408984 h 442678"/>
                <a:gd name="connsiteX11" fmla="*/ 144924 w 442678"/>
                <a:gd name="connsiteY11" fmla="*/ 442712 h 442678"/>
                <a:gd name="connsiteX12" fmla="*/ 13526 w 442678"/>
                <a:gd name="connsiteY12" fmla="*/ 443414 h 442678"/>
                <a:gd name="connsiteX13" fmla="*/ 176 w 442678"/>
                <a:gd name="connsiteY13" fmla="*/ 427956 h 442678"/>
                <a:gd name="connsiteX14" fmla="*/ 878 w 442678"/>
                <a:gd name="connsiteY14" fmla="*/ 296558 h 442678"/>
                <a:gd name="connsiteX15" fmla="*/ 33904 w 442678"/>
                <a:gd name="connsiteY15" fmla="*/ 253695 h 442678"/>
                <a:gd name="connsiteX16" fmla="*/ 66226 w 442678"/>
                <a:gd name="connsiteY16" fmla="*/ 271964 h 442678"/>
                <a:gd name="connsiteX17" fmla="*/ 130871 w 442678"/>
                <a:gd name="connsiteY17" fmla="*/ 273370 h 442678"/>
                <a:gd name="connsiteX18" fmla="*/ 129466 w 442678"/>
                <a:gd name="connsiteY18" fmla="*/ 167267 h 442678"/>
                <a:gd name="connsiteX19" fmla="*/ 66929 w 442678"/>
                <a:gd name="connsiteY19" fmla="*/ 170078 h 442678"/>
                <a:gd name="connsiteX20" fmla="*/ 36011 w 442678"/>
                <a:gd name="connsiteY20" fmla="*/ 189050 h 442678"/>
                <a:gd name="connsiteX21" fmla="*/ 2284 w 442678"/>
                <a:gd name="connsiteY21" fmla="*/ 146890 h 442678"/>
                <a:gd name="connsiteX22" fmla="*/ 1581 w 442678"/>
                <a:gd name="connsiteY22" fmla="*/ 12681 h 442678"/>
                <a:gd name="connsiteX23" fmla="*/ 16337 w 442678"/>
                <a:gd name="connsiteY23" fmla="*/ 33 h 442678"/>
                <a:gd name="connsiteX24" fmla="*/ 144924 w 442678"/>
                <a:gd name="connsiteY24" fmla="*/ 33 h 442678"/>
                <a:gd name="connsiteX25" fmla="*/ 191300 w 442678"/>
                <a:gd name="connsiteY25" fmla="*/ 32356 h 442678"/>
                <a:gd name="connsiteX26" fmla="*/ 170923 w 442678"/>
                <a:gd name="connsiteY26" fmla="*/ 66084 h 442678"/>
                <a:gd name="connsiteX27" fmla="*/ 167410 w 442678"/>
                <a:gd name="connsiteY27" fmla="*/ 124405 h 442678"/>
                <a:gd name="connsiteX28" fmla="*/ 279133 w 442678"/>
                <a:gd name="connsiteY28" fmla="*/ 125810 h 442678"/>
                <a:gd name="connsiteX29" fmla="*/ 274917 w 442678"/>
                <a:gd name="connsiteY29" fmla="*/ 65381 h 442678"/>
                <a:gd name="connsiteX30" fmla="*/ 255243 w 442678"/>
                <a:gd name="connsiteY30" fmla="*/ 33761 h 442678"/>
                <a:gd name="connsiteX31" fmla="*/ 298105 w 442678"/>
                <a:gd name="connsiteY31" fmla="*/ 736 h 442678"/>
                <a:gd name="connsiteX32" fmla="*/ 429503 w 442678"/>
                <a:gd name="connsiteY32" fmla="*/ 33 h 442678"/>
                <a:gd name="connsiteX33" fmla="*/ 444962 w 442678"/>
                <a:gd name="connsiteY33" fmla="*/ 21113 h 442678"/>
                <a:gd name="connsiteX34" fmla="*/ 443557 w 442678"/>
                <a:gd name="connsiteY34" fmla="*/ 221372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42678" h="442678">
                  <a:moveTo>
                    <a:pt x="443557" y="221372"/>
                  </a:moveTo>
                  <a:cubicBezTo>
                    <a:pt x="443557" y="288125"/>
                    <a:pt x="442854" y="354879"/>
                    <a:pt x="444259" y="421632"/>
                  </a:cubicBezTo>
                  <a:cubicBezTo>
                    <a:pt x="444259" y="439901"/>
                    <a:pt x="439341" y="444820"/>
                    <a:pt x="421774" y="444117"/>
                  </a:cubicBezTo>
                  <a:cubicBezTo>
                    <a:pt x="384533" y="442712"/>
                    <a:pt x="346589" y="443414"/>
                    <a:pt x="309348" y="444117"/>
                  </a:cubicBezTo>
                  <a:cubicBezTo>
                    <a:pt x="293186" y="444117"/>
                    <a:pt x="278431" y="440604"/>
                    <a:pt x="267188" y="428658"/>
                  </a:cubicBezTo>
                  <a:cubicBezTo>
                    <a:pt x="248216" y="409686"/>
                    <a:pt x="248216" y="399147"/>
                    <a:pt x="268593" y="381580"/>
                  </a:cubicBezTo>
                  <a:cubicBezTo>
                    <a:pt x="282646" y="369635"/>
                    <a:pt x="298808" y="356987"/>
                    <a:pt x="289673" y="335907"/>
                  </a:cubicBezTo>
                  <a:cubicBezTo>
                    <a:pt x="280538" y="315529"/>
                    <a:pt x="266485" y="298665"/>
                    <a:pt x="241892" y="295855"/>
                  </a:cubicBezTo>
                  <a:cubicBezTo>
                    <a:pt x="213083" y="292342"/>
                    <a:pt x="185679" y="292342"/>
                    <a:pt x="164599" y="318340"/>
                  </a:cubicBezTo>
                  <a:cubicBezTo>
                    <a:pt x="147032" y="340825"/>
                    <a:pt x="148438" y="355581"/>
                    <a:pt x="168815" y="375256"/>
                  </a:cubicBezTo>
                  <a:cubicBezTo>
                    <a:pt x="178652" y="384391"/>
                    <a:pt x="197624" y="389309"/>
                    <a:pt x="190598" y="408984"/>
                  </a:cubicBezTo>
                  <a:cubicBezTo>
                    <a:pt x="182868" y="429361"/>
                    <a:pt x="167410" y="442009"/>
                    <a:pt x="144924" y="442712"/>
                  </a:cubicBezTo>
                  <a:cubicBezTo>
                    <a:pt x="101359" y="444117"/>
                    <a:pt x="57091" y="442712"/>
                    <a:pt x="13526" y="443414"/>
                  </a:cubicBezTo>
                  <a:cubicBezTo>
                    <a:pt x="1581" y="443414"/>
                    <a:pt x="176" y="437793"/>
                    <a:pt x="176" y="427956"/>
                  </a:cubicBezTo>
                  <a:cubicBezTo>
                    <a:pt x="176" y="384391"/>
                    <a:pt x="-527" y="340123"/>
                    <a:pt x="878" y="296558"/>
                  </a:cubicBezTo>
                  <a:cubicBezTo>
                    <a:pt x="1581" y="274775"/>
                    <a:pt x="14932" y="261424"/>
                    <a:pt x="33904" y="253695"/>
                  </a:cubicBezTo>
                  <a:cubicBezTo>
                    <a:pt x="51470" y="246668"/>
                    <a:pt x="57794" y="262830"/>
                    <a:pt x="66226" y="271964"/>
                  </a:cubicBezTo>
                  <a:cubicBezTo>
                    <a:pt x="88711" y="297260"/>
                    <a:pt x="106278" y="297963"/>
                    <a:pt x="130871" y="273370"/>
                  </a:cubicBezTo>
                  <a:cubicBezTo>
                    <a:pt x="158275" y="246668"/>
                    <a:pt x="157572" y="193266"/>
                    <a:pt x="129466" y="167267"/>
                  </a:cubicBezTo>
                  <a:cubicBezTo>
                    <a:pt x="105575" y="144782"/>
                    <a:pt x="88711" y="146187"/>
                    <a:pt x="66929" y="170078"/>
                  </a:cubicBezTo>
                  <a:cubicBezTo>
                    <a:pt x="58497" y="179213"/>
                    <a:pt x="54281" y="196779"/>
                    <a:pt x="36011" y="189050"/>
                  </a:cubicBezTo>
                  <a:cubicBezTo>
                    <a:pt x="17039" y="181321"/>
                    <a:pt x="2986" y="167970"/>
                    <a:pt x="2284" y="146890"/>
                  </a:cubicBezTo>
                  <a:cubicBezTo>
                    <a:pt x="878" y="101920"/>
                    <a:pt x="2284" y="57652"/>
                    <a:pt x="1581" y="12681"/>
                  </a:cubicBezTo>
                  <a:cubicBezTo>
                    <a:pt x="1581" y="736"/>
                    <a:pt x="7202" y="33"/>
                    <a:pt x="16337" y="33"/>
                  </a:cubicBezTo>
                  <a:cubicBezTo>
                    <a:pt x="59199" y="33"/>
                    <a:pt x="102062" y="736"/>
                    <a:pt x="144924" y="33"/>
                  </a:cubicBezTo>
                  <a:cubicBezTo>
                    <a:pt x="168112" y="33"/>
                    <a:pt x="182868" y="13384"/>
                    <a:pt x="191300" y="32356"/>
                  </a:cubicBezTo>
                  <a:cubicBezTo>
                    <a:pt x="199732" y="51328"/>
                    <a:pt x="180760" y="56949"/>
                    <a:pt x="170923" y="66084"/>
                  </a:cubicBezTo>
                  <a:cubicBezTo>
                    <a:pt x="149140" y="86461"/>
                    <a:pt x="147735" y="101920"/>
                    <a:pt x="167410" y="124405"/>
                  </a:cubicBezTo>
                  <a:cubicBezTo>
                    <a:pt x="195516" y="157430"/>
                    <a:pt x="251026" y="158133"/>
                    <a:pt x="279133" y="125810"/>
                  </a:cubicBezTo>
                  <a:cubicBezTo>
                    <a:pt x="299510" y="102622"/>
                    <a:pt x="298105" y="85758"/>
                    <a:pt x="274917" y="65381"/>
                  </a:cubicBezTo>
                  <a:cubicBezTo>
                    <a:pt x="265080" y="56949"/>
                    <a:pt x="248216" y="50625"/>
                    <a:pt x="255243" y="33761"/>
                  </a:cubicBezTo>
                  <a:cubicBezTo>
                    <a:pt x="262972" y="15492"/>
                    <a:pt x="275620" y="736"/>
                    <a:pt x="298105" y="736"/>
                  </a:cubicBezTo>
                  <a:cubicBezTo>
                    <a:pt x="341670" y="33"/>
                    <a:pt x="385938" y="1439"/>
                    <a:pt x="429503" y="33"/>
                  </a:cubicBezTo>
                  <a:cubicBezTo>
                    <a:pt x="447772" y="-669"/>
                    <a:pt x="444962" y="9871"/>
                    <a:pt x="444962" y="21113"/>
                  </a:cubicBezTo>
                  <a:cubicBezTo>
                    <a:pt x="443557" y="87866"/>
                    <a:pt x="443557" y="154619"/>
                    <a:pt x="443557" y="22137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9518B-8245-46DE-8716-70475460B7BB}"/>
                </a:ext>
              </a:extLst>
            </p:cNvPr>
            <p:cNvSpPr/>
            <p:nvPr/>
          </p:nvSpPr>
          <p:spPr>
            <a:xfrm>
              <a:off x="744277" y="-8368"/>
              <a:ext cx="757423" cy="769640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836A9C6-02ED-4D56-A6E6-4090F47C50B3}"/>
                </a:ext>
              </a:extLst>
            </p:cNvPr>
            <p:cNvSpPr/>
            <p:nvPr/>
          </p:nvSpPr>
          <p:spPr>
            <a:xfrm>
              <a:off x="-19663" y="5311403"/>
              <a:ext cx="1026185" cy="1026185"/>
            </a:xfrm>
            <a:custGeom>
              <a:avLst/>
              <a:gdLst>
                <a:gd name="connsiteX0" fmla="*/ 2191 w 590237"/>
                <a:gd name="connsiteY0" fmla="*/ 222106 h 590237"/>
                <a:gd name="connsiteX1" fmla="*/ 1488 w 590237"/>
                <a:gd name="connsiteY1" fmla="*/ 22549 h 590237"/>
                <a:gd name="connsiteX2" fmla="*/ 23973 w 590237"/>
                <a:gd name="connsiteY2" fmla="*/ 64 h 590237"/>
                <a:gd name="connsiteX3" fmla="*/ 136400 w 590237"/>
                <a:gd name="connsiteY3" fmla="*/ 767 h 590237"/>
                <a:gd name="connsiteX4" fmla="*/ 176451 w 590237"/>
                <a:gd name="connsiteY4" fmla="*/ 14820 h 590237"/>
                <a:gd name="connsiteX5" fmla="*/ 175749 w 590237"/>
                <a:gd name="connsiteY5" fmla="*/ 63304 h 590237"/>
                <a:gd name="connsiteX6" fmla="*/ 182775 w 590237"/>
                <a:gd name="connsiteY6" fmla="*/ 141300 h 590237"/>
                <a:gd name="connsiteX7" fmla="*/ 277635 w 590237"/>
                <a:gd name="connsiteY7" fmla="*/ 127949 h 590237"/>
                <a:gd name="connsiteX8" fmla="*/ 274122 w 590237"/>
                <a:gd name="connsiteY8" fmla="*/ 67520 h 590237"/>
                <a:gd name="connsiteX9" fmla="*/ 254447 w 590237"/>
                <a:gd name="connsiteY9" fmla="*/ 35900 h 590237"/>
                <a:gd name="connsiteX10" fmla="*/ 290986 w 590237"/>
                <a:gd name="connsiteY10" fmla="*/ 3577 h 590237"/>
                <a:gd name="connsiteX11" fmla="*/ 432924 w 590237"/>
                <a:gd name="connsiteY11" fmla="*/ 1469 h 590237"/>
                <a:gd name="connsiteX12" fmla="*/ 442761 w 590237"/>
                <a:gd name="connsiteY12" fmla="*/ 19739 h 590237"/>
                <a:gd name="connsiteX13" fmla="*/ 442761 w 590237"/>
                <a:gd name="connsiteY13" fmla="*/ 134976 h 590237"/>
                <a:gd name="connsiteX14" fmla="*/ 446977 w 590237"/>
                <a:gd name="connsiteY14" fmla="*/ 161677 h 590237"/>
                <a:gd name="connsiteX15" fmla="*/ 484921 w 590237"/>
                <a:gd name="connsiteY15" fmla="*/ 166595 h 590237"/>
                <a:gd name="connsiteX16" fmla="*/ 568538 w 590237"/>
                <a:gd name="connsiteY16" fmla="*/ 163082 h 590237"/>
                <a:gd name="connsiteX17" fmla="*/ 543242 w 590237"/>
                <a:gd name="connsiteY17" fmla="*/ 302912 h 590237"/>
                <a:gd name="connsiteX18" fmla="*/ 489840 w 590237"/>
                <a:gd name="connsiteY18" fmla="*/ 288156 h 590237"/>
                <a:gd name="connsiteX19" fmla="*/ 463138 w 590237"/>
                <a:gd name="connsiteY19" fmla="*/ 270590 h 590237"/>
                <a:gd name="connsiteX20" fmla="*/ 442058 w 590237"/>
                <a:gd name="connsiteY20" fmla="*/ 309236 h 590237"/>
                <a:gd name="connsiteX21" fmla="*/ 442761 w 590237"/>
                <a:gd name="connsiteY21" fmla="*/ 418852 h 590237"/>
                <a:gd name="connsiteX22" fmla="*/ 416762 w 590237"/>
                <a:gd name="connsiteY22" fmla="*/ 446256 h 590237"/>
                <a:gd name="connsiteX23" fmla="*/ 307147 w 590237"/>
                <a:gd name="connsiteY23" fmla="*/ 445553 h 590237"/>
                <a:gd name="connsiteX24" fmla="*/ 274824 w 590237"/>
                <a:gd name="connsiteY24" fmla="*/ 456796 h 590237"/>
                <a:gd name="connsiteX25" fmla="*/ 274824 w 590237"/>
                <a:gd name="connsiteY25" fmla="*/ 484902 h 590237"/>
                <a:gd name="connsiteX26" fmla="*/ 300120 w 590237"/>
                <a:gd name="connsiteY26" fmla="*/ 544629 h 590237"/>
                <a:gd name="connsiteX27" fmla="*/ 233367 w 590237"/>
                <a:gd name="connsiteY27" fmla="*/ 593113 h 590237"/>
                <a:gd name="connsiteX28" fmla="*/ 151156 w 590237"/>
                <a:gd name="connsiteY28" fmla="*/ 562195 h 590237"/>
                <a:gd name="connsiteX29" fmla="*/ 157480 w 590237"/>
                <a:gd name="connsiteY29" fmla="*/ 492632 h 590237"/>
                <a:gd name="connsiteX30" fmla="*/ 174343 w 590237"/>
                <a:gd name="connsiteY30" fmla="*/ 465930 h 590237"/>
                <a:gd name="connsiteX31" fmla="*/ 138508 w 590237"/>
                <a:gd name="connsiteY31" fmla="*/ 445553 h 590237"/>
                <a:gd name="connsiteX32" fmla="*/ 20460 w 590237"/>
                <a:gd name="connsiteY32" fmla="*/ 446256 h 590237"/>
                <a:gd name="connsiteX33" fmla="*/ 83 w 590237"/>
                <a:gd name="connsiteY33" fmla="*/ 425176 h 590237"/>
                <a:gd name="connsiteX34" fmla="*/ 2191 w 590237"/>
                <a:gd name="connsiteY34" fmla="*/ 22210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237" h="590237">
                  <a:moveTo>
                    <a:pt x="2191" y="222106"/>
                  </a:moveTo>
                  <a:cubicBezTo>
                    <a:pt x="2191" y="155353"/>
                    <a:pt x="2893" y="88600"/>
                    <a:pt x="1488" y="22549"/>
                  </a:cubicBezTo>
                  <a:cubicBezTo>
                    <a:pt x="1488" y="4280"/>
                    <a:pt x="6407" y="-639"/>
                    <a:pt x="23973" y="64"/>
                  </a:cubicBezTo>
                  <a:cubicBezTo>
                    <a:pt x="61215" y="1469"/>
                    <a:pt x="98456" y="767"/>
                    <a:pt x="136400" y="767"/>
                  </a:cubicBezTo>
                  <a:cubicBezTo>
                    <a:pt x="151156" y="767"/>
                    <a:pt x="165209" y="3577"/>
                    <a:pt x="176451" y="14820"/>
                  </a:cubicBezTo>
                  <a:cubicBezTo>
                    <a:pt x="196126" y="33792"/>
                    <a:pt x="197531" y="47143"/>
                    <a:pt x="175749" y="63304"/>
                  </a:cubicBezTo>
                  <a:cubicBezTo>
                    <a:pt x="134994" y="92816"/>
                    <a:pt x="153264" y="120220"/>
                    <a:pt x="182775" y="141300"/>
                  </a:cubicBezTo>
                  <a:cubicBezTo>
                    <a:pt x="208774" y="160271"/>
                    <a:pt x="256555" y="151840"/>
                    <a:pt x="277635" y="127949"/>
                  </a:cubicBezTo>
                  <a:cubicBezTo>
                    <a:pt x="299418" y="103356"/>
                    <a:pt x="298012" y="89302"/>
                    <a:pt x="274122" y="67520"/>
                  </a:cubicBezTo>
                  <a:cubicBezTo>
                    <a:pt x="264987" y="59088"/>
                    <a:pt x="248123" y="54169"/>
                    <a:pt x="254447" y="35900"/>
                  </a:cubicBezTo>
                  <a:cubicBezTo>
                    <a:pt x="260069" y="18333"/>
                    <a:pt x="272716" y="4280"/>
                    <a:pt x="290986" y="3577"/>
                  </a:cubicBezTo>
                  <a:cubicBezTo>
                    <a:pt x="338064" y="1469"/>
                    <a:pt x="385845" y="1469"/>
                    <a:pt x="432924" y="1469"/>
                  </a:cubicBezTo>
                  <a:cubicBezTo>
                    <a:pt x="446274" y="1469"/>
                    <a:pt x="442761" y="12009"/>
                    <a:pt x="442761" y="19739"/>
                  </a:cubicBezTo>
                  <a:cubicBezTo>
                    <a:pt x="442761" y="58385"/>
                    <a:pt x="442761" y="96329"/>
                    <a:pt x="442761" y="134976"/>
                  </a:cubicBezTo>
                  <a:cubicBezTo>
                    <a:pt x="442761" y="144110"/>
                    <a:pt x="442761" y="153245"/>
                    <a:pt x="446977" y="161677"/>
                  </a:cubicBezTo>
                  <a:cubicBezTo>
                    <a:pt x="457517" y="181351"/>
                    <a:pt x="470165" y="182757"/>
                    <a:pt x="484921" y="166595"/>
                  </a:cubicBezTo>
                  <a:cubicBezTo>
                    <a:pt x="513028" y="134273"/>
                    <a:pt x="537621" y="133570"/>
                    <a:pt x="568538" y="163082"/>
                  </a:cubicBezTo>
                  <a:cubicBezTo>
                    <a:pt x="609995" y="203134"/>
                    <a:pt x="595942" y="279724"/>
                    <a:pt x="543242" y="302912"/>
                  </a:cubicBezTo>
                  <a:cubicBezTo>
                    <a:pt x="520757" y="312750"/>
                    <a:pt x="505298" y="302912"/>
                    <a:pt x="489840" y="288156"/>
                  </a:cubicBezTo>
                  <a:cubicBezTo>
                    <a:pt x="482110" y="281130"/>
                    <a:pt x="479300" y="262860"/>
                    <a:pt x="463138" y="270590"/>
                  </a:cubicBezTo>
                  <a:cubicBezTo>
                    <a:pt x="447680" y="277616"/>
                    <a:pt x="442058" y="291670"/>
                    <a:pt x="442058" y="309236"/>
                  </a:cubicBezTo>
                  <a:cubicBezTo>
                    <a:pt x="442761" y="345775"/>
                    <a:pt x="441356" y="382313"/>
                    <a:pt x="442761" y="418852"/>
                  </a:cubicBezTo>
                  <a:cubicBezTo>
                    <a:pt x="443464" y="439229"/>
                    <a:pt x="439950" y="447661"/>
                    <a:pt x="416762" y="446256"/>
                  </a:cubicBezTo>
                  <a:cubicBezTo>
                    <a:pt x="380224" y="444148"/>
                    <a:pt x="343685" y="446256"/>
                    <a:pt x="307147" y="445553"/>
                  </a:cubicBezTo>
                  <a:cubicBezTo>
                    <a:pt x="294499" y="445553"/>
                    <a:pt x="283959" y="448364"/>
                    <a:pt x="274824" y="456796"/>
                  </a:cubicBezTo>
                  <a:cubicBezTo>
                    <a:pt x="264987" y="465930"/>
                    <a:pt x="260069" y="474362"/>
                    <a:pt x="274824" y="484902"/>
                  </a:cubicBezTo>
                  <a:cubicBezTo>
                    <a:pt x="295202" y="498955"/>
                    <a:pt x="312066" y="517225"/>
                    <a:pt x="300120" y="544629"/>
                  </a:cubicBezTo>
                  <a:cubicBezTo>
                    <a:pt x="287472" y="572735"/>
                    <a:pt x="267095" y="591707"/>
                    <a:pt x="233367" y="593113"/>
                  </a:cubicBezTo>
                  <a:cubicBezTo>
                    <a:pt x="201045" y="595221"/>
                    <a:pt x="171533" y="591004"/>
                    <a:pt x="151156" y="562195"/>
                  </a:cubicBezTo>
                  <a:cubicBezTo>
                    <a:pt x="132184" y="535494"/>
                    <a:pt x="133589" y="515819"/>
                    <a:pt x="157480" y="492632"/>
                  </a:cubicBezTo>
                  <a:cubicBezTo>
                    <a:pt x="164506" y="485605"/>
                    <a:pt x="182775" y="482092"/>
                    <a:pt x="174343" y="465930"/>
                  </a:cubicBezTo>
                  <a:cubicBezTo>
                    <a:pt x="167317" y="452580"/>
                    <a:pt x="154669" y="445553"/>
                    <a:pt x="138508" y="445553"/>
                  </a:cubicBezTo>
                  <a:cubicBezTo>
                    <a:pt x="99158" y="446256"/>
                    <a:pt x="59809" y="444850"/>
                    <a:pt x="20460" y="446256"/>
                  </a:cubicBezTo>
                  <a:cubicBezTo>
                    <a:pt x="2893" y="446958"/>
                    <a:pt x="-620" y="441337"/>
                    <a:pt x="83" y="425176"/>
                  </a:cubicBezTo>
                  <a:cubicBezTo>
                    <a:pt x="2893" y="355612"/>
                    <a:pt x="2191" y="288859"/>
                    <a:pt x="2191" y="22210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3B3D8C4-4081-40EA-8B28-32FDE472FC6F}"/>
                </a:ext>
              </a:extLst>
            </p:cNvPr>
            <p:cNvSpPr/>
            <p:nvPr/>
          </p:nvSpPr>
          <p:spPr>
            <a:xfrm>
              <a:off x="-8382" y="4547575"/>
              <a:ext cx="769640" cy="1013968"/>
            </a:xfrm>
            <a:custGeom>
              <a:avLst/>
              <a:gdLst>
                <a:gd name="connsiteX0" fmla="*/ 1486 w 442678"/>
                <a:gd name="connsiteY0" fmla="*/ 223447 h 583211"/>
                <a:gd name="connsiteX1" fmla="*/ 783 w 442678"/>
                <a:gd name="connsiteY1" fmla="*/ 23188 h 583211"/>
                <a:gd name="connsiteX2" fmla="*/ 23268 w 442678"/>
                <a:gd name="connsiteY2" fmla="*/ 703 h 583211"/>
                <a:gd name="connsiteX3" fmla="*/ 138505 w 442678"/>
                <a:gd name="connsiteY3" fmla="*/ 703 h 583211"/>
                <a:gd name="connsiteX4" fmla="*/ 179962 w 442678"/>
                <a:gd name="connsiteY4" fmla="*/ 17567 h 583211"/>
                <a:gd name="connsiteX5" fmla="*/ 177854 w 442678"/>
                <a:gd name="connsiteY5" fmla="*/ 61132 h 583211"/>
                <a:gd name="connsiteX6" fmla="*/ 154667 w 442678"/>
                <a:gd name="connsiteY6" fmla="*/ 107508 h 583211"/>
                <a:gd name="connsiteX7" fmla="*/ 210880 w 442678"/>
                <a:gd name="connsiteY7" fmla="*/ 148965 h 583211"/>
                <a:gd name="connsiteX8" fmla="*/ 277633 w 442678"/>
                <a:gd name="connsiteY8" fmla="*/ 126480 h 583211"/>
                <a:gd name="connsiteX9" fmla="*/ 273417 w 442678"/>
                <a:gd name="connsiteY9" fmla="*/ 66050 h 583211"/>
                <a:gd name="connsiteX10" fmla="*/ 254445 w 442678"/>
                <a:gd name="connsiteY10" fmla="*/ 32323 h 583211"/>
                <a:gd name="connsiteX11" fmla="*/ 298010 w 442678"/>
                <a:gd name="connsiteY11" fmla="*/ 703 h 583211"/>
                <a:gd name="connsiteX12" fmla="*/ 426598 w 442678"/>
                <a:gd name="connsiteY12" fmla="*/ 0 h 583211"/>
                <a:gd name="connsiteX13" fmla="*/ 442056 w 442678"/>
                <a:gd name="connsiteY13" fmla="*/ 14756 h 583211"/>
                <a:gd name="connsiteX14" fmla="*/ 442056 w 442678"/>
                <a:gd name="connsiteY14" fmla="*/ 146154 h 583211"/>
                <a:gd name="connsiteX15" fmla="*/ 409734 w 442678"/>
                <a:gd name="connsiteY15" fmla="*/ 189017 h 583211"/>
                <a:gd name="connsiteX16" fmla="*/ 378114 w 442678"/>
                <a:gd name="connsiteY16" fmla="*/ 170045 h 583211"/>
                <a:gd name="connsiteX17" fmla="*/ 315576 w 442678"/>
                <a:gd name="connsiteY17" fmla="*/ 166531 h 583211"/>
                <a:gd name="connsiteX18" fmla="*/ 317685 w 442678"/>
                <a:gd name="connsiteY18" fmla="*/ 276850 h 583211"/>
                <a:gd name="connsiteX19" fmla="*/ 378114 w 442678"/>
                <a:gd name="connsiteY19" fmla="*/ 271931 h 583211"/>
                <a:gd name="connsiteX20" fmla="*/ 410436 w 442678"/>
                <a:gd name="connsiteY20" fmla="*/ 252959 h 583211"/>
                <a:gd name="connsiteX21" fmla="*/ 442759 w 442678"/>
                <a:gd name="connsiteY21" fmla="*/ 295822 h 583211"/>
                <a:gd name="connsiteX22" fmla="*/ 442759 w 442678"/>
                <a:gd name="connsiteY22" fmla="*/ 424409 h 583211"/>
                <a:gd name="connsiteX23" fmla="*/ 424489 w 442678"/>
                <a:gd name="connsiteY23" fmla="*/ 442678 h 583211"/>
                <a:gd name="connsiteX24" fmla="*/ 306442 w 442678"/>
                <a:gd name="connsiteY24" fmla="*/ 441976 h 583211"/>
                <a:gd name="connsiteX25" fmla="*/ 276227 w 442678"/>
                <a:gd name="connsiteY25" fmla="*/ 451110 h 583211"/>
                <a:gd name="connsiteX26" fmla="*/ 276227 w 442678"/>
                <a:gd name="connsiteY26" fmla="*/ 481325 h 583211"/>
                <a:gd name="connsiteX27" fmla="*/ 303631 w 442678"/>
                <a:gd name="connsiteY27" fmla="*/ 533322 h 583211"/>
                <a:gd name="connsiteX28" fmla="*/ 249526 w 442678"/>
                <a:gd name="connsiteY28" fmla="*/ 586022 h 583211"/>
                <a:gd name="connsiteX29" fmla="*/ 155369 w 442678"/>
                <a:gd name="connsiteY29" fmla="*/ 560726 h 583211"/>
                <a:gd name="connsiteX30" fmla="*/ 160990 w 442678"/>
                <a:gd name="connsiteY30" fmla="*/ 484838 h 583211"/>
                <a:gd name="connsiteX31" fmla="*/ 176449 w 442678"/>
                <a:gd name="connsiteY31" fmla="*/ 463056 h 583211"/>
                <a:gd name="connsiteX32" fmla="*/ 144127 w 442678"/>
                <a:gd name="connsiteY32" fmla="*/ 441976 h 583211"/>
                <a:gd name="connsiteX33" fmla="*/ 26079 w 442678"/>
                <a:gd name="connsiteY33" fmla="*/ 442678 h 583211"/>
                <a:gd name="connsiteX34" fmla="*/ 81 w 442678"/>
                <a:gd name="connsiteY34" fmla="*/ 415274 h 583211"/>
                <a:gd name="connsiteX35" fmla="*/ 1486 w 442678"/>
                <a:gd name="connsiteY35" fmla="*/ 223447 h 5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2678" h="583211">
                  <a:moveTo>
                    <a:pt x="1486" y="223447"/>
                  </a:moveTo>
                  <a:cubicBezTo>
                    <a:pt x="1486" y="156694"/>
                    <a:pt x="2188" y="89941"/>
                    <a:pt x="783" y="23188"/>
                  </a:cubicBezTo>
                  <a:cubicBezTo>
                    <a:pt x="783" y="4919"/>
                    <a:pt x="6404" y="703"/>
                    <a:pt x="23268" y="703"/>
                  </a:cubicBezTo>
                  <a:cubicBezTo>
                    <a:pt x="61915" y="2108"/>
                    <a:pt x="99859" y="1405"/>
                    <a:pt x="138505" y="703"/>
                  </a:cubicBezTo>
                  <a:cubicBezTo>
                    <a:pt x="155369" y="703"/>
                    <a:pt x="168720" y="5621"/>
                    <a:pt x="179962" y="17567"/>
                  </a:cubicBezTo>
                  <a:cubicBezTo>
                    <a:pt x="193313" y="33025"/>
                    <a:pt x="196826" y="46376"/>
                    <a:pt x="177854" y="61132"/>
                  </a:cubicBezTo>
                  <a:cubicBezTo>
                    <a:pt x="163099" y="72374"/>
                    <a:pt x="144127" y="83617"/>
                    <a:pt x="154667" y="107508"/>
                  </a:cubicBezTo>
                  <a:cubicBezTo>
                    <a:pt x="165207" y="131398"/>
                    <a:pt x="182773" y="147559"/>
                    <a:pt x="210880" y="148965"/>
                  </a:cubicBezTo>
                  <a:cubicBezTo>
                    <a:pt x="236175" y="150370"/>
                    <a:pt x="260066" y="148262"/>
                    <a:pt x="277633" y="126480"/>
                  </a:cubicBezTo>
                  <a:cubicBezTo>
                    <a:pt x="298010" y="102589"/>
                    <a:pt x="296605" y="87833"/>
                    <a:pt x="273417" y="66050"/>
                  </a:cubicBezTo>
                  <a:cubicBezTo>
                    <a:pt x="263580" y="56916"/>
                    <a:pt x="245310" y="52700"/>
                    <a:pt x="254445" y="32323"/>
                  </a:cubicBezTo>
                  <a:cubicBezTo>
                    <a:pt x="263580" y="13351"/>
                    <a:pt x="276930" y="703"/>
                    <a:pt x="298010" y="703"/>
                  </a:cubicBezTo>
                  <a:cubicBezTo>
                    <a:pt x="340873" y="0"/>
                    <a:pt x="383735" y="703"/>
                    <a:pt x="426598" y="0"/>
                  </a:cubicBezTo>
                  <a:cubicBezTo>
                    <a:pt x="437840" y="0"/>
                    <a:pt x="442759" y="2811"/>
                    <a:pt x="442056" y="14756"/>
                  </a:cubicBezTo>
                  <a:cubicBezTo>
                    <a:pt x="441353" y="58321"/>
                    <a:pt x="442056" y="102589"/>
                    <a:pt x="442056" y="146154"/>
                  </a:cubicBezTo>
                  <a:cubicBezTo>
                    <a:pt x="442056" y="168639"/>
                    <a:pt x="428003" y="181287"/>
                    <a:pt x="409734" y="189017"/>
                  </a:cubicBezTo>
                  <a:cubicBezTo>
                    <a:pt x="392167" y="196746"/>
                    <a:pt x="386546" y="179882"/>
                    <a:pt x="378114" y="170045"/>
                  </a:cubicBezTo>
                  <a:cubicBezTo>
                    <a:pt x="356331" y="146154"/>
                    <a:pt x="338765" y="144749"/>
                    <a:pt x="315576" y="166531"/>
                  </a:cubicBezTo>
                  <a:cubicBezTo>
                    <a:pt x="285362" y="193935"/>
                    <a:pt x="286767" y="250148"/>
                    <a:pt x="317685" y="276850"/>
                  </a:cubicBezTo>
                  <a:cubicBezTo>
                    <a:pt x="341575" y="297227"/>
                    <a:pt x="357034" y="295822"/>
                    <a:pt x="378114" y="271931"/>
                  </a:cubicBezTo>
                  <a:cubicBezTo>
                    <a:pt x="386546" y="262094"/>
                    <a:pt x="392869" y="245932"/>
                    <a:pt x="410436" y="252959"/>
                  </a:cubicBezTo>
                  <a:cubicBezTo>
                    <a:pt x="428706" y="260688"/>
                    <a:pt x="442759" y="273336"/>
                    <a:pt x="442759" y="295822"/>
                  </a:cubicBezTo>
                  <a:cubicBezTo>
                    <a:pt x="442759" y="338684"/>
                    <a:pt x="442056" y="381547"/>
                    <a:pt x="442759" y="424409"/>
                  </a:cubicBezTo>
                  <a:cubicBezTo>
                    <a:pt x="442759" y="438462"/>
                    <a:pt x="439245" y="443381"/>
                    <a:pt x="424489" y="442678"/>
                  </a:cubicBezTo>
                  <a:cubicBezTo>
                    <a:pt x="385140" y="441976"/>
                    <a:pt x="345791" y="442678"/>
                    <a:pt x="306442" y="441976"/>
                  </a:cubicBezTo>
                  <a:cubicBezTo>
                    <a:pt x="295199" y="441976"/>
                    <a:pt x="284659" y="441976"/>
                    <a:pt x="276227" y="451110"/>
                  </a:cubicBezTo>
                  <a:cubicBezTo>
                    <a:pt x="265687" y="461650"/>
                    <a:pt x="260066" y="470785"/>
                    <a:pt x="276227" y="481325"/>
                  </a:cubicBezTo>
                  <a:cubicBezTo>
                    <a:pt x="294496" y="493973"/>
                    <a:pt x="310658" y="509431"/>
                    <a:pt x="303631" y="533322"/>
                  </a:cubicBezTo>
                  <a:cubicBezTo>
                    <a:pt x="295902" y="559321"/>
                    <a:pt x="278335" y="579698"/>
                    <a:pt x="249526" y="586022"/>
                  </a:cubicBezTo>
                  <a:cubicBezTo>
                    <a:pt x="213690" y="594454"/>
                    <a:pt x="180665" y="591643"/>
                    <a:pt x="155369" y="560726"/>
                  </a:cubicBezTo>
                  <a:cubicBezTo>
                    <a:pt x="132181" y="532619"/>
                    <a:pt x="134289" y="510134"/>
                    <a:pt x="160990" y="484838"/>
                  </a:cubicBezTo>
                  <a:cubicBezTo>
                    <a:pt x="167314" y="478514"/>
                    <a:pt x="182773" y="475703"/>
                    <a:pt x="176449" y="463056"/>
                  </a:cubicBezTo>
                  <a:cubicBezTo>
                    <a:pt x="170828" y="450408"/>
                    <a:pt x="160288" y="441273"/>
                    <a:pt x="144127" y="441976"/>
                  </a:cubicBezTo>
                  <a:cubicBezTo>
                    <a:pt x="104777" y="442678"/>
                    <a:pt x="65428" y="440570"/>
                    <a:pt x="26079" y="442678"/>
                  </a:cubicBezTo>
                  <a:cubicBezTo>
                    <a:pt x="2891" y="444084"/>
                    <a:pt x="-622" y="435652"/>
                    <a:pt x="81" y="415274"/>
                  </a:cubicBezTo>
                  <a:cubicBezTo>
                    <a:pt x="2891" y="353440"/>
                    <a:pt x="1486" y="288795"/>
                    <a:pt x="1486" y="22344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C9459E5-F673-4FA8-B441-0ED2671CD10E}"/>
                </a:ext>
              </a:extLst>
            </p:cNvPr>
            <p:cNvSpPr/>
            <p:nvPr/>
          </p:nvSpPr>
          <p:spPr>
            <a:xfrm>
              <a:off x="742566" y="5065747"/>
              <a:ext cx="1026185" cy="1013970"/>
            </a:xfrm>
            <a:custGeom>
              <a:avLst/>
              <a:gdLst>
                <a:gd name="connsiteX0" fmla="*/ 710 w 590237"/>
                <a:gd name="connsiteY0" fmla="*/ 508487 h 583211"/>
                <a:gd name="connsiteX1" fmla="*/ 710 w 590237"/>
                <a:gd name="connsiteY1" fmla="*/ 448058 h 583211"/>
                <a:gd name="connsiteX2" fmla="*/ 16168 w 590237"/>
                <a:gd name="connsiteY2" fmla="*/ 411520 h 583211"/>
                <a:gd name="connsiteX3" fmla="*/ 61841 w 590237"/>
                <a:gd name="connsiteY3" fmla="*/ 413628 h 583211"/>
                <a:gd name="connsiteX4" fmla="*/ 103298 w 590237"/>
                <a:gd name="connsiteY4" fmla="*/ 437518 h 583211"/>
                <a:gd name="connsiteX5" fmla="*/ 146864 w 590237"/>
                <a:gd name="connsiteY5" fmla="*/ 389737 h 583211"/>
                <a:gd name="connsiteX6" fmla="*/ 125081 w 590237"/>
                <a:gd name="connsiteY6" fmla="*/ 312444 h 583211"/>
                <a:gd name="connsiteX7" fmla="*/ 66760 w 590237"/>
                <a:gd name="connsiteY7" fmla="*/ 316660 h 583211"/>
                <a:gd name="connsiteX8" fmla="*/ 33032 w 590237"/>
                <a:gd name="connsiteY8" fmla="*/ 336335 h 583211"/>
                <a:gd name="connsiteX9" fmla="*/ 710 w 590237"/>
                <a:gd name="connsiteY9" fmla="*/ 290661 h 583211"/>
                <a:gd name="connsiteX10" fmla="*/ 710 w 590237"/>
                <a:gd name="connsiteY10" fmla="*/ 164884 h 583211"/>
                <a:gd name="connsiteX11" fmla="*/ 17574 w 590237"/>
                <a:gd name="connsiteY11" fmla="*/ 148021 h 583211"/>
                <a:gd name="connsiteX12" fmla="*/ 135621 w 590237"/>
                <a:gd name="connsiteY12" fmla="*/ 148723 h 583211"/>
                <a:gd name="connsiteX13" fmla="*/ 165836 w 590237"/>
                <a:gd name="connsiteY13" fmla="*/ 139589 h 583211"/>
                <a:gd name="connsiteX14" fmla="*/ 167241 w 590237"/>
                <a:gd name="connsiteY14" fmla="*/ 107969 h 583211"/>
                <a:gd name="connsiteX15" fmla="*/ 141242 w 590237"/>
                <a:gd name="connsiteY15" fmla="*/ 52458 h 583211"/>
                <a:gd name="connsiteX16" fmla="*/ 203077 w 590237"/>
                <a:gd name="connsiteY16" fmla="*/ 1164 h 583211"/>
                <a:gd name="connsiteX17" fmla="*/ 293018 w 590237"/>
                <a:gd name="connsiteY17" fmla="*/ 32784 h 583211"/>
                <a:gd name="connsiteX18" fmla="*/ 286694 w 590237"/>
                <a:gd name="connsiteY18" fmla="*/ 100239 h 583211"/>
                <a:gd name="connsiteX19" fmla="*/ 268424 w 590237"/>
                <a:gd name="connsiteY19" fmla="*/ 126238 h 583211"/>
                <a:gd name="connsiteX20" fmla="*/ 306368 w 590237"/>
                <a:gd name="connsiteY20" fmla="*/ 148021 h 583211"/>
                <a:gd name="connsiteX21" fmla="*/ 421605 w 590237"/>
                <a:gd name="connsiteY21" fmla="*/ 147318 h 583211"/>
                <a:gd name="connsiteX22" fmla="*/ 443388 w 590237"/>
                <a:gd name="connsiteY22" fmla="*/ 169803 h 583211"/>
                <a:gd name="connsiteX23" fmla="*/ 442685 w 590237"/>
                <a:gd name="connsiteY23" fmla="*/ 282229 h 583211"/>
                <a:gd name="connsiteX24" fmla="*/ 453928 w 590237"/>
                <a:gd name="connsiteY24" fmla="*/ 314552 h 583211"/>
                <a:gd name="connsiteX25" fmla="*/ 482737 w 590237"/>
                <a:gd name="connsiteY25" fmla="*/ 314552 h 583211"/>
                <a:gd name="connsiteX26" fmla="*/ 539653 w 590237"/>
                <a:gd name="connsiteY26" fmla="*/ 288554 h 583211"/>
                <a:gd name="connsiteX27" fmla="*/ 590947 w 590237"/>
                <a:gd name="connsiteY27" fmla="*/ 353198 h 583211"/>
                <a:gd name="connsiteX28" fmla="*/ 560030 w 590237"/>
                <a:gd name="connsiteY28" fmla="*/ 438221 h 583211"/>
                <a:gd name="connsiteX29" fmla="*/ 489763 w 590237"/>
                <a:gd name="connsiteY29" fmla="*/ 431897 h 583211"/>
                <a:gd name="connsiteX30" fmla="*/ 465873 w 590237"/>
                <a:gd name="connsiteY30" fmla="*/ 414330 h 583211"/>
                <a:gd name="connsiteX31" fmla="*/ 441982 w 590237"/>
                <a:gd name="connsiteY31" fmla="*/ 450869 h 583211"/>
                <a:gd name="connsiteX32" fmla="*/ 442685 w 590237"/>
                <a:gd name="connsiteY32" fmla="*/ 568214 h 583211"/>
                <a:gd name="connsiteX33" fmla="*/ 419497 w 590237"/>
                <a:gd name="connsiteY33" fmla="*/ 589996 h 583211"/>
                <a:gd name="connsiteX34" fmla="*/ 307071 w 590237"/>
                <a:gd name="connsiteY34" fmla="*/ 589996 h 583211"/>
                <a:gd name="connsiteX35" fmla="*/ 263506 w 590237"/>
                <a:gd name="connsiteY35" fmla="*/ 572430 h 583211"/>
                <a:gd name="connsiteX36" fmla="*/ 266316 w 590237"/>
                <a:gd name="connsiteY36" fmla="*/ 528864 h 583211"/>
                <a:gd name="connsiteX37" fmla="*/ 289504 w 590237"/>
                <a:gd name="connsiteY37" fmla="*/ 485299 h 583211"/>
                <a:gd name="connsiteX38" fmla="*/ 237507 w 590237"/>
                <a:gd name="connsiteY38" fmla="*/ 442437 h 583211"/>
                <a:gd name="connsiteX39" fmla="*/ 167241 w 590237"/>
                <a:gd name="connsiteY39" fmla="*/ 462111 h 583211"/>
                <a:gd name="connsiteX40" fmla="*/ 170051 w 590237"/>
                <a:gd name="connsiteY40" fmla="*/ 523946 h 583211"/>
                <a:gd name="connsiteX41" fmla="*/ 189023 w 590237"/>
                <a:gd name="connsiteY41" fmla="*/ 555566 h 583211"/>
                <a:gd name="connsiteX42" fmla="*/ 148971 w 590237"/>
                <a:gd name="connsiteY42" fmla="*/ 587888 h 583211"/>
                <a:gd name="connsiteX43" fmla="*/ 11952 w 590237"/>
                <a:gd name="connsiteY43" fmla="*/ 589294 h 583211"/>
                <a:gd name="connsiteX44" fmla="*/ 7 w 590237"/>
                <a:gd name="connsiteY44" fmla="*/ 573132 h 583211"/>
                <a:gd name="connsiteX45" fmla="*/ 710 w 590237"/>
                <a:gd name="connsiteY45" fmla="*/ 508487 h 5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83211">
                  <a:moveTo>
                    <a:pt x="710" y="508487"/>
                  </a:moveTo>
                  <a:cubicBezTo>
                    <a:pt x="710" y="488110"/>
                    <a:pt x="1412" y="468435"/>
                    <a:pt x="710" y="448058"/>
                  </a:cubicBezTo>
                  <a:cubicBezTo>
                    <a:pt x="7" y="433302"/>
                    <a:pt x="5628" y="421357"/>
                    <a:pt x="16168" y="411520"/>
                  </a:cubicBezTo>
                  <a:cubicBezTo>
                    <a:pt x="32329" y="396764"/>
                    <a:pt x="47085" y="393250"/>
                    <a:pt x="61841" y="413628"/>
                  </a:cubicBezTo>
                  <a:cubicBezTo>
                    <a:pt x="71678" y="427681"/>
                    <a:pt x="83624" y="444545"/>
                    <a:pt x="103298" y="437518"/>
                  </a:cubicBezTo>
                  <a:cubicBezTo>
                    <a:pt x="125081" y="429789"/>
                    <a:pt x="142648" y="415033"/>
                    <a:pt x="146864" y="389737"/>
                  </a:cubicBezTo>
                  <a:cubicBezTo>
                    <a:pt x="151782" y="360928"/>
                    <a:pt x="150377" y="333524"/>
                    <a:pt x="125081" y="312444"/>
                  </a:cubicBezTo>
                  <a:cubicBezTo>
                    <a:pt x="101893" y="293472"/>
                    <a:pt x="87840" y="294877"/>
                    <a:pt x="66760" y="316660"/>
                  </a:cubicBezTo>
                  <a:cubicBezTo>
                    <a:pt x="57625" y="325795"/>
                    <a:pt x="53409" y="345469"/>
                    <a:pt x="33032" y="336335"/>
                  </a:cubicBezTo>
                  <a:cubicBezTo>
                    <a:pt x="13357" y="327903"/>
                    <a:pt x="710" y="313849"/>
                    <a:pt x="710" y="290661"/>
                  </a:cubicBezTo>
                  <a:cubicBezTo>
                    <a:pt x="710" y="248502"/>
                    <a:pt x="1412" y="207044"/>
                    <a:pt x="710" y="164884"/>
                  </a:cubicBezTo>
                  <a:cubicBezTo>
                    <a:pt x="710" y="151534"/>
                    <a:pt x="4223" y="148021"/>
                    <a:pt x="17574" y="148021"/>
                  </a:cubicBezTo>
                  <a:cubicBezTo>
                    <a:pt x="56923" y="148723"/>
                    <a:pt x="96272" y="148021"/>
                    <a:pt x="135621" y="148723"/>
                  </a:cubicBezTo>
                  <a:cubicBezTo>
                    <a:pt x="146864" y="148723"/>
                    <a:pt x="157404" y="147318"/>
                    <a:pt x="165836" y="139589"/>
                  </a:cubicBezTo>
                  <a:cubicBezTo>
                    <a:pt x="177781" y="129049"/>
                    <a:pt x="184808" y="119914"/>
                    <a:pt x="167241" y="107969"/>
                  </a:cubicBezTo>
                  <a:cubicBezTo>
                    <a:pt x="148269" y="95321"/>
                    <a:pt x="134216" y="77754"/>
                    <a:pt x="141242" y="52458"/>
                  </a:cubicBezTo>
                  <a:cubicBezTo>
                    <a:pt x="147566" y="27865"/>
                    <a:pt x="177078" y="3974"/>
                    <a:pt x="203077" y="1164"/>
                  </a:cubicBezTo>
                  <a:cubicBezTo>
                    <a:pt x="238210" y="-2349"/>
                    <a:pt x="270533" y="461"/>
                    <a:pt x="293018" y="32784"/>
                  </a:cubicBezTo>
                  <a:cubicBezTo>
                    <a:pt x="311287" y="58782"/>
                    <a:pt x="308476" y="78457"/>
                    <a:pt x="286694" y="100239"/>
                  </a:cubicBezTo>
                  <a:cubicBezTo>
                    <a:pt x="279667" y="107969"/>
                    <a:pt x="261398" y="110779"/>
                    <a:pt x="268424" y="126238"/>
                  </a:cubicBezTo>
                  <a:cubicBezTo>
                    <a:pt x="275451" y="140994"/>
                    <a:pt x="288802" y="148021"/>
                    <a:pt x="306368" y="148021"/>
                  </a:cubicBezTo>
                  <a:cubicBezTo>
                    <a:pt x="345015" y="147318"/>
                    <a:pt x="382959" y="148723"/>
                    <a:pt x="421605" y="147318"/>
                  </a:cubicBezTo>
                  <a:cubicBezTo>
                    <a:pt x="440577" y="146615"/>
                    <a:pt x="444090" y="152939"/>
                    <a:pt x="443388" y="169803"/>
                  </a:cubicBezTo>
                  <a:cubicBezTo>
                    <a:pt x="441982" y="207044"/>
                    <a:pt x="443388" y="244285"/>
                    <a:pt x="442685" y="282229"/>
                  </a:cubicBezTo>
                  <a:cubicBezTo>
                    <a:pt x="442685" y="294877"/>
                    <a:pt x="445496" y="305417"/>
                    <a:pt x="453928" y="314552"/>
                  </a:cubicBezTo>
                  <a:cubicBezTo>
                    <a:pt x="463765" y="324389"/>
                    <a:pt x="472197" y="328605"/>
                    <a:pt x="482737" y="314552"/>
                  </a:cubicBezTo>
                  <a:cubicBezTo>
                    <a:pt x="496790" y="295580"/>
                    <a:pt x="512952" y="278014"/>
                    <a:pt x="539653" y="288554"/>
                  </a:cubicBezTo>
                  <a:cubicBezTo>
                    <a:pt x="568462" y="299796"/>
                    <a:pt x="588136" y="320173"/>
                    <a:pt x="590947" y="353198"/>
                  </a:cubicBezTo>
                  <a:cubicBezTo>
                    <a:pt x="593758" y="386927"/>
                    <a:pt x="589542" y="416438"/>
                    <a:pt x="560030" y="438221"/>
                  </a:cubicBezTo>
                  <a:cubicBezTo>
                    <a:pt x="534032" y="457193"/>
                    <a:pt x="512952" y="455085"/>
                    <a:pt x="489763" y="431897"/>
                  </a:cubicBezTo>
                  <a:cubicBezTo>
                    <a:pt x="482737" y="424870"/>
                    <a:pt x="479224" y="408709"/>
                    <a:pt x="465873" y="414330"/>
                  </a:cubicBezTo>
                  <a:cubicBezTo>
                    <a:pt x="451117" y="420654"/>
                    <a:pt x="441982" y="433302"/>
                    <a:pt x="441982" y="450869"/>
                  </a:cubicBezTo>
                  <a:cubicBezTo>
                    <a:pt x="441982" y="490218"/>
                    <a:pt x="440577" y="529567"/>
                    <a:pt x="442685" y="568214"/>
                  </a:cubicBezTo>
                  <a:cubicBezTo>
                    <a:pt x="443388" y="587186"/>
                    <a:pt x="437064" y="590699"/>
                    <a:pt x="419497" y="589996"/>
                  </a:cubicBezTo>
                  <a:cubicBezTo>
                    <a:pt x="382256" y="588591"/>
                    <a:pt x="345015" y="589294"/>
                    <a:pt x="307071" y="589996"/>
                  </a:cubicBezTo>
                  <a:cubicBezTo>
                    <a:pt x="289504" y="589996"/>
                    <a:pt x="274748" y="586483"/>
                    <a:pt x="263506" y="572430"/>
                  </a:cubicBezTo>
                  <a:cubicBezTo>
                    <a:pt x="250155" y="556971"/>
                    <a:pt x="247344" y="543621"/>
                    <a:pt x="266316" y="528864"/>
                  </a:cubicBezTo>
                  <a:cubicBezTo>
                    <a:pt x="280370" y="518324"/>
                    <a:pt x="297936" y="507082"/>
                    <a:pt x="289504" y="485299"/>
                  </a:cubicBezTo>
                  <a:cubicBezTo>
                    <a:pt x="280370" y="462111"/>
                    <a:pt x="264911" y="445248"/>
                    <a:pt x="237507" y="442437"/>
                  </a:cubicBezTo>
                  <a:cubicBezTo>
                    <a:pt x="211509" y="439626"/>
                    <a:pt x="186915" y="440329"/>
                    <a:pt x="167241" y="462111"/>
                  </a:cubicBezTo>
                  <a:cubicBezTo>
                    <a:pt x="144756" y="487407"/>
                    <a:pt x="145458" y="502163"/>
                    <a:pt x="170051" y="523946"/>
                  </a:cubicBezTo>
                  <a:cubicBezTo>
                    <a:pt x="179186" y="532378"/>
                    <a:pt x="196050" y="537296"/>
                    <a:pt x="189023" y="555566"/>
                  </a:cubicBezTo>
                  <a:cubicBezTo>
                    <a:pt x="181997" y="573835"/>
                    <a:pt x="168646" y="587186"/>
                    <a:pt x="148971" y="587888"/>
                  </a:cubicBezTo>
                  <a:cubicBezTo>
                    <a:pt x="103298" y="589294"/>
                    <a:pt x="57625" y="588591"/>
                    <a:pt x="11952" y="589294"/>
                  </a:cubicBezTo>
                  <a:cubicBezTo>
                    <a:pt x="-696" y="589294"/>
                    <a:pt x="7" y="581564"/>
                    <a:pt x="7" y="573132"/>
                  </a:cubicBezTo>
                  <a:cubicBezTo>
                    <a:pt x="1412" y="552053"/>
                    <a:pt x="1412" y="530270"/>
                    <a:pt x="710" y="50848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D48CF28-AC13-4702-9C0E-CA0E4CBDEF57}"/>
                </a:ext>
              </a:extLst>
            </p:cNvPr>
            <p:cNvSpPr/>
            <p:nvPr/>
          </p:nvSpPr>
          <p:spPr>
            <a:xfrm>
              <a:off x="2027474" y="5324888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ADD5896-43A1-477E-BE68-CF95BF0FC2FC}"/>
                </a:ext>
              </a:extLst>
            </p:cNvPr>
            <p:cNvSpPr/>
            <p:nvPr/>
          </p:nvSpPr>
          <p:spPr>
            <a:xfrm flipH="1">
              <a:off x="2793449" y="5078267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52C0302-DEDD-4115-B8DE-31FFF55F8ECB}"/>
                </a:ext>
              </a:extLst>
            </p:cNvPr>
            <p:cNvSpPr/>
            <p:nvPr/>
          </p:nvSpPr>
          <p:spPr>
            <a:xfrm>
              <a:off x="11446318" y="4310898"/>
              <a:ext cx="769640" cy="1282731"/>
            </a:xfrm>
            <a:custGeom>
              <a:avLst/>
              <a:gdLst>
                <a:gd name="connsiteX0" fmla="*/ 1819 w 442678"/>
                <a:gd name="connsiteY0" fmla="*/ 512934 h 737797"/>
                <a:gd name="connsiteX1" fmla="*/ 1819 w 442678"/>
                <a:gd name="connsiteY1" fmla="*/ 449694 h 737797"/>
                <a:gd name="connsiteX2" fmla="*/ 26412 w 442678"/>
                <a:gd name="connsiteY2" fmla="*/ 406832 h 737797"/>
                <a:gd name="connsiteX3" fmla="*/ 57329 w 442678"/>
                <a:gd name="connsiteY3" fmla="*/ 411048 h 737797"/>
                <a:gd name="connsiteX4" fmla="*/ 127596 w 442678"/>
                <a:gd name="connsiteY4" fmla="*/ 425804 h 737797"/>
                <a:gd name="connsiteX5" fmla="*/ 136028 w 442678"/>
                <a:gd name="connsiteY5" fmla="*/ 326025 h 737797"/>
                <a:gd name="connsiteX6" fmla="*/ 62951 w 442678"/>
                <a:gd name="connsiteY6" fmla="*/ 323917 h 737797"/>
                <a:gd name="connsiteX7" fmla="*/ 35547 w 442678"/>
                <a:gd name="connsiteY7" fmla="*/ 340079 h 737797"/>
                <a:gd name="connsiteX8" fmla="*/ 2521 w 442678"/>
                <a:gd name="connsiteY8" fmla="*/ 304243 h 737797"/>
                <a:gd name="connsiteX9" fmla="*/ 1116 w 442678"/>
                <a:gd name="connsiteY9" fmla="*/ 161602 h 737797"/>
                <a:gd name="connsiteX10" fmla="*/ 17980 w 442678"/>
                <a:gd name="connsiteY10" fmla="*/ 151062 h 737797"/>
                <a:gd name="connsiteX11" fmla="*/ 133217 w 442678"/>
                <a:gd name="connsiteY11" fmla="*/ 151062 h 737797"/>
                <a:gd name="connsiteX12" fmla="*/ 162026 w 442678"/>
                <a:gd name="connsiteY12" fmla="*/ 144738 h 737797"/>
                <a:gd name="connsiteX13" fmla="*/ 166242 w 442678"/>
                <a:gd name="connsiteY13" fmla="*/ 108902 h 737797"/>
                <a:gd name="connsiteX14" fmla="*/ 185214 w 442678"/>
                <a:gd name="connsiteY14" fmla="*/ 7016 h 737797"/>
                <a:gd name="connsiteX15" fmla="*/ 292722 w 442678"/>
                <a:gd name="connsiteY15" fmla="*/ 35825 h 737797"/>
                <a:gd name="connsiteX16" fmla="*/ 284992 w 442678"/>
                <a:gd name="connsiteY16" fmla="*/ 103281 h 737797"/>
                <a:gd name="connsiteX17" fmla="*/ 267426 w 442678"/>
                <a:gd name="connsiteY17" fmla="*/ 127171 h 737797"/>
                <a:gd name="connsiteX18" fmla="*/ 303964 w 442678"/>
                <a:gd name="connsiteY18" fmla="*/ 150359 h 737797"/>
                <a:gd name="connsiteX19" fmla="*/ 419201 w 442678"/>
                <a:gd name="connsiteY19" fmla="*/ 149657 h 737797"/>
                <a:gd name="connsiteX20" fmla="*/ 443794 w 442678"/>
                <a:gd name="connsiteY20" fmla="*/ 172845 h 737797"/>
                <a:gd name="connsiteX21" fmla="*/ 443794 w 442678"/>
                <a:gd name="connsiteY21" fmla="*/ 569850 h 737797"/>
                <a:gd name="connsiteX22" fmla="*/ 420606 w 442678"/>
                <a:gd name="connsiteY22" fmla="*/ 592335 h 737797"/>
                <a:gd name="connsiteX23" fmla="*/ 308180 w 442678"/>
                <a:gd name="connsiteY23" fmla="*/ 591632 h 737797"/>
                <a:gd name="connsiteX24" fmla="*/ 277263 w 442678"/>
                <a:gd name="connsiteY24" fmla="*/ 600064 h 737797"/>
                <a:gd name="connsiteX25" fmla="*/ 276560 w 442678"/>
                <a:gd name="connsiteY25" fmla="*/ 631684 h 737797"/>
                <a:gd name="connsiteX26" fmla="*/ 301856 w 442678"/>
                <a:gd name="connsiteY26" fmla="*/ 686492 h 737797"/>
                <a:gd name="connsiteX27" fmla="*/ 245643 w 442678"/>
                <a:gd name="connsiteY27" fmla="*/ 737084 h 737797"/>
                <a:gd name="connsiteX28" fmla="*/ 147973 w 442678"/>
                <a:gd name="connsiteY28" fmla="*/ 701248 h 737797"/>
                <a:gd name="connsiteX29" fmla="*/ 159215 w 442678"/>
                <a:gd name="connsiteY29" fmla="*/ 636603 h 737797"/>
                <a:gd name="connsiteX30" fmla="*/ 175377 w 442678"/>
                <a:gd name="connsiteY30" fmla="*/ 612010 h 737797"/>
                <a:gd name="connsiteX31" fmla="*/ 140244 w 442678"/>
                <a:gd name="connsiteY31" fmla="*/ 590930 h 737797"/>
                <a:gd name="connsiteX32" fmla="*/ 25007 w 442678"/>
                <a:gd name="connsiteY32" fmla="*/ 591632 h 737797"/>
                <a:gd name="connsiteX33" fmla="*/ 413 w 442678"/>
                <a:gd name="connsiteY33" fmla="*/ 566336 h 737797"/>
                <a:gd name="connsiteX34" fmla="*/ 1819 w 442678"/>
                <a:gd name="connsiteY34" fmla="*/ 512934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42678" h="737797">
                  <a:moveTo>
                    <a:pt x="1819" y="512934"/>
                  </a:moveTo>
                  <a:cubicBezTo>
                    <a:pt x="1819" y="491854"/>
                    <a:pt x="2521" y="470774"/>
                    <a:pt x="1819" y="449694"/>
                  </a:cubicBezTo>
                  <a:cubicBezTo>
                    <a:pt x="1116" y="430019"/>
                    <a:pt x="11656" y="417372"/>
                    <a:pt x="26412" y="406832"/>
                  </a:cubicBezTo>
                  <a:cubicBezTo>
                    <a:pt x="37655" y="399102"/>
                    <a:pt x="47492" y="400508"/>
                    <a:pt x="57329" y="411048"/>
                  </a:cubicBezTo>
                  <a:cubicBezTo>
                    <a:pt x="93165" y="447586"/>
                    <a:pt x="101597" y="448991"/>
                    <a:pt x="127596" y="425804"/>
                  </a:cubicBezTo>
                  <a:cubicBezTo>
                    <a:pt x="153594" y="402616"/>
                    <a:pt x="157810" y="353429"/>
                    <a:pt x="136028" y="326025"/>
                  </a:cubicBezTo>
                  <a:cubicBezTo>
                    <a:pt x="110732" y="294405"/>
                    <a:pt x="89652" y="293703"/>
                    <a:pt x="62951" y="323917"/>
                  </a:cubicBezTo>
                  <a:cubicBezTo>
                    <a:pt x="55924" y="331646"/>
                    <a:pt x="51708" y="346403"/>
                    <a:pt x="35547" y="340079"/>
                  </a:cubicBezTo>
                  <a:cubicBezTo>
                    <a:pt x="17980" y="333755"/>
                    <a:pt x="3224" y="322512"/>
                    <a:pt x="2521" y="304243"/>
                  </a:cubicBezTo>
                  <a:cubicBezTo>
                    <a:pt x="413" y="257164"/>
                    <a:pt x="1819" y="209383"/>
                    <a:pt x="1116" y="161602"/>
                  </a:cubicBezTo>
                  <a:cubicBezTo>
                    <a:pt x="1116" y="147549"/>
                    <a:pt x="10953" y="151062"/>
                    <a:pt x="17980" y="151062"/>
                  </a:cubicBezTo>
                  <a:cubicBezTo>
                    <a:pt x="56626" y="151062"/>
                    <a:pt x="94570" y="151062"/>
                    <a:pt x="133217" y="151062"/>
                  </a:cubicBezTo>
                  <a:cubicBezTo>
                    <a:pt x="143054" y="151062"/>
                    <a:pt x="153594" y="151765"/>
                    <a:pt x="162026" y="144738"/>
                  </a:cubicBezTo>
                  <a:cubicBezTo>
                    <a:pt x="175377" y="134198"/>
                    <a:pt x="185917" y="125766"/>
                    <a:pt x="166242" y="108902"/>
                  </a:cubicBezTo>
                  <a:cubicBezTo>
                    <a:pt x="126893" y="75174"/>
                    <a:pt x="136028" y="27393"/>
                    <a:pt x="185214" y="7016"/>
                  </a:cubicBezTo>
                  <a:cubicBezTo>
                    <a:pt x="224563" y="-9145"/>
                    <a:pt x="270236" y="3503"/>
                    <a:pt x="292722" y="35825"/>
                  </a:cubicBezTo>
                  <a:cubicBezTo>
                    <a:pt x="310288" y="61824"/>
                    <a:pt x="307477" y="80796"/>
                    <a:pt x="284992" y="103281"/>
                  </a:cubicBezTo>
                  <a:cubicBezTo>
                    <a:pt x="277966" y="110308"/>
                    <a:pt x="261804" y="113118"/>
                    <a:pt x="267426" y="127171"/>
                  </a:cubicBezTo>
                  <a:cubicBezTo>
                    <a:pt x="273750" y="141927"/>
                    <a:pt x="286398" y="151062"/>
                    <a:pt x="303964" y="150359"/>
                  </a:cubicBezTo>
                  <a:cubicBezTo>
                    <a:pt x="342611" y="149657"/>
                    <a:pt x="380555" y="151062"/>
                    <a:pt x="419201" y="149657"/>
                  </a:cubicBezTo>
                  <a:cubicBezTo>
                    <a:pt x="437470" y="148954"/>
                    <a:pt x="444497" y="152467"/>
                    <a:pt x="443794" y="172845"/>
                  </a:cubicBezTo>
                  <a:cubicBezTo>
                    <a:pt x="443092" y="304945"/>
                    <a:pt x="443092" y="437749"/>
                    <a:pt x="443794" y="569850"/>
                  </a:cubicBezTo>
                  <a:cubicBezTo>
                    <a:pt x="443794" y="588822"/>
                    <a:pt x="438173" y="592335"/>
                    <a:pt x="420606" y="592335"/>
                  </a:cubicBezTo>
                  <a:cubicBezTo>
                    <a:pt x="383365" y="590930"/>
                    <a:pt x="346124" y="591632"/>
                    <a:pt x="308180" y="591632"/>
                  </a:cubicBezTo>
                  <a:cubicBezTo>
                    <a:pt x="296938" y="591632"/>
                    <a:pt x="286398" y="592335"/>
                    <a:pt x="277263" y="600064"/>
                  </a:cubicBezTo>
                  <a:cubicBezTo>
                    <a:pt x="266020" y="610604"/>
                    <a:pt x="258994" y="619739"/>
                    <a:pt x="276560" y="631684"/>
                  </a:cubicBezTo>
                  <a:cubicBezTo>
                    <a:pt x="295532" y="645035"/>
                    <a:pt x="310991" y="662601"/>
                    <a:pt x="301856" y="686492"/>
                  </a:cubicBezTo>
                  <a:cubicBezTo>
                    <a:pt x="292722" y="711788"/>
                    <a:pt x="275155" y="731462"/>
                    <a:pt x="245643" y="737084"/>
                  </a:cubicBezTo>
                  <a:cubicBezTo>
                    <a:pt x="200673" y="746218"/>
                    <a:pt x="168350" y="734273"/>
                    <a:pt x="147973" y="701248"/>
                  </a:cubicBezTo>
                  <a:cubicBezTo>
                    <a:pt x="132514" y="675952"/>
                    <a:pt x="136028" y="659088"/>
                    <a:pt x="159215" y="636603"/>
                  </a:cubicBezTo>
                  <a:cubicBezTo>
                    <a:pt x="166242" y="630279"/>
                    <a:pt x="182403" y="627468"/>
                    <a:pt x="175377" y="612010"/>
                  </a:cubicBezTo>
                  <a:cubicBezTo>
                    <a:pt x="168350" y="597956"/>
                    <a:pt x="156405" y="590930"/>
                    <a:pt x="140244" y="590930"/>
                  </a:cubicBezTo>
                  <a:cubicBezTo>
                    <a:pt x="101597" y="590930"/>
                    <a:pt x="63653" y="589524"/>
                    <a:pt x="25007" y="591632"/>
                  </a:cubicBezTo>
                  <a:cubicBezTo>
                    <a:pt x="3927" y="593038"/>
                    <a:pt x="-1695" y="586011"/>
                    <a:pt x="413" y="566336"/>
                  </a:cubicBezTo>
                  <a:cubicBezTo>
                    <a:pt x="3224" y="549472"/>
                    <a:pt x="1819" y="531203"/>
                    <a:pt x="1819" y="512934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4428E87-47FB-45C7-A6FE-5A0B7EC7F612}"/>
                </a:ext>
              </a:extLst>
            </p:cNvPr>
            <p:cNvSpPr/>
            <p:nvPr/>
          </p:nvSpPr>
          <p:spPr>
            <a:xfrm>
              <a:off x="11195050" y="5331558"/>
              <a:ext cx="1026185" cy="769640"/>
            </a:xfrm>
            <a:custGeom>
              <a:avLst/>
              <a:gdLst>
                <a:gd name="connsiteX0" fmla="*/ 591815 w 590237"/>
                <a:gd name="connsiteY0" fmla="*/ 221404 h 442678"/>
                <a:gd name="connsiteX1" fmla="*/ 591815 w 590237"/>
                <a:gd name="connsiteY1" fmla="*/ 423772 h 442678"/>
                <a:gd name="connsiteX2" fmla="*/ 572140 w 590237"/>
                <a:gd name="connsiteY2" fmla="*/ 444149 h 442678"/>
                <a:gd name="connsiteX3" fmla="*/ 451984 w 590237"/>
                <a:gd name="connsiteY3" fmla="*/ 444149 h 442678"/>
                <a:gd name="connsiteX4" fmla="*/ 409122 w 590237"/>
                <a:gd name="connsiteY4" fmla="*/ 423772 h 442678"/>
                <a:gd name="connsiteX5" fmla="*/ 412635 w 590237"/>
                <a:gd name="connsiteY5" fmla="*/ 384422 h 442678"/>
                <a:gd name="connsiteX6" fmla="*/ 436526 w 590237"/>
                <a:gd name="connsiteY6" fmla="*/ 335236 h 442678"/>
                <a:gd name="connsiteX7" fmla="*/ 376800 w 590237"/>
                <a:gd name="connsiteY7" fmla="*/ 295184 h 442678"/>
                <a:gd name="connsiteX8" fmla="*/ 312857 w 590237"/>
                <a:gd name="connsiteY8" fmla="*/ 318372 h 442678"/>
                <a:gd name="connsiteX9" fmla="*/ 317073 w 590237"/>
                <a:gd name="connsiteY9" fmla="*/ 376693 h 442678"/>
                <a:gd name="connsiteX10" fmla="*/ 336748 w 590237"/>
                <a:gd name="connsiteY10" fmla="*/ 410421 h 442678"/>
                <a:gd name="connsiteX11" fmla="*/ 293182 w 590237"/>
                <a:gd name="connsiteY11" fmla="*/ 442743 h 442678"/>
                <a:gd name="connsiteX12" fmla="*/ 161784 w 590237"/>
                <a:gd name="connsiteY12" fmla="*/ 443446 h 442678"/>
                <a:gd name="connsiteX13" fmla="*/ 147731 w 590237"/>
                <a:gd name="connsiteY13" fmla="*/ 426582 h 442678"/>
                <a:gd name="connsiteX14" fmla="*/ 147731 w 590237"/>
                <a:gd name="connsiteY14" fmla="*/ 306427 h 442678"/>
                <a:gd name="connsiteX15" fmla="*/ 136488 w 590237"/>
                <a:gd name="connsiteY15" fmla="*/ 274104 h 442678"/>
                <a:gd name="connsiteX16" fmla="*/ 109787 w 590237"/>
                <a:gd name="connsiteY16" fmla="*/ 274807 h 442678"/>
                <a:gd name="connsiteX17" fmla="*/ 50763 w 590237"/>
                <a:gd name="connsiteY17" fmla="*/ 301508 h 442678"/>
                <a:gd name="connsiteX18" fmla="*/ 171 w 590237"/>
                <a:gd name="connsiteY18" fmla="*/ 227728 h 442678"/>
                <a:gd name="connsiteX19" fmla="*/ 28981 w 590237"/>
                <a:gd name="connsiteY19" fmla="*/ 154651 h 442678"/>
                <a:gd name="connsiteX20" fmla="*/ 102761 w 590237"/>
                <a:gd name="connsiteY20" fmla="*/ 159570 h 442678"/>
                <a:gd name="connsiteX21" fmla="*/ 126651 w 590237"/>
                <a:gd name="connsiteY21" fmla="*/ 175731 h 442678"/>
                <a:gd name="connsiteX22" fmla="*/ 148434 w 590237"/>
                <a:gd name="connsiteY22" fmla="*/ 141301 h 442678"/>
                <a:gd name="connsiteX23" fmla="*/ 147731 w 590237"/>
                <a:gd name="connsiteY23" fmla="*/ 18335 h 442678"/>
                <a:gd name="connsiteX24" fmla="*/ 166000 w 590237"/>
                <a:gd name="connsiteY24" fmla="*/ 65 h 442678"/>
                <a:gd name="connsiteX25" fmla="*/ 288967 w 590237"/>
                <a:gd name="connsiteY25" fmla="*/ 65 h 442678"/>
                <a:gd name="connsiteX26" fmla="*/ 331126 w 590237"/>
                <a:gd name="connsiteY26" fmla="*/ 21848 h 442678"/>
                <a:gd name="connsiteX27" fmla="*/ 327613 w 590237"/>
                <a:gd name="connsiteY27" fmla="*/ 59089 h 442678"/>
                <a:gd name="connsiteX28" fmla="*/ 302317 w 590237"/>
                <a:gd name="connsiteY28" fmla="*/ 108275 h 442678"/>
                <a:gd name="connsiteX29" fmla="*/ 364151 w 590237"/>
                <a:gd name="connsiteY29" fmla="*/ 149030 h 442678"/>
                <a:gd name="connsiteX30" fmla="*/ 423878 w 590237"/>
                <a:gd name="connsiteY30" fmla="*/ 128653 h 442678"/>
                <a:gd name="connsiteX31" fmla="*/ 420364 w 590237"/>
                <a:gd name="connsiteY31" fmla="*/ 66116 h 442678"/>
                <a:gd name="connsiteX32" fmla="*/ 401393 w 590237"/>
                <a:gd name="connsiteY32" fmla="*/ 33793 h 442678"/>
                <a:gd name="connsiteX33" fmla="*/ 444255 w 590237"/>
                <a:gd name="connsiteY33" fmla="*/ 768 h 442678"/>
                <a:gd name="connsiteX34" fmla="*/ 578464 w 590237"/>
                <a:gd name="connsiteY34" fmla="*/ 65 h 442678"/>
                <a:gd name="connsiteX35" fmla="*/ 591112 w 590237"/>
                <a:gd name="connsiteY35" fmla="*/ 21145 h 442678"/>
                <a:gd name="connsiteX36" fmla="*/ 591815 w 590237"/>
                <a:gd name="connsiteY36" fmla="*/ 221404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591815" y="221404"/>
                  </a:moveTo>
                  <a:cubicBezTo>
                    <a:pt x="591815" y="288860"/>
                    <a:pt x="591112" y="356316"/>
                    <a:pt x="591815" y="423772"/>
                  </a:cubicBezTo>
                  <a:cubicBezTo>
                    <a:pt x="591815" y="438527"/>
                    <a:pt x="588301" y="444149"/>
                    <a:pt x="572140" y="444149"/>
                  </a:cubicBezTo>
                  <a:cubicBezTo>
                    <a:pt x="532088" y="442743"/>
                    <a:pt x="492036" y="443446"/>
                    <a:pt x="451984" y="444149"/>
                  </a:cubicBezTo>
                  <a:cubicBezTo>
                    <a:pt x="433715" y="444149"/>
                    <a:pt x="420364" y="437122"/>
                    <a:pt x="409122" y="423772"/>
                  </a:cubicBezTo>
                  <a:cubicBezTo>
                    <a:pt x="397177" y="409718"/>
                    <a:pt x="396474" y="397070"/>
                    <a:pt x="412635" y="384422"/>
                  </a:cubicBezTo>
                  <a:cubicBezTo>
                    <a:pt x="428796" y="372477"/>
                    <a:pt x="447768" y="359127"/>
                    <a:pt x="436526" y="335236"/>
                  </a:cubicBezTo>
                  <a:cubicBezTo>
                    <a:pt x="425283" y="310643"/>
                    <a:pt x="406311" y="295887"/>
                    <a:pt x="376800" y="295184"/>
                  </a:cubicBezTo>
                  <a:cubicBezTo>
                    <a:pt x="352206" y="295184"/>
                    <a:pt x="329721" y="297995"/>
                    <a:pt x="312857" y="318372"/>
                  </a:cubicBezTo>
                  <a:cubicBezTo>
                    <a:pt x="294588" y="341560"/>
                    <a:pt x="295290" y="357019"/>
                    <a:pt x="317073" y="376693"/>
                  </a:cubicBezTo>
                  <a:cubicBezTo>
                    <a:pt x="326910" y="385828"/>
                    <a:pt x="345882" y="391449"/>
                    <a:pt x="336748" y="410421"/>
                  </a:cubicBezTo>
                  <a:cubicBezTo>
                    <a:pt x="328316" y="428690"/>
                    <a:pt x="314262" y="442041"/>
                    <a:pt x="293182" y="442743"/>
                  </a:cubicBezTo>
                  <a:cubicBezTo>
                    <a:pt x="249617" y="443446"/>
                    <a:pt x="205349" y="442743"/>
                    <a:pt x="161784" y="443446"/>
                  </a:cubicBezTo>
                  <a:cubicBezTo>
                    <a:pt x="148434" y="443446"/>
                    <a:pt x="147028" y="437122"/>
                    <a:pt x="147731" y="426582"/>
                  </a:cubicBezTo>
                  <a:cubicBezTo>
                    <a:pt x="147731" y="386530"/>
                    <a:pt x="147731" y="346479"/>
                    <a:pt x="147731" y="306427"/>
                  </a:cubicBezTo>
                  <a:cubicBezTo>
                    <a:pt x="147731" y="293779"/>
                    <a:pt x="145623" y="283239"/>
                    <a:pt x="136488" y="274104"/>
                  </a:cubicBezTo>
                  <a:cubicBezTo>
                    <a:pt x="126651" y="264969"/>
                    <a:pt x="118922" y="262862"/>
                    <a:pt x="109787" y="274807"/>
                  </a:cubicBezTo>
                  <a:cubicBezTo>
                    <a:pt x="95031" y="293076"/>
                    <a:pt x="79572" y="312750"/>
                    <a:pt x="50763" y="301508"/>
                  </a:cubicBezTo>
                  <a:cubicBezTo>
                    <a:pt x="19143" y="289563"/>
                    <a:pt x="1577" y="262862"/>
                    <a:pt x="171" y="227728"/>
                  </a:cubicBezTo>
                  <a:cubicBezTo>
                    <a:pt x="-1234" y="198919"/>
                    <a:pt x="5793" y="173623"/>
                    <a:pt x="28981" y="154651"/>
                  </a:cubicBezTo>
                  <a:cubicBezTo>
                    <a:pt x="56385" y="132869"/>
                    <a:pt x="78870" y="134274"/>
                    <a:pt x="102761" y="159570"/>
                  </a:cubicBezTo>
                  <a:cubicBezTo>
                    <a:pt x="109084" y="166596"/>
                    <a:pt x="111895" y="182758"/>
                    <a:pt x="126651" y="175731"/>
                  </a:cubicBezTo>
                  <a:cubicBezTo>
                    <a:pt x="140704" y="169407"/>
                    <a:pt x="148434" y="158164"/>
                    <a:pt x="148434" y="141301"/>
                  </a:cubicBezTo>
                  <a:cubicBezTo>
                    <a:pt x="147731" y="100546"/>
                    <a:pt x="149136" y="59089"/>
                    <a:pt x="147731" y="18335"/>
                  </a:cubicBezTo>
                  <a:cubicBezTo>
                    <a:pt x="147731" y="4281"/>
                    <a:pt x="151244" y="-637"/>
                    <a:pt x="166000" y="65"/>
                  </a:cubicBezTo>
                  <a:cubicBezTo>
                    <a:pt x="206755" y="768"/>
                    <a:pt x="248212" y="768"/>
                    <a:pt x="288967" y="65"/>
                  </a:cubicBezTo>
                  <a:cubicBezTo>
                    <a:pt x="306533" y="65"/>
                    <a:pt x="319884" y="7795"/>
                    <a:pt x="331126" y="21848"/>
                  </a:cubicBezTo>
                  <a:cubicBezTo>
                    <a:pt x="341666" y="35901"/>
                    <a:pt x="342369" y="47144"/>
                    <a:pt x="327613" y="59089"/>
                  </a:cubicBezTo>
                  <a:cubicBezTo>
                    <a:pt x="312154" y="71034"/>
                    <a:pt x="293182" y="82980"/>
                    <a:pt x="302317" y="108275"/>
                  </a:cubicBezTo>
                  <a:cubicBezTo>
                    <a:pt x="310749" y="132166"/>
                    <a:pt x="335342" y="147624"/>
                    <a:pt x="364151" y="149030"/>
                  </a:cubicBezTo>
                  <a:cubicBezTo>
                    <a:pt x="386637" y="149733"/>
                    <a:pt x="407717" y="147624"/>
                    <a:pt x="423878" y="128653"/>
                  </a:cubicBezTo>
                  <a:cubicBezTo>
                    <a:pt x="445661" y="104060"/>
                    <a:pt x="444958" y="88601"/>
                    <a:pt x="420364" y="66116"/>
                  </a:cubicBezTo>
                  <a:cubicBezTo>
                    <a:pt x="411230" y="57684"/>
                    <a:pt x="394366" y="51360"/>
                    <a:pt x="401393" y="33793"/>
                  </a:cubicBezTo>
                  <a:cubicBezTo>
                    <a:pt x="409122" y="14821"/>
                    <a:pt x="423878" y="1470"/>
                    <a:pt x="444255" y="768"/>
                  </a:cubicBezTo>
                  <a:cubicBezTo>
                    <a:pt x="489226" y="-637"/>
                    <a:pt x="533494" y="768"/>
                    <a:pt x="578464" y="65"/>
                  </a:cubicBezTo>
                  <a:cubicBezTo>
                    <a:pt x="596030" y="65"/>
                    <a:pt x="591112" y="12713"/>
                    <a:pt x="591112" y="21145"/>
                  </a:cubicBezTo>
                  <a:cubicBezTo>
                    <a:pt x="591815" y="87898"/>
                    <a:pt x="591815" y="154651"/>
                    <a:pt x="591815" y="221404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7BAF416-E108-4271-B93C-EBC278F89E21}"/>
                </a:ext>
              </a:extLst>
            </p:cNvPr>
            <p:cNvSpPr/>
            <p:nvPr/>
          </p:nvSpPr>
          <p:spPr>
            <a:xfrm>
              <a:off x="4304614" y="-14380"/>
              <a:ext cx="1282731" cy="1026186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57CC055-92C9-4CFF-B9FB-76FBD0AA0213}"/>
                </a:ext>
              </a:extLst>
            </p:cNvPr>
            <p:cNvSpPr/>
            <p:nvPr/>
          </p:nvSpPr>
          <p:spPr>
            <a:xfrm>
              <a:off x="3552533" y="475333"/>
              <a:ext cx="1282731" cy="1026186"/>
            </a:xfrm>
            <a:custGeom>
              <a:avLst/>
              <a:gdLst>
                <a:gd name="connsiteX0" fmla="*/ 510179 w 737797"/>
                <a:gd name="connsiteY0" fmla="*/ 592182 h 590237"/>
                <a:gd name="connsiteX1" fmla="*/ 449750 w 737797"/>
                <a:gd name="connsiteY1" fmla="*/ 592182 h 590237"/>
                <a:gd name="connsiteX2" fmla="*/ 408293 w 737797"/>
                <a:gd name="connsiteY2" fmla="*/ 569697 h 590237"/>
                <a:gd name="connsiteX3" fmla="*/ 412509 w 737797"/>
                <a:gd name="connsiteY3" fmla="*/ 532456 h 590237"/>
                <a:gd name="connsiteX4" fmla="*/ 438507 w 737797"/>
                <a:gd name="connsiteY4" fmla="*/ 486783 h 590237"/>
                <a:gd name="connsiteX5" fmla="*/ 378781 w 737797"/>
                <a:gd name="connsiteY5" fmla="*/ 443218 h 590237"/>
                <a:gd name="connsiteX6" fmla="*/ 314838 w 737797"/>
                <a:gd name="connsiteY6" fmla="*/ 465703 h 590237"/>
                <a:gd name="connsiteX7" fmla="*/ 319757 w 737797"/>
                <a:gd name="connsiteY7" fmla="*/ 526132 h 590237"/>
                <a:gd name="connsiteX8" fmla="*/ 338729 w 737797"/>
                <a:gd name="connsiteY8" fmla="*/ 558455 h 590237"/>
                <a:gd name="connsiteX9" fmla="*/ 298677 w 737797"/>
                <a:gd name="connsiteY9" fmla="*/ 591480 h 590237"/>
                <a:gd name="connsiteX10" fmla="*/ 161658 w 737797"/>
                <a:gd name="connsiteY10" fmla="*/ 592182 h 590237"/>
                <a:gd name="connsiteX11" fmla="*/ 149712 w 737797"/>
                <a:gd name="connsiteY11" fmla="*/ 573913 h 590237"/>
                <a:gd name="connsiteX12" fmla="*/ 149712 w 737797"/>
                <a:gd name="connsiteY12" fmla="*/ 458676 h 590237"/>
                <a:gd name="connsiteX13" fmla="*/ 141983 w 737797"/>
                <a:gd name="connsiteY13" fmla="*/ 427759 h 590237"/>
                <a:gd name="connsiteX14" fmla="*/ 108255 w 737797"/>
                <a:gd name="connsiteY14" fmla="*/ 426354 h 590237"/>
                <a:gd name="connsiteX15" fmla="*/ 55555 w 737797"/>
                <a:gd name="connsiteY15" fmla="*/ 450947 h 590237"/>
                <a:gd name="connsiteX16" fmla="*/ 4261 w 737797"/>
                <a:gd name="connsiteY16" fmla="*/ 398950 h 590237"/>
                <a:gd name="connsiteX17" fmla="*/ 35178 w 737797"/>
                <a:gd name="connsiteY17" fmla="*/ 299172 h 590237"/>
                <a:gd name="connsiteX18" fmla="*/ 102634 w 737797"/>
                <a:gd name="connsiteY18" fmla="*/ 306901 h 590237"/>
                <a:gd name="connsiteX19" fmla="*/ 128632 w 737797"/>
                <a:gd name="connsiteY19" fmla="*/ 324468 h 590237"/>
                <a:gd name="connsiteX20" fmla="*/ 149712 w 737797"/>
                <a:gd name="connsiteY20" fmla="*/ 289334 h 590237"/>
                <a:gd name="connsiteX21" fmla="*/ 149010 w 737797"/>
                <a:gd name="connsiteY21" fmla="*/ 174097 h 590237"/>
                <a:gd name="connsiteX22" fmla="*/ 174305 w 737797"/>
                <a:gd name="connsiteY22" fmla="*/ 148802 h 590237"/>
                <a:gd name="connsiteX23" fmla="*/ 286732 w 737797"/>
                <a:gd name="connsiteY23" fmla="*/ 149504 h 590237"/>
                <a:gd name="connsiteX24" fmla="*/ 310622 w 737797"/>
                <a:gd name="connsiteY24" fmla="*/ 144586 h 590237"/>
                <a:gd name="connsiteX25" fmla="*/ 314136 w 737797"/>
                <a:gd name="connsiteY25" fmla="*/ 108047 h 590237"/>
                <a:gd name="connsiteX26" fmla="*/ 311325 w 737797"/>
                <a:gd name="connsiteY26" fmla="*/ 23025 h 590237"/>
                <a:gd name="connsiteX27" fmla="*/ 439913 w 737797"/>
                <a:gd name="connsiteY27" fmla="*/ 32862 h 590237"/>
                <a:gd name="connsiteX28" fmla="*/ 433589 w 737797"/>
                <a:gd name="connsiteY28" fmla="*/ 104534 h 590237"/>
                <a:gd name="connsiteX29" fmla="*/ 416724 w 737797"/>
                <a:gd name="connsiteY29" fmla="*/ 128424 h 590237"/>
                <a:gd name="connsiteX30" fmla="*/ 451858 w 737797"/>
                <a:gd name="connsiteY30" fmla="*/ 149504 h 590237"/>
                <a:gd name="connsiteX31" fmla="*/ 572013 w 737797"/>
                <a:gd name="connsiteY31" fmla="*/ 148802 h 590237"/>
                <a:gd name="connsiteX32" fmla="*/ 590985 w 737797"/>
                <a:gd name="connsiteY32" fmla="*/ 168476 h 590237"/>
                <a:gd name="connsiteX33" fmla="*/ 590283 w 737797"/>
                <a:gd name="connsiteY33" fmla="*/ 283713 h 590237"/>
                <a:gd name="connsiteX34" fmla="*/ 597309 w 737797"/>
                <a:gd name="connsiteY34" fmla="*/ 312522 h 590237"/>
                <a:gd name="connsiteX35" fmla="*/ 633145 w 737797"/>
                <a:gd name="connsiteY35" fmla="*/ 314630 h 590237"/>
                <a:gd name="connsiteX36" fmla="*/ 719573 w 737797"/>
                <a:gd name="connsiteY36" fmla="*/ 312522 h 590237"/>
                <a:gd name="connsiteX37" fmla="*/ 694980 w 737797"/>
                <a:gd name="connsiteY37" fmla="*/ 448136 h 590237"/>
                <a:gd name="connsiteX38" fmla="*/ 636659 w 737797"/>
                <a:gd name="connsiteY38" fmla="*/ 433380 h 590237"/>
                <a:gd name="connsiteX39" fmla="*/ 612768 w 737797"/>
                <a:gd name="connsiteY39" fmla="*/ 417219 h 590237"/>
                <a:gd name="connsiteX40" fmla="*/ 590283 w 737797"/>
                <a:gd name="connsiteY40" fmla="*/ 451650 h 590237"/>
                <a:gd name="connsiteX41" fmla="*/ 590985 w 737797"/>
                <a:gd name="connsiteY41" fmla="*/ 569697 h 590237"/>
                <a:gd name="connsiteX42" fmla="*/ 567797 w 737797"/>
                <a:gd name="connsiteY42" fmla="*/ 593588 h 590237"/>
                <a:gd name="connsiteX43" fmla="*/ 510179 w 737797"/>
                <a:gd name="connsiteY43" fmla="*/ 592182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737797" h="590237">
                  <a:moveTo>
                    <a:pt x="510179" y="592182"/>
                  </a:moveTo>
                  <a:cubicBezTo>
                    <a:pt x="489802" y="592182"/>
                    <a:pt x="470127" y="592182"/>
                    <a:pt x="449750" y="592182"/>
                  </a:cubicBezTo>
                  <a:cubicBezTo>
                    <a:pt x="431481" y="592182"/>
                    <a:pt x="418833" y="583751"/>
                    <a:pt x="408293" y="569697"/>
                  </a:cubicBezTo>
                  <a:cubicBezTo>
                    <a:pt x="397753" y="555644"/>
                    <a:pt x="397753" y="543699"/>
                    <a:pt x="412509" y="532456"/>
                  </a:cubicBezTo>
                  <a:cubicBezTo>
                    <a:pt x="427264" y="521213"/>
                    <a:pt x="445534" y="509971"/>
                    <a:pt x="438507" y="486783"/>
                  </a:cubicBezTo>
                  <a:cubicBezTo>
                    <a:pt x="430778" y="460785"/>
                    <a:pt x="407590" y="445326"/>
                    <a:pt x="378781" y="443218"/>
                  </a:cubicBezTo>
                  <a:cubicBezTo>
                    <a:pt x="354188" y="441813"/>
                    <a:pt x="331702" y="444623"/>
                    <a:pt x="314838" y="465703"/>
                  </a:cubicBezTo>
                  <a:cubicBezTo>
                    <a:pt x="294461" y="490296"/>
                    <a:pt x="295164" y="504349"/>
                    <a:pt x="319757" y="526132"/>
                  </a:cubicBezTo>
                  <a:cubicBezTo>
                    <a:pt x="329594" y="534564"/>
                    <a:pt x="345053" y="540186"/>
                    <a:pt x="338729" y="558455"/>
                  </a:cubicBezTo>
                  <a:cubicBezTo>
                    <a:pt x="331702" y="576724"/>
                    <a:pt x="317649" y="590777"/>
                    <a:pt x="298677" y="591480"/>
                  </a:cubicBezTo>
                  <a:cubicBezTo>
                    <a:pt x="253004" y="593588"/>
                    <a:pt x="207331" y="591480"/>
                    <a:pt x="161658" y="592182"/>
                  </a:cubicBezTo>
                  <a:cubicBezTo>
                    <a:pt x="146199" y="592182"/>
                    <a:pt x="149712" y="581642"/>
                    <a:pt x="149712" y="573913"/>
                  </a:cubicBezTo>
                  <a:cubicBezTo>
                    <a:pt x="149712" y="535267"/>
                    <a:pt x="149712" y="497323"/>
                    <a:pt x="149712" y="458676"/>
                  </a:cubicBezTo>
                  <a:cubicBezTo>
                    <a:pt x="149712" y="447434"/>
                    <a:pt x="149712" y="436894"/>
                    <a:pt x="141983" y="427759"/>
                  </a:cubicBezTo>
                  <a:cubicBezTo>
                    <a:pt x="131443" y="415111"/>
                    <a:pt x="121606" y="407382"/>
                    <a:pt x="108255" y="426354"/>
                  </a:cubicBezTo>
                  <a:cubicBezTo>
                    <a:pt x="95607" y="443920"/>
                    <a:pt x="80149" y="459379"/>
                    <a:pt x="55555" y="450947"/>
                  </a:cubicBezTo>
                  <a:cubicBezTo>
                    <a:pt x="30259" y="442515"/>
                    <a:pt x="11288" y="426354"/>
                    <a:pt x="4261" y="398950"/>
                  </a:cubicBezTo>
                  <a:cubicBezTo>
                    <a:pt x="-6982" y="356087"/>
                    <a:pt x="4261" y="320954"/>
                    <a:pt x="35178" y="299172"/>
                  </a:cubicBezTo>
                  <a:cubicBezTo>
                    <a:pt x="61177" y="280902"/>
                    <a:pt x="80149" y="283713"/>
                    <a:pt x="102634" y="306901"/>
                  </a:cubicBezTo>
                  <a:cubicBezTo>
                    <a:pt x="109661" y="313928"/>
                    <a:pt x="111769" y="331494"/>
                    <a:pt x="128632" y="324468"/>
                  </a:cubicBezTo>
                  <a:cubicBezTo>
                    <a:pt x="143388" y="317441"/>
                    <a:pt x="149712" y="304793"/>
                    <a:pt x="149712" y="289334"/>
                  </a:cubicBezTo>
                  <a:cubicBezTo>
                    <a:pt x="149712" y="250688"/>
                    <a:pt x="151118" y="212744"/>
                    <a:pt x="149010" y="174097"/>
                  </a:cubicBezTo>
                  <a:cubicBezTo>
                    <a:pt x="148307" y="153720"/>
                    <a:pt x="153225" y="147396"/>
                    <a:pt x="174305" y="148802"/>
                  </a:cubicBezTo>
                  <a:cubicBezTo>
                    <a:pt x="211547" y="150910"/>
                    <a:pt x="249491" y="149504"/>
                    <a:pt x="286732" y="149504"/>
                  </a:cubicBezTo>
                  <a:cubicBezTo>
                    <a:pt x="295164" y="149504"/>
                    <a:pt x="302893" y="149504"/>
                    <a:pt x="310622" y="144586"/>
                  </a:cubicBezTo>
                  <a:cubicBezTo>
                    <a:pt x="330297" y="132640"/>
                    <a:pt x="331000" y="122803"/>
                    <a:pt x="314136" y="108047"/>
                  </a:cubicBezTo>
                  <a:cubicBezTo>
                    <a:pt x="281110" y="79941"/>
                    <a:pt x="280408" y="52537"/>
                    <a:pt x="311325" y="23025"/>
                  </a:cubicBezTo>
                  <a:cubicBezTo>
                    <a:pt x="346458" y="-11406"/>
                    <a:pt x="409698" y="-6487"/>
                    <a:pt x="439913" y="32862"/>
                  </a:cubicBezTo>
                  <a:cubicBezTo>
                    <a:pt x="460993" y="59563"/>
                    <a:pt x="458884" y="81346"/>
                    <a:pt x="433589" y="104534"/>
                  </a:cubicBezTo>
                  <a:cubicBezTo>
                    <a:pt x="426562" y="111560"/>
                    <a:pt x="410401" y="114371"/>
                    <a:pt x="416724" y="128424"/>
                  </a:cubicBezTo>
                  <a:cubicBezTo>
                    <a:pt x="423049" y="141775"/>
                    <a:pt x="434994" y="149504"/>
                    <a:pt x="451858" y="149504"/>
                  </a:cubicBezTo>
                  <a:cubicBezTo>
                    <a:pt x="491910" y="148802"/>
                    <a:pt x="531962" y="150207"/>
                    <a:pt x="572013" y="148802"/>
                  </a:cubicBezTo>
                  <a:cubicBezTo>
                    <a:pt x="588175" y="148099"/>
                    <a:pt x="591688" y="153720"/>
                    <a:pt x="590985" y="168476"/>
                  </a:cubicBezTo>
                  <a:cubicBezTo>
                    <a:pt x="589580" y="207123"/>
                    <a:pt x="590985" y="245067"/>
                    <a:pt x="590283" y="283713"/>
                  </a:cubicBezTo>
                  <a:cubicBezTo>
                    <a:pt x="590283" y="294253"/>
                    <a:pt x="590985" y="304090"/>
                    <a:pt x="597309" y="312522"/>
                  </a:cubicBezTo>
                  <a:cubicBezTo>
                    <a:pt x="607849" y="325873"/>
                    <a:pt x="617687" y="333602"/>
                    <a:pt x="633145" y="314630"/>
                  </a:cubicBezTo>
                  <a:cubicBezTo>
                    <a:pt x="661954" y="278794"/>
                    <a:pt x="687953" y="279497"/>
                    <a:pt x="719573" y="312522"/>
                  </a:cubicBezTo>
                  <a:cubicBezTo>
                    <a:pt x="756112" y="351872"/>
                    <a:pt x="742761" y="424948"/>
                    <a:pt x="694980" y="448136"/>
                  </a:cubicBezTo>
                  <a:cubicBezTo>
                    <a:pt x="671089" y="459379"/>
                    <a:pt x="653522" y="450947"/>
                    <a:pt x="636659" y="433380"/>
                  </a:cubicBezTo>
                  <a:cubicBezTo>
                    <a:pt x="630334" y="426354"/>
                    <a:pt x="627524" y="410895"/>
                    <a:pt x="612768" y="417219"/>
                  </a:cubicBezTo>
                  <a:cubicBezTo>
                    <a:pt x="598012" y="423543"/>
                    <a:pt x="590283" y="435488"/>
                    <a:pt x="590283" y="451650"/>
                  </a:cubicBezTo>
                  <a:cubicBezTo>
                    <a:pt x="590283" y="490999"/>
                    <a:pt x="588877" y="530348"/>
                    <a:pt x="590985" y="569697"/>
                  </a:cubicBezTo>
                  <a:cubicBezTo>
                    <a:pt x="591688" y="587967"/>
                    <a:pt x="587472" y="595696"/>
                    <a:pt x="567797" y="593588"/>
                  </a:cubicBezTo>
                  <a:cubicBezTo>
                    <a:pt x="548826" y="590777"/>
                    <a:pt x="529151" y="592182"/>
                    <a:pt x="510179" y="59218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482F761-B8DC-42A8-A2CB-C25674775C0E}"/>
                </a:ext>
              </a:extLst>
            </p:cNvPr>
            <p:cNvSpPr/>
            <p:nvPr/>
          </p:nvSpPr>
          <p:spPr>
            <a:xfrm>
              <a:off x="3563865" y="5825801"/>
              <a:ext cx="1026185" cy="1026186"/>
            </a:xfrm>
            <a:custGeom>
              <a:avLst/>
              <a:gdLst>
                <a:gd name="connsiteX0" fmla="*/ 370196 w 590237"/>
                <a:gd name="connsiteY0" fmla="*/ 591917 h 590237"/>
                <a:gd name="connsiteX1" fmla="*/ 167829 w 590237"/>
                <a:gd name="connsiteY1" fmla="*/ 591917 h 590237"/>
                <a:gd name="connsiteX2" fmla="*/ 147452 w 590237"/>
                <a:gd name="connsiteY2" fmla="*/ 572242 h 590237"/>
                <a:gd name="connsiteX3" fmla="*/ 148154 w 590237"/>
                <a:gd name="connsiteY3" fmla="*/ 454897 h 590237"/>
                <a:gd name="connsiteX4" fmla="*/ 139020 w 590237"/>
                <a:gd name="connsiteY4" fmla="*/ 424683 h 590237"/>
                <a:gd name="connsiteX5" fmla="*/ 108805 w 590237"/>
                <a:gd name="connsiteY5" fmla="*/ 425385 h 590237"/>
                <a:gd name="connsiteX6" fmla="*/ 56808 w 590237"/>
                <a:gd name="connsiteY6" fmla="*/ 451384 h 590237"/>
                <a:gd name="connsiteX7" fmla="*/ 4811 w 590237"/>
                <a:gd name="connsiteY7" fmla="*/ 400089 h 590237"/>
                <a:gd name="connsiteX8" fmla="*/ 38539 w 590237"/>
                <a:gd name="connsiteY8" fmla="*/ 296798 h 590237"/>
                <a:gd name="connsiteX9" fmla="*/ 105292 w 590237"/>
                <a:gd name="connsiteY9" fmla="*/ 309446 h 590237"/>
                <a:gd name="connsiteX10" fmla="*/ 127074 w 590237"/>
                <a:gd name="connsiteY10" fmla="*/ 324904 h 590237"/>
                <a:gd name="connsiteX11" fmla="*/ 148857 w 590237"/>
                <a:gd name="connsiteY11" fmla="*/ 293284 h 590237"/>
                <a:gd name="connsiteX12" fmla="*/ 148154 w 590237"/>
                <a:gd name="connsiteY12" fmla="*/ 175940 h 590237"/>
                <a:gd name="connsiteX13" fmla="*/ 174153 w 590237"/>
                <a:gd name="connsiteY13" fmla="*/ 148536 h 590237"/>
                <a:gd name="connsiteX14" fmla="*/ 286579 w 590237"/>
                <a:gd name="connsiteY14" fmla="*/ 149238 h 590237"/>
                <a:gd name="connsiteX15" fmla="*/ 310470 w 590237"/>
                <a:gd name="connsiteY15" fmla="*/ 145022 h 590237"/>
                <a:gd name="connsiteX16" fmla="*/ 313983 w 590237"/>
                <a:gd name="connsiteY16" fmla="*/ 108484 h 590237"/>
                <a:gd name="connsiteX17" fmla="*/ 312578 w 590237"/>
                <a:gd name="connsiteY17" fmla="*/ 21354 h 590237"/>
                <a:gd name="connsiteX18" fmla="*/ 449597 w 590237"/>
                <a:gd name="connsiteY18" fmla="*/ 48757 h 590237"/>
                <a:gd name="connsiteX19" fmla="*/ 433436 w 590237"/>
                <a:gd name="connsiteY19" fmla="*/ 104268 h 590237"/>
                <a:gd name="connsiteX20" fmla="*/ 417275 w 590237"/>
                <a:gd name="connsiteY20" fmla="*/ 128861 h 590237"/>
                <a:gd name="connsiteX21" fmla="*/ 452408 w 590237"/>
                <a:gd name="connsiteY21" fmla="*/ 149941 h 590237"/>
                <a:gd name="connsiteX22" fmla="*/ 572564 w 590237"/>
                <a:gd name="connsiteY22" fmla="*/ 149238 h 590237"/>
                <a:gd name="connsiteX23" fmla="*/ 592941 w 590237"/>
                <a:gd name="connsiteY23" fmla="*/ 168210 h 590237"/>
                <a:gd name="connsiteX24" fmla="*/ 592941 w 590237"/>
                <a:gd name="connsiteY24" fmla="*/ 291176 h 590237"/>
                <a:gd name="connsiteX25" fmla="*/ 566942 w 590237"/>
                <a:gd name="connsiteY25" fmla="*/ 336147 h 590237"/>
                <a:gd name="connsiteX26" fmla="*/ 538133 w 590237"/>
                <a:gd name="connsiteY26" fmla="*/ 333336 h 590237"/>
                <a:gd name="connsiteX27" fmla="*/ 472082 w 590237"/>
                <a:gd name="connsiteY27" fmla="*/ 312256 h 590237"/>
                <a:gd name="connsiteX28" fmla="*/ 452408 w 590237"/>
                <a:gd name="connsiteY28" fmla="*/ 408521 h 590237"/>
                <a:gd name="connsiteX29" fmla="*/ 530404 w 590237"/>
                <a:gd name="connsiteY29" fmla="*/ 419764 h 590237"/>
                <a:gd name="connsiteX30" fmla="*/ 560618 w 590237"/>
                <a:gd name="connsiteY30" fmla="*/ 403603 h 590237"/>
                <a:gd name="connsiteX31" fmla="*/ 592238 w 590237"/>
                <a:gd name="connsiteY31" fmla="*/ 441547 h 590237"/>
                <a:gd name="connsiteX32" fmla="*/ 592941 w 590237"/>
                <a:gd name="connsiteY32" fmla="*/ 581377 h 590237"/>
                <a:gd name="connsiteX33" fmla="*/ 574671 w 590237"/>
                <a:gd name="connsiteY33" fmla="*/ 593322 h 590237"/>
                <a:gd name="connsiteX34" fmla="*/ 370196 w 590237"/>
                <a:gd name="connsiteY34" fmla="*/ 591917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237" h="590237">
                  <a:moveTo>
                    <a:pt x="370196" y="591917"/>
                  </a:moveTo>
                  <a:cubicBezTo>
                    <a:pt x="302740" y="591917"/>
                    <a:pt x="235285" y="591214"/>
                    <a:pt x="167829" y="591917"/>
                  </a:cubicBezTo>
                  <a:cubicBezTo>
                    <a:pt x="152370" y="591917"/>
                    <a:pt x="147452" y="588403"/>
                    <a:pt x="147452" y="572242"/>
                  </a:cubicBezTo>
                  <a:cubicBezTo>
                    <a:pt x="148857" y="532893"/>
                    <a:pt x="147452" y="493544"/>
                    <a:pt x="148154" y="454897"/>
                  </a:cubicBezTo>
                  <a:cubicBezTo>
                    <a:pt x="148154" y="443655"/>
                    <a:pt x="147452" y="433115"/>
                    <a:pt x="139020" y="424683"/>
                  </a:cubicBezTo>
                  <a:cubicBezTo>
                    <a:pt x="128480" y="414143"/>
                    <a:pt x="119345" y="410629"/>
                    <a:pt x="108805" y="425385"/>
                  </a:cubicBezTo>
                  <a:cubicBezTo>
                    <a:pt x="96157" y="442249"/>
                    <a:pt x="81401" y="459113"/>
                    <a:pt x="56808" y="451384"/>
                  </a:cubicBezTo>
                  <a:cubicBezTo>
                    <a:pt x="30810" y="443655"/>
                    <a:pt x="12540" y="426790"/>
                    <a:pt x="4811" y="400089"/>
                  </a:cubicBezTo>
                  <a:cubicBezTo>
                    <a:pt x="-7837" y="357929"/>
                    <a:pt x="4811" y="317878"/>
                    <a:pt x="38539" y="296798"/>
                  </a:cubicBezTo>
                  <a:cubicBezTo>
                    <a:pt x="64537" y="279934"/>
                    <a:pt x="81401" y="284150"/>
                    <a:pt x="105292" y="309446"/>
                  </a:cubicBezTo>
                  <a:cubicBezTo>
                    <a:pt x="110913" y="315770"/>
                    <a:pt x="113724" y="330526"/>
                    <a:pt x="127074" y="324904"/>
                  </a:cubicBezTo>
                  <a:cubicBezTo>
                    <a:pt x="140425" y="319283"/>
                    <a:pt x="148857" y="308743"/>
                    <a:pt x="148857" y="293284"/>
                  </a:cubicBezTo>
                  <a:cubicBezTo>
                    <a:pt x="148857" y="253935"/>
                    <a:pt x="150262" y="214586"/>
                    <a:pt x="148154" y="175940"/>
                  </a:cubicBezTo>
                  <a:cubicBezTo>
                    <a:pt x="147452" y="155562"/>
                    <a:pt x="150965" y="147130"/>
                    <a:pt x="174153" y="148536"/>
                  </a:cubicBezTo>
                  <a:cubicBezTo>
                    <a:pt x="211394" y="150644"/>
                    <a:pt x="248635" y="149238"/>
                    <a:pt x="286579" y="149238"/>
                  </a:cubicBezTo>
                  <a:cubicBezTo>
                    <a:pt x="294309" y="149238"/>
                    <a:pt x="302740" y="149941"/>
                    <a:pt x="310470" y="145022"/>
                  </a:cubicBezTo>
                  <a:cubicBezTo>
                    <a:pt x="328739" y="133077"/>
                    <a:pt x="330145" y="122537"/>
                    <a:pt x="313983" y="108484"/>
                  </a:cubicBezTo>
                  <a:cubicBezTo>
                    <a:pt x="280255" y="78972"/>
                    <a:pt x="280255" y="52271"/>
                    <a:pt x="312578" y="21354"/>
                  </a:cubicBezTo>
                  <a:cubicBezTo>
                    <a:pt x="353332" y="-16590"/>
                    <a:pt x="426409" y="-1835"/>
                    <a:pt x="449597" y="48757"/>
                  </a:cubicBezTo>
                  <a:cubicBezTo>
                    <a:pt x="460137" y="72648"/>
                    <a:pt x="449597" y="88107"/>
                    <a:pt x="433436" y="104268"/>
                  </a:cubicBezTo>
                  <a:cubicBezTo>
                    <a:pt x="426409" y="111295"/>
                    <a:pt x="410951" y="114808"/>
                    <a:pt x="417275" y="128861"/>
                  </a:cubicBezTo>
                  <a:cubicBezTo>
                    <a:pt x="423599" y="142914"/>
                    <a:pt x="435544" y="149941"/>
                    <a:pt x="452408" y="149941"/>
                  </a:cubicBezTo>
                  <a:cubicBezTo>
                    <a:pt x="492460" y="149238"/>
                    <a:pt x="532512" y="150644"/>
                    <a:pt x="572564" y="149238"/>
                  </a:cubicBezTo>
                  <a:cubicBezTo>
                    <a:pt x="587319" y="149238"/>
                    <a:pt x="592941" y="152049"/>
                    <a:pt x="592941" y="168210"/>
                  </a:cubicBezTo>
                  <a:cubicBezTo>
                    <a:pt x="591535" y="208965"/>
                    <a:pt x="592238" y="250422"/>
                    <a:pt x="592941" y="291176"/>
                  </a:cubicBezTo>
                  <a:cubicBezTo>
                    <a:pt x="592941" y="312256"/>
                    <a:pt x="582401" y="324904"/>
                    <a:pt x="566942" y="336147"/>
                  </a:cubicBezTo>
                  <a:cubicBezTo>
                    <a:pt x="556402" y="343174"/>
                    <a:pt x="547268" y="342471"/>
                    <a:pt x="538133" y="333336"/>
                  </a:cubicBezTo>
                  <a:cubicBezTo>
                    <a:pt x="500892" y="297501"/>
                    <a:pt x="494568" y="295393"/>
                    <a:pt x="472082" y="312256"/>
                  </a:cubicBezTo>
                  <a:cubicBezTo>
                    <a:pt x="444679" y="332634"/>
                    <a:pt x="435544" y="378307"/>
                    <a:pt x="452408" y="408521"/>
                  </a:cubicBezTo>
                  <a:cubicBezTo>
                    <a:pt x="472785" y="445762"/>
                    <a:pt x="503702" y="449979"/>
                    <a:pt x="530404" y="419764"/>
                  </a:cubicBezTo>
                  <a:cubicBezTo>
                    <a:pt x="538133" y="410629"/>
                    <a:pt x="544457" y="395874"/>
                    <a:pt x="560618" y="403603"/>
                  </a:cubicBezTo>
                  <a:cubicBezTo>
                    <a:pt x="576779" y="410629"/>
                    <a:pt x="592238" y="422575"/>
                    <a:pt x="592238" y="441547"/>
                  </a:cubicBezTo>
                  <a:cubicBezTo>
                    <a:pt x="593643" y="487922"/>
                    <a:pt x="592238" y="534298"/>
                    <a:pt x="592941" y="581377"/>
                  </a:cubicBezTo>
                  <a:cubicBezTo>
                    <a:pt x="592941" y="596835"/>
                    <a:pt x="582401" y="593322"/>
                    <a:pt x="574671" y="593322"/>
                  </a:cubicBezTo>
                  <a:cubicBezTo>
                    <a:pt x="505108" y="592619"/>
                    <a:pt x="437652" y="591917"/>
                    <a:pt x="370196" y="59191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7012728-9948-4ADE-B4A0-BCD27280CA17}"/>
                </a:ext>
              </a:extLst>
            </p:cNvPr>
            <p:cNvSpPr/>
            <p:nvPr/>
          </p:nvSpPr>
          <p:spPr>
            <a:xfrm>
              <a:off x="5331439" y="-14380"/>
              <a:ext cx="1026185" cy="1026186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AE1274D-B27F-4482-978B-311B2075ACC3}"/>
                </a:ext>
              </a:extLst>
            </p:cNvPr>
            <p:cNvSpPr/>
            <p:nvPr/>
          </p:nvSpPr>
          <p:spPr>
            <a:xfrm>
              <a:off x="4329806" y="6082347"/>
              <a:ext cx="1282731" cy="769640"/>
            </a:xfrm>
            <a:custGeom>
              <a:avLst/>
              <a:gdLst>
                <a:gd name="connsiteX0" fmla="*/ 370725 w 737797"/>
                <a:gd name="connsiteY0" fmla="*/ 441321 h 442678"/>
                <a:gd name="connsiteX1" fmla="*/ 178898 w 737797"/>
                <a:gd name="connsiteY1" fmla="*/ 442023 h 442678"/>
                <a:gd name="connsiteX2" fmla="*/ 148684 w 737797"/>
                <a:gd name="connsiteY2" fmla="*/ 413214 h 442678"/>
                <a:gd name="connsiteX3" fmla="*/ 149386 w 737797"/>
                <a:gd name="connsiteY3" fmla="*/ 303599 h 442678"/>
                <a:gd name="connsiteX4" fmla="*/ 138846 w 737797"/>
                <a:gd name="connsiteY4" fmla="*/ 274087 h 442678"/>
                <a:gd name="connsiteX5" fmla="*/ 110037 w 737797"/>
                <a:gd name="connsiteY5" fmla="*/ 274790 h 442678"/>
                <a:gd name="connsiteX6" fmla="*/ 55230 w 737797"/>
                <a:gd name="connsiteY6" fmla="*/ 301491 h 442678"/>
                <a:gd name="connsiteX7" fmla="*/ 2530 w 737797"/>
                <a:gd name="connsiteY7" fmla="*/ 243872 h 442678"/>
                <a:gd name="connsiteX8" fmla="*/ 40473 w 737797"/>
                <a:gd name="connsiteY8" fmla="*/ 146905 h 442678"/>
                <a:gd name="connsiteX9" fmla="*/ 105119 w 737797"/>
                <a:gd name="connsiteY9" fmla="*/ 160255 h 442678"/>
                <a:gd name="connsiteX10" fmla="*/ 127604 w 737797"/>
                <a:gd name="connsiteY10" fmla="*/ 175714 h 442678"/>
                <a:gd name="connsiteX11" fmla="*/ 149386 w 737797"/>
                <a:gd name="connsiteY11" fmla="*/ 143391 h 442678"/>
                <a:gd name="connsiteX12" fmla="*/ 148684 w 737797"/>
                <a:gd name="connsiteY12" fmla="*/ 23236 h 442678"/>
                <a:gd name="connsiteX13" fmla="*/ 170466 w 737797"/>
                <a:gd name="connsiteY13" fmla="*/ 48 h 442678"/>
                <a:gd name="connsiteX14" fmla="*/ 290622 w 737797"/>
                <a:gd name="connsiteY14" fmla="*/ 751 h 442678"/>
                <a:gd name="connsiteX15" fmla="*/ 330673 w 737797"/>
                <a:gd name="connsiteY15" fmla="*/ 19722 h 442678"/>
                <a:gd name="connsiteX16" fmla="*/ 327160 w 737797"/>
                <a:gd name="connsiteY16" fmla="*/ 59072 h 442678"/>
                <a:gd name="connsiteX17" fmla="*/ 301864 w 737797"/>
                <a:gd name="connsiteY17" fmla="*/ 105447 h 442678"/>
                <a:gd name="connsiteX18" fmla="*/ 357375 w 737797"/>
                <a:gd name="connsiteY18" fmla="*/ 148310 h 442678"/>
                <a:gd name="connsiteX19" fmla="*/ 419209 w 737797"/>
                <a:gd name="connsiteY19" fmla="*/ 132851 h 442678"/>
                <a:gd name="connsiteX20" fmla="*/ 419209 w 737797"/>
                <a:gd name="connsiteY20" fmla="*/ 63287 h 442678"/>
                <a:gd name="connsiteX21" fmla="*/ 401643 w 737797"/>
                <a:gd name="connsiteY21" fmla="*/ 35884 h 442678"/>
                <a:gd name="connsiteX22" fmla="*/ 437478 w 737797"/>
                <a:gd name="connsiteY22" fmla="*/ 2156 h 442678"/>
                <a:gd name="connsiteX23" fmla="*/ 582228 w 737797"/>
                <a:gd name="connsiteY23" fmla="*/ 751 h 442678"/>
                <a:gd name="connsiteX24" fmla="*/ 591362 w 737797"/>
                <a:gd name="connsiteY24" fmla="*/ 19020 h 442678"/>
                <a:gd name="connsiteX25" fmla="*/ 591362 w 737797"/>
                <a:gd name="connsiteY25" fmla="*/ 134257 h 442678"/>
                <a:gd name="connsiteX26" fmla="*/ 596983 w 737797"/>
                <a:gd name="connsiteY26" fmla="*/ 160255 h 442678"/>
                <a:gd name="connsiteX27" fmla="*/ 634224 w 737797"/>
                <a:gd name="connsiteY27" fmla="*/ 164471 h 442678"/>
                <a:gd name="connsiteX28" fmla="*/ 722760 w 737797"/>
                <a:gd name="connsiteY28" fmla="*/ 165174 h 442678"/>
                <a:gd name="connsiteX29" fmla="*/ 695356 w 737797"/>
                <a:gd name="connsiteY29" fmla="*/ 298680 h 442678"/>
                <a:gd name="connsiteX30" fmla="*/ 637035 w 737797"/>
                <a:gd name="connsiteY30" fmla="*/ 283221 h 442678"/>
                <a:gd name="connsiteX31" fmla="*/ 613144 w 737797"/>
                <a:gd name="connsiteY31" fmla="*/ 267060 h 442678"/>
                <a:gd name="connsiteX32" fmla="*/ 591362 w 737797"/>
                <a:gd name="connsiteY32" fmla="*/ 302193 h 442678"/>
                <a:gd name="connsiteX33" fmla="*/ 592065 w 737797"/>
                <a:gd name="connsiteY33" fmla="*/ 420241 h 442678"/>
                <a:gd name="connsiteX34" fmla="*/ 570282 w 737797"/>
                <a:gd name="connsiteY34" fmla="*/ 442726 h 442678"/>
                <a:gd name="connsiteX35" fmla="*/ 370725 w 737797"/>
                <a:gd name="connsiteY35" fmla="*/ 441321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37797" h="442678">
                  <a:moveTo>
                    <a:pt x="370725" y="441321"/>
                  </a:moveTo>
                  <a:cubicBezTo>
                    <a:pt x="306783" y="441321"/>
                    <a:pt x="242840" y="440618"/>
                    <a:pt x="178898" y="442023"/>
                  </a:cubicBezTo>
                  <a:cubicBezTo>
                    <a:pt x="155710" y="442726"/>
                    <a:pt x="146576" y="438510"/>
                    <a:pt x="148684" y="413214"/>
                  </a:cubicBezTo>
                  <a:cubicBezTo>
                    <a:pt x="151494" y="376676"/>
                    <a:pt x="149386" y="340137"/>
                    <a:pt x="149386" y="303599"/>
                  </a:cubicBezTo>
                  <a:cubicBezTo>
                    <a:pt x="149386" y="292356"/>
                    <a:pt x="147981" y="282519"/>
                    <a:pt x="138846" y="274087"/>
                  </a:cubicBezTo>
                  <a:cubicBezTo>
                    <a:pt x="128306" y="264250"/>
                    <a:pt x="119874" y="260736"/>
                    <a:pt x="110037" y="274790"/>
                  </a:cubicBezTo>
                  <a:cubicBezTo>
                    <a:pt x="96686" y="293761"/>
                    <a:pt x="79823" y="309923"/>
                    <a:pt x="55230" y="301491"/>
                  </a:cubicBezTo>
                  <a:cubicBezTo>
                    <a:pt x="28528" y="292356"/>
                    <a:pt x="8853" y="274087"/>
                    <a:pt x="2530" y="243872"/>
                  </a:cubicBezTo>
                  <a:cubicBezTo>
                    <a:pt x="-5902" y="201010"/>
                    <a:pt x="6746" y="166579"/>
                    <a:pt x="40473" y="146905"/>
                  </a:cubicBezTo>
                  <a:cubicBezTo>
                    <a:pt x="65067" y="132148"/>
                    <a:pt x="82633" y="136365"/>
                    <a:pt x="105119" y="160255"/>
                  </a:cubicBezTo>
                  <a:cubicBezTo>
                    <a:pt x="111443" y="167282"/>
                    <a:pt x="114956" y="181335"/>
                    <a:pt x="127604" y="175714"/>
                  </a:cubicBezTo>
                  <a:cubicBezTo>
                    <a:pt x="140252" y="170092"/>
                    <a:pt x="149386" y="159552"/>
                    <a:pt x="149386" y="143391"/>
                  </a:cubicBezTo>
                  <a:cubicBezTo>
                    <a:pt x="149386" y="103339"/>
                    <a:pt x="150089" y="63287"/>
                    <a:pt x="148684" y="23236"/>
                  </a:cubicBezTo>
                  <a:cubicBezTo>
                    <a:pt x="147981" y="6372"/>
                    <a:pt x="150792" y="-655"/>
                    <a:pt x="170466" y="48"/>
                  </a:cubicBezTo>
                  <a:cubicBezTo>
                    <a:pt x="210518" y="2156"/>
                    <a:pt x="250570" y="751"/>
                    <a:pt x="290622" y="751"/>
                  </a:cubicBezTo>
                  <a:cubicBezTo>
                    <a:pt x="307486" y="751"/>
                    <a:pt x="320836" y="7074"/>
                    <a:pt x="330673" y="19722"/>
                  </a:cubicBezTo>
                  <a:cubicBezTo>
                    <a:pt x="341916" y="33775"/>
                    <a:pt x="344024" y="46424"/>
                    <a:pt x="327160" y="59072"/>
                  </a:cubicBezTo>
                  <a:cubicBezTo>
                    <a:pt x="312404" y="70314"/>
                    <a:pt x="292730" y="82259"/>
                    <a:pt x="301864" y="105447"/>
                  </a:cubicBezTo>
                  <a:cubicBezTo>
                    <a:pt x="311702" y="129338"/>
                    <a:pt x="329268" y="146202"/>
                    <a:pt x="357375" y="148310"/>
                  </a:cubicBezTo>
                  <a:cubicBezTo>
                    <a:pt x="379860" y="150418"/>
                    <a:pt x="400940" y="149013"/>
                    <a:pt x="419209" y="132851"/>
                  </a:cubicBezTo>
                  <a:cubicBezTo>
                    <a:pt x="448018" y="106150"/>
                    <a:pt x="448018" y="89286"/>
                    <a:pt x="419209" y="63287"/>
                  </a:cubicBezTo>
                  <a:cubicBezTo>
                    <a:pt x="410777" y="56261"/>
                    <a:pt x="396724" y="50640"/>
                    <a:pt x="401643" y="35884"/>
                  </a:cubicBezTo>
                  <a:cubicBezTo>
                    <a:pt x="407264" y="19020"/>
                    <a:pt x="418506" y="2859"/>
                    <a:pt x="437478" y="2156"/>
                  </a:cubicBezTo>
                  <a:cubicBezTo>
                    <a:pt x="485962" y="48"/>
                    <a:pt x="534446" y="751"/>
                    <a:pt x="582228" y="751"/>
                  </a:cubicBezTo>
                  <a:cubicBezTo>
                    <a:pt x="596983" y="751"/>
                    <a:pt x="591362" y="11993"/>
                    <a:pt x="591362" y="19020"/>
                  </a:cubicBezTo>
                  <a:cubicBezTo>
                    <a:pt x="592065" y="57666"/>
                    <a:pt x="591362" y="95610"/>
                    <a:pt x="591362" y="134257"/>
                  </a:cubicBezTo>
                  <a:cubicBezTo>
                    <a:pt x="591362" y="143391"/>
                    <a:pt x="592065" y="152526"/>
                    <a:pt x="596983" y="160255"/>
                  </a:cubicBezTo>
                  <a:cubicBezTo>
                    <a:pt x="608929" y="179930"/>
                    <a:pt x="618766" y="180632"/>
                    <a:pt x="634224" y="164471"/>
                  </a:cubicBezTo>
                  <a:cubicBezTo>
                    <a:pt x="665142" y="130041"/>
                    <a:pt x="692545" y="130743"/>
                    <a:pt x="722760" y="165174"/>
                  </a:cubicBezTo>
                  <a:cubicBezTo>
                    <a:pt x="758596" y="205928"/>
                    <a:pt x="743840" y="274790"/>
                    <a:pt x="695356" y="298680"/>
                  </a:cubicBezTo>
                  <a:cubicBezTo>
                    <a:pt x="671465" y="310625"/>
                    <a:pt x="653899" y="300788"/>
                    <a:pt x="637035" y="283221"/>
                  </a:cubicBezTo>
                  <a:cubicBezTo>
                    <a:pt x="630711" y="276195"/>
                    <a:pt x="627901" y="260033"/>
                    <a:pt x="613144" y="267060"/>
                  </a:cubicBezTo>
                  <a:cubicBezTo>
                    <a:pt x="599794" y="273384"/>
                    <a:pt x="591362" y="285330"/>
                    <a:pt x="591362" y="302193"/>
                  </a:cubicBezTo>
                  <a:cubicBezTo>
                    <a:pt x="591362" y="341543"/>
                    <a:pt x="590659" y="380892"/>
                    <a:pt x="592065" y="420241"/>
                  </a:cubicBezTo>
                  <a:cubicBezTo>
                    <a:pt x="592767" y="437807"/>
                    <a:pt x="588551" y="443429"/>
                    <a:pt x="570282" y="442726"/>
                  </a:cubicBezTo>
                  <a:cubicBezTo>
                    <a:pt x="504232" y="440618"/>
                    <a:pt x="437478" y="441321"/>
                    <a:pt x="370725" y="44132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E1106D9-E0B9-4ED4-98B9-6798A6E6EE9F}"/>
                </a:ext>
              </a:extLst>
            </p:cNvPr>
            <p:cNvSpPr/>
            <p:nvPr/>
          </p:nvSpPr>
          <p:spPr>
            <a:xfrm>
              <a:off x="5070904" y="740838"/>
              <a:ext cx="1282731" cy="769640"/>
            </a:xfrm>
            <a:custGeom>
              <a:avLst/>
              <a:gdLst>
                <a:gd name="connsiteX0" fmla="*/ 220814 w 737797"/>
                <a:gd name="connsiteY0" fmla="*/ 442759 h 442678"/>
                <a:gd name="connsiteX1" fmla="*/ 153359 w 737797"/>
                <a:gd name="connsiteY1" fmla="*/ 437841 h 442678"/>
                <a:gd name="connsiteX2" fmla="*/ 149143 w 737797"/>
                <a:gd name="connsiteY2" fmla="*/ 366169 h 442678"/>
                <a:gd name="connsiteX3" fmla="*/ 149143 w 737797"/>
                <a:gd name="connsiteY3" fmla="*/ 302929 h 442678"/>
                <a:gd name="connsiteX4" fmla="*/ 127360 w 737797"/>
                <a:gd name="connsiteY4" fmla="*/ 267796 h 442678"/>
                <a:gd name="connsiteX5" fmla="*/ 103470 w 737797"/>
                <a:gd name="connsiteY5" fmla="*/ 283957 h 442678"/>
                <a:gd name="connsiteX6" fmla="*/ 31095 w 737797"/>
                <a:gd name="connsiteY6" fmla="*/ 290984 h 442678"/>
                <a:gd name="connsiteX7" fmla="*/ 28987 w 737797"/>
                <a:gd name="connsiteY7" fmla="*/ 153965 h 442678"/>
                <a:gd name="connsiteX8" fmla="*/ 102767 w 737797"/>
                <a:gd name="connsiteY8" fmla="*/ 160288 h 442678"/>
                <a:gd name="connsiteX9" fmla="*/ 127360 w 737797"/>
                <a:gd name="connsiteY9" fmla="*/ 175747 h 442678"/>
                <a:gd name="connsiteX10" fmla="*/ 148440 w 737797"/>
                <a:gd name="connsiteY10" fmla="*/ 142722 h 442678"/>
                <a:gd name="connsiteX11" fmla="*/ 147738 w 737797"/>
                <a:gd name="connsiteY11" fmla="*/ 24674 h 442678"/>
                <a:gd name="connsiteX12" fmla="*/ 173736 w 737797"/>
                <a:gd name="connsiteY12" fmla="*/ 81 h 442678"/>
                <a:gd name="connsiteX13" fmla="*/ 288973 w 737797"/>
                <a:gd name="connsiteY13" fmla="*/ 81 h 442678"/>
                <a:gd name="connsiteX14" fmla="*/ 325511 w 737797"/>
                <a:gd name="connsiteY14" fmla="*/ 14134 h 442678"/>
                <a:gd name="connsiteX15" fmla="*/ 323404 w 737797"/>
                <a:gd name="connsiteY15" fmla="*/ 60510 h 442678"/>
                <a:gd name="connsiteX16" fmla="*/ 300918 w 737797"/>
                <a:gd name="connsiteY16" fmla="*/ 100562 h 442678"/>
                <a:gd name="connsiteX17" fmla="*/ 342376 w 737797"/>
                <a:gd name="connsiteY17" fmla="*/ 144127 h 442678"/>
                <a:gd name="connsiteX18" fmla="*/ 425290 w 737797"/>
                <a:gd name="connsiteY18" fmla="*/ 125155 h 442678"/>
                <a:gd name="connsiteX19" fmla="*/ 421074 w 737797"/>
                <a:gd name="connsiteY19" fmla="*/ 64726 h 442678"/>
                <a:gd name="connsiteX20" fmla="*/ 401399 w 737797"/>
                <a:gd name="connsiteY20" fmla="*/ 33106 h 442678"/>
                <a:gd name="connsiteX21" fmla="*/ 441451 w 737797"/>
                <a:gd name="connsiteY21" fmla="*/ 783 h 442678"/>
                <a:gd name="connsiteX22" fmla="*/ 578470 w 737797"/>
                <a:gd name="connsiteY22" fmla="*/ 81 h 442678"/>
                <a:gd name="connsiteX23" fmla="*/ 591821 w 737797"/>
                <a:gd name="connsiteY23" fmla="*/ 17648 h 442678"/>
                <a:gd name="connsiteX24" fmla="*/ 591821 w 737797"/>
                <a:gd name="connsiteY24" fmla="*/ 135695 h 442678"/>
                <a:gd name="connsiteX25" fmla="*/ 602361 w 737797"/>
                <a:gd name="connsiteY25" fmla="*/ 168018 h 442678"/>
                <a:gd name="connsiteX26" fmla="*/ 631170 w 737797"/>
                <a:gd name="connsiteY26" fmla="*/ 166612 h 442678"/>
                <a:gd name="connsiteX27" fmla="*/ 683168 w 737797"/>
                <a:gd name="connsiteY27" fmla="*/ 139208 h 442678"/>
                <a:gd name="connsiteX28" fmla="*/ 737975 w 737797"/>
                <a:gd name="connsiteY28" fmla="*/ 194719 h 442678"/>
                <a:gd name="connsiteX29" fmla="*/ 711977 w 737797"/>
                <a:gd name="connsiteY29" fmla="*/ 286768 h 442678"/>
                <a:gd name="connsiteX30" fmla="*/ 636089 w 737797"/>
                <a:gd name="connsiteY30" fmla="*/ 281849 h 442678"/>
                <a:gd name="connsiteX31" fmla="*/ 614306 w 737797"/>
                <a:gd name="connsiteY31" fmla="*/ 266391 h 442678"/>
                <a:gd name="connsiteX32" fmla="*/ 592524 w 737797"/>
                <a:gd name="connsiteY32" fmla="*/ 298011 h 442678"/>
                <a:gd name="connsiteX33" fmla="*/ 593226 w 737797"/>
                <a:gd name="connsiteY33" fmla="*/ 418166 h 442678"/>
                <a:gd name="connsiteX34" fmla="*/ 571444 w 737797"/>
                <a:gd name="connsiteY34" fmla="*/ 441354 h 442678"/>
                <a:gd name="connsiteX35" fmla="*/ 453396 w 737797"/>
                <a:gd name="connsiteY35" fmla="*/ 441354 h 442678"/>
                <a:gd name="connsiteX36" fmla="*/ 411939 w 737797"/>
                <a:gd name="connsiteY36" fmla="*/ 424490 h 442678"/>
                <a:gd name="connsiteX37" fmla="*/ 415452 w 737797"/>
                <a:gd name="connsiteY37" fmla="*/ 380925 h 442678"/>
                <a:gd name="connsiteX38" fmla="*/ 439343 w 737797"/>
                <a:gd name="connsiteY38" fmla="*/ 338765 h 442678"/>
                <a:gd name="connsiteX39" fmla="*/ 394372 w 737797"/>
                <a:gd name="connsiteY39" fmla="*/ 295902 h 442678"/>
                <a:gd name="connsiteX40" fmla="*/ 318485 w 737797"/>
                <a:gd name="connsiteY40" fmla="*/ 312766 h 442678"/>
                <a:gd name="connsiteX41" fmla="*/ 320593 w 737797"/>
                <a:gd name="connsiteY41" fmla="*/ 377412 h 442678"/>
                <a:gd name="connsiteX42" fmla="*/ 338862 w 737797"/>
                <a:gd name="connsiteY42" fmla="*/ 409032 h 442678"/>
                <a:gd name="connsiteX43" fmla="*/ 298107 w 737797"/>
                <a:gd name="connsiteY43" fmla="*/ 440651 h 442678"/>
                <a:gd name="connsiteX44" fmla="*/ 220814 w 737797"/>
                <a:gd name="connsiteY44" fmla="*/ 44275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37797" h="442678">
                  <a:moveTo>
                    <a:pt x="220814" y="442759"/>
                  </a:moveTo>
                  <a:cubicBezTo>
                    <a:pt x="201140" y="440651"/>
                    <a:pt x="167412" y="454002"/>
                    <a:pt x="153359" y="437841"/>
                  </a:cubicBezTo>
                  <a:cubicBezTo>
                    <a:pt x="140711" y="423787"/>
                    <a:pt x="149845" y="390762"/>
                    <a:pt x="149143" y="366169"/>
                  </a:cubicBezTo>
                  <a:cubicBezTo>
                    <a:pt x="149143" y="345089"/>
                    <a:pt x="148440" y="324009"/>
                    <a:pt x="149143" y="302929"/>
                  </a:cubicBezTo>
                  <a:cubicBezTo>
                    <a:pt x="149845" y="286065"/>
                    <a:pt x="141413" y="274120"/>
                    <a:pt x="127360" y="267796"/>
                  </a:cubicBezTo>
                  <a:cubicBezTo>
                    <a:pt x="112604" y="260769"/>
                    <a:pt x="109794" y="276931"/>
                    <a:pt x="103470" y="283957"/>
                  </a:cubicBezTo>
                  <a:cubicBezTo>
                    <a:pt x="79579" y="309253"/>
                    <a:pt x="59905" y="309956"/>
                    <a:pt x="31095" y="290984"/>
                  </a:cubicBezTo>
                  <a:cubicBezTo>
                    <a:pt x="-10362" y="263580"/>
                    <a:pt x="-9659" y="181368"/>
                    <a:pt x="28987" y="153965"/>
                  </a:cubicBezTo>
                  <a:cubicBezTo>
                    <a:pt x="58499" y="133587"/>
                    <a:pt x="78174" y="133587"/>
                    <a:pt x="102767" y="160288"/>
                  </a:cubicBezTo>
                  <a:cubicBezTo>
                    <a:pt x="109091" y="167315"/>
                    <a:pt x="112604" y="183476"/>
                    <a:pt x="127360" y="175747"/>
                  </a:cubicBezTo>
                  <a:cubicBezTo>
                    <a:pt x="140008" y="169423"/>
                    <a:pt x="148440" y="158883"/>
                    <a:pt x="148440" y="142722"/>
                  </a:cubicBezTo>
                  <a:cubicBezTo>
                    <a:pt x="148440" y="103373"/>
                    <a:pt x="149845" y="64023"/>
                    <a:pt x="147738" y="24674"/>
                  </a:cubicBezTo>
                  <a:cubicBezTo>
                    <a:pt x="146332" y="2892"/>
                    <a:pt x="154061" y="-621"/>
                    <a:pt x="173736" y="81"/>
                  </a:cubicBezTo>
                  <a:cubicBezTo>
                    <a:pt x="211680" y="1486"/>
                    <a:pt x="250326" y="783"/>
                    <a:pt x="288973" y="81"/>
                  </a:cubicBezTo>
                  <a:cubicBezTo>
                    <a:pt x="303729" y="81"/>
                    <a:pt x="315674" y="3594"/>
                    <a:pt x="325511" y="14134"/>
                  </a:cubicBezTo>
                  <a:cubicBezTo>
                    <a:pt x="343781" y="33106"/>
                    <a:pt x="343781" y="42943"/>
                    <a:pt x="323404" y="60510"/>
                  </a:cubicBezTo>
                  <a:cubicBezTo>
                    <a:pt x="310756" y="71050"/>
                    <a:pt x="295999" y="80887"/>
                    <a:pt x="300918" y="100562"/>
                  </a:cubicBezTo>
                  <a:cubicBezTo>
                    <a:pt x="306539" y="122345"/>
                    <a:pt x="320593" y="137803"/>
                    <a:pt x="342376" y="144127"/>
                  </a:cubicBezTo>
                  <a:cubicBezTo>
                    <a:pt x="373292" y="152559"/>
                    <a:pt x="402102" y="151154"/>
                    <a:pt x="425290" y="125155"/>
                  </a:cubicBezTo>
                  <a:cubicBezTo>
                    <a:pt x="446370" y="101967"/>
                    <a:pt x="444964" y="85103"/>
                    <a:pt x="421074" y="64726"/>
                  </a:cubicBezTo>
                  <a:cubicBezTo>
                    <a:pt x="411237" y="56294"/>
                    <a:pt x="395075" y="49970"/>
                    <a:pt x="401399" y="33106"/>
                  </a:cubicBezTo>
                  <a:cubicBezTo>
                    <a:pt x="408426" y="14837"/>
                    <a:pt x="421074" y="783"/>
                    <a:pt x="441451" y="783"/>
                  </a:cubicBezTo>
                  <a:cubicBezTo>
                    <a:pt x="487124" y="81"/>
                    <a:pt x="532797" y="783"/>
                    <a:pt x="578470" y="81"/>
                  </a:cubicBezTo>
                  <a:cubicBezTo>
                    <a:pt x="592524" y="81"/>
                    <a:pt x="591821" y="8513"/>
                    <a:pt x="591821" y="17648"/>
                  </a:cubicBezTo>
                  <a:cubicBezTo>
                    <a:pt x="591821" y="56997"/>
                    <a:pt x="591821" y="96346"/>
                    <a:pt x="591821" y="135695"/>
                  </a:cubicBezTo>
                  <a:cubicBezTo>
                    <a:pt x="591821" y="147640"/>
                    <a:pt x="592524" y="158883"/>
                    <a:pt x="602361" y="168018"/>
                  </a:cubicBezTo>
                  <a:cubicBezTo>
                    <a:pt x="612901" y="177855"/>
                    <a:pt x="621333" y="180666"/>
                    <a:pt x="631170" y="166612"/>
                  </a:cubicBezTo>
                  <a:cubicBezTo>
                    <a:pt x="643818" y="149046"/>
                    <a:pt x="659277" y="132182"/>
                    <a:pt x="683168" y="139208"/>
                  </a:cubicBezTo>
                  <a:cubicBezTo>
                    <a:pt x="710571" y="146938"/>
                    <a:pt x="731651" y="165207"/>
                    <a:pt x="737975" y="194719"/>
                  </a:cubicBezTo>
                  <a:cubicBezTo>
                    <a:pt x="745002" y="229149"/>
                    <a:pt x="742191" y="261472"/>
                    <a:pt x="711977" y="286768"/>
                  </a:cubicBezTo>
                  <a:cubicBezTo>
                    <a:pt x="683168" y="309956"/>
                    <a:pt x="660682" y="308551"/>
                    <a:pt x="636089" y="281849"/>
                  </a:cubicBezTo>
                  <a:cubicBezTo>
                    <a:pt x="629765" y="275525"/>
                    <a:pt x="626954" y="260769"/>
                    <a:pt x="614306" y="266391"/>
                  </a:cubicBezTo>
                  <a:cubicBezTo>
                    <a:pt x="601658" y="272012"/>
                    <a:pt x="592524" y="282552"/>
                    <a:pt x="592524" y="298011"/>
                  </a:cubicBezTo>
                  <a:cubicBezTo>
                    <a:pt x="592524" y="338062"/>
                    <a:pt x="591821" y="378114"/>
                    <a:pt x="593226" y="418166"/>
                  </a:cubicBezTo>
                  <a:cubicBezTo>
                    <a:pt x="593929" y="435030"/>
                    <a:pt x="590416" y="442057"/>
                    <a:pt x="571444" y="441354"/>
                  </a:cubicBezTo>
                  <a:cubicBezTo>
                    <a:pt x="532095" y="439948"/>
                    <a:pt x="492745" y="440651"/>
                    <a:pt x="453396" y="441354"/>
                  </a:cubicBezTo>
                  <a:cubicBezTo>
                    <a:pt x="436532" y="441354"/>
                    <a:pt x="423182" y="437138"/>
                    <a:pt x="411939" y="424490"/>
                  </a:cubicBezTo>
                  <a:cubicBezTo>
                    <a:pt x="397886" y="408329"/>
                    <a:pt x="396480" y="394275"/>
                    <a:pt x="415452" y="380925"/>
                  </a:cubicBezTo>
                  <a:cubicBezTo>
                    <a:pt x="429506" y="371087"/>
                    <a:pt x="445667" y="359142"/>
                    <a:pt x="439343" y="338765"/>
                  </a:cubicBezTo>
                  <a:cubicBezTo>
                    <a:pt x="432316" y="316982"/>
                    <a:pt x="417560" y="301524"/>
                    <a:pt x="394372" y="295902"/>
                  </a:cubicBezTo>
                  <a:cubicBezTo>
                    <a:pt x="366266" y="289579"/>
                    <a:pt x="340267" y="290984"/>
                    <a:pt x="318485" y="312766"/>
                  </a:cubicBezTo>
                  <a:cubicBezTo>
                    <a:pt x="294594" y="336657"/>
                    <a:pt x="295999" y="354224"/>
                    <a:pt x="320593" y="377412"/>
                  </a:cubicBezTo>
                  <a:cubicBezTo>
                    <a:pt x="329727" y="385844"/>
                    <a:pt x="347294" y="390060"/>
                    <a:pt x="338862" y="409032"/>
                  </a:cubicBezTo>
                  <a:cubicBezTo>
                    <a:pt x="330430" y="426598"/>
                    <a:pt x="319187" y="439948"/>
                    <a:pt x="298107" y="440651"/>
                  </a:cubicBezTo>
                  <a:cubicBezTo>
                    <a:pt x="274217" y="443462"/>
                    <a:pt x="250326" y="442759"/>
                    <a:pt x="220814" y="4427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349DEF7-DEE1-49A8-BA7F-AC9667C2C8C8}"/>
                </a:ext>
              </a:extLst>
            </p:cNvPr>
            <p:cNvSpPr/>
            <p:nvPr/>
          </p:nvSpPr>
          <p:spPr>
            <a:xfrm>
              <a:off x="5352125" y="5817009"/>
              <a:ext cx="769640" cy="1026186"/>
            </a:xfrm>
            <a:custGeom>
              <a:avLst/>
              <a:gdLst>
                <a:gd name="connsiteX0" fmla="*/ 222808 w 442678"/>
                <a:gd name="connsiteY0" fmla="*/ 592910 h 590237"/>
                <a:gd name="connsiteX1" fmla="*/ 22549 w 442678"/>
                <a:gd name="connsiteY1" fmla="*/ 593613 h 590237"/>
                <a:gd name="connsiteX2" fmla="*/ 64 w 442678"/>
                <a:gd name="connsiteY2" fmla="*/ 570425 h 590237"/>
                <a:gd name="connsiteX3" fmla="*/ 64 w 442678"/>
                <a:gd name="connsiteY3" fmla="*/ 457998 h 590237"/>
                <a:gd name="connsiteX4" fmla="*/ 15523 w 442678"/>
                <a:gd name="connsiteY4" fmla="*/ 415839 h 590237"/>
                <a:gd name="connsiteX5" fmla="*/ 62601 w 442678"/>
                <a:gd name="connsiteY5" fmla="*/ 417947 h 590237"/>
                <a:gd name="connsiteX6" fmla="*/ 104761 w 442678"/>
                <a:gd name="connsiteY6" fmla="*/ 440432 h 590237"/>
                <a:gd name="connsiteX7" fmla="*/ 147624 w 442678"/>
                <a:gd name="connsiteY7" fmla="*/ 391245 h 590237"/>
                <a:gd name="connsiteX8" fmla="*/ 127246 w 442678"/>
                <a:gd name="connsiteY8" fmla="*/ 316061 h 590237"/>
                <a:gd name="connsiteX9" fmla="*/ 66817 w 442678"/>
                <a:gd name="connsiteY9" fmla="*/ 319574 h 590237"/>
                <a:gd name="connsiteX10" fmla="*/ 35900 w 442678"/>
                <a:gd name="connsiteY10" fmla="*/ 339249 h 590237"/>
                <a:gd name="connsiteX11" fmla="*/ 1469 w 442678"/>
                <a:gd name="connsiteY11" fmla="*/ 297791 h 590237"/>
                <a:gd name="connsiteX12" fmla="*/ 767 w 442678"/>
                <a:gd name="connsiteY12" fmla="*/ 163583 h 590237"/>
                <a:gd name="connsiteX13" fmla="*/ 19036 w 442678"/>
                <a:gd name="connsiteY13" fmla="*/ 150934 h 590237"/>
                <a:gd name="connsiteX14" fmla="*/ 137084 w 442678"/>
                <a:gd name="connsiteY14" fmla="*/ 150934 h 590237"/>
                <a:gd name="connsiteX15" fmla="*/ 165190 w 442678"/>
                <a:gd name="connsiteY15" fmla="*/ 143205 h 590237"/>
                <a:gd name="connsiteX16" fmla="*/ 166595 w 442678"/>
                <a:gd name="connsiteY16" fmla="*/ 107369 h 590237"/>
                <a:gd name="connsiteX17" fmla="*/ 163785 w 442678"/>
                <a:gd name="connsiteY17" fmla="*/ 22347 h 590237"/>
                <a:gd name="connsiteX18" fmla="*/ 290967 w 442678"/>
                <a:gd name="connsiteY18" fmla="*/ 30779 h 590237"/>
                <a:gd name="connsiteX19" fmla="*/ 286048 w 442678"/>
                <a:gd name="connsiteY19" fmla="*/ 104559 h 590237"/>
                <a:gd name="connsiteX20" fmla="*/ 270590 w 442678"/>
                <a:gd name="connsiteY20" fmla="*/ 129152 h 590237"/>
                <a:gd name="connsiteX21" fmla="*/ 303615 w 442678"/>
                <a:gd name="connsiteY21" fmla="*/ 150232 h 590237"/>
                <a:gd name="connsiteX22" fmla="*/ 421662 w 442678"/>
                <a:gd name="connsiteY22" fmla="*/ 149529 h 590237"/>
                <a:gd name="connsiteX23" fmla="*/ 446256 w 442678"/>
                <a:gd name="connsiteY23" fmla="*/ 175528 h 590237"/>
                <a:gd name="connsiteX24" fmla="*/ 446256 w 442678"/>
                <a:gd name="connsiteY24" fmla="*/ 287954 h 590237"/>
                <a:gd name="connsiteX25" fmla="*/ 428689 w 442678"/>
                <a:gd name="connsiteY25" fmla="*/ 329411 h 590237"/>
                <a:gd name="connsiteX26" fmla="*/ 385827 w 442678"/>
                <a:gd name="connsiteY26" fmla="*/ 327303 h 590237"/>
                <a:gd name="connsiteX27" fmla="*/ 342261 w 442678"/>
                <a:gd name="connsiteY27" fmla="*/ 303412 h 590237"/>
                <a:gd name="connsiteX28" fmla="*/ 298696 w 442678"/>
                <a:gd name="connsiteY28" fmla="*/ 357518 h 590237"/>
                <a:gd name="connsiteX29" fmla="*/ 318371 w 442678"/>
                <a:gd name="connsiteY29" fmla="*/ 425676 h 590237"/>
                <a:gd name="connsiteX30" fmla="*/ 380908 w 442678"/>
                <a:gd name="connsiteY30" fmla="*/ 422865 h 590237"/>
                <a:gd name="connsiteX31" fmla="*/ 415338 w 442678"/>
                <a:gd name="connsiteY31" fmla="*/ 404596 h 590237"/>
                <a:gd name="connsiteX32" fmla="*/ 446256 w 442678"/>
                <a:gd name="connsiteY32" fmla="*/ 446054 h 590237"/>
                <a:gd name="connsiteX33" fmla="*/ 446958 w 442678"/>
                <a:gd name="connsiteY33" fmla="*/ 577451 h 590237"/>
                <a:gd name="connsiteX34" fmla="*/ 425878 w 442678"/>
                <a:gd name="connsiteY34" fmla="*/ 592910 h 590237"/>
                <a:gd name="connsiteX35" fmla="*/ 222808 w 442678"/>
                <a:gd name="connsiteY35" fmla="*/ 59291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2678" h="590237">
                  <a:moveTo>
                    <a:pt x="222808" y="592910"/>
                  </a:moveTo>
                  <a:cubicBezTo>
                    <a:pt x="156055" y="592910"/>
                    <a:pt x="89302" y="592208"/>
                    <a:pt x="22549" y="593613"/>
                  </a:cubicBezTo>
                  <a:cubicBezTo>
                    <a:pt x="4280" y="593613"/>
                    <a:pt x="-639" y="588694"/>
                    <a:pt x="64" y="570425"/>
                  </a:cubicBezTo>
                  <a:cubicBezTo>
                    <a:pt x="1469" y="533184"/>
                    <a:pt x="767" y="495240"/>
                    <a:pt x="64" y="457998"/>
                  </a:cubicBezTo>
                  <a:cubicBezTo>
                    <a:pt x="64" y="441837"/>
                    <a:pt x="3577" y="427784"/>
                    <a:pt x="15523" y="415839"/>
                  </a:cubicBezTo>
                  <a:cubicBezTo>
                    <a:pt x="33792" y="397570"/>
                    <a:pt x="45035" y="397570"/>
                    <a:pt x="62601" y="417947"/>
                  </a:cubicBezTo>
                  <a:cubicBezTo>
                    <a:pt x="73844" y="431297"/>
                    <a:pt x="85086" y="448161"/>
                    <a:pt x="104761" y="440432"/>
                  </a:cubicBezTo>
                  <a:cubicBezTo>
                    <a:pt x="126544" y="432000"/>
                    <a:pt x="144813" y="417244"/>
                    <a:pt x="147624" y="391245"/>
                  </a:cubicBezTo>
                  <a:cubicBezTo>
                    <a:pt x="150434" y="363842"/>
                    <a:pt x="152542" y="336438"/>
                    <a:pt x="127246" y="316061"/>
                  </a:cubicBezTo>
                  <a:cubicBezTo>
                    <a:pt x="102653" y="295683"/>
                    <a:pt x="87897" y="296386"/>
                    <a:pt x="66817" y="319574"/>
                  </a:cubicBezTo>
                  <a:cubicBezTo>
                    <a:pt x="58385" y="328709"/>
                    <a:pt x="54169" y="345572"/>
                    <a:pt x="35900" y="339249"/>
                  </a:cubicBezTo>
                  <a:cubicBezTo>
                    <a:pt x="15523" y="332222"/>
                    <a:pt x="2172" y="318169"/>
                    <a:pt x="1469" y="297791"/>
                  </a:cubicBezTo>
                  <a:cubicBezTo>
                    <a:pt x="-639" y="252821"/>
                    <a:pt x="1469" y="208553"/>
                    <a:pt x="767" y="163583"/>
                  </a:cubicBezTo>
                  <a:cubicBezTo>
                    <a:pt x="767" y="148827"/>
                    <a:pt x="9901" y="150934"/>
                    <a:pt x="19036" y="150934"/>
                  </a:cubicBezTo>
                  <a:cubicBezTo>
                    <a:pt x="58385" y="150934"/>
                    <a:pt x="97734" y="150934"/>
                    <a:pt x="137084" y="150934"/>
                  </a:cubicBezTo>
                  <a:cubicBezTo>
                    <a:pt x="147624" y="150934"/>
                    <a:pt x="157461" y="150232"/>
                    <a:pt x="165190" y="143205"/>
                  </a:cubicBezTo>
                  <a:cubicBezTo>
                    <a:pt x="178541" y="131963"/>
                    <a:pt x="185567" y="122828"/>
                    <a:pt x="166595" y="107369"/>
                  </a:cubicBezTo>
                  <a:cubicBezTo>
                    <a:pt x="132165" y="80668"/>
                    <a:pt x="132165" y="53264"/>
                    <a:pt x="163785" y="22347"/>
                  </a:cubicBezTo>
                  <a:cubicBezTo>
                    <a:pt x="197513" y="-10678"/>
                    <a:pt x="260752" y="-6462"/>
                    <a:pt x="290967" y="30779"/>
                  </a:cubicBezTo>
                  <a:cubicBezTo>
                    <a:pt x="314155" y="58885"/>
                    <a:pt x="312047" y="79263"/>
                    <a:pt x="286048" y="104559"/>
                  </a:cubicBezTo>
                  <a:cubicBezTo>
                    <a:pt x="279022" y="111585"/>
                    <a:pt x="263563" y="115099"/>
                    <a:pt x="270590" y="129152"/>
                  </a:cubicBezTo>
                  <a:cubicBezTo>
                    <a:pt x="276914" y="141800"/>
                    <a:pt x="288156" y="150232"/>
                    <a:pt x="303615" y="150232"/>
                  </a:cubicBezTo>
                  <a:cubicBezTo>
                    <a:pt x="342964" y="150232"/>
                    <a:pt x="382313" y="151637"/>
                    <a:pt x="421662" y="149529"/>
                  </a:cubicBezTo>
                  <a:cubicBezTo>
                    <a:pt x="443445" y="148124"/>
                    <a:pt x="446958" y="155853"/>
                    <a:pt x="446256" y="175528"/>
                  </a:cubicBezTo>
                  <a:cubicBezTo>
                    <a:pt x="444850" y="212769"/>
                    <a:pt x="445553" y="250713"/>
                    <a:pt x="446256" y="287954"/>
                  </a:cubicBezTo>
                  <a:cubicBezTo>
                    <a:pt x="446256" y="304818"/>
                    <a:pt x="441337" y="318169"/>
                    <a:pt x="428689" y="329411"/>
                  </a:cubicBezTo>
                  <a:cubicBezTo>
                    <a:pt x="413933" y="342059"/>
                    <a:pt x="399880" y="346275"/>
                    <a:pt x="385827" y="327303"/>
                  </a:cubicBezTo>
                  <a:cubicBezTo>
                    <a:pt x="375287" y="313250"/>
                    <a:pt x="364044" y="295683"/>
                    <a:pt x="342261" y="303412"/>
                  </a:cubicBezTo>
                  <a:cubicBezTo>
                    <a:pt x="316965" y="312547"/>
                    <a:pt x="300804" y="330114"/>
                    <a:pt x="298696" y="357518"/>
                  </a:cubicBezTo>
                  <a:cubicBezTo>
                    <a:pt x="296588" y="382814"/>
                    <a:pt x="297994" y="406704"/>
                    <a:pt x="318371" y="425676"/>
                  </a:cubicBezTo>
                  <a:cubicBezTo>
                    <a:pt x="342964" y="448161"/>
                    <a:pt x="358423" y="447459"/>
                    <a:pt x="380908" y="422865"/>
                  </a:cubicBezTo>
                  <a:cubicBezTo>
                    <a:pt x="390043" y="412325"/>
                    <a:pt x="397069" y="395462"/>
                    <a:pt x="415338" y="404596"/>
                  </a:cubicBezTo>
                  <a:cubicBezTo>
                    <a:pt x="432202" y="413028"/>
                    <a:pt x="445553" y="425676"/>
                    <a:pt x="446256" y="446054"/>
                  </a:cubicBezTo>
                  <a:cubicBezTo>
                    <a:pt x="446958" y="489618"/>
                    <a:pt x="445553" y="533887"/>
                    <a:pt x="446958" y="577451"/>
                  </a:cubicBezTo>
                  <a:cubicBezTo>
                    <a:pt x="447661" y="595721"/>
                    <a:pt x="436418" y="592910"/>
                    <a:pt x="425878" y="592910"/>
                  </a:cubicBezTo>
                  <a:cubicBezTo>
                    <a:pt x="355612" y="592910"/>
                    <a:pt x="288859" y="592910"/>
                    <a:pt x="222808" y="59291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10041F8-2567-421D-9453-08B87EA2424A}"/>
                </a:ext>
              </a:extLst>
            </p:cNvPr>
            <p:cNvSpPr/>
            <p:nvPr/>
          </p:nvSpPr>
          <p:spPr>
            <a:xfrm>
              <a:off x="6101050" y="-14380"/>
              <a:ext cx="1026185" cy="769640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E66E79E-41F8-4AF7-8823-7194965B5FF1}"/>
                </a:ext>
              </a:extLst>
            </p:cNvPr>
            <p:cNvSpPr/>
            <p:nvPr/>
          </p:nvSpPr>
          <p:spPr>
            <a:xfrm>
              <a:off x="5861352" y="6085772"/>
              <a:ext cx="1026185" cy="757423"/>
            </a:xfrm>
            <a:custGeom>
              <a:avLst/>
              <a:gdLst>
                <a:gd name="connsiteX0" fmla="*/ 368817 w 590237"/>
                <a:gd name="connsiteY0" fmla="*/ 441448 h 435651"/>
                <a:gd name="connsiteX1" fmla="*/ 166450 w 590237"/>
                <a:gd name="connsiteY1" fmla="*/ 441448 h 435651"/>
                <a:gd name="connsiteX2" fmla="*/ 148180 w 590237"/>
                <a:gd name="connsiteY2" fmla="*/ 423882 h 435651"/>
                <a:gd name="connsiteX3" fmla="*/ 148883 w 590237"/>
                <a:gd name="connsiteY3" fmla="*/ 308645 h 435651"/>
                <a:gd name="connsiteX4" fmla="*/ 140451 w 590237"/>
                <a:gd name="connsiteY4" fmla="*/ 277728 h 435651"/>
                <a:gd name="connsiteX5" fmla="*/ 106723 w 590237"/>
                <a:gd name="connsiteY5" fmla="*/ 276322 h 435651"/>
                <a:gd name="connsiteX6" fmla="*/ 16782 w 590237"/>
                <a:gd name="connsiteY6" fmla="*/ 274917 h 435651"/>
                <a:gd name="connsiteX7" fmla="*/ 26619 w 590237"/>
                <a:gd name="connsiteY7" fmla="*/ 155465 h 435651"/>
                <a:gd name="connsiteX8" fmla="*/ 102507 w 590237"/>
                <a:gd name="connsiteY8" fmla="*/ 157572 h 435651"/>
                <a:gd name="connsiteX9" fmla="*/ 126398 w 590237"/>
                <a:gd name="connsiteY9" fmla="*/ 175139 h 435651"/>
                <a:gd name="connsiteX10" fmla="*/ 148883 w 590237"/>
                <a:gd name="connsiteY10" fmla="*/ 137898 h 435651"/>
                <a:gd name="connsiteX11" fmla="*/ 148180 w 590237"/>
                <a:gd name="connsiteY11" fmla="*/ 25472 h 435651"/>
                <a:gd name="connsiteX12" fmla="*/ 172773 w 590237"/>
                <a:gd name="connsiteY12" fmla="*/ 176 h 435651"/>
                <a:gd name="connsiteX13" fmla="*/ 290821 w 590237"/>
                <a:gd name="connsiteY13" fmla="*/ 176 h 435651"/>
                <a:gd name="connsiteX14" fmla="*/ 332278 w 590237"/>
                <a:gd name="connsiteY14" fmla="*/ 22661 h 435651"/>
                <a:gd name="connsiteX15" fmla="*/ 328062 w 590237"/>
                <a:gd name="connsiteY15" fmla="*/ 57794 h 435651"/>
                <a:gd name="connsiteX16" fmla="*/ 303469 w 590237"/>
                <a:gd name="connsiteY16" fmla="*/ 111196 h 435651"/>
                <a:gd name="connsiteX17" fmla="*/ 381465 w 590237"/>
                <a:gd name="connsiteY17" fmla="*/ 148438 h 435651"/>
                <a:gd name="connsiteX18" fmla="*/ 439083 w 590237"/>
                <a:gd name="connsiteY18" fmla="*/ 100656 h 435651"/>
                <a:gd name="connsiteX19" fmla="*/ 418706 w 590237"/>
                <a:gd name="connsiteY19" fmla="*/ 64118 h 435651"/>
                <a:gd name="connsiteX20" fmla="*/ 401842 w 590237"/>
                <a:gd name="connsiteY20" fmla="*/ 31093 h 435651"/>
                <a:gd name="connsiteX21" fmla="*/ 437678 w 590237"/>
                <a:gd name="connsiteY21" fmla="*/ 878 h 435651"/>
                <a:gd name="connsiteX22" fmla="*/ 580319 w 590237"/>
                <a:gd name="connsiteY22" fmla="*/ 176 h 435651"/>
                <a:gd name="connsiteX23" fmla="*/ 590859 w 590237"/>
                <a:gd name="connsiteY23" fmla="*/ 14229 h 435651"/>
                <a:gd name="connsiteX24" fmla="*/ 590859 w 590237"/>
                <a:gd name="connsiteY24" fmla="*/ 142816 h 435651"/>
                <a:gd name="connsiteX25" fmla="*/ 569779 w 590237"/>
                <a:gd name="connsiteY25" fmla="*/ 182166 h 435651"/>
                <a:gd name="connsiteX26" fmla="*/ 532537 w 590237"/>
                <a:gd name="connsiteY26" fmla="*/ 178652 h 435651"/>
                <a:gd name="connsiteX27" fmla="*/ 486864 w 590237"/>
                <a:gd name="connsiteY27" fmla="*/ 152654 h 435651"/>
                <a:gd name="connsiteX28" fmla="*/ 442596 w 590237"/>
                <a:gd name="connsiteY28" fmla="*/ 209569 h 435651"/>
                <a:gd name="connsiteX29" fmla="*/ 462271 w 590237"/>
                <a:gd name="connsiteY29" fmla="*/ 274917 h 435651"/>
                <a:gd name="connsiteX30" fmla="*/ 526213 w 590237"/>
                <a:gd name="connsiteY30" fmla="*/ 270701 h 435651"/>
                <a:gd name="connsiteX31" fmla="*/ 556428 w 590237"/>
                <a:gd name="connsiteY31" fmla="*/ 253135 h 435651"/>
                <a:gd name="connsiteX32" fmla="*/ 588048 w 590237"/>
                <a:gd name="connsiteY32" fmla="*/ 287565 h 435651"/>
                <a:gd name="connsiteX33" fmla="*/ 590156 w 590237"/>
                <a:gd name="connsiteY33" fmla="*/ 432314 h 435651"/>
                <a:gd name="connsiteX34" fmla="*/ 569076 w 590237"/>
                <a:gd name="connsiteY34" fmla="*/ 441448 h 435651"/>
                <a:gd name="connsiteX35" fmla="*/ 368817 w 590237"/>
                <a:gd name="connsiteY35" fmla="*/ 441448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435651">
                  <a:moveTo>
                    <a:pt x="368817" y="441448"/>
                  </a:moveTo>
                  <a:cubicBezTo>
                    <a:pt x="301361" y="441448"/>
                    <a:pt x="233905" y="440746"/>
                    <a:pt x="166450" y="441448"/>
                  </a:cubicBezTo>
                  <a:cubicBezTo>
                    <a:pt x="152396" y="441448"/>
                    <a:pt x="147478" y="438638"/>
                    <a:pt x="148180" y="423882"/>
                  </a:cubicBezTo>
                  <a:cubicBezTo>
                    <a:pt x="149586" y="385235"/>
                    <a:pt x="148180" y="347292"/>
                    <a:pt x="148883" y="308645"/>
                  </a:cubicBezTo>
                  <a:cubicBezTo>
                    <a:pt x="148883" y="297402"/>
                    <a:pt x="148180" y="286862"/>
                    <a:pt x="140451" y="277728"/>
                  </a:cubicBezTo>
                  <a:cubicBezTo>
                    <a:pt x="129208" y="264377"/>
                    <a:pt x="120776" y="258756"/>
                    <a:pt x="106723" y="276322"/>
                  </a:cubicBezTo>
                  <a:cubicBezTo>
                    <a:pt x="77211" y="312159"/>
                    <a:pt x="46294" y="310753"/>
                    <a:pt x="16782" y="274917"/>
                  </a:cubicBezTo>
                  <a:cubicBezTo>
                    <a:pt x="-9216" y="243298"/>
                    <a:pt x="-4298" y="182868"/>
                    <a:pt x="26619" y="155465"/>
                  </a:cubicBezTo>
                  <a:cubicBezTo>
                    <a:pt x="54726" y="130871"/>
                    <a:pt x="77914" y="131574"/>
                    <a:pt x="102507" y="157572"/>
                  </a:cubicBezTo>
                  <a:cubicBezTo>
                    <a:pt x="109534" y="164599"/>
                    <a:pt x="112344" y="180760"/>
                    <a:pt x="126398" y="175139"/>
                  </a:cubicBezTo>
                  <a:cubicBezTo>
                    <a:pt x="141154" y="168815"/>
                    <a:pt x="148883" y="155465"/>
                    <a:pt x="148883" y="137898"/>
                  </a:cubicBezTo>
                  <a:cubicBezTo>
                    <a:pt x="148883" y="100656"/>
                    <a:pt x="150288" y="62713"/>
                    <a:pt x="148180" y="25472"/>
                  </a:cubicBezTo>
                  <a:cubicBezTo>
                    <a:pt x="147478" y="5797"/>
                    <a:pt x="151694" y="-1230"/>
                    <a:pt x="172773" y="176"/>
                  </a:cubicBezTo>
                  <a:cubicBezTo>
                    <a:pt x="212123" y="2283"/>
                    <a:pt x="251472" y="1581"/>
                    <a:pt x="290821" y="176"/>
                  </a:cubicBezTo>
                  <a:cubicBezTo>
                    <a:pt x="309793" y="-527"/>
                    <a:pt x="321738" y="8608"/>
                    <a:pt x="332278" y="22661"/>
                  </a:cubicBezTo>
                  <a:cubicBezTo>
                    <a:pt x="341413" y="35309"/>
                    <a:pt x="342116" y="46552"/>
                    <a:pt x="328062" y="57794"/>
                  </a:cubicBezTo>
                  <a:cubicBezTo>
                    <a:pt x="311901" y="71145"/>
                    <a:pt x="289416" y="83090"/>
                    <a:pt x="303469" y="111196"/>
                  </a:cubicBezTo>
                  <a:cubicBezTo>
                    <a:pt x="317522" y="139303"/>
                    <a:pt x="346332" y="152654"/>
                    <a:pt x="381465" y="148438"/>
                  </a:cubicBezTo>
                  <a:cubicBezTo>
                    <a:pt x="408166" y="144925"/>
                    <a:pt x="435570" y="123142"/>
                    <a:pt x="439083" y="100656"/>
                  </a:cubicBezTo>
                  <a:cubicBezTo>
                    <a:pt x="441894" y="83793"/>
                    <a:pt x="429949" y="73955"/>
                    <a:pt x="418706" y="64118"/>
                  </a:cubicBezTo>
                  <a:cubicBezTo>
                    <a:pt x="408869" y="55686"/>
                    <a:pt x="394113" y="48660"/>
                    <a:pt x="401842" y="31093"/>
                  </a:cubicBezTo>
                  <a:cubicBezTo>
                    <a:pt x="408869" y="15634"/>
                    <a:pt x="419409" y="1581"/>
                    <a:pt x="437678" y="878"/>
                  </a:cubicBezTo>
                  <a:cubicBezTo>
                    <a:pt x="485459" y="-527"/>
                    <a:pt x="532537" y="176"/>
                    <a:pt x="580319" y="176"/>
                  </a:cubicBezTo>
                  <a:cubicBezTo>
                    <a:pt x="591561" y="176"/>
                    <a:pt x="590859" y="6500"/>
                    <a:pt x="590859" y="14229"/>
                  </a:cubicBezTo>
                  <a:cubicBezTo>
                    <a:pt x="590859" y="57092"/>
                    <a:pt x="590859" y="99954"/>
                    <a:pt x="590859" y="142816"/>
                  </a:cubicBezTo>
                  <a:cubicBezTo>
                    <a:pt x="590859" y="159680"/>
                    <a:pt x="582427" y="172328"/>
                    <a:pt x="569779" y="182166"/>
                  </a:cubicBezTo>
                  <a:cubicBezTo>
                    <a:pt x="556428" y="192706"/>
                    <a:pt x="544483" y="193408"/>
                    <a:pt x="532537" y="178652"/>
                  </a:cubicBezTo>
                  <a:cubicBezTo>
                    <a:pt x="521295" y="163896"/>
                    <a:pt x="510052" y="144222"/>
                    <a:pt x="486864" y="152654"/>
                  </a:cubicBezTo>
                  <a:cubicBezTo>
                    <a:pt x="460866" y="161788"/>
                    <a:pt x="444704" y="180760"/>
                    <a:pt x="442596" y="209569"/>
                  </a:cubicBezTo>
                  <a:cubicBezTo>
                    <a:pt x="441191" y="234163"/>
                    <a:pt x="442596" y="256648"/>
                    <a:pt x="462271" y="274917"/>
                  </a:cubicBezTo>
                  <a:cubicBezTo>
                    <a:pt x="488270" y="298105"/>
                    <a:pt x="503026" y="297402"/>
                    <a:pt x="526213" y="270701"/>
                  </a:cubicBezTo>
                  <a:cubicBezTo>
                    <a:pt x="533943" y="261567"/>
                    <a:pt x="539564" y="247513"/>
                    <a:pt x="556428" y="253135"/>
                  </a:cubicBezTo>
                  <a:cubicBezTo>
                    <a:pt x="572589" y="258756"/>
                    <a:pt x="587345" y="269999"/>
                    <a:pt x="588048" y="287565"/>
                  </a:cubicBezTo>
                  <a:cubicBezTo>
                    <a:pt x="590156" y="336049"/>
                    <a:pt x="590156" y="384533"/>
                    <a:pt x="590156" y="432314"/>
                  </a:cubicBezTo>
                  <a:cubicBezTo>
                    <a:pt x="590156" y="447773"/>
                    <a:pt x="576805" y="440746"/>
                    <a:pt x="569076" y="441448"/>
                  </a:cubicBezTo>
                  <a:cubicBezTo>
                    <a:pt x="502323" y="441448"/>
                    <a:pt x="435570" y="441448"/>
                    <a:pt x="368817" y="441448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6C1F228-AB38-4C91-B4DF-EECF60A8C4BD}"/>
                </a:ext>
              </a:extLst>
            </p:cNvPr>
            <p:cNvSpPr/>
            <p:nvPr/>
          </p:nvSpPr>
          <p:spPr>
            <a:xfrm>
              <a:off x="4562422" y="743022"/>
              <a:ext cx="769640" cy="1026186"/>
            </a:xfrm>
            <a:custGeom>
              <a:avLst/>
              <a:gdLst>
                <a:gd name="connsiteX0" fmla="*/ 1580 w 442678"/>
                <a:gd name="connsiteY0" fmla="*/ 362575 h 590237"/>
                <a:gd name="connsiteX1" fmla="*/ 1580 w 442678"/>
                <a:gd name="connsiteY1" fmla="*/ 299335 h 590237"/>
                <a:gd name="connsiteX2" fmla="*/ 27579 w 442678"/>
                <a:gd name="connsiteY2" fmla="*/ 257175 h 590237"/>
                <a:gd name="connsiteX3" fmla="*/ 56388 w 442678"/>
                <a:gd name="connsiteY3" fmla="*/ 259986 h 590237"/>
                <a:gd name="connsiteX4" fmla="*/ 130871 w 442678"/>
                <a:gd name="connsiteY4" fmla="*/ 274039 h 590237"/>
                <a:gd name="connsiteX5" fmla="*/ 132979 w 442678"/>
                <a:gd name="connsiteY5" fmla="*/ 171450 h 590237"/>
                <a:gd name="connsiteX6" fmla="*/ 64820 w 442678"/>
                <a:gd name="connsiteY6" fmla="*/ 172855 h 590237"/>
                <a:gd name="connsiteX7" fmla="*/ 34606 w 442678"/>
                <a:gd name="connsiteY7" fmla="*/ 189719 h 590237"/>
                <a:gd name="connsiteX8" fmla="*/ 2986 w 442678"/>
                <a:gd name="connsiteY8" fmla="*/ 152478 h 590237"/>
                <a:gd name="connsiteX9" fmla="*/ 2283 w 442678"/>
                <a:gd name="connsiteY9" fmla="*/ 12648 h 590237"/>
                <a:gd name="connsiteX10" fmla="*/ 17742 w 442678"/>
                <a:gd name="connsiteY10" fmla="*/ 0 h 590237"/>
                <a:gd name="connsiteX11" fmla="*/ 146329 w 442678"/>
                <a:gd name="connsiteY11" fmla="*/ 0 h 590237"/>
                <a:gd name="connsiteX12" fmla="*/ 184976 w 442678"/>
                <a:gd name="connsiteY12" fmla="*/ 22485 h 590237"/>
                <a:gd name="connsiteX13" fmla="*/ 180760 w 442678"/>
                <a:gd name="connsiteY13" fmla="*/ 59726 h 590237"/>
                <a:gd name="connsiteX14" fmla="*/ 155464 w 442678"/>
                <a:gd name="connsiteY14" fmla="*/ 105400 h 590237"/>
                <a:gd name="connsiteX15" fmla="*/ 212380 w 442678"/>
                <a:gd name="connsiteY15" fmla="*/ 148262 h 590237"/>
                <a:gd name="connsiteX16" fmla="*/ 281241 w 442678"/>
                <a:gd name="connsiteY16" fmla="*/ 123669 h 590237"/>
                <a:gd name="connsiteX17" fmla="*/ 276322 w 442678"/>
                <a:gd name="connsiteY17" fmla="*/ 67456 h 590237"/>
                <a:gd name="connsiteX18" fmla="*/ 256648 w 442678"/>
                <a:gd name="connsiteY18" fmla="*/ 30917 h 590237"/>
                <a:gd name="connsiteX19" fmla="*/ 300915 w 442678"/>
                <a:gd name="connsiteY19" fmla="*/ 0 h 590237"/>
                <a:gd name="connsiteX20" fmla="*/ 429503 w 442678"/>
                <a:gd name="connsiteY20" fmla="*/ 0 h 590237"/>
                <a:gd name="connsiteX21" fmla="*/ 445664 w 442678"/>
                <a:gd name="connsiteY21" fmla="*/ 15459 h 590237"/>
                <a:gd name="connsiteX22" fmla="*/ 444961 w 442678"/>
                <a:gd name="connsiteY22" fmla="*/ 144046 h 590237"/>
                <a:gd name="connsiteX23" fmla="*/ 425287 w 442678"/>
                <a:gd name="connsiteY23" fmla="*/ 181990 h 590237"/>
                <a:gd name="connsiteX24" fmla="*/ 383830 w 442678"/>
                <a:gd name="connsiteY24" fmla="*/ 177774 h 590237"/>
                <a:gd name="connsiteX25" fmla="*/ 339562 w 442678"/>
                <a:gd name="connsiteY25" fmla="*/ 153884 h 590237"/>
                <a:gd name="connsiteX26" fmla="*/ 296699 w 442678"/>
                <a:gd name="connsiteY26" fmla="*/ 205881 h 590237"/>
                <a:gd name="connsiteX27" fmla="*/ 319887 w 442678"/>
                <a:gd name="connsiteY27" fmla="*/ 279660 h 590237"/>
                <a:gd name="connsiteX28" fmla="*/ 376100 w 442678"/>
                <a:gd name="connsiteY28" fmla="*/ 276147 h 590237"/>
                <a:gd name="connsiteX29" fmla="*/ 409126 w 442678"/>
                <a:gd name="connsiteY29" fmla="*/ 254364 h 590237"/>
                <a:gd name="connsiteX30" fmla="*/ 443556 w 442678"/>
                <a:gd name="connsiteY30" fmla="*/ 298632 h 590237"/>
                <a:gd name="connsiteX31" fmla="*/ 444259 w 442678"/>
                <a:gd name="connsiteY31" fmla="*/ 430030 h 590237"/>
                <a:gd name="connsiteX32" fmla="*/ 425989 w 442678"/>
                <a:gd name="connsiteY32" fmla="*/ 442678 h 590237"/>
                <a:gd name="connsiteX33" fmla="*/ 307942 w 442678"/>
                <a:gd name="connsiteY33" fmla="*/ 442678 h 590237"/>
                <a:gd name="connsiteX34" fmla="*/ 279835 w 442678"/>
                <a:gd name="connsiteY34" fmla="*/ 450408 h 590237"/>
                <a:gd name="connsiteX35" fmla="*/ 278430 w 442678"/>
                <a:gd name="connsiteY35" fmla="*/ 486244 h 590237"/>
                <a:gd name="connsiteX36" fmla="*/ 281241 w 442678"/>
                <a:gd name="connsiteY36" fmla="*/ 571266 h 590237"/>
                <a:gd name="connsiteX37" fmla="*/ 150545 w 442678"/>
                <a:gd name="connsiteY37" fmla="*/ 558618 h 590237"/>
                <a:gd name="connsiteX38" fmla="*/ 157572 w 442678"/>
                <a:gd name="connsiteY38" fmla="*/ 491162 h 590237"/>
                <a:gd name="connsiteX39" fmla="*/ 175139 w 442678"/>
                <a:gd name="connsiteY39" fmla="*/ 464461 h 590237"/>
                <a:gd name="connsiteX40" fmla="*/ 137195 w 442678"/>
                <a:gd name="connsiteY40" fmla="*/ 443381 h 590237"/>
                <a:gd name="connsiteX41" fmla="*/ 21958 w 442678"/>
                <a:gd name="connsiteY41" fmla="*/ 444084 h 590237"/>
                <a:gd name="connsiteX42" fmla="*/ 175 w 442678"/>
                <a:gd name="connsiteY42" fmla="*/ 423706 h 590237"/>
                <a:gd name="connsiteX43" fmla="*/ 1580 w 442678"/>
                <a:gd name="connsiteY43" fmla="*/ 3625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2678" h="590237">
                  <a:moveTo>
                    <a:pt x="1580" y="362575"/>
                  </a:moveTo>
                  <a:cubicBezTo>
                    <a:pt x="1580" y="341495"/>
                    <a:pt x="2283" y="320415"/>
                    <a:pt x="1580" y="299335"/>
                  </a:cubicBezTo>
                  <a:cubicBezTo>
                    <a:pt x="878" y="279660"/>
                    <a:pt x="12823" y="267012"/>
                    <a:pt x="27579" y="257175"/>
                  </a:cubicBezTo>
                  <a:cubicBezTo>
                    <a:pt x="37416" y="250851"/>
                    <a:pt x="46551" y="250851"/>
                    <a:pt x="56388" y="259986"/>
                  </a:cubicBezTo>
                  <a:cubicBezTo>
                    <a:pt x="94332" y="297227"/>
                    <a:pt x="105575" y="298632"/>
                    <a:pt x="130871" y="274039"/>
                  </a:cubicBezTo>
                  <a:cubicBezTo>
                    <a:pt x="156869" y="248041"/>
                    <a:pt x="157572" y="198854"/>
                    <a:pt x="132979" y="171450"/>
                  </a:cubicBezTo>
                  <a:cubicBezTo>
                    <a:pt x="108385" y="144749"/>
                    <a:pt x="88711" y="144749"/>
                    <a:pt x="64820" y="172855"/>
                  </a:cubicBezTo>
                  <a:cubicBezTo>
                    <a:pt x="57091" y="181990"/>
                    <a:pt x="50767" y="196043"/>
                    <a:pt x="34606" y="189719"/>
                  </a:cubicBezTo>
                  <a:cubicBezTo>
                    <a:pt x="17742" y="183395"/>
                    <a:pt x="3689" y="170747"/>
                    <a:pt x="2986" y="152478"/>
                  </a:cubicBezTo>
                  <a:cubicBezTo>
                    <a:pt x="1580" y="106102"/>
                    <a:pt x="2283" y="59726"/>
                    <a:pt x="2283" y="12648"/>
                  </a:cubicBezTo>
                  <a:cubicBezTo>
                    <a:pt x="2283" y="703"/>
                    <a:pt x="8607" y="0"/>
                    <a:pt x="17742" y="0"/>
                  </a:cubicBezTo>
                  <a:cubicBezTo>
                    <a:pt x="60604" y="0"/>
                    <a:pt x="103467" y="0"/>
                    <a:pt x="146329" y="0"/>
                  </a:cubicBezTo>
                  <a:cubicBezTo>
                    <a:pt x="163193" y="0"/>
                    <a:pt x="175139" y="9135"/>
                    <a:pt x="184976" y="22485"/>
                  </a:cubicBezTo>
                  <a:cubicBezTo>
                    <a:pt x="195516" y="36539"/>
                    <a:pt x="195516" y="47781"/>
                    <a:pt x="180760" y="59726"/>
                  </a:cubicBezTo>
                  <a:cubicBezTo>
                    <a:pt x="166004" y="70969"/>
                    <a:pt x="147032" y="82212"/>
                    <a:pt x="155464" y="105400"/>
                  </a:cubicBezTo>
                  <a:cubicBezTo>
                    <a:pt x="165301" y="131398"/>
                    <a:pt x="183570" y="146857"/>
                    <a:pt x="212380" y="148262"/>
                  </a:cubicBezTo>
                  <a:cubicBezTo>
                    <a:pt x="239081" y="149668"/>
                    <a:pt x="262972" y="146857"/>
                    <a:pt x="281241" y="123669"/>
                  </a:cubicBezTo>
                  <a:cubicBezTo>
                    <a:pt x="298807" y="100481"/>
                    <a:pt x="298105" y="87131"/>
                    <a:pt x="276322" y="67456"/>
                  </a:cubicBezTo>
                  <a:cubicBezTo>
                    <a:pt x="265079" y="57619"/>
                    <a:pt x="246810" y="50592"/>
                    <a:pt x="256648" y="30917"/>
                  </a:cubicBezTo>
                  <a:cubicBezTo>
                    <a:pt x="265079" y="12648"/>
                    <a:pt x="279835" y="0"/>
                    <a:pt x="300915" y="0"/>
                  </a:cubicBezTo>
                  <a:cubicBezTo>
                    <a:pt x="343778" y="0"/>
                    <a:pt x="386640" y="0"/>
                    <a:pt x="429503" y="0"/>
                  </a:cubicBezTo>
                  <a:cubicBezTo>
                    <a:pt x="441448" y="0"/>
                    <a:pt x="445664" y="2811"/>
                    <a:pt x="445664" y="15459"/>
                  </a:cubicBezTo>
                  <a:cubicBezTo>
                    <a:pt x="444961" y="58321"/>
                    <a:pt x="445664" y="101184"/>
                    <a:pt x="444961" y="144046"/>
                  </a:cubicBezTo>
                  <a:cubicBezTo>
                    <a:pt x="444961" y="159505"/>
                    <a:pt x="437232" y="171450"/>
                    <a:pt x="425287" y="181990"/>
                  </a:cubicBezTo>
                  <a:cubicBezTo>
                    <a:pt x="409828" y="194638"/>
                    <a:pt x="397180" y="196043"/>
                    <a:pt x="383830" y="177774"/>
                  </a:cubicBezTo>
                  <a:cubicBezTo>
                    <a:pt x="373290" y="163018"/>
                    <a:pt x="361345" y="145452"/>
                    <a:pt x="339562" y="153884"/>
                  </a:cubicBezTo>
                  <a:cubicBezTo>
                    <a:pt x="316374" y="162315"/>
                    <a:pt x="299510" y="178477"/>
                    <a:pt x="296699" y="205881"/>
                  </a:cubicBezTo>
                  <a:cubicBezTo>
                    <a:pt x="293186" y="233987"/>
                    <a:pt x="295294" y="260688"/>
                    <a:pt x="319887" y="279660"/>
                  </a:cubicBezTo>
                  <a:cubicBezTo>
                    <a:pt x="343075" y="297930"/>
                    <a:pt x="355723" y="296524"/>
                    <a:pt x="376100" y="276147"/>
                  </a:cubicBezTo>
                  <a:cubicBezTo>
                    <a:pt x="385235" y="267012"/>
                    <a:pt x="390154" y="248041"/>
                    <a:pt x="409126" y="254364"/>
                  </a:cubicBezTo>
                  <a:cubicBezTo>
                    <a:pt x="429503" y="261391"/>
                    <a:pt x="442854" y="276850"/>
                    <a:pt x="443556" y="298632"/>
                  </a:cubicBezTo>
                  <a:cubicBezTo>
                    <a:pt x="444961" y="342197"/>
                    <a:pt x="443556" y="386465"/>
                    <a:pt x="444259" y="430030"/>
                  </a:cubicBezTo>
                  <a:cubicBezTo>
                    <a:pt x="444259" y="444786"/>
                    <a:pt x="435124" y="442678"/>
                    <a:pt x="425989" y="442678"/>
                  </a:cubicBezTo>
                  <a:cubicBezTo>
                    <a:pt x="386640" y="442678"/>
                    <a:pt x="347291" y="442678"/>
                    <a:pt x="307942" y="442678"/>
                  </a:cubicBezTo>
                  <a:cubicBezTo>
                    <a:pt x="297402" y="442678"/>
                    <a:pt x="288268" y="443381"/>
                    <a:pt x="279835" y="450408"/>
                  </a:cubicBezTo>
                  <a:cubicBezTo>
                    <a:pt x="265782" y="461650"/>
                    <a:pt x="259458" y="470785"/>
                    <a:pt x="278430" y="486244"/>
                  </a:cubicBezTo>
                  <a:cubicBezTo>
                    <a:pt x="312158" y="512945"/>
                    <a:pt x="312158" y="541051"/>
                    <a:pt x="281241" y="571266"/>
                  </a:cubicBezTo>
                  <a:cubicBezTo>
                    <a:pt x="245405" y="606399"/>
                    <a:pt x="180057" y="600075"/>
                    <a:pt x="150545" y="558618"/>
                  </a:cubicBezTo>
                  <a:cubicBezTo>
                    <a:pt x="132276" y="532619"/>
                    <a:pt x="134384" y="513647"/>
                    <a:pt x="157572" y="491162"/>
                  </a:cubicBezTo>
                  <a:cubicBezTo>
                    <a:pt x="165301" y="483433"/>
                    <a:pt x="182868" y="479920"/>
                    <a:pt x="175139" y="464461"/>
                  </a:cubicBezTo>
                  <a:cubicBezTo>
                    <a:pt x="168112" y="449705"/>
                    <a:pt x="154761" y="442678"/>
                    <a:pt x="137195" y="443381"/>
                  </a:cubicBezTo>
                  <a:cubicBezTo>
                    <a:pt x="98548" y="444084"/>
                    <a:pt x="60604" y="442678"/>
                    <a:pt x="21958" y="444084"/>
                  </a:cubicBezTo>
                  <a:cubicBezTo>
                    <a:pt x="5797" y="444786"/>
                    <a:pt x="-1230" y="441976"/>
                    <a:pt x="175" y="423706"/>
                  </a:cubicBezTo>
                  <a:cubicBezTo>
                    <a:pt x="2986" y="402627"/>
                    <a:pt x="1580" y="382249"/>
                    <a:pt x="1580" y="36257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F6D3EB7-632A-4C58-B613-F50FC1C05295}"/>
                </a:ext>
              </a:extLst>
            </p:cNvPr>
            <p:cNvSpPr/>
            <p:nvPr/>
          </p:nvSpPr>
          <p:spPr>
            <a:xfrm>
              <a:off x="6098046" y="482287"/>
              <a:ext cx="769640" cy="1026186"/>
            </a:xfrm>
            <a:custGeom>
              <a:avLst/>
              <a:gdLst>
                <a:gd name="connsiteX0" fmla="*/ 363277 w 442678"/>
                <a:gd name="connsiteY0" fmla="*/ 590663 h 590237"/>
                <a:gd name="connsiteX1" fmla="*/ 300037 w 442678"/>
                <a:gd name="connsiteY1" fmla="*/ 590663 h 590237"/>
                <a:gd name="connsiteX2" fmla="*/ 262094 w 442678"/>
                <a:gd name="connsiteY2" fmla="*/ 572393 h 590237"/>
                <a:gd name="connsiteX3" fmla="*/ 266310 w 442678"/>
                <a:gd name="connsiteY3" fmla="*/ 530937 h 590237"/>
                <a:gd name="connsiteX4" fmla="*/ 290200 w 442678"/>
                <a:gd name="connsiteY4" fmla="*/ 486669 h 590237"/>
                <a:gd name="connsiteX5" fmla="*/ 241014 w 442678"/>
                <a:gd name="connsiteY5" fmla="*/ 444509 h 590237"/>
                <a:gd name="connsiteX6" fmla="*/ 167937 w 442678"/>
                <a:gd name="connsiteY6" fmla="*/ 464183 h 590237"/>
                <a:gd name="connsiteX7" fmla="*/ 170747 w 442678"/>
                <a:gd name="connsiteY7" fmla="*/ 526720 h 590237"/>
                <a:gd name="connsiteX8" fmla="*/ 189719 w 442678"/>
                <a:gd name="connsiteY8" fmla="*/ 558340 h 590237"/>
                <a:gd name="connsiteX9" fmla="*/ 146857 w 442678"/>
                <a:gd name="connsiteY9" fmla="*/ 591365 h 590237"/>
                <a:gd name="connsiteX10" fmla="*/ 15458 w 442678"/>
                <a:gd name="connsiteY10" fmla="*/ 592068 h 590237"/>
                <a:gd name="connsiteX11" fmla="*/ 702 w 442678"/>
                <a:gd name="connsiteY11" fmla="*/ 576610 h 590237"/>
                <a:gd name="connsiteX12" fmla="*/ 702 w 442678"/>
                <a:gd name="connsiteY12" fmla="*/ 448022 h 590237"/>
                <a:gd name="connsiteX13" fmla="*/ 26701 w 442678"/>
                <a:gd name="connsiteY13" fmla="*/ 405862 h 590237"/>
                <a:gd name="connsiteX14" fmla="*/ 55510 w 442678"/>
                <a:gd name="connsiteY14" fmla="*/ 410078 h 590237"/>
                <a:gd name="connsiteX15" fmla="*/ 127885 w 442678"/>
                <a:gd name="connsiteY15" fmla="*/ 424834 h 590237"/>
                <a:gd name="connsiteX16" fmla="*/ 132803 w 442678"/>
                <a:gd name="connsiteY16" fmla="*/ 322948 h 590237"/>
                <a:gd name="connsiteX17" fmla="*/ 63240 w 442678"/>
                <a:gd name="connsiteY17" fmla="*/ 322245 h 590237"/>
                <a:gd name="connsiteX18" fmla="*/ 33025 w 442678"/>
                <a:gd name="connsiteY18" fmla="*/ 338406 h 590237"/>
                <a:gd name="connsiteX19" fmla="*/ 1405 w 442678"/>
                <a:gd name="connsiteY19" fmla="*/ 301165 h 590237"/>
                <a:gd name="connsiteX20" fmla="*/ 0 w 442678"/>
                <a:gd name="connsiteY20" fmla="*/ 161335 h 590237"/>
                <a:gd name="connsiteX21" fmla="*/ 16161 w 442678"/>
                <a:gd name="connsiteY21" fmla="*/ 150093 h 590237"/>
                <a:gd name="connsiteX22" fmla="*/ 131398 w 442678"/>
                <a:gd name="connsiteY22" fmla="*/ 150093 h 590237"/>
                <a:gd name="connsiteX23" fmla="*/ 158099 w 442678"/>
                <a:gd name="connsiteY23" fmla="*/ 145877 h 590237"/>
                <a:gd name="connsiteX24" fmla="*/ 163018 w 442678"/>
                <a:gd name="connsiteY24" fmla="*/ 107230 h 590237"/>
                <a:gd name="connsiteX25" fmla="*/ 160910 w 442678"/>
                <a:gd name="connsiteY25" fmla="*/ 22208 h 590237"/>
                <a:gd name="connsiteX26" fmla="*/ 289497 w 442678"/>
                <a:gd name="connsiteY26" fmla="*/ 32748 h 590237"/>
                <a:gd name="connsiteX27" fmla="*/ 283876 w 442678"/>
                <a:gd name="connsiteY27" fmla="*/ 103014 h 590237"/>
                <a:gd name="connsiteX28" fmla="*/ 267012 w 442678"/>
                <a:gd name="connsiteY28" fmla="*/ 129013 h 590237"/>
                <a:gd name="connsiteX29" fmla="*/ 304956 w 442678"/>
                <a:gd name="connsiteY29" fmla="*/ 150795 h 590237"/>
                <a:gd name="connsiteX30" fmla="*/ 420193 w 442678"/>
                <a:gd name="connsiteY30" fmla="*/ 150093 h 590237"/>
                <a:gd name="connsiteX31" fmla="*/ 443381 w 442678"/>
                <a:gd name="connsiteY31" fmla="*/ 172578 h 590237"/>
                <a:gd name="connsiteX32" fmla="*/ 442678 w 442678"/>
                <a:gd name="connsiteY32" fmla="*/ 285004 h 590237"/>
                <a:gd name="connsiteX33" fmla="*/ 427220 w 442678"/>
                <a:gd name="connsiteY33" fmla="*/ 327164 h 590237"/>
                <a:gd name="connsiteX34" fmla="*/ 380844 w 442678"/>
                <a:gd name="connsiteY34" fmla="*/ 325056 h 590237"/>
                <a:gd name="connsiteX35" fmla="*/ 338684 w 442678"/>
                <a:gd name="connsiteY35" fmla="*/ 302571 h 590237"/>
                <a:gd name="connsiteX36" fmla="*/ 295821 w 442678"/>
                <a:gd name="connsiteY36" fmla="*/ 351054 h 590237"/>
                <a:gd name="connsiteX37" fmla="*/ 320415 w 442678"/>
                <a:gd name="connsiteY37" fmla="*/ 429753 h 590237"/>
                <a:gd name="connsiteX38" fmla="*/ 374520 w 442678"/>
                <a:gd name="connsiteY38" fmla="*/ 424834 h 590237"/>
                <a:gd name="connsiteX39" fmla="*/ 410356 w 442678"/>
                <a:gd name="connsiteY39" fmla="*/ 403754 h 590237"/>
                <a:gd name="connsiteX40" fmla="*/ 442678 w 442678"/>
                <a:gd name="connsiteY40" fmla="*/ 450130 h 590237"/>
                <a:gd name="connsiteX41" fmla="*/ 443381 w 442678"/>
                <a:gd name="connsiteY41" fmla="*/ 575907 h 590237"/>
                <a:gd name="connsiteX42" fmla="*/ 427922 w 442678"/>
                <a:gd name="connsiteY42" fmla="*/ 591365 h 590237"/>
                <a:gd name="connsiteX43" fmla="*/ 363277 w 442678"/>
                <a:gd name="connsiteY43" fmla="*/ 590663 h 590237"/>
                <a:gd name="connsiteX44" fmla="*/ 363277 w 442678"/>
                <a:gd name="connsiteY44" fmla="*/ 59066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2678" h="590237">
                  <a:moveTo>
                    <a:pt x="363277" y="590663"/>
                  </a:moveTo>
                  <a:cubicBezTo>
                    <a:pt x="342197" y="590663"/>
                    <a:pt x="321117" y="590663"/>
                    <a:pt x="300037" y="590663"/>
                  </a:cubicBezTo>
                  <a:cubicBezTo>
                    <a:pt x="283876" y="590663"/>
                    <a:pt x="271931" y="583636"/>
                    <a:pt x="262094" y="572393"/>
                  </a:cubicBezTo>
                  <a:cubicBezTo>
                    <a:pt x="249446" y="556935"/>
                    <a:pt x="248743" y="543584"/>
                    <a:pt x="266310" y="530937"/>
                  </a:cubicBezTo>
                  <a:cubicBezTo>
                    <a:pt x="281066" y="520397"/>
                    <a:pt x="298632" y="508451"/>
                    <a:pt x="290200" y="486669"/>
                  </a:cubicBezTo>
                  <a:cubicBezTo>
                    <a:pt x="281768" y="464886"/>
                    <a:pt x="266310" y="448022"/>
                    <a:pt x="241014" y="444509"/>
                  </a:cubicBezTo>
                  <a:cubicBezTo>
                    <a:pt x="214313" y="440996"/>
                    <a:pt x="188314" y="440996"/>
                    <a:pt x="167937" y="464183"/>
                  </a:cubicBezTo>
                  <a:cubicBezTo>
                    <a:pt x="146154" y="488777"/>
                    <a:pt x="146857" y="504235"/>
                    <a:pt x="170747" y="526720"/>
                  </a:cubicBezTo>
                  <a:cubicBezTo>
                    <a:pt x="179882" y="535152"/>
                    <a:pt x="197448" y="540071"/>
                    <a:pt x="189719" y="558340"/>
                  </a:cubicBezTo>
                  <a:cubicBezTo>
                    <a:pt x="181990" y="577312"/>
                    <a:pt x="169342" y="591365"/>
                    <a:pt x="146857" y="591365"/>
                  </a:cubicBezTo>
                  <a:cubicBezTo>
                    <a:pt x="103291" y="592068"/>
                    <a:pt x="59024" y="591365"/>
                    <a:pt x="15458" y="592068"/>
                  </a:cubicBezTo>
                  <a:cubicBezTo>
                    <a:pt x="2811" y="592068"/>
                    <a:pt x="0" y="587852"/>
                    <a:pt x="702" y="576610"/>
                  </a:cubicBezTo>
                  <a:cubicBezTo>
                    <a:pt x="1405" y="533747"/>
                    <a:pt x="1405" y="490885"/>
                    <a:pt x="702" y="448022"/>
                  </a:cubicBezTo>
                  <a:cubicBezTo>
                    <a:pt x="702" y="428347"/>
                    <a:pt x="11945" y="415699"/>
                    <a:pt x="26701" y="405862"/>
                  </a:cubicBezTo>
                  <a:cubicBezTo>
                    <a:pt x="36538" y="399538"/>
                    <a:pt x="45673" y="400241"/>
                    <a:pt x="55510" y="410078"/>
                  </a:cubicBezTo>
                  <a:cubicBezTo>
                    <a:pt x="93454" y="448022"/>
                    <a:pt x="101886" y="449427"/>
                    <a:pt x="127885" y="424834"/>
                  </a:cubicBezTo>
                  <a:cubicBezTo>
                    <a:pt x="154586" y="399538"/>
                    <a:pt x="157397" y="350352"/>
                    <a:pt x="132803" y="322948"/>
                  </a:cubicBezTo>
                  <a:cubicBezTo>
                    <a:pt x="106805" y="293436"/>
                    <a:pt x="89238" y="293436"/>
                    <a:pt x="63240" y="322245"/>
                  </a:cubicBezTo>
                  <a:cubicBezTo>
                    <a:pt x="55510" y="330677"/>
                    <a:pt x="50592" y="345433"/>
                    <a:pt x="33025" y="338406"/>
                  </a:cubicBezTo>
                  <a:cubicBezTo>
                    <a:pt x="15458" y="331380"/>
                    <a:pt x="2108" y="320137"/>
                    <a:pt x="1405" y="301165"/>
                  </a:cubicBezTo>
                  <a:cubicBezTo>
                    <a:pt x="0" y="254790"/>
                    <a:pt x="702" y="208414"/>
                    <a:pt x="0" y="161335"/>
                  </a:cubicBezTo>
                  <a:cubicBezTo>
                    <a:pt x="0" y="147985"/>
                    <a:pt x="8432" y="150093"/>
                    <a:pt x="16161" y="150093"/>
                  </a:cubicBezTo>
                  <a:cubicBezTo>
                    <a:pt x="54808" y="150093"/>
                    <a:pt x="92752" y="150093"/>
                    <a:pt x="131398" y="150093"/>
                  </a:cubicBezTo>
                  <a:cubicBezTo>
                    <a:pt x="140533" y="150093"/>
                    <a:pt x="149667" y="150795"/>
                    <a:pt x="158099" y="145877"/>
                  </a:cubicBezTo>
                  <a:cubicBezTo>
                    <a:pt x="179179" y="133931"/>
                    <a:pt x="180585" y="122689"/>
                    <a:pt x="163018" y="107230"/>
                  </a:cubicBezTo>
                  <a:cubicBezTo>
                    <a:pt x="129993" y="77718"/>
                    <a:pt x="129290" y="52422"/>
                    <a:pt x="160910" y="22208"/>
                  </a:cubicBezTo>
                  <a:cubicBezTo>
                    <a:pt x="196043" y="-11520"/>
                    <a:pt x="260688" y="-5899"/>
                    <a:pt x="289497" y="32748"/>
                  </a:cubicBezTo>
                  <a:cubicBezTo>
                    <a:pt x="309172" y="58746"/>
                    <a:pt x="306361" y="80529"/>
                    <a:pt x="283876" y="103014"/>
                  </a:cubicBezTo>
                  <a:cubicBezTo>
                    <a:pt x="276850" y="110041"/>
                    <a:pt x="257878" y="112149"/>
                    <a:pt x="267012" y="129013"/>
                  </a:cubicBezTo>
                  <a:cubicBezTo>
                    <a:pt x="274741" y="143769"/>
                    <a:pt x="287390" y="150795"/>
                    <a:pt x="304956" y="150795"/>
                  </a:cubicBezTo>
                  <a:cubicBezTo>
                    <a:pt x="343603" y="150093"/>
                    <a:pt x="381546" y="151498"/>
                    <a:pt x="420193" y="150093"/>
                  </a:cubicBezTo>
                  <a:cubicBezTo>
                    <a:pt x="437760" y="149390"/>
                    <a:pt x="444083" y="153606"/>
                    <a:pt x="443381" y="172578"/>
                  </a:cubicBezTo>
                  <a:cubicBezTo>
                    <a:pt x="441976" y="209819"/>
                    <a:pt x="442678" y="247763"/>
                    <a:pt x="442678" y="285004"/>
                  </a:cubicBezTo>
                  <a:cubicBezTo>
                    <a:pt x="442678" y="301165"/>
                    <a:pt x="439165" y="315219"/>
                    <a:pt x="427220" y="327164"/>
                  </a:cubicBezTo>
                  <a:cubicBezTo>
                    <a:pt x="408950" y="345433"/>
                    <a:pt x="397708" y="344731"/>
                    <a:pt x="380844" y="325056"/>
                  </a:cubicBezTo>
                  <a:cubicBezTo>
                    <a:pt x="369601" y="312408"/>
                    <a:pt x="359061" y="294841"/>
                    <a:pt x="338684" y="302571"/>
                  </a:cubicBezTo>
                  <a:cubicBezTo>
                    <a:pt x="316199" y="311003"/>
                    <a:pt x="299335" y="325759"/>
                    <a:pt x="295821" y="351054"/>
                  </a:cubicBezTo>
                  <a:cubicBezTo>
                    <a:pt x="291606" y="381269"/>
                    <a:pt x="293011" y="409376"/>
                    <a:pt x="320415" y="429753"/>
                  </a:cubicBezTo>
                  <a:cubicBezTo>
                    <a:pt x="342900" y="446617"/>
                    <a:pt x="355548" y="445211"/>
                    <a:pt x="374520" y="424834"/>
                  </a:cubicBezTo>
                  <a:cubicBezTo>
                    <a:pt x="384357" y="414294"/>
                    <a:pt x="389978" y="394620"/>
                    <a:pt x="410356" y="403754"/>
                  </a:cubicBezTo>
                  <a:cubicBezTo>
                    <a:pt x="430030" y="412186"/>
                    <a:pt x="441976" y="428347"/>
                    <a:pt x="442678" y="450130"/>
                  </a:cubicBezTo>
                  <a:cubicBezTo>
                    <a:pt x="443381" y="492290"/>
                    <a:pt x="442678" y="534450"/>
                    <a:pt x="443381" y="575907"/>
                  </a:cubicBezTo>
                  <a:cubicBezTo>
                    <a:pt x="443381" y="587852"/>
                    <a:pt x="439867" y="592068"/>
                    <a:pt x="427922" y="591365"/>
                  </a:cubicBezTo>
                  <a:cubicBezTo>
                    <a:pt x="406842" y="589960"/>
                    <a:pt x="385060" y="590663"/>
                    <a:pt x="363277" y="590663"/>
                  </a:cubicBezTo>
                  <a:cubicBezTo>
                    <a:pt x="363277" y="590663"/>
                    <a:pt x="363277" y="590663"/>
                    <a:pt x="363277" y="59066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1899BBE-4271-4C74-9DC6-AFBC9F27A3B2}"/>
                </a:ext>
              </a:extLst>
            </p:cNvPr>
            <p:cNvSpPr/>
            <p:nvPr/>
          </p:nvSpPr>
          <p:spPr>
            <a:xfrm>
              <a:off x="3795957" y="-14380"/>
              <a:ext cx="757423" cy="769640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D2D51D8-FA82-4C2A-9C73-C25965BDE76F}"/>
                </a:ext>
              </a:extLst>
            </p:cNvPr>
            <p:cNvSpPr/>
            <p:nvPr/>
          </p:nvSpPr>
          <p:spPr>
            <a:xfrm>
              <a:off x="6098727" y="2277686"/>
              <a:ext cx="769640" cy="769640"/>
            </a:xfrm>
            <a:custGeom>
              <a:avLst/>
              <a:gdLst>
                <a:gd name="connsiteX0" fmla="*/ 441372 w 442678"/>
                <a:gd name="connsiteY0" fmla="*/ 81509 h 442678"/>
                <a:gd name="connsiteX1" fmla="*/ 441372 w 442678"/>
                <a:gd name="connsiteY1" fmla="*/ 144749 h 442678"/>
                <a:gd name="connsiteX2" fmla="*/ 422400 w 442678"/>
                <a:gd name="connsiteY2" fmla="*/ 181990 h 442678"/>
                <a:gd name="connsiteX3" fmla="*/ 380943 w 442678"/>
                <a:gd name="connsiteY3" fmla="*/ 179179 h 442678"/>
                <a:gd name="connsiteX4" fmla="*/ 334567 w 442678"/>
                <a:gd name="connsiteY4" fmla="*/ 155289 h 442678"/>
                <a:gd name="connsiteX5" fmla="*/ 293110 w 442678"/>
                <a:gd name="connsiteY5" fmla="*/ 211502 h 442678"/>
                <a:gd name="connsiteX6" fmla="*/ 315595 w 442678"/>
                <a:gd name="connsiteY6" fmla="*/ 278255 h 442678"/>
                <a:gd name="connsiteX7" fmla="*/ 376024 w 442678"/>
                <a:gd name="connsiteY7" fmla="*/ 274741 h 442678"/>
                <a:gd name="connsiteX8" fmla="*/ 409752 w 442678"/>
                <a:gd name="connsiteY8" fmla="*/ 255770 h 442678"/>
                <a:gd name="connsiteX9" fmla="*/ 441372 w 442678"/>
                <a:gd name="connsiteY9" fmla="*/ 299335 h 442678"/>
                <a:gd name="connsiteX10" fmla="*/ 442074 w 442678"/>
                <a:gd name="connsiteY10" fmla="*/ 427922 h 442678"/>
                <a:gd name="connsiteX11" fmla="*/ 424508 w 442678"/>
                <a:gd name="connsiteY11" fmla="*/ 444083 h 442678"/>
                <a:gd name="connsiteX12" fmla="*/ 298731 w 442678"/>
                <a:gd name="connsiteY12" fmla="*/ 444083 h 442678"/>
                <a:gd name="connsiteX13" fmla="*/ 261490 w 442678"/>
                <a:gd name="connsiteY13" fmla="*/ 425112 h 442678"/>
                <a:gd name="connsiteX14" fmla="*/ 265003 w 442678"/>
                <a:gd name="connsiteY14" fmla="*/ 384357 h 442678"/>
                <a:gd name="connsiteX15" fmla="*/ 288191 w 442678"/>
                <a:gd name="connsiteY15" fmla="*/ 337981 h 442678"/>
                <a:gd name="connsiteX16" fmla="*/ 235491 w 442678"/>
                <a:gd name="connsiteY16" fmla="*/ 296524 h 442678"/>
                <a:gd name="connsiteX17" fmla="*/ 165927 w 442678"/>
                <a:gd name="connsiteY17" fmla="*/ 318307 h 442678"/>
                <a:gd name="connsiteX18" fmla="*/ 170143 w 442678"/>
                <a:gd name="connsiteY18" fmla="*/ 378736 h 442678"/>
                <a:gd name="connsiteX19" fmla="*/ 189115 w 442678"/>
                <a:gd name="connsiteY19" fmla="*/ 413166 h 442678"/>
                <a:gd name="connsiteX20" fmla="*/ 144848 w 442678"/>
                <a:gd name="connsiteY20" fmla="*/ 444083 h 442678"/>
                <a:gd name="connsiteX21" fmla="*/ 16260 w 442678"/>
                <a:gd name="connsiteY21" fmla="*/ 444083 h 442678"/>
                <a:gd name="connsiteX22" fmla="*/ 99 w 442678"/>
                <a:gd name="connsiteY22" fmla="*/ 426517 h 442678"/>
                <a:gd name="connsiteX23" fmla="*/ 99 w 442678"/>
                <a:gd name="connsiteY23" fmla="*/ 303551 h 442678"/>
                <a:gd name="connsiteX24" fmla="*/ 19773 w 442678"/>
                <a:gd name="connsiteY24" fmla="*/ 263499 h 442678"/>
                <a:gd name="connsiteX25" fmla="*/ 61231 w 442678"/>
                <a:gd name="connsiteY25" fmla="*/ 267012 h 442678"/>
                <a:gd name="connsiteX26" fmla="*/ 107606 w 442678"/>
                <a:gd name="connsiteY26" fmla="*/ 290200 h 442678"/>
                <a:gd name="connsiteX27" fmla="*/ 148361 w 442678"/>
                <a:gd name="connsiteY27" fmla="*/ 234690 h 442678"/>
                <a:gd name="connsiteX28" fmla="*/ 127281 w 442678"/>
                <a:gd name="connsiteY28" fmla="*/ 167234 h 442678"/>
                <a:gd name="connsiteX29" fmla="*/ 66852 w 442678"/>
                <a:gd name="connsiteY29" fmla="*/ 171450 h 442678"/>
                <a:gd name="connsiteX30" fmla="*/ 31719 w 442678"/>
                <a:gd name="connsiteY30" fmla="*/ 189719 h 442678"/>
                <a:gd name="connsiteX31" fmla="*/ 801 w 442678"/>
                <a:gd name="connsiteY31" fmla="*/ 148262 h 442678"/>
                <a:gd name="connsiteX32" fmla="*/ 99 w 442678"/>
                <a:gd name="connsiteY32" fmla="*/ 14053 h 442678"/>
                <a:gd name="connsiteX33" fmla="*/ 14855 w 442678"/>
                <a:gd name="connsiteY33" fmla="*/ 702 h 442678"/>
                <a:gd name="connsiteX34" fmla="*/ 143442 w 442678"/>
                <a:gd name="connsiteY34" fmla="*/ 702 h 442678"/>
                <a:gd name="connsiteX35" fmla="*/ 181386 w 442678"/>
                <a:gd name="connsiteY35" fmla="*/ 19675 h 442678"/>
                <a:gd name="connsiteX36" fmla="*/ 177873 w 442678"/>
                <a:gd name="connsiteY36" fmla="*/ 61132 h 442678"/>
                <a:gd name="connsiteX37" fmla="*/ 153982 w 442678"/>
                <a:gd name="connsiteY37" fmla="*/ 107508 h 442678"/>
                <a:gd name="connsiteX38" fmla="*/ 207385 w 442678"/>
                <a:gd name="connsiteY38" fmla="*/ 148262 h 442678"/>
                <a:gd name="connsiteX39" fmla="*/ 280462 w 442678"/>
                <a:gd name="connsiteY39" fmla="*/ 122966 h 442678"/>
                <a:gd name="connsiteX40" fmla="*/ 275543 w 442678"/>
                <a:gd name="connsiteY40" fmla="*/ 68158 h 442678"/>
                <a:gd name="connsiteX41" fmla="*/ 253760 w 442678"/>
                <a:gd name="connsiteY41" fmla="*/ 35133 h 442678"/>
                <a:gd name="connsiteX42" fmla="*/ 298028 w 442678"/>
                <a:gd name="connsiteY42" fmla="*/ 702 h 442678"/>
                <a:gd name="connsiteX43" fmla="*/ 429426 w 442678"/>
                <a:gd name="connsiteY43" fmla="*/ 0 h 442678"/>
                <a:gd name="connsiteX44" fmla="*/ 442777 w 442678"/>
                <a:gd name="connsiteY44" fmla="*/ 14756 h 442678"/>
                <a:gd name="connsiteX45" fmla="*/ 441372 w 442678"/>
                <a:gd name="connsiteY45" fmla="*/ 8150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42678" h="442678">
                  <a:moveTo>
                    <a:pt x="441372" y="81509"/>
                  </a:moveTo>
                  <a:cubicBezTo>
                    <a:pt x="441372" y="102589"/>
                    <a:pt x="440669" y="123669"/>
                    <a:pt x="441372" y="144749"/>
                  </a:cubicBezTo>
                  <a:cubicBezTo>
                    <a:pt x="442074" y="160910"/>
                    <a:pt x="434345" y="172153"/>
                    <a:pt x="422400" y="181990"/>
                  </a:cubicBezTo>
                  <a:cubicBezTo>
                    <a:pt x="407644" y="194638"/>
                    <a:pt x="394293" y="196746"/>
                    <a:pt x="380943" y="179179"/>
                  </a:cubicBezTo>
                  <a:cubicBezTo>
                    <a:pt x="369700" y="164423"/>
                    <a:pt x="357755" y="145451"/>
                    <a:pt x="334567" y="155289"/>
                  </a:cubicBezTo>
                  <a:cubicBezTo>
                    <a:pt x="310676" y="165829"/>
                    <a:pt x="294515" y="183395"/>
                    <a:pt x="293110" y="211502"/>
                  </a:cubicBezTo>
                  <a:cubicBezTo>
                    <a:pt x="291704" y="236798"/>
                    <a:pt x="293812" y="260688"/>
                    <a:pt x="315595" y="278255"/>
                  </a:cubicBezTo>
                  <a:cubicBezTo>
                    <a:pt x="339485" y="298632"/>
                    <a:pt x="354944" y="297227"/>
                    <a:pt x="376024" y="274741"/>
                  </a:cubicBezTo>
                  <a:cubicBezTo>
                    <a:pt x="385158" y="264904"/>
                    <a:pt x="390077" y="245932"/>
                    <a:pt x="409752" y="255770"/>
                  </a:cubicBezTo>
                  <a:cubicBezTo>
                    <a:pt x="428021" y="264904"/>
                    <a:pt x="441372" y="277552"/>
                    <a:pt x="441372" y="299335"/>
                  </a:cubicBezTo>
                  <a:cubicBezTo>
                    <a:pt x="441372" y="342197"/>
                    <a:pt x="440669" y="385060"/>
                    <a:pt x="442074" y="427922"/>
                  </a:cubicBezTo>
                  <a:cubicBezTo>
                    <a:pt x="442074" y="441976"/>
                    <a:pt x="436453" y="444083"/>
                    <a:pt x="424508" y="444083"/>
                  </a:cubicBezTo>
                  <a:cubicBezTo>
                    <a:pt x="382348" y="443381"/>
                    <a:pt x="340891" y="443381"/>
                    <a:pt x="298731" y="444083"/>
                  </a:cubicBezTo>
                  <a:cubicBezTo>
                    <a:pt x="282570" y="444083"/>
                    <a:pt x="270624" y="437057"/>
                    <a:pt x="261490" y="425112"/>
                  </a:cubicBezTo>
                  <a:cubicBezTo>
                    <a:pt x="249544" y="410356"/>
                    <a:pt x="246734" y="397005"/>
                    <a:pt x="265003" y="384357"/>
                  </a:cubicBezTo>
                  <a:cubicBezTo>
                    <a:pt x="280462" y="373114"/>
                    <a:pt x="298028" y="361169"/>
                    <a:pt x="288191" y="337981"/>
                  </a:cubicBezTo>
                  <a:cubicBezTo>
                    <a:pt x="279056" y="314793"/>
                    <a:pt x="261490" y="299335"/>
                    <a:pt x="235491" y="296524"/>
                  </a:cubicBezTo>
                  <a:cubicBezTo>
                    <a:pt x="209493" y="294416"/>
                    <a:pt x="184197" y="295821"/>
                    <a:pt x="165927" y="318307"/>
                  </a:cubicBezTo>
                  <a:cubicBezTo>
                    <a:pt x="145550" y="342197"/>
                    <a:pt x="146955" y="357656"/>
                    <a:pt x="170143" y="378736"/>
                  </a:cubicBezTo>
                  <a:cubicBezTo>
                    <a:pt x="180683" y="387870"/>
                    <a:pt x="197547" y="394897"/>
                    <a:pt x="189115" y="413166"/>
                  </a:cubicBezTo>
                  <a:cubicBezTo>
                    <a:pt x="180683" y="430733"/>
                    <a:pt x="166630" y="444083"/>
                    <a:pt x="144848" y="444083"/>
                  </a:cubicBezTo>
                  <a:cubicBezTo>
                    <a:pt x="101985" y="444083"/>
                    <a:pt x="59122" y="443381"/>
                    <a:pt x="16260" y="444083"/>
                  </a:cubicBezTo>
                  <a:cubicBezTo>
                    <a:pt x="2207" y="444083"/>
                    <a:pt x="-604" y="439165"/>
                    <a:pt x="99" y="426517"/>
                  </a:cubicBezTo>
                  <a:cubicBezTo>
                    <a:pt x="801" y="385762"/>
                    <a:pt x="801" y="344305"/>
                    <a:pt x="99" y="303551"/>
                  </a:cubicBezTo>
                  <a:cubicBezTo>
                    <a:pt x="99" y="286687"/>
                    <a:pt x="7125" y="274039"/>
                    <a:pt x="19773" y="263499"/>
                  </a:cubicBezTo>
                  <a:cubicBezTo>
                    <a:pt x="34529" y="251554"/>
                    <a:pt x="47880" y="248743"/>
                    <a:pt x="61231" y="267012"/>
                  </a:cubicBezTo>
                  <a:cubicBezTo>
                    <a:pt x="72473" y="282471"/>
                    <a:pt x="84418" y="300740"/>
                    <a:pt x="107606" y="290200"/>
                  </a:cubicBezTo>
                  <a:cubicBezTo>
                    <a:pt x="131497" y="279660"/>
                    <a:pt x="147658" y="262796"/>
                    <a:pt x="148361" y="234690"/>
                  </a:cubicBezTo>
                  <a:cubicBezTo>
                    <a:pt x="149064" y="209394"/>
                    <a:pt x="149064" y="185503"/>
                    <a:pt x="127281" y="167234"/>
                  </a:cubicBezTo>
                  <a:cubicBezTo>
                    <a:pt x="103390" y="147559"/>
                    <a:pt x="87932" y="147559"/>
                    <a:pt x="66852" y="171450"/>
                  </a:cubicBezTo>
                  <a:cubicBezTo>
                    <a:pt x="57717" y="181990"/>
                    <a:pt x="50691" y="198854"/>
                    <a:pt x="31719" y="189719"/>
                  </a:cubicBezTo>
                  <a:cubicBezTo>
                    <a:pt x="14855" y="181990"/>
                    <a:pt x="801" y="167937"/>
                    <a:pt x="801" y="148262"/>
                  </a:cubicBezTo>
                  <a:cubicBezTo>
                    <a:pt x="99" y="103291"/>
                    <a:pt x="801" y="59024"/>
                    <a:pt x="99" y="14053"/>
                  </a:cubicBezTo>
                  <a:cubicBezTo>
                    <a:pt x="99" y="2811"/>
                    <a:pt x="5017" y="702"/>
                    <a:pt x="14855" y="702"/>
                  </a:cubicBezTo>
                  <a:cubicBezTo>
                    <a:pt x="57717" y="1405"/>
                    <a:pt x="100580" y="702"/>
                    <a:pt x="143442" y="702"/>
                  </a:cubicBezTo>
                  <a:cubicBezTo>
                    <a:pt x="158901" y="702"/>
                    <a:pt x="170846" y="7729"/>
                    <a:pt x="181386" y="19675"/>
                  </a:cubicBezTo>
                  <a:cubicBezTo>
                    <a:pt x="194034" y="34430"/>
                    <a:pt x="196142" y="47781"/>
                    <a:pt x="177873" y="61132"/>
                  </a:cubicBezTo>
                  <a:cubicBezTo>
                    <a:pt x="162414" y="72374"/>
                    <a:pt x="144145" y="85022"/>
                    <a:pt x="153982" y="107508"/>
                  </a:cubicBezTo>
                  <a:cubicBezTo>
                    <a:pt x="163819" y="129993"/>
                    <a:pt x="179981" y="146154"/>
                    <a:pt x="207385" y="148262"/>
                  </a:cubicBezTo>
                  <a:cubicBezTo>
                    <a:pt x="236194" y="150370"/>
                    <a:pt x="262192" y="148262"/>
                    <a:pt x="280462" y="122966"/>
                  </a:cubicBezTo>
                  <a:cubicBezTo>
                    <a:pt x="295218" y="102589"/>
                    <a:pt x="295218" y="85725"/>
                    <a:pt x="275543" y="68158"/>
                  </a:cubicBezTo>
                  <a:cubicBezTo>
                    <a:pt x="265706" y="59726"/>
                    <a:pt x="246734" y="54808"/>
                    <a:pt x="253760" y="35133"/>
                  </a:cubicBezTo>
                  <a:cubicBezTo>
                    <a:pt x="260787" y="14053"/>
                    <a:pt x="276246" y="1405"/>
                    <a:pt x="298028" y="702"/>
                  </a:cubicBezTo>
                  <a:cubicBezTo>
                    <a:pt x="341593" y="-703"/>
                    <a:pt x="385861" y="702"/>
                    <a:pt x="429426" y="0"/>
                  </a:cubicBezTo>
                  <a:cubicBezTo>
                    <a:pt x="441372" y="0"/>
                    <a:pt x="442777" y="5621"/>
                    <a:pt x="442777" y="14756"/>
                  </a:cubicBezTo>
                  <a:cubicBezTo>
                    <a:pt x="441372" y="37241"/>
                    <a:pt x="441372" y="59024"/>
                    <a:pt x="441372" y="8150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A940C2E-CBD1-4506-97A8-4332D1CB6B65}"/>
                </a:ext>
              </a:extLst>
            </p:cNvPr>
            <p:cNvSpPr/>
            <p:nvPr/>
          </p:nvSpPr>
          <p:spPr>
            <a:xfrm flipH="1">
              <a:off x="3555961" y="1239717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D91637F-10E8-46B5-BE8F-6AA2BB920DF6}"/>
                </a:ext>
              </a:extLst>
            </p:cNvPr>
            <p:cNvSpPr/>
            <p:nvPr/>
          </p:nvSpPr>
          <p:spPr>
            <a:xfrm>
              <a:off x="5079155" y="5318875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9578EE5-9D12-4C03-BE04-0979280F35FF}"/>
                </a:ext>
              </a:extLst>
            </p:cNvPr>
            <p:cNvSpPr/>
            <p:nvPr/>
          </p:nvSpPr>
          <p:spPr>
            <a:xfrm flipH="1">
              <a:off x="5845130" y="5072255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E70B380-CDCC-40AF-A964-859CCCB28233}"/>
                </a:ext>
              </a:extLst>
            </p:cNvPr>
            <p:cNvSpPr/>
            <p:nvPr/>
          </p:nvSpPr>
          <p:spPr>
            <a:xfrm flipH="1">
              <a:off x="4316094" y="5070078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EFAC13E-016A-48AE-8622-B7368760045E}"/>
                </a:ext>
              </a:extLst>
            </p:cNvPr>
            <p:cNvSpPr/>
            <p:nvPr/>
          </p:nvSpPr>
          <p:spPr>
            <a:xfrm flipH="1">
              <a:off x="5843708" y="1247328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BA3BF5D-BA24-4CCA-B499-F07EC777C561}"/>
                </a:ext>
              </a:extLst>
            </p:cNvPr>
            <p:cNvSpPr/>
            <p:nvPr/>
          </p:nvSpPr>
          <p:spPr>
            <a:xfrm>
              <a:off x="8900336" y="2795065"/>
              <a:ext cx="1026185" cy="1282732"/>
            </a:xfrm>
            <a:custGeom>
              <a:avLst/>
              <a:gdLst>
                <a:gd name="connsiteX0" fmla="*/ 343415 w 590237"/>
                <a:gd name="connsiteY0" fmla="*/ 741252 h 737797"/>
                <a:gd name="connsiteX1" fmla="*/ 301958 w 590237"/>
                <a:gd name="connsiteY1" fmla="*/ 711740 h 737797"/>
                <a:gd name="connsiteX2" fmla="*/ 307579 w 590237"/>
                <a:gd name="connsiteY2" fmla="*/ 637258 h 737797"/>
                <a:gd name="connsiteX3" fmla="*/ 323038 w 590237"/>
                <a:gd name="connsiteY3" fmla="*/ 613367 h 737797"/>
                <a:gd name="connsiteX4" fmla="*/ 290715 w 590237"/>
                <a:gd name="connsiteY4" fmla="*/ 592287 h 737797"/>
                <a:gd name="connsiteX5" fmla="*/ 172668 w 590237"/>
                <a:gd name="connsiteY5" fmla="*/ 592990 h 737797"/>
                <a:gd name="connsiteX6" fmla="*/ 146669 w 590237"/>
                <a:gd name="connsiteY6" fmla="*/ 565586 h 737797"/>
                <a:gd name="connsiteX7" fmla="*/ 147372 w 590237"/>
                <a:gd name="connsiteY7" fmla="*/ 453160 h 737797"/>
                <a:gd name="connsiteX8" fmla="*/ 138940 w 590237"/>
                <a:gd name="connsiteY8" fmla="*/ 425053 h 737797"/>
                <a:gd name="connsiteX9" fmla="*/ 108725 w 590237"/>
                <a:gd name="connsiteY9" fmla="*/ 425053 h 737797"/>
                <a:gd name="connsiteX10" fmla="*/ 54620 w 590237"/>
                <a:gd name="connsiteY10" fmla="*/ 451052 h 737797"/>
                <a:gd name="connsiteX11" fmla="*/ 2623 w 590237"/>
                <a:gd name="connsiteY11" fmla="*/ 393433 h 737797"/>
                <a:gd name="connsiteX12" fmla="*/ 37756 w 590237"/>
                <a:gd name="connsiteY12" fmla="*/ 297871 h 737797"/>
                <a:gd name="connsiteX13" fmla="*/ 104509 w 590237"/>
                <a:gd name="connsiteY13" fmla="*/ 309817 h 737797"/>
                <a:gd name="connsiteX14" fmla="*/ 126292 w 590237"/>
                <a:gd name="connsiteY14" fmla="*/ 325275 h 737797"/>
                <a:gd name="connsiteX15" fmla="*/ 148075 w 590237"/>
                <a:gd name="connsiteY15" fmla="*/ 293655 h 737797"/>
                <a:gd name="connsiteX16" fmla="*/ 147372 w 590237"/>
                <a:gd name="connsiteY16" fmla="*/ 170689 h 737797"/>
                <a:gd name="connsiteX17" fmla="*/ 168452 w 590237"/>
                <a:gd name="connsiteY17" fmla="*/ 148906 h 737797"/>
                <a:gd name="connsiteX18" fmla="*/ 286499 w 590237"/>
                <a:gd name="connsiteY18" fmla="*/ 149609 h 737797"/>
                <a:gd name="connsiteX19" fmla="*/ 316714 w 590237"/>
                <a:gd name="connsiteY19" fmla="*/ 139772 h 737797"/>
                <a:gd name="connsiteX20" fmla="*/ 316011 w 590237"/>
                <a:gd name="connsiteY20" fmla="*/ 109557 h 737797"/>
                <a:gd name="connsiteX21" fmla="*/ 323741 w 590237"/>
                <a:gd name="connsiteY21" fmla="*/ 12589 h 737797"/>
                <a:gd name="connsiteX22" fmla="*/ 443896 w 590237"/>
                <a:gd name="connsiteY22" fmla="*/ 39993 h 737797"/>
                <a:gd name="connsiteX23" fmla="*/ 434761 w 590237"/>
                <a:gd name="connsiteY23" fmla="*/ 103233 h 737797"/>
                <a:gd name="connsiteX24" fmla="*/ 416492 w 590237"/>
                <a:gd name="connsiteY24" fmla="*/ 129934 h 737797"/>
                <a:gd name="connsiteX25" fmla="*/ 454436 w 590237"/>
                <a:gd name="connsiteY25" fmla="*/ 150312 h 737797"/>
                <a:gd name="connsiteX26" fmla="*/ 569673 w 590237"/>
                <a:gd name="connsiteY26" fmla="*/ 149609 h 737797"/>
                <a:gd name="connsiteX27" fmla="*/ 591455 w 590237"/>
                <a:gd name="connsiteY27" fmla="*/ 172797 h 737797"/>
                <a:gd name="connsiteX28" fmla="*/ 591455 w 590237"/>
                <a:gd name="connsiteY28" fmla="*/ 292952 h 737797"/>
                <a:gd name="connsiteX29" fmla="*/ 571078 w 590237"/>
                <a:gd name="connsiteY29" fmla="*/ 332301 h 737797"/>
                <a:gd name="connsiteX30" fmla="*/ 531729 w 590237"/>
                <a:gd name="connsiteY30" fmla="*/ 328086 h 737797"/>
                <a:gd name="connsiteX31" fmla="*/ 485353 w 590237"/>
                <a:gd name="connsiteY31" fmla="*/ 304195 h 737797"/>
                <a:gd name="connsiteX32" fmla="*/ 443193 w 590237"/>
                <a:gd name="connsiteY32" fmla="*/ 359706 h 737797"/>
                <a:gd name="connsiteX33" fmla="*/ 461463 w 590237"/>
                <a:gd name="connsiteY33" fmla="*/ 422945 h 737797"/>
                <a:gd name="connsiteX34" fmla="*/ 527513 w 590237"/>
                <a:gd name="connsiteY34" fmla="*/ 420837 h 737797"/>
                <a:gd name="connsiteX35" fmla="*/ 557728 w 590237"/>
                <a:gd name="connsiteY35" fmla="*/ 402568 h 737797"/>
                <a:gd name="connsiteX36" fmla="*/ 590753 w 590237"/>
                <a:gd name="connsiteY36" fmla="*/ 441917 h 737797"/>
                <a:gd name="connsiteX37" fmla="*/ 591455 w 590237"/>
                <a:gd name="connsiteY37" fmla="*/ 578937 h 737797"/>
                <a:gd name="connsiteX38" fmla="*/ 574591 w 590237"/>
                <a:gd name="connsiteY38" fmla="*/ 592287 h 737797"/>
                <a:gd name="connsiteX39" fmla="*/ 453733 w 590237"/>
                <a:gd name="connsiteY39" fmla="*/ 591585 h 737797"/>
                <a:gd name="connsiteX40" fmla="*/ 418600 w 590237"/>
                <a:gd name="connsiteY40" fmla="*/ 608449 h 737797"/>
                <a:gd name="connsiteX41" fmla="*/ 420005 w 590237"/>
                <a:gd name="connsiteY41" fmla="*/ 627420 h 737797"/>
                <a:gd name="connsiteX42" fmla="*/ 449517 w 590237"/>
                <a:gd name="connsiteY42" fmla="*/ 690660 h 737797"/>
                <a:gd name="connsiteX43" fmla="*/ 398925 w 590237"/>
                <a:gd name="connsiteY43" fmla="*/ 740549 h 737797"/>
                <a:gd name="connsiteX44" fmla="*/ 343415 w 590237"/>
                <a:gd name="connsiteY44" fmla="*/ 741252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0237" h="737797">
                  <a:moveTo>
                    <a:pt x="343415" y="741252"/>
                  </a:moveTo>
                  <a:cubicBezTo>
                    <a:pt x="328659" y="732820"/>
                    <a:pt x="313201" y="725793"/>
                    <a:pt x="301958" y="711740"/>
                  </a:cubicBezTo>
                  <a:cubicBezTo>
                    <a:pt x="280175" y="683633"/>
                    <a:pt x="282283" y="661851"/>
                    <a:pt x="307579" y="637258"/>
                  </a:cubicBezTo>
                  <a:cubicBezTo>
                    <a:pt x="314606" y="630934"/>
                    <a:pt x="331470" y="628826"/>
                    <a:pt x="323038" y="613367"/>
                  </a:cubicBezTo>
                  <a:cubicBezTo>
                    <a:pt x="316714" y="600719"/>
                    <a:pt x="306174" y="592287"/>
                    <a:pt x="290715" y="592287"/>
                  </a:cubicBezTo>
                  <a:cubicBezTo>
                    <a:pt x="251366" y="592990"/>
                    <a:pt x="212017" y="590882"/>
                    <a:pt x="172668" y="592990"/>
                  </a:cubicBezTo>
                  <a:cubicBezTo>
                    <a:pt x="149480" y="594395"/>
                    <a:pt x="145264" y="585963"/>
                    <a:pt x="146669" y="565586"/>
                  </a:cubicBezTo>
                  <a:cubicBezTo>
                    <a:pt x="148075" y="528345"/>
                    <a:pt x="146669" y="490401"/>
                    <a:pt x="147372" y="453160"/>
                  </a:cubicBezTo>
                  <a:cubicBezTo>
                    <a:pt x="147372" y="442620"/>
                    <a:pt x="146669" y="432783"/>
                    <a:pt x="138940" y="425053"/>
                  </a:cubicBezTo>
                  <a:cubicBezTo>
                    <a:pt x="129103" y="415216"/>
                    <a:pt x="119968" y="408892"/>
                    <a:pt x="108725" y="425053"/>
                  </a:cubicBezTo>
                  <a:cubicBezTo>
                    <a:pt x="96077" y="442620"/>
                    <a:pt x="80619" y="460186"/>
                    <a:pt x="54620" y="451052"/>
                  </a:cubicBezTo>
                  <a:cubicBezTo>
                    <a:pt x="27216" y="441214"/>
                    <a:pt x="8244" y="422945"/>
                    <a:pt x="2623" y="393433"/>
                  </a:cubicBezTo>
                  <a:cubicBezTo>
                    <a:pt x="-5809" y="351273"/>
                    <a:pt x="6136" y="317546"/>
                    <a:pt x="37756" y="297871"/>
                  </a:cubicBezTo>
                  <a:cubicBezTo>
                    <a:pt x="63755" y="281007"/>
                    <a:pt x="80619" y="284520"/>
                    <a:pt x="104509" y="309817"/>
                  </a:cubicBezTo>
                  <a:cubicBezTo>
                    <a:pt x="110833" y="316140"/>
                    <a:pt x="112941" y="330896"/>
                    <a:pt x="126292" y="325275"/>
                  </a:cubicBezTo>
                  <a:cubicBezTo>
                    <a:pt x="139643" y="319654"/>
                    <a:pt x="148075" y="309817"/>
                    <a:pt x="148075" y="293655"/>
                  </a:cubicBezTo>
                  <a:cubicBezTo>
                    <a:pt x="148075" y="252900"/>
                    <a:pt x="148777" y="211444"/>
                    <a:pt x="147372" y="170689"/>
                  </a:cubicBezTo>
                  <a:cubicBezTo>
                    <a:pt x="146669" y="154528"/>
                    <a:pt x="150885" y="148204"/>
                    <a:pt x="168452" y="148906"/>
                  </a:cubicBezTo>
                  <a:cubicBezTo>
                    <a:pt x="207801" y="150312"/>
                    <a:pt x="247150" y="148906"/>
                    <a:pt x="286499" y="149609"/>
                  </a:cubicBezTo>
                  <a:cubicBezTo>
                    <a:pt x="297742" y="149609"/>
                    <a:pt x="308282" y="148204"/>
                    <a:pt x="316714" y="139772"/>
                  </a:cubicBezTo>
                  <a:cubicBezTo>
                    <a:pt x="327254" y="129232"/>
                    <a:pt x="330064" y="121502"/>
                    <a:pt x="316011" y="109557"/>
                  </a:cubicBezTo>
                  <a:cubicBezTo>
                    <a:pt x="277365" y="77235"/>
                    <a:pt x="280878" y="39993"/>
                    <a:pt x="323741" y="12589"/>
                  </a:cubicBezTo>
                  <a:cubicBezTo>
                    <a:pt x="362387" y="-12004"/>
                    <a:pt x="420005" y="644"/>
                    <a:pt x="443896" y="39993"/>
                  </a:cubicBezTo>
                  <a:cubicBezTo>
                    <a:pt x="459355" y="64587"/>
                    <a:pt x="456544" y="81451"/>
                    <a:pt x="434761" y="103233"/>
                  </a:cubicBezTo>
                  <a:cubicBezTo>
                    <a:pt x="427032" y="110962"/>
                    <a:pt x="410168" y="114476"/>
                    <a:pt x="416492" y="129934"/>
                  </a:cubicBezTo>
                  <a:cubicBezTo>
                    <a:pt x="423519" y="145393"/>
                    <a:pt x="436869" y="151014"/>
                    <a:pt x="454436" y="150312"/>
                  </a:cubicBezTo>
                  <a:cubicBezTo>
                    <a:pt x="493082" y="148906"/>
                    <a:pt x="531026" y="151014"/>
                    <a:pt x="569673" y="149609"/>
                  </a:cubicBezTo>
                  <a:cubicBezTo>
                    <a:pt x="588645" y="148906"/>
                    <a:pt x="592158" y="155230"/>
                    <a:pt x="591455" y="172797"/>
                  </a:cubicBezTo>
                  <a:cubicBezTo>
                    <a:pt x="590050" y="212849"/>
                    <a:pt x="590753" y="252900"/>
                    <a:pt x="591455" y="292952"/>
                  </a:cubicBezTo>
                  <a:cubicBezTo>
                    <a:pt x="591455" y="310519"/>
                    <a:pt x="583726" y="322464"/>
                    <a:pt x="571078" y="332301"/>
                  </a:cubicBezTo>
                  <a:cubicBezTo>
                    <a:pt x="556322" y="344247"/>
                    <a:pt x="543674" y="344247"/>
                    <a:pt x="531729" y="328086"/>
                  </a:cubicBezTo>
                  <a:cubicBezTo>
                    <a:pt x="520487" y="312627"/>
                    <a:pt x="507838" y="295060"/>
                    <a:pt x="485353" y="304195"/>
                  </a:cubicBezTo>
                  <a:cubicBezTo>
                    <a:pt x="461463" y="314032"/>
                    <a:pt x="445301" y="332301"/>
                    <a:pt x="443193" y="359706"/>
                  </a:cubicBezTo>
                  <a:cubicBezTo>
                    <a:pt x="441788" y="382893"/>
                    <a:pt x="443193" y="405379"/>
                    <a:pt x="461463" y="422945"/>
                  </a:cubicBezTo>
                  <a:cubicBezTo>
                    <a:pt x="486758" y="447538"/>
                    <a:pt x="504325" y="447538"/>
                    <a:pt x="527513" y="420837"/>
                  </a:cubicBezTo>
                  <a:cubicBezTo>
                    <a:pt x="535242" y="411703"/>
                    <a:pt x="541566" y="396244"/>
                    <a:pt x="557728" y="402568"/>
                  </a:cubicBezTo>
                  <a:cubicBezTo>
                    <a:pt x="575294" y="409594"/>
                    <a:pt x="590050" y="422243"/>
                    <a:pt x="590753" y="441917"/>
                  </a:cubicBezTo>
                  <a:cubicBezTo>
                    <a:pt x="592158" y="487590"/>
                    <a:pt x="590753" y="533264"/>
                    <a:pt x="591455" y="578937"/>
                  </a:cubicBezTo>
                  <a:cubicBezTo>
                    <a:pt x="591455" y="592990"/>
                    <a:pt x="584429" y="592990"/>
                    <a:pt x="574591" y="592287"/>
                  </a:cubicBezTo>
                  <a:cubicBezTo>
                    <a:pt x="534540" y="592287"/>
                    <a:pt x="494488" y="592990"/>
                    <a:pt x="453733" y="591585"/>
                  </a:cubicBezTo>
                  <a:cubicBezTo>
                    <a:pt x="438275" y="591585"/>
                    <a:pt x="427032" y="596503"/>
                    <a:pt x="418600" y="608449"/>
                  </a:cubicBezTo>
                  <a:cubicBezTo>
                    <a:pt x="413682" y="615475"/>
                    <a:pt x="412979" y="621097"/>
                    <a:pt x="420005" y="627420"/>
                  </a:cubicBezTo>
                  <a:cubicBezTo>
                    <a:pt x="438977" y="644284"/>
                    <a:pt x="462165" y="658338"/>
                    <a:pt x="449517" y="690660"/>
                  </a:cubicBezTo>
                  <a:cubicBezTo>
                    <a:pt x="439680" y="714551"/>
                    <a:pt x="420005" y="728604"/>
                    <a:pt x="398925" y="740549"/>
                  </a:cubicBezTo>
                  <a:cubicBezTo>
                    <a:pt x="379954" y="741252"/>
                    <a:pt x="361684" y="741252"/>
                    <a:pt x="343415" y="74125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4BFDF6F-5689-4296-A403-31942EB2BA9F}"/>
                </a:ext>
              </a:extLst>
            </p:cNvPr>
            <p:cNvSpPr/>
            <p:nvPr/>
          </p:nvSpPr>
          <p:spPr>
            <a:xfrm>
              <a:off x="7364767" y="-14380"/>
              <a:ext cx="1282731" cy="1026186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66CD980-1358-41A5-B4E9-04798B81474D}"/>
                </a:ext>
              </a:extLst>
            </p:cNvPr>
            <p:cNvSpPr/>
            <p:nvPr/>
          </p:nvSpPr>
          <p:spPr>
            <a:xfrm>
              <a:off x="6612685" y="475333"/>
              <a:ext cx="1282731" cy="1026186"/>
            </a:xfrm>
            <a:custGeom>
              <a:avLst/>
              <a:gdLst>
                <a:gd name="connsiteX0" fmla="*/ 510179 w 737797"/>
                <a:gd name="connsiteY0" fmla="*/ 592182 h 590237"/>
                <a:gd name="connsiteX1" fmla="*/ 449750 w 737797"/>
                <a:gd name="connsiteY1" fmla="*/ 592182 h 590237"/>
                <a:gd name="connsiteX2" fmla="*/ 408293 w 737797"/>
                <a:gd name="connsiteY2" fmla="*/ 569697 h 590237"/>
                <a:gd name="connsiteX3" fmla="*/ 412509 w 737797"/>
                <a:gd name="connsiteY3" fmla="*/ 532456 h 590237"/>
                <a:gd name="connsiteX4" fmla="*/ 438507 w 737797"/>
                <a:gd name="connsiteY4" fmla="*/ 486783 h 590237"/>
                <a:gd name="connsiteX5" fmla="*/ 378781 w 737797"/>
                <a:gd name="connsiteY5" fmla="*/ 443218 h 590237"/>
                <a:gd name="connsiteX6" fmla="*/ 314838 w 737797"/>
                <a:gd name="connsiteY6" fmla="*/ 465703 h 590237"/>
                <a:gd name="connsiteX7" fmla="*/ 319757 w 737797"/>
                <a:gd name="connsiteY7" fmla="*/ 526132 h 590237"/>
                <a:gd name="connsiteX8" fmla="*/ 338729 w 737797"/>
                <a:gd name="connsiteY8" fmla="*/ 558455 h 590237"/>
                <a:gd name="connsiteX9" fmla="*/ 298677 w 737797"/>
                <a:gd name="connsiteY9" fmla="*/ 591480 h 590237"/>
                <a:gd name="connsiteX10" fmla="*/ 161658 w 737797"/>
                <a:gd name="connsiteY10" fmla="*/ 592182 h 590237"/>
                <a:gd name="connsiteX11" fmla="*/ 149712 w 737797"/>
                <a:gd name="connsiteY11" fmla="*/ 573913 h 590237"/>
                <a:gd name="connsiteX12" fmla="*/ 149712 w 737797"/>
                <a:gd name="connsiteY12" fmla="*/ 458676 h 590237"/>
                <a:gd name="connsiteX13" fmla="*/ 141983 w 737797"/>
                <a:gd name="connsiteY13" fmla="*/ 427759 h 590237"/>
                <a:gd name="connsiteX14" fmla="*/ 108255 w 737797"/>
                <a:gd name="connsiteY14" fmla="*/ 426354 h 590237"/>
                <a:gd name="connsiteX15" fmla="*/ 55555 w 737797"/>
                <a:gd name="connsiteY15" fmla="*/ 450947 h 590237"/>
                <a:gd name="connsiteX16" fmla="*/ 4261 w 737797"/>
                <a:gd name="connsiteY16" fmla="*/ 398950 h 590237"/>
                <a:gd name="connsiteX17" fmla="*/ 35178 w 737797"/>
                <a:gd name="connsiteY17" fmla="*/ 299172 h 590237"/>
                <a:gd name="connsiteX18" fmla="*/ 102634 w 737797"/>
                <a:gd name="connsiteY18" fmla="*/ 306901 h 590237"/>
                <a:gd name="connsiteX19" fmla="*/ 128632 w 737797"/>
                <a:gd name="connsiteY19" fmla="*/ 324468 h 590237"/>
                <a:gd name="connsiteX20" fmla="*/ 149712 w 737797"/>
                <a:gd name="connsiteY20" fmla="*/ 289334 h 590237"/>
                <a:gd name="connsiteX21" fmla="*/ 149010 w 737797"/>
                <a:gd name="connsiteY21" fmla="*/ 174097 h 590237"/>
                <a:gd name="connsiteX22" fmla="*/ 174305 w 737797"/>
                <a:gd name="connsiteY22" fmla="*/ 148802 h 590237"/>
                <a:gd name="connsiteX23" fmla="*/ 286732 w 737797"/>
                <a:gd name="connsiteY23" fmla="*/ 149504 h 590237"/>
                <a:gd name="connsiteX24" fmla="*/ 310622 w 737797"/>
                <a:gd name="connsiteY24" fmla="*/ 144586 h 590237"/>
                <a:gd name="connsiteX25" fmla="*/ 314136 w 737797"/>
                <a:gd name="connsiteY25" fmla="*/ 108047 h 590237"/>
                <a:gd name="connsiteX26" fmla="*/ 311325 w 737797"/>
                <a:gd name="connsiteY26" fmla="*/ 23025 h 590237"/>
                <a:gd name="connsiteX27" fmla="*/ 439913 w 737797"/>
                <a:gd name="connsiteY27" fmla="*/ 32862 h 590237"/>
                <a:gd name="connsiteX28" fmla="*/ 433589 w 737797"/>
                <a:gd name="connsiteY28" fmla="*/ 104534 h 590237"/>
                <a:gd name="connsiteX29" fmla="*/ 416724 w 737797"/>
                <a:gd name="connsiteY29" fmla="*/ 128424 h 590237"/>
                <a:gd name="connsiteX30" fmla="*/ 451858 w 737797"/>
                <a:gd name="connsiteY30" fmla="*/ 149504 h 590237"/>
                <a:gd name="connsiteX31" fmla="*/ 572013 w 737797"/>
                <a:gd name="connsiteY31" fmla="*/ 148802 h 590237"/>
                <a:gd name="connsiteX32" fmla="*/ 590985 w 737797"/>
                <a:gd name="connsiteY32" fmla="*/ 168476 h 590237"/>
                <a:gd name="connsiteX33" fmla="*/ 590283 w 737797"/>
                <a:gd name="connsiteY33" fmla="*/ 283713 h 590237"/>
                <a:gd name="connsiteX34" fmla="*/ 597309 w 737797"/>
                <a:gd name="connsiteY34" fmla="*/ 312522 h 590237"/>
                <a:gd name="connsiteX35" fmla="*/ 633145 w 737797"/>
                <a:gd name="connsiteY35" fmla="*/ 314630 h 590237"/>
                <a:gd name="connsiteX36" fmla="*/ 719573 w 737797"/>
                <a:gd name="connsiteY36" fmla="*/ 312522 h 590237"/>
                <a:gd name="connsiteX37" fmla="*/ 694980 w 737797"/>
                <a:gd name="connsiteY37" fmla="*/ 448136 h 590237"/>
                <a:gd name="connsiteX38" fmla="*/ 636659 w 737797"/>
                <a:gd name="connsiteY38" fmla="*/ 433380 h 590237"/>
                <a:gd name="connsiteX39" fmla="*/ 612768 w 737797"/>
                <a:gd name="connsiteY39" fmla="*/ 417219 h 590237"/>
                <a:gd name="connsiteX40" fmla="*/ 590283 w 737797"/>
                <a:gd name="connsiteY40" fmla="*/ 451650 h 590237"/>
                <a:gd name="connsiteX41" fmla="*/ 590985 w 737797"/>
                <a:gd name="connsiteY41" fmla="*/ 569697 h 590237"/>
                <a:gd name="connsiteX42" fmla="*/ 567797 w 737797"/>
                <a:gd name="connsiteY42" fmla="*/ 593588 h 590237"/>
                <a:gd name="connsiteX43" fmla="*/ 510179 w 737797"/>
                <a:gd name="connsiteY43" fmla="*/ 592182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737797" h="590237">
                  <a:moveTo>
                    <a:pt x="510179" y="592182"/>
                  </a:moveTo>
                  <a:cubicBezTo>
                    <a:pt x="489802" y="592182"/>
                    <a:pt x="470127" y="592182"/>
                    <a:pt x="449750" y="592182"/>
                  </a:cubicBezTo>
                  <a:cubicBezTo>
                    <a:pt x="431481" y="592182"/>
                    <a:pt x="418833" y="583751"/>
                    <a:pt x="408293" y="569697"/>
                  </a:cubicBezTo>
                  <a:cubicBezTo>
                    <a:pt x="397753" y="555644"/>
                    <a:pt x="397753" y="543699"/>
                    <a:pt x="412509" y="532456"/>
                  </a:cubicBezTo>
                  <a:cubicBezTo>
                    <a:pt x="427264" y="521213"/>
                    <a:pt x="445534" y="509971"/>
                    <a:pt x="438507" y="486783"/>
                  </a:cubicBezTo>
                  <a:cubicBezTo>
                    <a:pt x="430778" y="460785"/>
                    <a:pt x="407590" y="445326"/>
                    <a:pt x="378781" y="443218"/>
                  </a:cubicBezTo>
                  <a:cubicBezTo>
                    <a:pt x="354188" y="441813"/>
                    <a:pt x="331702" y="444623"/>
                    <a:pt x="314838" y="465703"/>
                  </a:cubicBezTo>
                  <a:cubicBezTo>
                    <a:pt x="294461" y="490296"/>
                    <a:pt x="295164" y="504349"/>
                    <a:pt x="319757" y="526132"/>
                  </a:cubicBezTo>
                  <a:cubicBezTo>
                    <a:pt x="329594" y="534564"/>
                    <a:pt x="345053" y="540186"/>
                    <a:pt x="338729" y="558455"/>
                  </a:cubicBezTo>
                  <a:cubicBezTo>
                    <a:pt x="331702" y="576724"/>
                    <a:pt x="317649" y="590777"/>
                    <a:pt x="298677" y="591480"/>
                  </a:cubicBezTo>
                  <a:cubicBezTo>
                    <a:pt x="253004" y="593588"/>
                    <a:pt x="207331" y="591480"/>
                    <a:pt x="161658" y="592182"/>
                  </a:cubicBezTo>
                  <a:cubicBezTo>
                    <a:pt x="146199" y="592182"/>
                    <a:pt x="149712" y="581642"/>
                    <a:pt x="149712" y="573913"/>
                  </a:cubicBezTo>
                  <a:cubicBezTo>
                    <a:pt x="149712" y="535267"/>
                    <a:pt x="149712" y="497323"/>
                    <a:pt x="149712" y="458676"/>
                  </a:cubicBezTo>
                  <a:cubicBezTo>
                    <a:pt x="149712" y="447434"/>
                    <a:pt x="149712" y="436894"/>
                    <a:pt x="141983" y="427759"/>
                  </a:cubicBezTo>
                  <a:cubicBezTo>
                    <a:pt x="131443" y="415111"/>
                    <a:pt x="121606" y="407382"/>
                    <a:pt x="108255" y="426354"/>
                  </a:cubicBezTo>
                  <a:cubicBezTo>
                    <a:pt x="95607" y="443920"/>
                    <a:pt x="80149" y="459379"/>
                    <a:pt x="55555" y="450947"/>
                  </a:cubicBezTo>
                  <a:cubicBezTo>
                    <a:pt x="30259" y="442515"/>
                    <a:pt x="11288" y="426354"/>
                    <a:pt x="4261" y="398950"/>
                  </a:cubicBezTo>
                  <a:cubicBezTo>
                    <a:pt x="-6982" y="356087"/>
                    <a:pt x="4261" y="320954"/>
                    <a:pt x="35178" y="299172"/>
                  </a:cubicBezTo>
                  <a:cubicBezTo>
                    <a:pt x="61177" y="280902"/>
                    <a:pt x="80149" y="283713"/>
                    <a:pt x="102634" y="306901"/>
                  </a:cubicBezTo>
                  <a:cubicBezTo>
                    <a:pt x="109661" y="313928"/>
                    <a:pt x="111769" y="331494"/>
                    <a:pt x="128632" y="324468"/>
                  </a:cubicBezTo>
                  <a:cubicBezTo>
                    <a:pt x="143388" y="317441"/>
                    <a:pt x="149712" y="304793"/>
                    <a:pt x="149712" y="289334"/>
                  </a:cubicBezTo>
                  <a:cubicBezTo>
                    <a:pt x="149712" y="250688"/>
                    <a:pt x="151118" y="212744"/>
                    <a:pt x="149010" y="174097"/>
                  </a:cubicBezTo>
                  <a:cubicBezTo>
                    <a:pt x="148307" y="153720"/>
                    <a:pt x="153225" y="147396"/>
                    <a:pt x="174305" y="148802"/>
                  </a:cubicBezTo>
                  <a:cubicBezTo>
                    <a:pt x="211547" y="150910"/>
                    <a:pt x="249491" y="149504"/>
                    <a:pt x="286732" y="149504"/>
                  </a:cubicBezTo>
                  <a:cubicBezTo>
                    <a:pt x="295164" y="149504"/>
                    <a:pt x="302893" y="149504"/>
                    <a:pt x="310622" y="144586"/>
                  </a:cubicBezTo>
                  <a:cubicBezTo>
                    <a:pt x="330297" y="132640"/>
                    <a:pt x="331000" y="122803"/>
                    <a:pt x="314136" y="108047"/>
                  </a:cubicBezTo>
                  <a:cubicBezTo>
                    <a:pt x="281110" y="79941"/>
                    <a:pt x="280408" y="52537"/>
                    <a:pt x="311325" y="23025"/>
                  </a:cubicBezTo>
                  <a:cubicBezTo>
                    <a:pt x="346458" y="-11406"/>
                    <a:pt x="409698" y="-6487"/>
                    <a:pt x="439913" y="32862"/>
                  </a:cubicBezTo>
                  <a:cubicBezTo>
                    <a:pt x="460993" y="59563"/>
                    <a:pt x="458884" y="81346"/>
                    <a:pt x="433589" y="104534"/>
                  </a:cubicBezTo>
                  <a:cubicBezTo>
                    <a:pt x="426562" y="111560"/>
                    <a:pt x="410401" y="114371"/>
                    <a:pt x="416724" y="128424"/>
                  </a:cubicBezTo>
                  <a:cubicBezTo>
                    <a:pt x="423049" y="141775"/>
                    <a:pt x="434994" y="149504"/>
                    <a:pt x="451858" y="149504"/>
                  </a:cubicBezTo>
                  <a:cubicBezTo>
                    <a:pt x="491910" y="148802"/>
                    <a:pt x="531962" y="150207"/>
                    <a:pt x="572013" y="148802"/>
                  </a:cubicBezTo>
                  <a:cubicBezTo>
                    <a:pt x="588175" y="148099"/>
                    <a:pt x="591688" y="153720"/>
                    <a:pt x="590985" y="168476"/>
                  </a:cubicBezTo>
                  <a:cubicBezTo>
                    <a:pt x="589580" y="207123"/>
                    <a:pt x="590985" y="245067"/>
                    <a:pt x="590283" y="283713"/>
                  </a:cubicBezTo>
                  <a:cubicBezTo>
                    <a:pt x="590283" y="294253"/>
                    <a:pt x="590985" y="304090"/>
                    <a:pt x="597309" y="312522"/>
                  </a:cubicBezTo>
                  <a:cubicBezTo>
                    <a:pt x="607849" y="325873"/>
                    <a:pt x="617687" y="333602"/>
                    <a:pt x="633145" y="314630"/>
                  </a:cubicBezTo>
                  <a:cubicBezTo>
                    <a:pt x="661954" y="278794"/>
                    <a:pt x="687953" y="279497"/>
                    <a:pt x="719573" y="312522"/>
                  </a:cubicBezTo>
                  <a:cubicBezTo>
                    <a:pt x="756112" y="351872"/>
                    <a:pt x="742761" y="424948"/>
                    <a:pt x="694980" y="448136"/>
                  </a:cubicBezTo>
                  <a:cubicBezTo>
                    <a:pt x="671089" y="459379"/>
                    <a:pt x="653522" y="450947"/>
                    <a:pt x="636659" y="433380"/>
                  </a:cubicBezTo>
                  <a:cubicBezTo>
                    <a:pt x="630334" y="426354"/>
                    <a:pt x="627524" y="410895"/>
                    <a:pt x="612768" y="417219"/>
                  </a:cubicBezTo>
                  <a:cubicBezTo>
                    <a:pt x="598012" y="423543"/>
                    <a:pt x="590283" y="435488"/>
                    <a:pt x="590283" y="451650"/>
                  </a:cubicBezTo>
                  <a:cubicBezTo>
                    <a:pt x="590283" y="490999"/>
                    <a:pt x="588877" y="530348"/>
                    <a:pt x="590985" y="569697"/>
                  </a:cubicBezTo>
                  <a:cubicBezTo>
                    <a:pt x="591688" y="587967"/>
                    <a:pt x="587472" y="595696"/>
                    <a:pt x="567797" y="593588"/>
                  </a:cubicBezTo>
                  <a:cubicBezTo>
                    <a:pt x="548826" y="590777"/>
                    <a:pt x="529151" y="592182"/>
                    <a:pt x="510179" y="59218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82775E4-6B54-4056-99D8-0C8808165456}"/>
                </a:ext>
              </a:extLst>
            </p:cNvPr>
            <p:cNvSpPr/>
            <p:nvPr/>
          </p:nvSpPr>
          <p:spPr>
            <a:xfrm>
              <a:off x="6615226" y="5817009"/>
              <a:ext cx="1026185" cy="1026186"/>
            </a:xfrm>
            <a:custGeom>
              <a:avLst/>
              <a:gdLst>
                <a:gd name="connsiteX0" fmla="*/ 370196 w 590237"/>
                <a:gd name="connsiteY0" fmla="*/ 591917 h 590237"/>
                <a:gd name="connsiteX1" fmla="*/ 167829 w 590237"/>
                <a:gd name="connsiteY1" fmla="*/ 591917 h 590237"/>
                <a:gd name="connsiteX2" fmla="*/ 147452 w 590237"/>
                <a:gd name="connsiteY2" fmla="*/ 572242 h 590237"/>
                <a:gd name="connsiteX3" fmla="*/ 148154 w 590237"/>
                <a:gd name="connsiteY3" fmla="*/ 454897 h 590237"/>
                <a:gd name="connsiteX4" fmla="*/ 139020 w 590237"/>
                <a:gd name="connsiteY4" fmla="*/ 424683 h 590237"/>
                <a:gd name="connsiteX5" fmla="*/ 108805 w 590237"/>
                <a:gd name="connsiteY5" fmla="*/ 425385 h 590237"/>
                <a:gd name="connsiteX6" fmla="*/ 56808 w 590237"/>
                <a:gd name="connsiteY6" fmla="*/ 451384 h 590237"/>
                <a:gd name="connsiteX7" fmla="*/ 4811 w 590237"/>
                <a:gd name="connsiteY7" fmla="*/ 400089 h 590237"/>
                <a:gd name="connsiteX8" fmla="*/ 38539 w 590237"/>
                <a:gd name="connsiteY8" fmla="*/ 296798 h 590237"/>
                <a:gd name="connsiteX9" fmla="*/ 105292 w 590237"/>
                <a:gd name="connsiteY9" fmla="*/ 309446 h 590237"/>
                <a:gd name="connsiteX10" fmla="*/ 127074 w 590237"/>
                <a:gd name="connsiteY10" fmla="*/ 324904 h 590237"/>
                <a:gd name="connsiteX11" fmla="*/ 148857 w 590237"/>
                <a:gd name="connsiteY11" fmla="*/ 293284 h 590237"/>
                <a:gd name="connsiteX12" fmla="*/ 148154 w 590237"/>
                <a:gd name="connsiteY12" fmla="*/ 175940 h 590237"/>
                <a:gd name="connsiteX13" fmla="*/ 174153 w 590237"/>
                <a:gd name="connsiteY13" fmla="*/ 148536 h 590237"/>
                <a:gd name="connsiteX14" fmla="*/ 286579 w 590237"/>
                <a:gd name="connsiteY14" fmla="*/ 149238 h 590237"/>
                <a:gd name="connsiteX15" fmla="*/ 310470 w 590237"/>
                <a:gd name="connsiteY15" fmla="*/ 145022 h 590237"/>
                <a:gd name="connsiteX16" fmla="*/ 313983 w 590237"/>
                <a:gd name="connsiteY16" fmla="*/ 108484 h 590237"/>
                <a:gd name="connsiteX17" fmla="*/ 312578 w 590237"/>
                <a:gd name="connsiteY17" fmla="*/ 21354 h 590237"/>
                <a:gd name="connsiteX18" fmla="*/ 449597 w 590237"/>
                <a:gd name="connsiteY18" fmla="*/ 48757 h 590237"/>
                <a:gd name="connsiteX19" fmla="*/ 433436 w 590237"/>
                <a:gd name="connsiteY19" fmla="*/ 104268 h 590237"/>
                <a:gd name="connsiteX20" fmla="*/ 417275 w 590237"/>
                <a:gd name="connsiteY20" fmla="*/ 128861 h 590237"/>
                <a:gd name="connsiteX21" fmla="*/ 452408 w 590237"/>
                <a:gd name="connsiteY21" fmla="*/ 149941 h 590237"/>
                <a:gd name="connsiteX22" fmla="*/ 572564 w 590237"/>
                <a:gd name="connsiteY22" fmla="*/ 149238 h 590237"/>
                <a:gd name="connsiteX23" fmla="*/ 592941 w 590237"/>
                <a:gd name="connsiteY23" fmla="*/ 168210 h 590237"/>
                <a:gd name="connsiteX24" fmla="*/ 592941 w 590237"/>
                <a:gd name="connsiteY24" fmla="*/ 291176 h 590237"/>
                <a:gd name="connsiteX25" fmla="*/ 566942 w 590237"/>
                <a:gd name="connsiteY25" fmla="*/ 336147 h 590237"/>
                <a:gd name="connsiteX26" fmla="*/ 538133 w 590237"/>
                <a:gd name="connsiteY26" fmla="*/ 333336 h 590237"/>
                <a:gd name="connsiteX27" fmla="*/ 472082 w 590237"/>
                <a:gd name="connsiteY27" fmla="*/ 312256 h 590237"/>
                <a:gd name="connsiteX28" fmla="*/ 452408 w 590237"/>
                <a:gd name="connsiteY28" fmla="*/ 408521 h 590237"/>
                <a:gd name="connsiteX29" fmla="*/ 530404 w 590237"/>
                <a:gd name="connsiteY29" fmla="*/ 419764 h 590237"/>
                <a:gd name="connsiteX30" fmla="*/ 560618 w 590237"/>
                <a:gd name="connsiteY30" fmla="*/ 403603 h 590237"/>
                <a:gd name="connsiteX31" fmla="*/ 592238 w 590237"/>
                <a:gd name="connsiteY31" fmla="*/ 441547 h 590237"/>
                <a:gd name="connsiteX32" fmla="*/ 592941 w 590237"/>
                <a:gd name="connsiteY32" fmla="*/ 581377 h 590237"/>
                <a:gd name="connsiteX33" fmla="*/ 574671 w 590237"/>
                <a:gd name="connsiteY33" fmla="*/ 593322 h 590237"/>
                <a:gd name="connsiteX34" fmla="*/ 370196 w 590237"/>
                <a:gd name="connsiteY34" fmla="*/ 591917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237" h="590237">
                  <a:moveTo>
                    <a:pt x="370196" y="591917"/>
                  </a:moveTo>
                  <a:cubicBezTo>
                    <a:pt x="302740" y="591917"/>
                    <a:pt x="235285" y="591214"/>
                    <a:pt x="167829" y="591917"/>
                  </a:cubicBezTo>
                  <a:cubicBezTo>
                    <a:pt x="152370" y="591917"/>
                    <a:pt x="147452" y="588403"/>
                    <a:pt x="147452" y="572242"/>
                  </a:cubicBezTo>
                  <a:cubicBezTo>
                    <a:pt x="148857" y="532893"/>
                    <a:pt x="147452" y="493544"/>
                    <a:pt x="148154" y="454897"/>
                  </a:cubicBezTo>
                  <a:cubicBezTo>
                    <a:pt x="148154" y="443655"/>
                    <a:pt x="147452" y="433115"/>
                    <a:pt x="139020" y="424683"/>
                  </a:cubicBezTo>
                  <a:cubicBezTo>
                    <a:pt x="128480" y="414143"/>
                    <a:pt x="119345" y="410629"/>
                    <a:pt x="108805" y="425385"/>
                  </a:cubicBezTo>
                  <a:cubicBezTo>
                    <a:pt x="96157" y="442249"/>
                    <a:pt x="81401" y="459113"/>
                    <a:pt x="56808" y="451384"/>
                  </a:cubicBezTo>
                  <a:cubicBezTo>
                    <a:pt x="30810" y="443655"/>
                    <a:pt x="12540" y="426790"/>
                    <a:pt x="4811" y="400089"/>
                  </a:cubicBezTo>
                  <a:cubicBezTo>
                    <a:pt x="-7837" y="357929"/>
                    <a:pt x="4811" y="317878"/>
                    <a:pt x="38539" y="296798"/>
                  </a:cubicBezTo>
                  <a:cubicBezTo>
                    <a:pt x="64537" y="279934"/>
                    <a:pt x="81401" y="284150"/>
                    <a:pt x="105292" y="309446"/>
                  </a:cubicBezTo>
                  <a:cubicBezTo>
                    <a:pt x="110913" y="315770"/>
                    <a:pt x="113724" y="330526"/>
                    <a:pt x="127074" y="324904"/>
                  </a:cubicBezTo>
                  <a:cubicBezTo>
                    <a:pt x="140425" y="319283"/>
                    <a:pt x="148857" y="308743"/>
                    <a:pt x="148857" y="293284"/>
                  </a:cubicBezTo>
                  <a:cubicBezTo>
                    <a:pt x="148857" y="253935"/>
                    <a:pt x="150262" y="214586"/>
                    <a:pt x="148154" y="175940"/>
                  </a:cubicBezTo>
                  <a:cubicBezTo>
                    <a:pt x="147452" y="155562"/>
                    <a:pt x="150965" y="147130"/>
                    <a:pt x="174153" y="148536"/>
                  </a:cubicBezTo>
                  <a:cubicBezTo>
                    <a:pt x="211394" y="150644"/>
                    <a:pt x="248635" y="149238"/>
                    <a:pt x="286579" y="149238"/>
                  </a:cubicBezTo>
                  <a:cubicBezTo>
                    <a:pt x="294309" y="149238"/>
                    <a:pt x="302740" y="149941"/>
                    <a:pt x="310470" y="145022"/>
                  </a:cubicBezTo>
                  <a:cubicBezTo>
                    <a:pt x="328739" y="133077"/>
                    <a:pt x="330145" y="122537"/>
                    <a:pt x="313983" y="108484"/>
                  </a:cubicBezTo>
                  <a:cubicBezTo>
                    <a:pt x="280255" y="78972"/>
                    <a:pt x="280255" y="52271"/>
                    <a:pt x="312578" y="21354"/>
                  </a:cubicBezTo>
                  <a:cubicBezTo>
                    <a:pt x="353332" y="-16590"/>
                    <a:pt x="426409" y="-1835"/>
                    <a:pt x="449597" y="48757"/>
                  </a:cubicBezTo>
                  <a:cubicBezTo>
                    <a:pt x="460137" y="72648"/>
                    <a:pt x="449597" y="88107"/>
                    <a:pt x="433436" y="104268"/>
                  </a:cubicBezTo>
                  <a:cubicBezTo>
                    <a:pt x="426409" y="111295"/>
                    <a:pt x="410951" y="114808"/>
                    <a:pt x="417275" y="128861"/>
                  </a:cubicBezTo>
                  <a:cubicBezTo>
                    <a:pt x="423599" y="142914"/>
                    <a:pt x="435544" y="149941"/>
                    <a:pt x="452408" y="149941"/>
                  </a:cubicBezTo>
                  <a:cubicBezTo>
                    <a:pt x="492460" y="149238"/>
                    <a:pt x="532512" y="150644"/>
                    <a:pt x="572564" y="149238"/>
                  </a:cubicBezTo>
                  <a:cubicBezTo>
                    <a:pt x="587319" y="149238"/>
                    <a:pt x="592941" y="152049"/>
                    <a:pt x="592941" y="168210"/>
                  </a:cubicBezTo>
                  <a:cubicBezTo>
                    <a:pt x="591535" y="208965"/>
                    <a:pt x="592238" y="250422"/>
                    <a:pt x="592941" y="291176"/>
                  </a:cubicBezTo>
                  <a:cubicBezTo>
                    <a:pt x="592941" y="312256"/>
                    <a:pt x="582401" y="324904"/>
                    <a:pt x="566942" y="336147"/>
                  </a:cubicBezTo>
                  <a:cubicBezTo>
                    <a:pt x="556402" y="343174"/>
                    <a:pt x="547268" y="342471"/>
                    <a:pt x="538133" y="333336"/>
                  </a:cubicBezTo>
                  <a:cubicBezTo>
                    <a:pt x="500892" y="297501"/>
                    <a:pt x="494568" y="295393"/>
                    <a:pt x="472082" y="312256"/>
                  </a:cubicBezTo>
                  <a:cubicBezTo>
                    <a:pt x="444679" y="332634"/>
                    <a:pt x="435544" y="378307"/>
                    <a:pt x="452408" y="408521"/>
                  </a:cubicBezTo>
                  <a:cubicBezTo>
                    <a:pt x="472785" y="445762"/>
                    <a:pt x="503702" y="449979"/>
                    <a:pt x="530404" y="419764"/>
                  </a:cubicBezTo>
                  <a:cubicBezTo>
                    <a:pt x="538133" y="410629"/>
                    <a:pt x="544457" y="395874"/>
                    <a:pt x="560618" y="403603"/>
                  </a:cubicBezTo>
                  <a:cubicBezTo>
                    <a:pt x="576779" y="410629"/>
                    <a:pt x="592238" y="422575"/>
                    <a:pt x="592238" y="441547"/>
                  </a:cubicBezTo>
                  <a:cubicBezTo>
                    <a:pt x="593643" y="487922"/>
                    <a:pt x="592238" y="534298"/>
                    <a:pt x="592941" y="581377"/>
                  </a:cubicBezTo>
                  <a:cubicBezTo>
                    <a:pt x="592941" y="596835"/>
                    <a:pt x="582401" y="593322"/>
                    <a:pt x="574671" y="593322"/>
                  </a:cubicBezTo>
                  <a:cubicBezTo>
                    <a:pt x="505108" y="592619"/>
                    <a:pt x="437652" y="591917"/>
                    <a:pt x="370196" y="59191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D230484-BE52-42AE-85A6-D83361C37EC1}"/>
                </a:ext>
              </a:extLst>
            </p:cNvPr>
            <p:cNvSpPr/>
            <p:nvPr/>
          </p:nvSpPr>
          <p:spPr>
            <a:xfrm>
              <a:off x="8391592" y="-14380"/>
              <a:ext cx="1026185" cy="1026186"/>
            </a:xfrm>
            <a:custGeom>
              <a:avLst/>
              <a:gdLst>
                <a:gd name="connsiteX0" fmla="*/ 220096 w 590237"/>
                <a:gd name="connsiteY0" fmla="*/ 31 h 590237"/>
                <a:gd name="connsiteX1" fmla="*/ 422463 w 590237"/>
                <a:gd name="connsiteY1" fmla="*/ 31 h 590237"/>
                <a:gd name="connsiteX2" fmla="*/ 442840 w 590237"/>
                <a:gd name="connsiteY2" fmla="*/ 19705 h 590237"/>
                <a:gd name="connsiteX3" fmla="*/ 442138 w 590237"/>
                <a:gd name="connsiteY3" fmla="*/ 137753 h 590237"/>
                <a:gd name="connsiteX4" fmla="*/ 458299 w 590237"/>
                <a:gd name="connsiteY4" fmla="*/ 172886 h 590237"/>
                <a:gd name="connsiteX5" fmla="*/ 477271 w 590237"/>
                <a:gd name="connsiteY5" fmla="*/ 171481 h 590237"/>
                <a:gd name="connsiteX6" fmla="*/ 548240 w 590237"/>
                <a:gd name="connsiteY6" fmla="*/ 145482 h 590237"/>
                <a:gd name="connsiteX7" fmla="*/ 590400 w 590237"/>
                <a:gd name="connsiteY7" fmla="*/ 238234 h 590237"/>
                <a:gd name="connsiteX8" fmla="*/ 542619 w 590237"/>
                <a:gd name="connsiteY8" fmla="*/ 300068 h 590237"/>
                <a:gd name="connsiteX9" fmla="*/ 487109 w 590237"/>
                <a:gd name="connsiteY9" fmla="*/ 283204 h 590237"/>
                <a:gd name="connsiteX10" fmla="*/ 463920 w 590237"/>
                <a:gd name="connsiteY10" fmla="*/ 267043 h 590237"/>
                <a:gd name="connsiteX11" fmla="*/ 443543 w 590237"/>
                <a:gd name="connsiteY11" fmla="*/ 300068 h 590237"/>
                <a:gd name="connsiteX12" fmla="*/ 444246 w 590237"/>
                <a:gd name="connsiteY12" fmla="*/ 412495 h 590237"/>
                <a:gd name="connsiteX13" fmla="*/ 411220 w 590237"/>
                <a:gd name="connsiteY13" fmla="*/ 444115 h 590237"/>
                <a:gd name="connsiteX14" fmla="*/ 307226 w 590237"/>
                <a:gd name="connsiteY14" fmla="*/ 443412 h 590237"/>
                <a:gd name="connsiteX15" fmla="*/ 276309 w 590237"/>
                <a:gd name="connsiteY15" fmla="*/ 451844 h 590237"/>
                <a:gd name="connsiteX16" fmla="*/ 275606 w 590237"/>
                <a:gd name="connsiteY16" fmla="*/ 482058 h 590237"/>
                <a:gd name="connsiteX17" fmla="*/ 302308 w 590237"/>
                <a:gd name="connsiteY17" fmla="*/ 536163 h 590237"/>
                <a:gd name="connsiteX18" fmla="*/ 242581 w 590237"/>
                <a:gd name="connsiteY18" fmla="*/ 589566 h 590237"/>
                <a:gd name="connsiteX19" fmla="*/ 149127 w 590237"/>
                <a:gd name="connsiteY19" fmla="*/ 553730 h 590237"/>
                <a:gd name="connsiteX20" fmla="*/ 158964 w 590237"/>
                <a:gd name="connsiteY20" fmla="*/ 488382 h 590237"/>
                <a:gd name="connsiteX21" fmla="*/ 175126 w 590237"/>
                <a:gd name="connsiteY21" fmla="*/ 461681 h 590237"/>
                <a:gd name="connsiteX22" fmla="*/ 141398 w 590237"/>
                <a:gd name="connsiteY22" fmla="*/ 442709 h 590237"/>
                <a:gd name="connsiteX23" fmla="*/ 23350 w 590237"/>
                <a:gd name="connsiteY23" fmla="*/ 443412 h 590237"/>
                <a:gd name="connsiteX24" fmla="*/ 162 w 590237"/>
                <a:gd name="connsiteY24" fmla="*/ 421629 h 590237"/>
                <a:gd name="connsiteX25" fmla="*/ 162 w 590237"/>
                <a:gd name="connsiteY25" fmla="*/ 303582 h 590237"/>
                <a:gd name="connsiteX26" fmla="*/ 15621 w 590237"/>
                <a:gd name="connsiteY26" fmla="*/ 264233 h 590237"/>
                <a:gd name="connsiteX27" fmla="*/ 61294 w 590237"/>
                <a:gd name="connsiteY27" fmla="*/ 265638 h 590237"/>
                <a:gd name="connsiteX28" fmla="*/ 105562 w 590237"/>
                <a:gd name="connsiteY28" fmla="*/ 289528 h 590237"/>
                <a:gd name="connsiteX29" fmla="*/ 148424 w 590237"/>
                <a:gd name="connsiteY29" fmla="*/ 234721 h 590237"/>
                <a:gd name="connsiteX30" fmla="*/ 121723 w 590237"/>
                <a:gd name="connsiteY30" fmla="*/ 161644 h 590237"/>
                <a:gd name="connsiteX31" fmla="*/ 65510 w 590237"/>
                <a:gd name="connsiteY31" fmla="*/ 170076 h 590237"/>
                <a:gd name="connsiteX32" fmla="*/ 33890 w 590237"/>
                <a:gd name="connsiteY32" fmla="*/ 188345 h 590237"/>
                <a:gd name="connsiteX33" fmla="*/ 865 w 590237"/>
                <a:gd name="connsiteY33" fmla="*/ 146185 h 590237"/>
                <a:gd name="connsiteX34" fmla="*/ 162 w 590237"/>
                <a:gd name="connsiteY34" fmla="*/ 14787 h 590237"/>
                <a:gd name="connsiteX35" fmla="*/ 19134 w 590237"/>
                <a:gd name="connsiteY35" fmla="*/ 31 h 590237"/>
                <a:gd name="connsiteX36" fmla="*/ 220096 w 590237"/>
                <a:gd name="connsiteY36" fmla="*/ 31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590237">
                  <a:moveTo>
                    <a:pt x="220096" y="31"/>
                  </a:moveTo>
                  <a:cubicBezTo>
                    <a:pt x="287552" y="31"/>
                    <a:pt x="355007" y="734"/>
                    <a:pt x="422463" y="31"/>
                  </a:cubicBezTo>
                  <a:cubicBezTo>
                    <a:pt x="437219" y="31"/>
                    <a:pt x="442840" y="3544"/>
                    <a:pt x="442840" y="19705"/>
                  </a:cubicBezTo>
                  <a:cubicBezTo>
                    <a:pt x="441435" y="59055"/>
                    <a:pt x="442840" y="98404"/>
                    <a:pt x="442138" y="137753"/>
                  </a:cubicBezTo>
                  <a:cubicBezTo>
                    <a:pt x="442138" y="152509"/>
                    <a:pt x="446354" y="164454"/>
                    <a:pt x="458299" y="172886"/>
                  </a:cubicBezTo>
                  <a:cubicBezTo>
                    <a:pt x="465326" y="177805"/>
                    <a:pt x="470947" y="179210"/>
                    <a:pt x="477271" y="171481"/>
                  </a:cubicBezTo>
                  <a:cubicBezTo>
                    <a:pt x="495540" y="148996"/>
                    <a:pt x="513810" y="126510"/>
                    <a:pt x="548240" y="145482"/>
                  </a:cubicBezTo>
                  <a:cubicBezTo>
                    <a:pt x="580563" y="163751"/>
                    <a:pt x="596021" y="197479"/>
                    <a:pt x="590400" y="238234"/>
                  </a:cubicBezTo>
                  <a:cubicBezTo>
                    <a:pt x="586184" y="267746"/>
                    <a:pt x="568617" y="288123"/>
                    <a:pt x="542619" y="300068"/>
                  </a:cubicBezTo>
                  <a:cubicBezTo>
                    <a:pt x="520133" y="310608"/>
                    <a:pt x="502567" y="300068"/>
                    <a:pt x="487109" y="283204"/>
                  </a:cubicBezTo>
                  <a:cubicBezTo>
                    <a:pt x="480784" y="276178"/>
                    <a:pt x="478676" y="259314"/>
                    <a:pt x="463920" y="267043"/>
                  </a:cubicBezTo>
                  <a:cubicBezTo>
                    <a:pt x="451272" y="273367"/>
                    <a:pt x="442840" y="283907"/>
                    <a:pt x="443543" y="300068"/>
                  </a:cubicBezTo>
                  <a:cubicBezTo>
                    <a:pt x="444246" y="337310"/>
                    <a:pt x="441435" y="375253"/>
                    <a:pt x="444246" y="412495"/>
                  </a:cubicBezTo>
                  <a:cubicBezTo>
                    <a:pt x="446354" y="440601"/>
                    <a:pt x="436517" y="446222"/>
                    <a:pt x="411220" y="444115"/>
                  </a:cubicBezTo>
                  <a:cubicBezTo>
                    <a:pt x="376790" y="442006"/>
                    <a:pt x="341657" y="443412"/>
                    <a:pt x="307226" y="443412"/>
                  </a:cubicBezTo>
                  <a:cubicBezTo>
                    <a:pt x="295984" y="443412"/>
                    <a:pt x="285444" y="443412"/>
                    <a:pt x="276309" y="451844"/>
                  </a:cubicBezTo>
                  <a:cubicBezTo>
                    <a:pt x="266472" y="461681"/>
                    <a:pt x="259445" y="470816"/>
                    <a:pt x="275606" y="482058"/>
                  </a:cubicBezTo>
                  <a:cubicBezTo>
                    <a:pt x="293876" y="495409"/>
                    <a:pt x="310740" y="510868"/>
                    <a:pt x="302308" y="536163"/>
                  </a:cubicBezTo>
                  <a:cubicBezTo>
                    <a:pt x="292471" y="564270"/>
                    <a:pt x="273499" y="583945"/>
                    <a:pt x="242581" y="589566"/>
                  </a:cubicBezTo>
                  <a:cubicBezTo>
                    <a:pt x="201827" y="596593"/>
                    <a:pt x="168801" y="584647"/>
                    <a:pt x="149127" y="553730"/>
                  </a:cubicBezTo>
                  <a:cubicBezTo>
                    <a:pt x="132966" y="528434"/>
                    <a:pt x="135777" y="510868"/>
                    <a:pt x="158964" y="488382"/>
                  </a:cubicBezTo>
                  <a:cubicBezTo>
                    <a:pt x="166694" y="481356"/>
                    <a:pt x="183558" y="477842"/>
                    <a:pt x="175126" y="461681"/>
                  </a:cubicBezTo>
                  <a:cubicBezTo>
                    <a:pt x="168099" y="449033"/>
                    <a:pt x="156856" y="442709"/>
                    <a:pt x="141398" y="442709"/>
                  </a:cubicBezTo>
                  <a:cubicBezTo>
                    <a:pt x="102048" y="443412"/>
                    <a:pt x="62699" y="442006"/>
                    <a:pt x="23350" y="443412"/>
                  </a:cubicBezTo>
                  <a:cubicBezTo>
                    <a:pt x="6486" y="444115"/>
                    <a:pt x="-1243" y="440601"/>
                    <a:pt x="162" y="421629"/>
                  </a:cubicBezTo>
                  <a:cubicBezTo>
                    <a:pt x="1567" y="382280"/>
                    <a:pt x="865" y="342931"/>
                    <a:pt x="162" y="303582"/>
                  </a:cubicBezTo>
                  <a:cubicBezTo>
                    <a:pt x="162" y="288123"/>
                    <a:pt x="4378" y="274772"/>
                    <a:pt x="15621" y="264233"/>
                  </a:cubicBezTo>
                  <a:cubicBezTo>
                    <a:pt x="31079" y="249477"/>
                    <a:pt x="45835" y="245261"/>
                    <a:pt x="61294" y="265638"/>
                  </a:cubicBezTo>
                  <a:cubicBezTo>
                    <a:pt x="71834" y="280394"/>
                    <a:pt x="83779" y="297960"/>
                    <a:pt x="105562" y="289528"/>
                  </a:cubicBezTo>
                  <a:cubicBezTo>
                    <a:pt x="129452" y="279691"/>
                    <a:pt x="146317" y="262124"/>
                    <a:pt x="148424" y="234721"/>
                  </a:cubicBezTo>
                  <a:cubicBezTo>
                    <a:pt x="151235" y="205911"/>
                    <a:pt x="147019" y="179913"/>
                    <a:pt x="121723" y="161644"/>
                  </a:cubicBezTo>
                  <a:cubicBezTo>
                    <a:pt x="99238" y="145482"/>
                    <a:pt x="86590" y="147590"/>
                    <a:pt x="65510" y="170076"/>
                  </a:cubicBezTo>
                  <a:cubicBezTo>
                    <a:pt x="57078" y="179210"/>
                    <a:pt x="52862" y="196074"/>
                    <a:pt x="33890" y="188345"/>
                  </a:cubicBezTo>
                  <a:cubicBezTo>
                    <a:pt x="14918" y="180616"/>
                    <a:pt x="865" y="167265"/>
                    <a:pt x="865" y="146185"/>
                  </a:cubicBezTo>
                  <a:cubicBezTo>
                    <a:pt x="162" y="102620"/>
                    <a:pt x="1567" y="58352"/>
                    <a:pt x="162" y="14787"/>
                  </a:cubicBezTo>
                  <a:cubicBezTo>
                    <a:pt x="-540" y="-1374"/>
                    <a:pt x="7892" y="31"/>
                    <a:pt x="19134" y="31"/>
                  </a:cubicBezTo>
                  <a:cubicBezTo>
                    <a:pt x="84482" y="31"/>
                    <a:pt x="152640" y="31"/>
                    <a:pt x="220096" y="3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12F0FDA-500E-4D61-86F9-2E72BA263CA0}"/>
                </a:ext>
              </a:extLst>
            </p:cNvPr>
            <p:cNvSpPr/>
            <p:nvPr/>
          </p:nvSpPr>
          <p:spPr>
            <a:xfrm>
              <a:off x="7381166" y="6073556"/>
              <a:ext cx="1282731" cy="769640"/>
            </a:xfrm>
            <a:custGeom>
              <a:avLst/>
              <a:gdLst>
                <a:gd name="connsiteX0" fmla="*/ 370725 w 737797"/>
                <a:gd name="connsiteY0" fmla="*/ 441321 h 442678"/>
                <a:gd name="connsiteX1" fmla="*/ 178898 w 737797"/>
                <a:gd name="connsiteY1" fmla="*/ 442023 h 442678"/>
                <a:gd name="connsiteX2" fmla="*/ 148684 w 737797"/>
                <a:gd name="connsiteY2" fmla="*/ 413214 h 442678"/>
                <a:gd name="connsiteX3" fmla="*/ 149386 w 737797"/>
                <a:gd name="connsiteY3" fmla="*/ 303599 h 442678"/>
                <a:gd name="connsiteX4" fmla="*/ 138846 w 737797"/>
                <a:gd name="connsiteY4" fmla="*/ 274087 h 442678"/>
                <a:gd name="connsiteX5" fmla="*/ 110037 w 737797"/>
                <a:gd name="connsiteY5" fmla="*/ 274790 h 442678"/>
                <a:gd name="connsiteX6" fmla="*/ 55230 w 737797"/>
                <a:gd name="connsiteY6" fmla="*/ 301491 h 442678"/>
                <a:gd name="connsiteX7" fmla="*/ 2530 w 737797"/>
                <a:gd name="connsiteY7" fmla="*/ 243872 h 442678"/>
                <a:gd name="connsiteX8" fmla="*/ 40473 w 737797"/>
                <a:gd name="connsiteY8" fmla="*/ 146905 h 442678"/>
                <a:gd name="connsiteX9" fmla="*/ 105119 w 737797"/>
                <a:gd name="connsiteY9" fmla="*/ 160255 h 442678"/>
                <a:gd name="connsiteX10" fmla="*/ 127604 w 737797"/>
                <a:gd name="connsiteY10" fmla="*/ 175714 h 442678"/>
                <a:gd name="connsiteX11" fmla="*/ 149386 w 737797"/>
                <a:gd name="connsiteY11" fmla="*/ 143391 h 442678"/>
                <a:gd name="connsiteX12" fmla="*/ 148684 w 737797"/>
                <a:gd name="connsiteY12" fmla="*/ 23236 h 442678"/>
                <a:gd name="connsiteX13" fmla="*/ 170466 w 737797"/>
                <a:gd name="connsiteY13" fmla="*/ 48 h 442678"/>
                <a:gd name="connsiteX14" fmla="*/ 290622 w 737797"/>
                <a:gd name="connsiteY14" fmla="*/ 751 h 442678"/>
                <a:gd name="connsiteX15" fmla="*/ 330673 w 737797"/>
                <a:gd name="connsiteY15" fmla="*/ 19722 h 442678"/>
                <a:gd name="connsiteX16" fmla="*/ 327160 w 737797"/>
                <a:gd name="connsiteY16" fmla="*/ 59072 h 442678"/>
                <a:gd name="connsiteX17" fmla="*/ 301864 w 737797"/>
                <a:gd name="connsiteY17" fmla="*/ 105447 h 442678"/>
                <a:gd name="connsiteX18" fmla="*/ 357375 w 737797"/>
                <a:gd name="connsiteY18" fmla="*/ 148310 h 442678"/>
                <a:gd name="connsiteX19" fmla="*/ 419209 w 737797"/>
                <a:gd name="connsiteY19" fmla="*/ 132851 h 442678"/>
                <a:gd name="connsiteX20" fmla="*/ 419209 w 737797"/>
                <a:gd name="connsiteY20" fmla="*/ 63287 h 442678"/>
                <a:gd name="connsiteX21" fmla="*/ 401643 w 737797"/>
                <a:gd name="connsiteY21" fmla="*/ 35884 h 442678"/>
                <a:gd name="connsiteX22" fmla="*/ 437478 w 737797"/>
                <a:gd name="connsiteY22" fmla="*/ 2156 h 442678"/>
                <a:gd name="connsiteX23" fmla="*/ 582228 w 737797"/>
                <a:gd name="connsiteY23" fmla="*/ 751 h 442678"/>
                <a:gd name="connsiteX24" fmla="*/ 591362 w 737797"/>
                <a:gd name="connsiteY24" fmla="*/ 19020 h 442678"/>
                <a:gd name="connsiteX25" fmla="*/ 591362 w 737797"/>
                <a:gd name="connsiteY25" fmla="*/ 134257 h 442678"/>
                <a:gd name="connsiteX26" fmla="*/ 596983 w 737797"/>
                <a:gd name="connsiteY26" fmla="*/ 160255 h 442678"/>
                <a:gd name="connsiteX27" fmla="*/ 634224 w 737797"/>
                <a:gd name="connsiteY27" fmla="*/ 164471 h 442678"/>
                <a:gd name="connsiteX28" fmla="*/ 722760 w 737797"/>
                <a:gd name="connsiteY28" fmla="*/ 165174 h 442678"/>
                <a:gd name="connsiteX29" fmla="*/ 695356 w 737797"/>
                <a:gd name="connsiteY29" fmla="*/ 298680 h 442678"/>
                <a:gd name="connsiteX30" fmla="*/ 637035 w 737797"/>
                <a:gd name="connsiteY30" fmla="*/ 283221 h 442678"/>
                <a:gd name="connsiteX31" fmla="*/ 613144 w 737797"/>
                <a:gd name="connsiteY31" fmla="*/ 267060 h 442678"/>
                <a:gd name="connsiteX32" fmla="*/ 591362 w 737797"/>
                <a:gd name="connsiteY32" fmla="*/ 302193 h 442678"/>
                <a:gd name="connsiteX33" fmla="*/ 592065 w 737797"/>
                <a:gd name="connsiteY33" fmla="*/ 420241 h 442678"/>
                <a:gd name="connsiteX34" fmla="*/ 570282 w 737797"/>
                <a:gd name="connsiteY34" fmla="*/ 442726 h 442678"/>
                <a:gd name="connsiteX35" fmla="*/ 370725 w 737797"/>
                <a:gd name="connsiteY35" fmla="*/ 441321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37797" h="442678">
                  <a:moveTo>
                    <a:pt x="370725" y="441321"/>
                  </a:moveTo>
                  <a:cubicBezTo>
                    <a:pt x="306783" y="441321"/>
                    <a:pt x="242840" y="440618"/>
                    <a:pt x="178898" y="442023"/>
                  </a:cubicBezTo>
                  <a:cubicBezTo>
                    <a:pt x="155710" y="442726"/>
                    <a:pt x="146576" y="438510"/>
                    <a:pt x="148684" y="413214"/>
                  </a:cubicBezTo>
                  <a:cubicBezTo>
                    <a:pt x="151494" y="376676"/>
                    <a:pt x="149386" y="340137"/>
                    <a:pt x="149386" y="303599"/>
                  </a:cubicBezTo>
                  <a:cubicBezTo>
                    <a:pt x="149386" y="292356"/>
                    <a:pt x="147981" y="282519"/>
                    <a:pt x="138846" y="274087"/>
                  </a:cubicBezTo>
                  <a:cubicBezTo>
                    <a:pt x="128306" y="264250"/>
                    <a:pt x="119874" y="260736"/>
                    <a:pt x="110037" y="274790"/>
                  </a:cubicBezTo>
                  <a:cubicBezTo>
                    <a:pt x="96686" y="293761"/>
                    <a:pt x="79823" y="309923"/>
                    <a:pt x="55230" y="301491"/>
                  </a:cubicBezTo>
                  <a:cubicBezTo>
                    <a:pt x="28528" y="292356"/>
                    <a:pt x="8853" y="274087"/>
                    <a:pt x="2530" y="243872"/>
                  </a:cubicBezTo>
                  <a:cubicBezTo>
                    <a:pt x="-5902" y="201010"/>
                    <a:pt x="6746" y="166579"/>
                    <a:pt x="40473" y="146905"/>
                  </a:cubicBezTo>
                  <a:cubicBezTo>
                    <a:pt x="65067" y="132148"/>
                    <a:pt x="82633" y="136365"/>
                    <a:pt x="105119" y="160255"/>
                  </a:cubicBezTo>
                  <a:cubicBezTo>
                    <a:pt x="111443" y="167282"/>
                    <a:pt x="114956" y="181335"/>
                    <a:pt x="127604" y="175714"/>
                  </a:cubicBezTo>
                  <a:cubicBezTo>
                    <a:pt x="140252" y="170092"/>
                    <a:pt x="149386" y="159552"/>
                    <a:pt x="149386" y="143391"/>
                  </a:cubicBezTo>
                  <a:cubicBezTo>
                    <a:pt x="149386" y="103339"/>
                    <a:pt x="150089" y="63287"/>
                    <a:pt x="148684" y="23236"/>
                  </a:cubicBezTo>
                  <a:cubicBezTo>
                    <a:pt x="147981" y="6372"/>
                    <a:pt x="150792" y="-655"/>
                    <a:pt x="170466" y="48"/>
                  </a:cubicBezTo>
                  <a:cubicBezTo>
                    <a:pt x="210518" y="2156"/>
                    <a:pt x="250570" y="751"/>
                    <a:pt x="290622" y="751"/>
                  </a:cubicBezTo>
                  <a:cubicBezTo>
                    <a:pt x="307486" y="751"/>
                    <a:pt x="320836" y="7074"/>
                    <a:pt x="330673" y="19722"/>
                  </a:cubicBezTo>
                  <a:cubicBezTo>
                    <a:pt x="341916" y="33775"/>
                    <a:pt x="344024" y="46424"/>
                    <a:pt x="327160" y="59072"/>
                  </a:cubicBezTo>
                  <a:cubicBezTo>
                    <a:pt x="312404" y="70314"/>
                    <a:pt x="292730" y="82259"/>
                    <a:pt x="301864" y="105447"/>
                  </a:cubicBezTo>
                  <a:cubicBezTo>
                    <a:pt x="311702" y="129338"/>
                    <a:pt x="329268" y="146202"/>
                    <a:pt x="357375" y="148310"/>
                  </a:cubicBezTo>
                  <a:cubicBezTo>
                    <a:pt x="379860" y="150418"/>
                    <a:pt x="400940" y="149013"/>
                    <a:pt x="419209" y="132851"/>
                  </a:cubicBezTo>
                  <a:cubicBezTo>
                    <a:pt x="448018" y="106150"/>
                    <a:pt x="448018" y="89286"/>
                    <a:pt x="419209" y="63287"/>
                  </a:cubicBezTo>
                  <a:cubicBezTo>
                    <a:pt x="410777" y="56261"/>
                    <a:pt x="396724" y="50640"/>
                    <a:pt x="401643" y="35884"/>
                  </a:cubicBezTo>
                  <a:cubicBezTo>
                    <a:pt x="407264" y="19020"/>
                    <a:pt x="418506" y="2859"/>
                    <a:pt x="437478" y="2156"/>
                  </a:cubicBezTo>
                  <a:cubicBezTo>
                    <a:pt x="485962" y="48"/>
                    <a:pt x="534446" y="751"/>
                    <a:pt x="582228" y="751"/>
                  </a:cubicBezTo>
                  <a:cubicBezTo>
                    <a:pt x="596983" y="751"/>
                    <a:pt x="591362" y="11993"/>
                    <a:pt x="591362" y="19020"/>
                  </a:cubicBezTo>
                  <a:cubicBezTo>
                    <a:pt x="592065" y="57666"/>
                    <a:pt x="591362" y="95610"/>
                    <a:pt x="591362" y="134257"/>
                  </a:cubicBezTo>
                  <a:cubicBezTo>
                    <a:pt x="591362" y="143391"/>
                    <a:pt x="592065" y="152526"/>
                    <a:pt x="596983" y="160255"/>
                  </a:cubicBezTo>
                  <a:cubicBezTo>
                    <a:pt x="608929" y="179930"/>
                    <a:pt x="618766" y="180632"/>
                    <a:pt x="634224" y="164471"/>
                  </a:cubicBezTo>
                  <a:cubicBezTo>
                    <a:pt x="665142" y="130041"/>
                    <a:pt x="692545" y="130743"/>
                    <a:pt x="722760" y="165174"/>
                  </a:cubicBezTo>
                  <a:cubicBezTo>
                    <a:pt x="758596" y="205928"/>
                    <a:pt x="743840" y="274790"/>
                    <a:pt x="695356" y="298680"/>
                  </a:cubicBezTo>
                  <a:cubicBezTo>
                    <a:pt x="671465" y="310625"/>
                    <a:pt x="653899" y="300788"/>
                    <a:pt x="637035" y="283221"/>
                  </a:cubicBezTo>
                  <a:cubicBezTo>
                    <a:pt x="630711" y="276195"/>
                    <a:pt x="627901" y="260033"/>
                    <a:pt x="613144" y="267060"/>
                  </a:cubicBezTo>
                  <a:cubicBezTo>
                    <a:pt x="599794" y="273384"/>
                    <a:pt x="591362" y="285330"/>
                    <a:pt x="591362" y="302193"/>
                  </a:cubicBezTo>
                  <a:cubicBezTo>
                    <a:pt x="591362" y="341543"/>
                    <a:pt x="590659" y="380892"/>
                    <a:pt x="592065" y="420241"/>
                  </a:cubicBezTo>
                  <a:cubicBezTo>
                    <a:pt x="592767" y="437807"/>
                    <a:pt x="588551" y="443429"/>
                    <a:pt x="570282" y="442726"/>
                  </a:cubicBezTo>
                  <a:cubicBezTo>
                    <a:pt x="504232" y="440618"/>
                    <a:pt x="437478" y="441321"/>
                    <a:pt x="370725" y="44132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E5FAD65-D6FC-4E3E-A501-A9DAD484D130}"/>
                </a:ext>
              </a:extLst>
            </p:cNvPr>
            <p:cNvSpPr/>
            <p:nvPr/>
          </p:nvSpPr>
          <p:spPr>
            <a:xfrm flipH="1">
              <a:off x="7370814" y="1511907"/>
              <a:ext cx="1026185" cy="1026186"/>
            </a:xfrm>
            <a:custGeom>
              <a:avLst/>
              <a:gdLst>
                <a:gd name="connsiteX0" fmla="*/ 527 w 590237"/>
                <a:gd name="connsiteY0" fmla="*/ 78746 h 590237"/>
                <a:gd name="connsiteX1" fmla="*/ 527 w 590237"/>
                <a:gd name="connsiteY1" fmla="*/ 21128 h 590237"/>
                <a:gd name="connsiteX2" fmla="*/ 19499 w 590237"/>
                <a:gd name="connsiteY2" fmla="*/ 751 h 590237"/>
                <a:gd name="connsiteX3" fmla="*/ 139654 w 590237"/>
                <a:gd name="connsiteY3" fmla="*/ 751 h 590237"/>
                <a:gd name="connsiteX4" fmla="*/ 181814 w 590237"/>
                <a:gd name="connsiteY4" fmla="*/ 21128 h 590237"/>
                <a:gd name="connsiteX5" fmla="*/ 179004 w 590237"/>
                <a:gd name="connsiteY5" fmla="*/ 60477 h 590237"/>
                <a:gd name="connsiteX6" fmla="*/ 153708 w 590237"/>
                <a:gd name="connsiteY6" fmla="*/ 106150 h 590237"/>
                <a:gd name="connsiteX7" fmla="*/ 211326 w 590237"/>
                <a:gd name="connsiteY7" fmla="*/ 149013 h 590237"/>
                <a:gd name="connsiteX8" fmla="*/ 278079 w 590237"/>
                <a:gd name="connsiteY8" fmla="*/ 126528 h 590237"/>
                <a:gd name="connsiteX9" fmla="*/ 274566 w 590237"/>
                <a:gd name="connsiteY9" fmla="*/ 68206 h 590237"/>
                <a:gd name="connsiteX10" fmla="*/ 254188 w 590237"/>
                <a:gd name="connsiteY10" fmla="*/ 34479 h 590237"/>
                <a:gd name="connsiteX11" fmla="*/ 301970 w 590237"/>
                <a:gd name="connsiteY11" fmla="*/ 751 h 590237"/>
                <a:gd name="connsiteX12" fmla="*/ 424936 w 590237"/>
                <a:gd name="connsiteY12" fmla="*/ 48 h 590237"/>
                <a:gd name="connsiteX13" fmla="*/ 442503 w 590237"/>
                <a:gd name="connsiteY13" fmla="*/ 19723 h 590237"/>
                <a:gd name="connsiteX14" fmla="*/ 442503 w 590237"/>
                <a:gd name="connsiteY14" fmla="*/ 134959 h 590237"/>
                <a:gd name="connsiteX15" fmla="*/ 450934 w 590237"/>
                <a:gd name="connsiteY15" fmla="*/ 165877 h 590237"/>
                <a:gd name="connsiteX16" fmla="*/ 484663 w 590237"/>
                <a:gd name="connsiteY16" fmla="*/ 167282 h 590237"/>
                <a:gd name="connsiteX17" fmla="*/ 574603 w 590237"/>
                <a:gd name="connsiteY17" fmla="*/ 167985 h 590237"/>
                <a:gd name="connsiteX18" fmla="*/ 559145 w 590237"/>
                <a:gd name="connsiteY18" fmla="*/ 292356 h 590237"/>
                <a:gd name="connsiteX19" fmla="*/ 489581 w 590237"/>
                <a:gd name="connsiteY19" fmla="*/ 286032 h 590237"/>
                <a:gd name="connsiteX20" fmla="*/ 462880 w 590237"/>
                <a:gd name="connsiteY20" fmla="*/ 269168 h 590237"/>
                <a:gd name="connsiteX21" fmla="*/ 442503 w 590237"/>
                <a:gd name="connsiteY21" fmla="*/ 305004 h 590237"/>
                <a:gd name="connsiteX22" fmla="*/ 442503 w 590237"/>
                <a:gd name="connsiteY22" fmla="*/ 406188 h 590237"/>
                <a:gd name="connsiteX23" fmla="*/ 404559 w 590237"/>
                <a:gd name="connsiteY23" fmla="*/ 442726 h 590237"/>
                <a:gd name="connsiteX24" fmla="*/ 308997 w 590237"/>
                <a:gd name="connsiteY24" fmla="*/ 442726 h 590237"/>
                <a:gd name="connsiteX25" fmla="*/ 278079 w 590237"/>
                <a:gd name="connsiteY25" fmla="*/ 451158 h 590237"/>
                <a:gd name="connsiteX26" fmla="*/ 276674 w 590237"/>
                <a:gd name="connsiteY26" fmla="*/ 483481 h 590237"/>
                <a:gd name="connsiteX27" fmla="*/ 301267 w 590237"/>
                <a:gd name="connsiteY27" fmla="*/ 541099 h 590237"/>
                <a:gd name="connsiteX28" fmla="*/ 235919 w 590237"/>
                <a:gd name="connsiteY28" fmla="*/ 590988 h 590237"/>
                <a:gd name="connsiteX29" fmla="*/ 153005 w 590237"/>
                <a:gd name="connsiteY29" fmla="*/ 560774 h 590237"/>
                <a:gd name="connsiteX30" fmla="*/ 160032 w 590237"/>
                <a:gd name="connsiteY30" fmla="*/ 489102 h 590237"/>
                <a:gd name="connsiteX31" fmla="*/ 176193 w 590237"/>
                <a:gd name="connsiteY31" fmla="*/ 465211 h 590237"/>
                <a:gd name="connsiteX32" fmla="*/ 141060 w 590237"/>
                <a:gd name="connsiteY32" fmla="*/ 443429 h 590237"/>
                <a:gd name="connsiteX33" fmla="*/ 20904 w 590237"/>
                <a:gd name="connsiteY33" fmla="*/ 444132 h 590237"/>
                <a:gd name="connsiteX34" fmla="*/ 527 w 590237"/>
                <a:gd name="connsiteY34" fmla="*/ 423052 h 590237"/>
                <a:gd name="connsiteX35" fmla="*/ 527 w 590237"/>
                <a:gd name="connsiteY35" fmla="*/ 307815 h 590237"/>
                <a:gd name="connsiteX36" fmla="*/ 14580 w 590237"/>
                <a:gd name="connsiteY36" fmla="*/ 267763 h 590237"/>
                <a:gd name="connsiteX37" fmla="*/ 61659 w 590237"/>
                <a:gd name="connsiteY37" fmla="*/ 268466 h 590237"/>
                <a:gd name="connsiteX38" fmla="*/ 103819 w 590237"/>
                <a:gd name="connsiteY38" fmla="*/ 291654 h 590237"/>
                <a:gd name="connsiteX39" fmla="*/ 147384 w 590237"/>
                <a:gd name="connsiteY39" fmla="*/ 243872 h 590237"/>
                <a:gd name="connsiteX40" fmla="*/ 123493 w 590237"/>
                <a:gd name="connsiteY40" fmla="*/ 165174 h 590237"/>
                <a:gd name="connsiteX41" fmla="*/ 67280 w 590237"/>
                <a:gd name="connsiteY41" fmla="*/ 170795 h 590237"/>
                <a:gd name="connsiteX42" fmla="*/ 32849 w 590237"/>
                <a:gd name="connsiteY42" fmla="*/ 191173 h 590237"/>
                <a:gd name="connsiteX43" fmla="*/ 527 w 590237"/>
                <a:gd name="connsiteY43" fmla="*/ 147607 h 590237"/>
                <a:gd name="connsiteX44" fmla="*/ 527 w 590237"/>
                <a:gd name="connsiteY44" fmla="*/ 111772 h 590237"/>
                <a:gd name="connsiteX45" fmla="*/ 527 w 590237"/>
                <a:gd name="connsiteY45" fmla="*/ 7874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90237">
                  <a:moveTo>
                    <a:pt x="527" y="78746"/>
                  </a:moveTo>
                  <a:cubicBezTo>
                    <a:pt x="527" y="59774"/>
                    <a:pt x="1229" y="40100"/>
                    <a:pt x="527" y="21128"/>
                  </a:cubicBezTo>
                  <a:cubicBezTo>
                    <a:pt x="-176" y="7075"/>
                    <a:pt x="2635" y="48"/>
                    <a:pt x="19499" y="751"/>
                  </a:cubicBezTo>
                  <a:cubicBezTo>
                    <a:pt x="59551" y="2156"/>
                    <a:pt x="99602" y="1453"/>
                    <a:pt x="139654" y="751"/>
                  </a:cubicBezTo>
                  <a:cubicBezTo>
                    <a:pt x="157924" y="751"/>
                    <a:pt x="171274" y="7777"/>
                    <a:pt x="181814" y="21128"/>
                  </a:cubicBezTo>
                  <a:cubicBezTo>
                    <a:pt x="193057" y="35181"/>
                    <a:pt x="195165" y="47829"/>
                    <a:pt x="179004" y="60477"/>
                  </a:cubicBezTo>
                  <a:cubicBezTo>
                    <a:pt x="164247" y="71720"/>
                    <a:pt x="144573" y="82962"/>
                    <a:pt x="153708" y="106150"/>
                  </a:cubicBezTo>
                  <a:cubicBezTo>
                    <a:pt x="163545" y="131446"/>
                    <a:pt x="181814" y="147607"/>
                    <a:pt x="211326" y="149013"/>
                  </a:cubicBezTo>
                  <a:cubicBezTo>
                    <a:pt x="236622" y="149715"/>
                    <a:pt x="260513" y="148310"/>
                    <a:pt x="278079" y="126528"/>
                  </a:cubicBezTo>
                  <a:cubicBezTo>
                    <a:pt x="297051" y="102637"/>
                    <a:pt x="296348" y="88584"/>
                    <a:pt x="274566" y="68206"/>
                  </a:cubicBezTo>
                  <a:cubicBezTo>
                    <a:pt x="264728" y="59072"/>
                    <a:pt x="246459" y="54153"/>
                    <a:pt x="254188" y="34479"/>
                  </a:cubicBezTo>
                  <a:cubicBezTo>
                    <a:pt x="262620" y="13399"/>
                    <a:pt x="278079" y="751"/>
                    <a:pt x="301970" y="751"/>
                  </a:cubicBezTo>
                  <a:cubicBezTo>
                    <a:pt x="342724" y="751"/>
                    <a:pt x="384181" y="1453"/>
                    <a:pt x="424936" y="48"/>
                  </a:cubicBezTo>
                  <a:cubicBezTo>
                    <a:pt x="441097" y="-655"/>
                    <a:pt x="442503" y="6372"/>
                    <a:pt x="442503" y="19723"/>
                  </a:cubicBezTo>
                  <a:cubicBezTo>
                    <a:pt x="441800" y="58369"/>
                    <a:pt x="442503" y="96313"/>
                    <a:pt x="442503" y="134959"/>
                  </a:cubicBezTo>
                  <a:cubicBezTo>
                    <a:pt x="442503" y="146202"/>
                    <a:pt x="443205" y="156742"/>
                    <a:pt x="450934" y="165877"/>
                  </a:cubicBezTo>
                  <a:cubicBezTo>
                    <a:pt x="461474" y="179227"/>
                    <a:pt x="470609" y="184849"/>
                    <a:pt x="484663" y="167282"/>
                  </a:cubicBezTo>
                  <a:cubicBezTo>
                    <a:pt x="513472" y="131446"/>
                    <a:pt x="545091" y="132149"/>
                    <a:pt x="574603" y="167985"/>
                  </a:cubicBezTo>
                  <a:cubicBezTo>
                    <a:pt x="604115" y="203118"/>
                    <a:pt x="595683" y="265655"/>
                    <a:pt x="559145" y="292356"/>
                  </a:cubicBezTo>
                  <a:cubicBezTo>
                    <a:pt x="531741" y="312031"/>
                    <a:pt x="512769" y="309923"/>
                    <a:pt x="489581" y="286032"/>
                  </a:cubicBezTo>
                  <a:cubicBezTo>
                    <a:pt x="482554" y="278303"/>
                    <a:pt x="479041" y="260736"/>
                    <a:pt x="462880" y="269168"/>
                  </a:cubicBezTo>
                  <a:cubicBezTo>
                    <a:pt x="449529" y="276195"/>
                    <a:pt x="442503" y="288843"/>
                    <a:pt x="442503" y="305004"/>
                  </a:cubicBezTo>
                  <a:cubicBezTo>
                    <a:pt x="442503" y="338732"/>
                    <a:pt x="442503" y="372460"/>
                    <a:pt x="442503" y="406188"/>
                  </a:cubicBezTo>
                  <a:cubicBezTo>
                    <a:pt x="442503" y="442726"/>
                    <a:pt x="442503" y="442726"/>
                    <a:pt x="404559" y="442726"/>
                  </a:cubicBezTo>
                  <a:cubicBezTo>
                    <a:pt x="372939" y="442726"/>
                    <a:pt x="340616" y="442726"/>
                    <a:pt x="308997" y="442726"/>
                  </a:cubicBezTo>
                  <a:cubicBezTo>
                    <a:pt x="297754" y="442726"/>
                    <a:pt x="287214" y="443429"/>
                    <a:pt x="278079" y="451158"/>
                  </a:cubicBezTo>
                  <a:cubicBezTo>
                    <a:pt x="266837" y="460995"/>
                    <a:pt x="259107" y="470130"/>
                    <a:pt x="276674" y="483481"/>
                  </a:cubicBezTo>
                  <a:cubicBezTo>
                    <a:pt x="295646" y="497534"/>
                    <a:pt x="312510" y="514398"/>
                    <a:pt x="301267" y="541099"/>
                  </a:cubicBezTo>
                  <a:cubicBezTo>
                    <a:pt x="289322" y="569206"/>
                    <a:pt x="268945" y="588880"/>
                    <a:pt x="235919" y="590988"/>
                  </a:cubicBezTo>
                  <a:cubicBezTo>
                    <a:pt x="203597" y="593096"/>
                    <a:pt x="174085" y="588880"/>
                    <a:pt x="153005" y="560774"/>
                  </a:cubicBezTo>
                  <a:cubicBezTo>
                    <a:pt x="132628" y="533370"/>
                    <a:pt x="134736" y="512290"/>
                    <a:pt x="160032" y="489102"/>
                  </a:cubicBezTo>
                  <a:cubicBezTo>
                    <a:pt x="167058" y="482778"/>
                    <a:pt x="183219" y="479967"/>
                    <a:pt x="176193" y="465211"/>
                  </a:cubicBezTo>
                  <a:cubicBezTo>
                    <a:pt x="169869" y="451861"/>
                    <a:pt x="157924" y="443429"/>
                    <a:pt x="141060" y="443429"/>
                  </a:cubicBezTo>
                  <a:cubicBezTo>
                    <a:pt x="101008" y="443429"/>
                    <a:pt x="60956" y="442726"/>
                    <a:pt x="20904" y="444132"/>
                  </a:cubicBezTo>
                  <a:cubicBezTo>
                    <a:pt x="3338" y="444834"/>
                    <a:pt x="-176" y="439213"/>
                    <a:pt x="527" y="423052"/>
                  </a:cubicBezTo>
                  <a:cubicBezTo>
                    <a:pt x="1932" y="385108"/>
                    <a:pt x="1229" y="346461"/>
                    <a:pt x="527" y="307815"/>
                  </a:cubicBezTo>
                  <a:cubicBezTo>
                    <a:pt x="527" y="292356"/>
                    <a:pt x="3338" y="279006"/>
                    <a:pt x="14580" y="267763"/>
                  </a:cubicBezTo>
                  <a:cubicBezTo>
                    <a:pt x="33552" y="249494"/>
                    <a:pt x="44092" y="249494"/>
                    <a:pt x="61659" y="268466"/>
                  </a:cubicBezTo>
                  <a:cubicBezTo>
                    <a:pt x="72901" y="281114"/>
                    <a:pt x="82739" y="297978"/>
                    <a:pt x="103819" y="291654"/>
                  </a:cubicBezTo>
                  <a:cubicBezTo>
                    <a:pt x="126304" y="283924"/>
                    <a:pt x="143168" y="269168"/>
                    <a:pt x="147384" y="243872"/>
                  </a:cubicBezTo>
                  <a:cubicBezTo>
                    <a:pt x="153005" y="213658"/>
                    <a:pt x="150897" y="185551"/>
                    <a:pt x="123493" y="165174"/>
                  </a:cubicBezTo>
                  <a:cubicBezTo>
                    <a:pt x="101008" y="147607"/>
                    <a:pt x="86954" y="149013"/>
                    <a:pt x="67280" y="170795"/>
                  </a:cubicBezTo>
                  <a:cubicBezTo>
                    <a:pt x="58145" y="181335"/>
                    <a:pt x="51821" y="198902"/>
                    <a:pt x="32849" y="191173"/>
                  </a:cubicBezTo>
                  <a:cubicBezTo>
                    <a:pt x="13878" y="183443"/>
                    <a:pt x="1932" y="168687"/>
                    <a:pt x="527" y="147607"/>
                  </a:cubicBezTo>
                  <a:cubicBezTo>
                    <a:pt x="-176" y="135662"/>
                    <a:pt x="527" y="123717"/>
                    <a:pt x="527" y="111772"/>
                  </a:cubicBezTo>
                  <a:cubicBezTo>
                    <a:pt x="-176" y="100529"/>
                    <a:pt x="-176" y="89989"/>
                    <a:pt x="527" y="787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BFC75FF-BAC1-492F-9A97-38F966AB2FAE}"/>
                </a:ext>
              </a:extLst>
            </p:cNvPr>
            <p:cNvSpPr/>
            <p:nvPr/>
          </p:nvSpPr>
          <p:spPr>
            <a:xfrm flipH="1">
              <a:off x="8137483" y="1250418"/>
              <a:ext cx="1026185" cy="1013970"/>
            </a:xfrm>
            <a:custGeom>
              <a:avLst/>
              <a:gdLst>
                <a:gd name="connsiteX0" fmla="*/ 710 w 590237"/>
                <a:gd name="connsiteY0" fmla="*/ 508487 h 583211"/>
                <a:gd name="connsiteX1" fmla="*/ 710 w 590237"/>
                <a:gd name="connsiteY1" fmla="*/ 448058 h 583211"/>
                <a:gd name="connsiteX2" fmla="*/ 16168 w 590237"/>
                <a:gd name="connsiteY2" fmla="*/ 411520 h 583211"/>
                <a:gd name="connsiteX3" fmla="*/ 61841 w 590237"/>
                <a:gd name="connsiteY3" fmla="*/ 413628 h 583211"/>
                <a:gd name="connsiteX4" fmla="*/ 103298 w 590237"/>
                <a:gd name="connsiteY4" fmla="*/ 437518 h 583211"/>
                <a:gd name="connsiteX5" fmla="*/ 146864 w 590237"/>
                <a:gd name="connsiteY5" fmla="*/ 389737 h 583211"/>
                <a:gd name="connsiteX6" fmla="*/ 125081 w 590237"/>
                <a:gd name="connsiteY6" fmla="*/ 312444 h 583211"/>
                <a:gd name="connsiteX7" fmla="*/ 66760 w 590237"/>
                <a:gd name="connsiteY7" fmla="*/ 316660 h 583211"/>
                <a:gd name="connsiteX8" fmla="*/ 33032 w 590237"/>
                <a:gd name="connsiteY8" fmla="*/ 336335 h 583211"/>
                <a:gd name="connsiteX9" fmla="*/ 710 w 590237"/>
                <a:gd name="connsiteY9" fmla="*/ 290661 h 583211"/>
                <a:gd name="connsiteX10" fmla="*/ 710 w 590237"/>
                <a:gd name="connsiteY10" fmla="*/ 164884 h 583211"/>
                <a:gd name="connsiteX11" fmla="*/ 17574 w 590237"/>
                <a:gd name="connsiteY11" fmla="*/ 148021 h 583211"/>
                <a:gd name="connsiteX12" fmla="*/ 135621 w 590237"/>
                <a:gd name="connsiteY12" fmla="*/ 148723 h 583211"/>
                <a:gd name="connsiteX13" fmla="*/ 165836 w 590237"/>
                <a:gd name="connsiteY13" fmla="*/ 139589 h 583211"/>
                <a:gd name="connsiteX14" fmla="*/ 167241 w 590237"/>
                <a:gd name="connsiteY14" fmla="*/ 107969 h 583211"/>
                <a:gd name="connsiteX15" fmla="*/ 141242 w 590237"/>
                <a:gd name="connsiteY15" fmla="*/ 52458 h 583211"/>
                <a:gd name="connsiteX16" fmla="*/ 203077 w 590237"/>
                <a:gd name="connsiteY16" fmla="*/ 1164 h 583211"/>
                <a:gd name="connsiteX17" fmla="*/ 293018 w 590237"/>
                <a:gd name="connsiteY17" fmla="*/ 32784 h 583211"/>
                <a:gd name="connsiteX18" fmla="*/ 286694 w 590237"/>
                <a:gd name="connsiteY18" fmla="*/ 100239 h 583211"/>
                <a:gd name="connsiteX19" fmla="*/ 268424 w 590237"/>
                <a:gd name="connsiteY19" fmla="*/ 126238 h 583211"/>
                <a:gd name="connsiteX20" fmla="*/ 306368 w 590237"/>
                <a:gd name="connsiteY20" fmla="*/ 148021 h 583211"/>
                <a:gd name="connsiteX21" fmla="*/ 421605 w 590237"/>
                <a:gd name="connsiteY21" fmla="*/ 147318 h 583211"/>
                <a:gd name="connsiteX22" fmla="*/ 443388 w 590237"/>
                <a:gd name="connsiteY22" fmla="*/ 169803 h 583211"/>
                <a:gd name="connsiteX23" fmla="*/ 442685 w 590237"/>
                <a:gd name="connsiteY23" fmla="*/ 282229 h 583211"/>
                <a:gd name="connsiteX24" fmla="*/ 453928 w 590237"/>
                <a:gd name="connsiteY24" fmla="*/ 314552 h 583211"/>
                <a:gd name="connsiteX25" fmla="*/ 482737 w 590237"/>
                <a:gd name="connsiteY25" fmla="*/ 314552 h 583211"/>
                <a:gd name="connsiteX26" fmla="*/ 539653 w 590237"/>
                <a:gd name="connsiteY26" fmla="*/ 288554 h 583211"/>
                <a:gd name="connsiteX27" fmla="*/ 590947 w 590237"/>
                <a:gd name="connsiteY27" fmla="*/ 353198 h 583211"/>
                <a:gd name="connsiteX28" fmla="*/ 560030 w 590237"/>
                <a:gd name="connsiteY28" fmla="*/ 438221 h 583211"/>
                <a:gd name="connsiteX29" fmla="*/ 489763 w 590237"/>
                <a:gd name="connsiteY29" fmla="*/ 431897 h 583211"/>
                <a:gd name="connsiteX30" fmla="*/ 465873 w 590237"/>
                <a:gd name="connsiteY30" fmla="*/ 414330 h 583211"/>
                <a:gd name="connsiteX31" fmla="*/ 441982 w 590237"/>
                <a:gd name="connsiteY31" fmla="*/ 450869 h 583211"/>
                <a:gd name="connsiteX32" fmla="*/ 442685 w 590237"/>
                <a:gd name="connsiteY32" fmla="*/ 568214 h 583211"/>
                <a:gd name="connsiteX33" fmla="*/ 419497 w 590237"/>
                <a:gd name="connsiteY33" fmla="*/ 589996 h 583211"/>
                <a:gd name="connsiteX34" fmla="*/ 307071 w 590237"/>
                <a:gd name="connsiteY34" fmla="*/ 589996 h 583211"/>
                <a:gd name="connsiteX35" fmla="*/ 263506 w 590237"/>
                <a:gd name="connsiteY35" fmla="*/ 572430 h 583211"/>
                <a:gd name="connsiteX36" fmla="*/ 266316 w 590237"/>
                <a:gd name="connsiteY36" fmla="*/ 528864 h 583211"/>
                <a:gd name="connsiteX37" fmla="*/ 289504 w 590237"/>
                <a:gd name="connsiteY37" fmla="*/ 485299 h 583211"/>
                <a:gd name="connsiteX38" fmla="*/ 237507 w 590237"/>
                <a:gd name="connsiteY38" fmla="*/ 442437 h 583211"/>
                <a:gd name="connsiteX39" fmla="*/ 167241 w 590237"/>
                <a:gd name="connsiteY39" fmla="*/ 462111 h 583211"/>
                <a:gd name="connsiteX40" fmla="*/ 170051 w 590237"/>
                <a:gd name="connsiteY40" fmla="*/ 523946 h 583211"/>
                <a:gd name="connsiteX41" fmla="*/ 189023 w 590237"/>
                <a:gd name="connsiteY41" fmla="*/ 555566 h 583211"/>
                <a:gd name="connsiteX42" fmla="*/ 148971 w 590237"/>
                <a:gd name="connsiteY42" fmla="*/ 587888 h 583211"/>
                <a:gd name="connsiteX43" fmla="*/ 11952 w 590237"/>
                <a:gd name="connsiteY43" fmla="*/ 589294 h 583211"/>
                <a:gd name="connsiteX44" fmla="*/ 7 w 590237"/>
                <a:gd name="connsiteY44" fmla="*/ 573132 h 583211"/>
                <a:gd name="connsiteX45" fmla="*/ 710 w 590237"/>
                <a:gd name="connsiteY45" fmla="*/ 508487 h 5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83211">
                  <a:moveTo>
                    <a:pt x="710" y="508487"/>
                  </a:moveTo>
                  <a:cubicBezTo>
                    <a:pt x="710" y="488110"/>
                    <a:pt x="1412" y="468435"/>
                    <a:pt x="710" y="448058"/>
                  </a:cubicBezTo>
                  <a:cubicBezTo>
                    <a:pt x="7" y="433302"/>
                    <a:pt x="5628" y="421357"/>
                    <a:pt x="16168" y="411520"/>
                  </a:cubicBezTo>
                  <a:cubicBezTo>
                    <a:pt x="32329" y="396764"/>
                    <a:pt x="47085" y="393250"/>
                    <a:pt x="61841" y="413628"/>
                  </a:cubicBezTo>
                  <a:cubicBezTo>
                    <a:pt x="71678" y="427681"/>
                    <a:pt x="83624" y="444545"/>
                    <a:pt x="103298" y="437518"/>
                  </a:cubicBezTo>
                  <a:cubicBezTo>
                    <a:pt x="125081" y="429789"/>
                    <a:pt x="142648" y="415033"/>
                    <a:pt x="146864" y="389737"/>
                  </a:cubicBezTo>
                  <a:cubicBezTo>
                    <a:pt x="151782" y="360928"/>
                    <a:pt x="150377" y="333524"/>
                    <a:pt x="125081" y="312444"/>
                  </a:cubicBezTo>
                  <a:cubicBezTo>
                    <a:pt x="101893" y="293472"/>
                    <a:pt x="87840" y="294877"/>
                    <a:pt x="66760" y="316660"/>
                  </a:cubicBezTo>
                  <a:cubicBezTo>
                    <a:pt x="57625" y="325795"/>
                    <a:pt x="53409" y="345469"/>
                    <a:pt x="33032" y="336335"/>
                  </a:cubicBezTo>
                  <a:cubicBezTo>
                    <a:pt x="13357" y="327903"/>
                    <a:pt x="710" y="313849"/>
                    <a:pt x="710" y="290661"/>
                  </a:cubicBezTo>
                  <a:cubicBezTo>
                    <a:pt x="710" y="248502"/>
                    <a:pt x="1412" y="207044"/>
                    <a:pt x="710" y="164884"/>
                  </a:cubicBezTo>
                  <a:cubicBezTo>
                    <a:pt x="710" y="151534"/>
                    <a:pt x="4223" y="148021"/>
                    <a:pt x="17574" y="148021"/>
                  </a:cubicBezTo>
                  <a:cubicBezTo>
                    <a:pt x="56923" y="148723"/>
                    <a:pt x="96272" y="148021"/>
                    <a:pt x="135621" y="148723"/>
                  </a:cubicBezTo>
                  <a:cubicBezTo>
                    <a:pt x="146864" y="148723"/>
                    <a:pt x="157404" y="147318"/>
                    <a:pt x="165836" y="139589"/>
                  </a:cubicBezTo>
                  <a:cubicBezTo>
                    <a:pt x="177781" y="129049"/>
                    <a:pt x="184808" y="119914"/>
                    <a:pt x="167241" y="107969"/>
                  </a:cubicBezTo>
                  <a:cubicBezTo>
                    <a:pt x="148269" y="95321"/>
                    <a:pt x="134216" y="77754"/>
                    <a:pt x="141242" y="52458"/>
                  </a:cubicBezTo>
                  <a:cubicBezTo>
                    <a:pt x="147566" y="27865"/>
                    <a:pt x="177078" y="3974"/>
                    <a:pt x="203077" y="1164"/>
                  </a:cubicBezTo>
                  <a:cubicBezTo>
                    <a:pt x="238210" y="-2349"/>
                    <a:pt x="270533" y="461"/>
                    <a:pt x="293018" y="32784"/>
                  </a:cubicBezTo>
                  <a:cubicBezTo>
                    <a:pt x="311287" y="58782"/>
                    <a:pt x="308476" y="78457"/>
                    <a:pt x="286694" y="100239"/>
                  </a:cubicBezTo>
                  <a:cubicBezTo>
                    <a:pt x="279667" y="107969"/>
                    <a:pt x="261398" y="110779"/>
                    <a:pt x="268424" y="126238"/>
                  </a:cubicBezTo>
                  <a:cubicBezTo>
                    <a:pt x="275451" y="140994"/>
                    <a:pt x="288802" y="148021"/>
                    <a:pt x="306368" y="148021"/>
                  </a:cubicBezTo>
                  <a:cubicBezTo>
                    <a:pt x="345015" y="147318"/>
                    <a:pt x="382959" y="148723"/>
                    <a:pt x="421605" y="147318"/>
                  </a:cubicBezTo>
                  <a:cubicBezTo>
                    <a:pt x="440577" y="146615"/>
                    <a:pt x="444090" y="152939"/>
                    <a:pt x="443388" y="169803"/>
                  </a:cubicBezTo>
                  <a:cubicBezTo>
                    <a:pt x="441982" y="207044"/>
                    <a:pt x="443388" y="244285"/>
                    <a:pt x="442685" y="282229"/>
                  </a:cubicBezTo>
                  <a:cubicBezTo>
                    <a:pt x="442685" y="294877"/>
                    <a:pt x="445496" y="305417"/>
                    <a:pt x="453928" y="314552"/>
                  </a:cubicBezTo>
                  <a:cubicBezTo>
                    <a:pt x="463765" y="324389"/>
                    <a:pt x="472197" y="328605"/>
                    <a:pt x="482737" y="314552"/>
                  </a:cubicBezTo>
                  <a:cubicBezTo>
                    <a:pt x="496790" y="295580"/>
                    <a:pt x="512952" y="278014"/>
                    <a:pt x="539653" y="288554"/>
                  </a:cubicBezTo>
                  <a:cubicBezTo>
                    <a:pt x="568462" y="299796"/>
                    <a:pt x="588136" y="320173"/>
                    <a:pt x="590947" y="353198"/>
                  </a:cubicBezTo>
                  <a:cubicBezTo>
                    <a:pt x="593758" y="386927"/>
                    <a:pt x="589542" y="416438"/>
                    <a:pt x="560030" y="438221"/>
                  </a:cubicBezTo>
                  <a:cubicBezTo>
                    <a:pt x="534032" y="457193"/>
                    <a:pt x="512952" y="455085"/>
                    <a:pt x="489763" y="431897"/>
                  </a:cubicBezTo>
                  <a:cubicBezTo>
                    <a:pt x="482737" y="424870"/>
                    <a:pt x="479224" y="408709"/>
                    <a:pt x="465873" y="414330"/>
                  </a:cubicBezTo>
                  <a:cubicBezTo>
                    <a:pt x="451117" y="420654"/>
                    <a:pt x="441982" y="433302"/>
                    <a:pt x="441982" y="450869"/>
                  </a:cubicBezTo>
                  <a:cubicBezTo>
                    <a:pt x="441982" y="490218"/>
                    <a:pt x="440577" y="529567"/>
                    <a:pt x="442685" y="568214"/>
                  </a:cubicBezTo>
                  <a:cubicBezTo>
                    <a:pt x="443388" y="587186"/>
                    <a:pt x="437064" y="590699"/>
                    <a:pt x="419497" y="589996"/>
                  </a:cubicBezTo>
                  <a:cubicBezTo>
                    <a:pt x="382256" y="588591"/>
                    <a:pt x="345015" y="589294"/>
                    <a:pt x="307071" y="589996"/>
                  </a:cubicBezTo>
                  <a:cubicBezTo>
                    <a:pt x="289504" y="589996"/>
                    <a:pt x="274748" y="586483"/>
                    <a:pt x="263506" y="572430"/>
                  </a:cubicBezTo>
                  <a:cubicBezTo>
                    <a:pt x="250155" y="556971"/>
                    <a:pt x="247344" y="543621"/>
                    <a:pt x="266316" y="528864"/>
                  </a:cubicBezTo>
                  <a:cubicBezTo>
                    <a:pt x="280370" y="518324"/>
                    <a:pt x="297936" y="507082"/>
                    <a:pt x="289504" y="485299"/>
                  </a:cubicBezTo>
                  <a:cubicBezTo>
                    <a:pt x="280370" y="462111"/>
                    <a:pt x="264911" y="445248"/>
                    <a:pt x="237507" y="442437"/>
                  </a:cubicBezTo>
                  <a:cubicBezTo>
                    <a:pt x="211509" y="439626"/>
                    <a:pt x="186915" y="440329"/>
                    <a:pt x="167241" y="462111"/>
                  </a:cubicBezTo>
                  <a:cubicBezTo>
                    <a:pt x="144756" y="487407"/>
                    <a:pt x="145458" y="502163"/>
                    <a:pt x="170051" y="523946"/>
                  </a:cubicBezTo>
                  <a:cubicBezTo>
                    <a:pt x="179186" y="532378"/>
                    <a:pt x="196050" y="537296"/>
                    <a:pt x="189023" y="555566"/>
                  </a:cubicBezTo>
                  <a:cubicBezTo>
                    <a:pt x="181997" y="573835"/>
                    <a:pt x="168646" y="587186"/>
                    <a:pt x="148971" y="587888"/>
                  </a:cubicBezTo>
                  <a:cubicBezTo>
                    <a:pt x="103298" y="589294"/>
                    <a:pt x="57625" y="588591"/>
                    <a:pt x="11952" y="589294"/>
                  </a:cubicBezTo>
                  <a:cubicBezTo>
                    <a:pt x="-696" y="589294"/>
                    <a:pt x="7" y="581564"/>
                    <a:pt x="7" y="573132"/>
                  </a:cubicBezTo>
                  <a:cubicBezTo>
                    <a:pt x="1412" y="552053"/>
                    <a:pt x="1412" y="530270"/>
                    <a:pt x="710" y="50848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86463B8-2F36-48AE-B532-84F1E9E4C4A3}"/>
                </a:ext>
              </a:extLst>
            </p:cNvPr>
            <p:cNvSpPr/>
            <p:nvPr/>
          </p:nvSpPr>
          <p:spPr>
            <a:xfrm>
              <a:off x="8131056" y="740838"/>
              <a:ext cx="1282731" cy="769640"/>
            </a:xfrm>
            <a:custGeom>
              <a:avLst/>
              <a:gdLst>
                <a:gd name="connsiteX0" fmla="*/ 220814 w 737797"/>
                <a:gd name="connsiteY0" fmla="*/ 442759 h 442678"/>
                <a:gd name="connsiteX1" fmla="*/ 153359 w 737797"/>
                <a:gd name="connsiteY1" fmla="*/ 437841 h 442678"/>
                <a:gd name="connsiteX2" fmla="*/ 149143 w 737797"/>
                <a:gd name="connsiteY2" fmla="*/ 366169 h 442678"/>
                <a:gd name="connsiteX3" fmla="*/ 149143 w 737797"/>
                <a:gd name="connsiteY3" fmla="*/ 302929 h 442678"/>
                <a:gd name="connsiteX4" fmla="*/ 127360 w 737797"/>
                <a:gd name="connsiteY4" fmla="*/ 267796 h 442678"/>
                <a:gd name="connsiteX5" fmla="*/ 103470 w 737797"/>
                <a:gd name="connsiteY5" fmla="*/ 283957 h 442678"/>
                <a:gd name="connsiteX6" fmla="*/ 31095 w 737797"/>
                <a:gd name="connsiteY6" fmla="*/ 290984 h 442678"/>
                <a:gd name="connsiteX7" fmla="*/ 28987 w 737797"/>
                <a:gd name="connsiteY7" fmla="*/ 153965 h 442678"/>
                <a:gd name="connsiteX8" fmla="*/ 102767 w 737797"/>
                <a:gd name="connsiteY8" fmla="*/ 160288 h 442678"/>
                <a:gd name="connsiteX9" fmla="*/ 127360 w 737797"/>
                <a:gd name="connsiteY9" fmla="*/ 175747 h 442678"/>
                <a:gd name="connsiteX10" fmla="*/ 148440 w 737797"/>
                <a:gd name="connsiteY10" fmla="*/ 142722 h 442678"/>
                <a:gd name="connsiteX11" fmla="*/ 147738 w 737797"/>
                <a:gd name="connsiteY11" fmla="*/ 24674 h 442678"/>
                <a:gd name="connsiteX12" fmla="*/ 173736 w 737797"/>
                <a:gd name="connsiteY12" fmla="*/ 81 h 442678"/>
                <a:gd name="connsiteX13" fmla="*/ 288973 w 737797"/>
                <a:gd name="connsiteY13" fmla="*/ 81 h 442678"/>
                <a:gd name="connsiteX14" fmla="*/ 325511 w 737797"/>
                <a:gd name="connsiteY14" fmla="*/ 14134 h 442678"/>
                <a:gd name="connsiteX15" fmla="*/ 323404 w 737797"/>
                <a:gd name="connsiteY15" fmla="*/ 60510 h 442678"/>
                <a:gd name="connsiteX16" fmla="*/ 300918 w 737797"/>
                <a:gd name="connsiteY16" fmla="*/ 100562 h 442678"/>
                <a:gd name="connsiteX17" fmla="*/ 342376 w 737797"/>
                <a:gd name="connsiteY17" fmla="*/ 144127 h 442678"/>
                <a:gd name="connsiteX18" fmla="*/ 425290 w 737797"/>
                <a:gd name="connsiteY18" fmla="*/ 125155 h 442678"/>
                <a:gd name="connsiteX19" fmla="*/ 421074 w 737797"/>
                <a:gd name="connsiteY19" fmla="*/ 64726 h 442678"/>
                <a:gd name="connsiteX20" fmla="*/ 401399 w 737797"/>
                <a:gd name="connsiteY20" fmla="*/ 33106 h 442678"/>
                <a:gd name="connsiteX21" fmla="*/ 441451 w 737797"/>
                <a:gd name="connsiteY21" fmla="*/ 783 h 442678"/>
                <a:gd name="connsiteX22" fmla="*/ 578470 w 737797"/>
                <a:gd name="connsiteY22" fmla="*/ 81 h 442678"/>
                <a:gd name="connsiteX23" fmla="*/ 591821 w 737797"/>
                <a:gd name="connsiteY23" fmla="*/ 17648 h 442678"/>
                <a:gd name="connsiteX24" fmla="*/ 591821 w 737797"/>
                <a:gd name="connsiteY24" fmla="*/ 135695 h 442678"/>
                <a:gd name="connsiteX25" fmla="*/ 602361 w 737797"/>
                <a:gd name="connsiteY25" fmla="*/ 168018 h 442678"/>
                <a:gd name="connsiteX26" fmla="*/ 631170 w 737797"/>
                <a:gd name="connsiteY26" fmla="*/ 166612 h 442678"/>
                <a:gd name="connsiteX27" fmla="*/ 683168 w 737797"/>
                <a:gd name="connsiteY27" fmla="*/ 139208 h 442678"/>
                <a:gd name="connsiteX28" fmla="*/ 737975 w 737797"/>
                <a:gd name="connsiteY28" fmla="*/ 194719 h 442678"/>
                <a:gd name="connsiteX29" fmla="*/ 711977 w 737797"/>
                <a:gd name="connsiteY29" fmla="*/ 286768 h 442678"/>
                <a:gd name="connsiteX30" fmla="*/ 636089 w 737797"/>
                <a:gd name="connsiteY30" fmla="*/ 281849 h 442678"/>
                <a:gd name="connsiteX31" fmla="*/ 614306 w 737797"/>
                <a:gd name="connsiteY31" fmla="*/ 266391 h 442678"/>
                <a:gd name="connsiteX32" fmla="*/ 592524 w 737797"/>
                <a:gd name="connsiteY32" fmla="*/ 298011 h 442678"/>
                <a:gd name="connsiteX33" fmla="*/ 593226 w 737797"/>
                <a:gd name="connsiteY33" fmla="*/ 418166 h 442678"/>
                <a:gd name="connsiteX34" fmla="*/ 571444 w 737797"/>
                <a:gd name="connsiteY34" fmla="*/ 441354 h 442678"/>
                <a:gd name="connsiteX35" fmla="*/ 453396 w 737797"/>
                <a:gd name="connsiteY35" fmla="*/ 441354 h 442678"/>
                <a:gd name="connsiteX36" fmla="*/ 411939 w 737797"/>
                <a:gd name="connsiteY36" fmla="*/ 424490 h 442678"/>
                <a:gd name="connsiteX37" fmla="*/ 415452 w 737797"/>
                <a:gd name="connsiteY37" fmla="*/ 380925 h 442678"/>
                <a:gd name="connsiteX38" fmla="*/ 439343 w 737797"/>
                <a:gd name="connsiteY38" fmla="*/ 338765 h 442678"/>
                <a:gd name="connsiteX39" fmla="*/ 394372 w 737797"/>
                <a:gd name="connsiteY39" fmla="*/ 295902 h 442678"/>
                <a:gd name="connsiteX40" fmla="*/ 318485 w 737797"/>
                <a:gd name="connsiteY40" fmla="*/ 312766 h 442678"/>
                <a:gd name="connsiteX41" fmla="*/ 320593 w 737797"/>
                <a:gd name="connsiteY41" fmla="*/ 377412 h 442678"/>
                <a:gd name="connsiteX42" fmla="*/ 338862 w 737797"/>
                <a:gd name="connsiteY42" fmla="*/ 409032 h 442678"/>
                <a:gd name="connsiteX43" fmla="*/ 298107 w 737797"/>
                <a:gd name="connsiteY43" fmla="*/ 440651 h 442678"/>
                <a:gd name="connsiteX44" fmla="*/ 220814 w 737797"/>
                <a:gd name="connsiteY44" fmla="*/ 44275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37797" h="442678">
                  <a:moveTo>
                    <a:pt x="220814" y="442759"/>
                  </a:moveTo>
                  <a:cubicBezTo>
                    <a:pt x="201140" y="440651"/>
                    <a:pt x="167412" y="454002"/>
                    <a:pt x="153359" y="437841"/>
                  </a:cubicBezTo>
                  <a:cubicBezTo>
                    <a:pt x="140711" y="423787"/>
                    <a:pt x="149845" y="390762"/>
                    <a:pt x="149143" y="366169"/>
                  </a:cubicBezTo>
                  <a:cubicBezTo>
                    <a:pt x="149143" y="345089"/>
                    <a:pt x="148440" y="324009"/>
                    <a:pt x="149143" y="302929"/>
                  </a:cubicBezTo>
                  <a:cubicBezTo>
                    <a:pt x="149845" y="286065"/>
                    <a:pt x="141413" y="274120"/>
                    <a:pt x="127360" y="267796"/>
                  </a:cubicBezTo>
                  <a:cubicBezTo>
                    <a:pt x="112604" y="260769"/>
                    <a:pt x="109794" y="276931"/>
                    <a:pt x="103470" y="283957"/>
                  </a:cubicBezTo>
                  <a:cubicBezTo>
                    <a:pt x="79579" y="309253"/>
                    <a:pt x="59905" y="309956"/>
                    <a:pt x="31095" y="290984"/>
                  </a:cubicBezTo>
                  <a:cubicBezTo>
                    <a:pt x="-10362" y="263580"/>
                    <a:pt x="-9659" y="181368"/>
                    <a:pt x="28987" y="153965"/>
                  </a:cubicBezTo>
                  <a:cubicBezTo>
                    <a:pt x="58499" y="133587"/>
                    <a:pt x="78174" y="133587"/>
                    <a:pt x="102767" y="160288"/>
                  </a:cubicBezTo>
                  <a:cubicBezTo>
                    <a:pt x="109091" y="167315"/>
                    <a:pt x="112604" y="183476"/>
                    <a:pt x="127360" y="175747"/>
                  </a:cubicBezTo>
                  <a:cubicBezTo>
                    <a:pt x="140008" y="169423"/>
                    <a:pt x="148440" y="158883"/>
                    <a:pt x="148440" y="142722"/>
                  </a:cubicBezTo>
                  <a:cubicBezTo>
                    <a:pt x="148440" y="103373"/>
                    <a:pt x="149845" y="64023"/>
                    <a:pt x="147738" y="24674"/>
                  </a:cubicBezTo>
                  <a:cubicBezTo>
                    <a:pt x="146332" y="2892"/>
                    <a:pt x="154061" y="-621"/>
                    <a:pt x="173736" y="81"/>
                  </a:cubicBezTo>
                  <a:cubicBezTo>
                    <a:pt x="211680" y="1486"/>
                    <a:pt x="250326" y="783"/>
                    <a:pt x="288973" y="81"/>
                  </a:cubicBezTo>
                  <a:cubicBezTo>
                    <a:pt x="303729" y="81"/>
                    <a:pt x="315674" y="3594"/>
                    <a:pt x="325511" y="14134"/>
                  </a:cubicBezTo>
                  <a:cubicBezTo>
                    <a:pt x="343781" y="33106"/>
                    <a:pt x="343781" y="42943"/>
                    <a:pt x="323404" y="60510"/>
                  </a:cubicBezTo>
                  <a:cubicBezTo>
                    <a:pt x="310756" y="71050"/>
                    <a:pt x="295999" y="80887"/>
                    <a:pt x="300918" y="100562"/>
                  </a:cubicBezTo>
                  <a:cubicBezTo>
                    <a:pt x="306539" y="122345"/>
                    <a:pt x="320593" y="137803"/>
                    <a:pt x="342376" y="144127"/>
                  </a:cubicBezTo>
                  <a:cubicBezTo>
                    <a:pt x="373292" y="152559"/>
                    <a:pt x="402102" y="151154"/>
                    <a:pt x="425290" y="125155"/>
                  </a:cubicBezTo>
                  <a:cubicBezTo>
                    <a:pt x="446370" y="101967"/>
                    <a:pt x="444964" y="85103"/>
                    <a:pt x="421074" y="64726"/>
                  </a:cubicBezTo>
                  <a:cubicBezTo>
                    <a:pt x="411237" y="56294"/>
                    <a:pt x="395075" y="49970"/>
                    <a:pt x="401399" y="33106"/>
                  </a:cubicBezTo>
                  <a:cubicBezTo>
                    <a:pt x="408426" y="14837"/>
                    <a:pt x="421074" y="783"/>
                    <a:pt x="441451" y="783"/>
                  </a:cubicBezTo>
                  <a:cubicBezTo>
                    <a:pt x="487124" y="81"/>
                    <a:pt x="532797" y="783"/>
                    <a:pt x="578470" y="81"/>
                  </a:cubicBezTo>
                  <a:cubicBezTo>
                    <a:pt x="592524" y="81"/>
                    <a:pt x="591821" y="8513"/>
                    <a:pt x="591821" y="17648"/>
                  </a:cubicBezTo>
                  <a:cubicBezTo>
                    <a:pt x="591821" y="56997"/>
                    <a:pt x="591821" y="96346"/>
                    <a:pt x="591821" y="135695"/>
                  </a:cubicBezTo>
                  <a:cubicBezTo>
                    <a:pt x="591821" y="147640"/>
                    <a:pt x="592524" y="158883"/>
                    <a:pt x="602361" y="168018"/>
                  </a:cubicBezTo>
                  <a:cubicBezTo>
                    <a:pt x="612901" y="177855"/>
                    <a:pt x="621333" y="180666"/>
                    <a:pt x="631170" y="166612"/>
                  </a:cubicBezTo>
                  <a:cubicBezTo>
                    <a:pt x="643818" y="149046"/>
                    <a:pt x="659277" y="132182"/>
                    <a:pt x="683168" y="139208"/>
                  </a:cubicBezTo>
                  <a:cubicBezTo>
                    <a:pt x="710571" y="146938"/>
                    <a:pt x="731651" y="165207"/>
                    <a:pt x="737975" y="194719"/>
                  </a:cubicBezTo>
                  <a:cubicBezTo>
                    <a:pt x="745002" y="229149"/>
                    <a:pt x="742191" y="261472"/>
                    <a:pt x="711977" y="286768"/>
                  </a:cubicBezTo>
                  <a:cubicBezTo>
                    <a:pt x="683168" y="309956"/>
                    <a:pt x="660682" y="308551"/>
                    <a:pt x="636089" y="281849"/>
                  </a:cubicBezTo>
                  <a:cubicBezTo>
                    <a:pt x="629765" y="275525"/>
                    <a:pt x="626954" y="260769"/>
                    <a:pt x="614306" y="266391"/>
                  </a:cubicBezTo>
                  <a:cubicBezTo>
                    <a:pt x="601658" y="272012"/>
                    <a:pt x="592524" y="282552"/>
                    <a:pt x="592524" y="298011"/>
                  </a:cubicBezTo>
                  <a:cubicBezTo>
                    <a:pt x="592524" y="338062"/>
                    <a:pt x="591821" y="378114"/>
                    <a:pt x="593226" y="418166"/>
                  </a:cubicBezTo>
                  <a:cubicBezTo>
                    <a:pt x="593929" y="435030"/>
                    <a:pt x="590416" y="442057"/>
                    <a:pt x="571444" y="441354"/>
                  </a:cubicBezTo>
                  <a:cubicBezTo>
                    <a:pt x="532095" y="439948"/>
                    <a:pt x="492745" y="440651"/>
                    <a:pt x="453396" y="441354"/>
                  </a:cubicBezTo>
                  <a:cubicBezTo>
                    <a:pt x="436532" y="441354"/>
                    <a:pt x="423182" y="437138"/>
                    <a:pt x="411939" y="424490"/>
                  </a:cubicBezTo>
                  <a:cubicBezTo>
                    <a:pt x="397886" y="408329"/>
                    <a:pt x="396480" y="394275"/>
                    <a:pt x="415452" y="380925"/>
                  </a:cubicBezTo>
                  <a:cubicBezTo>
                    <a:pt x="429506" y="371087"/>
                    <a:pt x="445667" y="359142"/>
                    <a:pt x="439343" y="338765"/>
                  </a:cubicBezTo>
                  <a:cubicBezTo>
                    <a:pt x="432316" y="316982"/>
                    <a:pt x="417560" y="301524"/>
                    <a:pt x="394372" y="295902"/>
                  </a:cubicBezTo>
                  <a:cubicBezTo>
                    <a:pt x="366266" y="289579"/>
                    <a:pt x="340267" y="290984"/>
                    <a:pt x="318485" y="312766"/>
                  </a:cubicBezTo>
                  <a:cubicBezTo>
                    <a:pt x="294594" y="336657"/>
                    <a:pt x="295999" y="354224"/>
                    <a:pt x="320593" y="377412"/>
                  </a:cubicBezTo>
                  <a:cubicBezTo>
                    <a:pt x="329727" y="385844"/>
                    <a:pt x="347294" y="390060"/>
                    <a:pt x="338862" y="409032"/>
                  </a:cubicBezTo>
                  <a:cubicBezTo>
                    <a:pt x="330430" y="426598"/>
                    <a:pt x="319187" y="439948"/>
                    <a:pt x="298107" y="440651"/>
                  </a:cubicBezTo>
                  <a:cubicBezTo>
                    <a:pt x="274217" y="443462"/>
                    <a:pt x="250326" y="442759"/>
                    <a:pt x="220814" y="4427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4710EA02-D794-4F4C-AF47-857B7E11CA6F}"/>
                </a:ext>
              </a:extLst>
            </p:cNvPr>
            <p:cNvSpPr/>
            <p:nvPr/>
          </p:nvSpPr>
          <p:spPr>
            <a:xfrm>
              <a:off x="8403485" y="5817009"/>
              <a:ext cx="769640" cy="1026186"/>
            </a:xfrm>
            <a:custGeom>
              <a:avLst/>
              <a:gdLst>
                <a:gd name="connsiteX0" fmla="*/ 222808 w 442678"/>
                <a:gd name="connsiteY0" fmla="*/ 592910 h 590237"/>
                <a:gd name="connsiteX1" fmla="*/ 22549 w 442678"/>
                <a:gd name="connsiteY1" fmla="*/ 593613 h 590237"/>
                <a:gd name="connsiteX2" fmla="*/ 64 w 442678"/>
                <a:gd name="connsiteY2" fmla="*/ 570425 h 590237"/>
                <a:gd name="connsiteX3" fmla="*/ 64 w 442678"/>
                <a:gd name="connsiteY3" fmla="*/ 457998 h 590237"/>
                <a:gd name="connsiteX4" fmla="*/ 15523 w 442678"/>
                <a:gd name="connsiteY4" fmla="*/ 415839 h 590237"/>
                <a:gd name="connsiteX5" fmla="*/ 62601 w 442678"/>
                <a:gd name="connsiteY5" fmla="*/ 417947 h 590237"/>
                <a:gd name="connsiteX6" fmla="*/ 104761 w 442678"/>
                <a:gd name="connsiteY6" fmla="*/ 440432 h 590237"/>
                <a:gd name="connsiteX7" fmla="*/ 147624 w 442678"/>
                <a:gd name="connsiteY7" fmla="*/ 391245 h 590237"/>
                <a:gd name="connsiteX8" fmla="*/ 127246 w 442678"/>
                <a:gd name="connsiteY8" fmla="*/ 316061 h 590237"/>
                <a:gd name="connsiteX9" fmla="*/ 66817 w 442678"/>
                <a:gd name="connsiteY9" fmla="*/ 319574 h 590237"/>
                <a:gd name="connsiteX10" fmla="*/ 35900 w 442678"/>
                <a:gd name="connsiteY10" fmla="*/ 339249 h 590237"/>
                <a:gd name="connsiteX11" fmla="*/ 1469 w 442678"/>
                <a:gd name="connsiteY11" fmla="*/ 297791 h 590237"/>
                <a:gd name="connsiteX12" fmla="*/ 767 w 442678"/>
                <a:gd name="connsiteY12" fmla="*/ 163583 h 590237"/>
                <a:gd name="connsiteX13" fmla="*/ 19036 w 442678"/>
                <a:gd name="connsiteY13" fmla="*/ 150934 h 590237"/>
                <a:gd name="connsiteX14" fmla="*/ 137084 w 442678"/>
                <a:gd name="connsiteY14" fmla="*/ 150934 h 590237"/>
                <a:gd name="connsiteX15" fmla="*/ 165190 w 442678"/>
                <a:gd name="connsiteY15" fmla="*/ 143205 h 590237"/>
                <a:gd name="connsiteX16" fmla="*/ 166595 w 442678"/>
                <a:gd name="connsiteY16" fmla="*/ 107369 h 590237"/>
                <a:gd name="connsiteX17" fmla="*/ 163785 w 442678"/>
                <a:gd name="connsiteY17" fmla="*/ 22347 h 590237"/>
                <a:gd name="connsiteX18" fmla="*/ 290967 w 442678"/>
                <a:gd name="connsiteY18" fmla="*/ 30779 h 590237"/>
                <a:gd name="connsiteX19" fmla="*/ 286048 w 442678"/>
                <a:gd name="connsiteY19" fmla="*/ 104559 h 590237"/>
                <a:gd name="connsiteX20" fmla="*/ 270590 w 442678"/>
                <a:gd name="connsiteY20" fmla="*/ 129152 h 590237"/>
                <a:gd name="connsiteX21" fmla="*/ 303615 w 442678"/>
                <a:gd name="connsiteY21" fmla="*/ 150232 h 590237"/>
                <a:gd name="connsiteX22" fmla="*/ 421662 w 442678"/>
                <a:gd name="connsiteY22" fmla="*/ 149529 h 590237"/>
                <a:gd name="connsiteX23" fmla="*/ 446256 w 442678"/>
                <a:gd name="connsiteY23" fmla="*/ 175528 h 590237"/>
                <a:gd name="connsiteX24" fmla="*/ 446256 w 442678"/>
                <a:gd name="connsiteY24" fmla="*/ 287954 h 590237"/>
                <a:gd name="connsiteX25" fmla="*/ 428689 w 442678"/>
                <a:gd name="connsiteY25" fmla="*/ 329411 h 590237"/>
                <a:gd name="connsiteX26" fmla="*/ 385827 w 442678"/>
                <a:gd name="connsiteY26" fmla="*/ 327303 h 590237"/>
                <a:gd name="connsiteX27" fmla="*/ 342261 w 442678"/>
                <a:gd name="connsiteY27" fmla="*/ 303412 h 590237"/>
                <a:gd name="connsiteX28" fmla="*/ 298696 w 442678"/>
                <a:gd name="connsiteY28" fmla="*/ 357518 h 590237"/>
                <a:gd name="connsiteX29" fmla="*/ 318371 w 442678"/>
                <a:gd name="connsiteY29" fmla="*/ 425676 h 590237"/>
                <a:gd name="connsiteX30" fmla="*/ 380908 w 442678"/>
                <a:gd name="connsiteY30" fmla="*/ 422865 h 590237"/>
                <a:gd name="connsiteX31" fmla="*/ 415338 w 442678"/>
                <a:gd name="connsiteY31" fmla="*/ 404596 h 590237"/>
                <a:gd name="connsiteX32" fmla="*/ 446256 w 442678"/>
                <a:gd name="connsiteY32" fmla="*/ 446054 h 590237"/>
                <a:gd name="connsiteX33" fmla="*/ 446958 w 442678"/>
                <a:gd name="connsiteY33" fmla="*/ 577451 h 590237"/>
                <a:gd name="connsiteX34" fmla="*/ 425878 w 442678"/>
                <a:gd name="connsiteY34" fmla="*/ 592910 h 590237"/>
                <a:gd name="connsiteX35" fmla="*/ 222808 w 442678"/>
                <a:gd name="connsiteY35" fmla="*/ 59291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2678" h="590237">
                  <a:moveTo>
                    <a:pt x="222808" y="592910"/>
                  </a:moveTo>
                  <a:cubicBezTo>
                    <a:pt x="156055" y="592910"/>
                    <a:pt x="89302" y="592208"/>
                    <a:pt x="22549" y="593613"/>
                  </a:cubicBezTo>
                  <a:cubicBezTo>
                    <a:pt x="4280" y="593613"/>
                    <a:pt x="-639" y="588694"/>
                    <a:pt x="64" y="570425"/>
                  </a:cubicBezTo>
                  <a:cubicBezTo>
                    <a:pt x="1469" y="533184"/>
                    <a:pt x="767" y="495240"/>
                    <a:pt x="64" y="457998"/>
                  </a:cubicBezTo>
                  <a:cubicBezTo>
                    <a:pt x="64" y="441837"/>
                    <a:pt x="3577" y="427784"/>
                    <a:pt x="15523" y="415839"/>
                  </a:cubicBezTo>
                  <a:cubicBezTo>
                    <a:pt x="33792" y="397570"/>
                    <a:pt x="45035" y="397570"/>
                    <a:pt x="62601" y="417947"/>
                  </a:cubicBezTo>
                  <a:cubicBezTo>
                    <a:pt x="73844" y="431297"/>
                    <a:pt x="85086" y="448161"/>
                    <a:pt x="104761" y="440432"/>
                  </a:cubicBezTo>
                  <a:cubicBezTo>
                    <a:pt x="126544" y="432000"/>
                    <a:pt x="144813" y="417244"/>
                    <a:pt x="147624" y="391245"/>
                  </a:cubicBezTo>
                  <a:cubicBezTo>
                    <a:pt x="150434" y="363842"/>
                    <a:pt x="152542" y="336438"/>
                    <a:pt x="127246" y="316061"/>
                  </a:cubicBezTo>
                  <a:cubicBezTo>
                    <a:pt x="102653" y="295683"/>
                    <a:pt x="87897" y="296386"/>
                    <a:pt x="66817" y="319574"/>
                  </a:cubicBezTo>
                  <a:cubicBezTo>
                    <a:pt x="58385" y="328709"/>
                    <a:pt x="54169" y="345572"/>
                    <a:pt x="35900" y="339249"/>
                  </a:cubicBezTo>
                  <a:cubicBezTo>
                    <a:pt x="15523" y="332222"/>
                    <a:pt x="2172" y="318169"/>
                    <a:pt x="1469" y="297791"/>
                  </a:cubicBezTo>
                  <a:cubicBezTo>
                    <a:pt x="-639" y="252821"/>
                    <a:pt x="1469" y="208553"/>
                    <a:pt x="767" y="163583"/>
                  </a:cubicBezTo>
                  <a:cubicBezTo>
                    <a:pt x="767" y="148827"/>
                    <a:pt x="9901" y="150934"/>
                    <a:pt x="19036" y="150934"/>
                  </a:cubicBezTo>
                  <a:cubicBezTo>
                    <a:pt x="58385" y="150934"/>
                    <a:pt x="97734" y="150934"/>
                    <a:pt x="137084" y="150934"/>
                  </a:cubicBezTo>
                  <a:cubicBezTo>
                    <a:pt x="147624" y="150934"/>
                    <a:pt x="157461" y="150232"/>
                    <a:pt x="165190" y="143205"/>
                  </a:cubicBezTo>
                  <a:cubicBezTo>
                    <a:pt x="178541" y="131963"/>
                    <a:pt x="185567" y="122828"/>
                    <a:pt x="166595" y="107369"/>
                  </a:cubicBezTo>
                  <a:cubicBezTo>
                    <a:pt x="132165" y="80668"/>
                    <a:pt x="132165" y="53264"/>
                    <a:pt x="163785" y="22347"/>
                  </a:cubicBezTo>
                  <a:cubicBezTo>
                    <a:pt x="197513" y="-10678"/>
                    <a:pt x="260752" y="-6462"/>
                    <a:pt x="290967" y="30779"/>
                  </a:cubicBezTo>
                  <a:cubicBezTo>
                    <a:pt x="314155" y="58885"/>
                    <a:pt x="312047" y="79263"/>
                    <a:pt x="286048" y="104559"/>
                  </a:cubicBezTo>
                  <a:cubicBezTo>
                    <a:pt x="279022" y="111585"/>
                    <a:pt x="263563" y="115099"/>
                    <a:pt x="270590" y="129152"/>
                  </a:cubicBezTo>
                  <a:cubicBezTo>
                    <a:pt x="276914" y="141800"/>
                    <a:pt x="288156" y="150232"/>
                    <a:pt x="303615" y="150232"/>
                  </a:cubicBezTo>
                  <a:cubicBezTo>
                    <a:pt x="342964" y="150232"/>
                    <a:pt x="382313" y="151637"/>
                    <a:pt x="421662" y="149529"/>
                  </a:cubicBezTo>
                  <a:cubicBezTo>
                    <a:pt x="443445" y="148124"/>
                    <a:pt x="446958" y="155853"/>
                    <a:pt x="446256" y="175528"/>
                  </a:cubicBezTo>
                  <a:cubicBezTo>
                    <a:pt x="444850" y="212769"/>
                    <a:pt x="445553" y="250713"/>
                    <a:pt x="446256" y="287954"/>
                  </a:cubicBezTo>
                  <a:cubicBezTo>
                    <a:pt x="446256" y="304818"/>
                    <a:pt x="441337" y="318169"/>
                    <a:pt x="428689" y="329411"/>
                  </a:cubicBezTo>
                  <a:cubicBezTo>
                    <a:pt x="413933" y="342059"/>
                    <a:pt x="399880" y="346275"/>
                    <a:pt x="385827" y="327303"/>
                  </a:cubicBezTo>
                  <a:cubicBezTo>
                    <a:pt x="375287" y="313250"/>
                    <a:pt x="364044" y="295683"/>
                    <a:pt x="342261" y="303412"/>
                  </a:cubicBezTo>
                  <a:cubicBezTo>
                    <a:pt x="316965" y="312547"/>
                    <a:pt x="300804" y="330114"/>
                    <a:pt x="298696" y="357518"/>
                  </a:cubicBezTo>
                  <a:cubicBezTo>
                    <a:pt x="296588" y="382814"/>
                    <a:pt x="297994" y="406704"/>
                    <a:pt x="318371" y="425676"/>
                  </a:cubicBezTo>
                  <a:cubicBezTo>
                    <a:pt x="342964" y="448161"/>
                    <a:pt x="358423" y="447459"/>
                    <a:pt x="380908" y="422865"/>
                  </a:cubicBezTo>
                  <a:cubicBezTo>
                    <a:pt x="390043" y="412325"/>
                    <a:pt x="397069" y="395462"/>
                    <a:pt x="415338" y="404596"/>
                  </a:cubicBezTo>
                  <a:cubicBezTo>
                    <a:pt x="432202" y="413028"/>
                    <a:pt x="445553" y="425676"/>
                    <a:pt x="446256" y="446054"/>
                  </a:cubicBezTo>
                  <a:cubicBezTo>
                    <a:pt x="446958" y="489618"/>
                    <a:pt x="445553" y="533887"/>
                    <a:pt x="446958" y="577451"/>
                  </a:cubicBezTo>
                  <a:cubicBezTo>
                    <a:pt x="447661" y="595721"/>
                    <a:pt x="436418" y="592910"/>
                    <a:pt x="425878" y="592910"/>
                  </a:cubicBezTo>
                  <a:cubicBezTo>
                    <a:pt x="355612" y="592910"/>
                    <a:pt x="288859" y="592910"/>
                    <a:pt x="222808" y="59291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AB1B9E5-8C51-450A-ADB8-A77C84FD67DC}"/>
                </a:ext>
              </a:extLst>
            </p:cNvPr>
            <p:cNvSpPr/>
            <p:nvPr/>
          </p:nvSpPr>
          <p:spPr>
            <a:xfrm>
              <a:off x="9152411" y="-5588"/>
              <a:ext cx="1026185" cy="769640"/>
            </a:xfrm>
            <a:custGeom>
              <a:avLst/>
              <a:gdLst>
                <a:gd name="connsiteX0" fmla="*/ 226258 w 590237"/>
                <a:gd name="connsiteY0" fmla="*/ 703 h 442678"/>
                <a:gd name="connsiteX1" fmla="*/ 425814 w 590237"/>
                <a:gd name="connsiteY1" fmla="*/ 0 h 442678"/>
                <a:gd name="connsiteX2" fmla="*/ 446894 w 590237"/>
                <a:gd name="connsiteY2" fmla="*/ 21080 h 442678"/>
                <a:gd name="connsiteX3" fmla="*/ 446192 w 590237"/>
                <a:gd name="connsiteY3" fmla="*/ 133506 h 442678"/>
                <a:gd name="connsiteX4" fmla="*/ 456029 w 590237"/>
                <a:gd name="connsiteY4" fmla="*/ 166531 h 442678"/>
                <a:gd name="connsiteX5" fmla="*/ 486946 w 590237"/>
                <a:gd name="connsiteY5" fmla="*/ 166531 h 442678"/>
                <a:gd name="connsiteX6" fmla="*/ 543862 w 590237"/>
                <a:gd name="connsiteY6" fmla="*/ 141938 h 442678"/>
                <a:gd name="connsiteX7" fmla="*/ 593751 w 590237"/>
                <a:gd name="connsiteY7" fmla="*/ 207286 h 442678"/>
                <a:gd name="connsiteX8" fmla="*/ 563537 w 590237"/>
                <a:gd name="connsiteY8" fmla="*/ 290200 h 442678"/>
                <a:gd name="connsiteX9" fmla="*/ 491162 w 590237"/>
                <a:gd name="connsiteY9" fmla="*/ 283876 h 442678"/>
                <a:gd name="connsiteX10" fmla="*/ 467974 w 590237"/>
                <a:gd name="connsiteY10" fmla="*/ 267012 h 442678"/>
                <a:gd name="connsiteX11" fmla="*/ 445489 w 590237"/>
                <a:gd name="connsiteY11" fmla="*/ 301443 h 442678"/>
                <a:gd name="connsiteX12" fmla="*/ 445489 w 590237"/>
                <a:gd name="connsiteY12" fmla="*/ 421598 h 442678"/>
                <a:gd name="connsiteX13" fmla="*/ 424409 w 590237"/>
                <a:gd name="connsiteY13" fmla="*/ 443381 h 442678"/>
                <a:gd name="connsiteX14" fmla="*/ 306361 w 590237"/>
                <a:gd name="connsiteY14" fmla="*/ 443381 h 442678"/>
                <a:gd name="connsiteX15" fmla="*/ 265607 w 590237"/>
                <a:gd name="connsiteY15" fmla="*/ 425814 h 442678"/>
                <a:gd name="connsiteX16" fmla="*/ 267715 w 590237"/>
                <a:gd name="connsiteY16" fmla="*/ 382952 h 442678"/>
                <a:gd name="connsiteX17" fmla="*/ 291606 w 590237"/>
                <a:gd name="connsiteY17" fmla="*/ 339387 h 442678"/>
                <a:gd name="connsiteX18" fmla="*/ 237500 w 590237"/>
                <a:gd name="connsiteY18" fmla="*/ 295822 h 442678"/>
                <a:gd name="connsiteX19" fmla="*/ 167936 w 590237"/>
                <a:gd name="connsiteY19" fmla="*/ 316901 h 442678"/>
                <a:gd name="connsiteX20" fmla="*/ 172153 w 590237"/>
                <a:gd name="connsiteY20" fmla="*/ 377331 h 442678"/>
                <a:gd name="connsiteX21" fmla="*/ 191125 w 590237"/>
                <a:gd name="connsiteY21" fmla="*/ 409653 h 442678"/>
                <a:gd name="connsiteX22" fmla="*/ 148965 w 590237"/>
                <a:gd name="connsiteY22" fmla="*/ 443381 h 442678"/>
                <a:gd name="connsiteX23" fmla="*/ 14756 w 590237"/>
                <a:gd name="connsiteY23" fmla="*/ 444084 h 442678"/>
                <a:gd name="connsiteX24" fmla="*/ 702 w 590237"/>
                <a:gd name="connsiteY24" fmla="*/ 429328 h 442678"/>
                <a:gd name="connsiteX25" fmla="*/ 702 w 590237"/>
                <a:gd name="connsiteY25" fmla="*/ 300740 h 442678"/>
                <a:gd name="connsiteX26" fmla="*/ 19675 w 590237"/>
                <a:gd name="connsiteY26" fmla="*/ 262796 h 442678"/>
                <a:gd name="connsiteX27" fmla="*/ 61132 w 590237"/>
                <a:gd name="connsiteY27" fmla="*/ 265607 h 442678"/>
                <a:gd name="connsiteX28" fmla="*/ 104697 w 590237"/>
                <a:gd name="connsiteY28" fmla="*/ 290903 h 442678"/>
                <a:gd name="connsiteX29" fmla="*/ 148965 w 590237"/>
                <a:gd name="connsiteY29" fmla="*/ 237501 h 442678"/>
                <a:gd name="connsiteX30" fmla="*/ 125777 w 590237"/>
                <a:gd name="connsiteY30" fmla="*/ 165829 h 442678"/>
                <a:gd name="connsiteX31" fmla="*/ 67456 w 590237"/>
                <a:gd name="connsiteY31" fmla="*/ 170045 h 442678"/>
                <a:gd name="connsiteX32" fmla="*/ 33728 w 590237"/>
                <a:gd name="connsiteY32" fmla="*/ 189719 h 442678"/>
                <a:gd name="connsiteX33" fmla="*/ 702 w 590237"/>
                <a:gd name="connsiteY33" fmla="*/ 146857 h 442678"/>
                <a:gd name="connsiteX34" fmla="*/ 0 w 590237"/>
                <a:gd name="connsiteY34" fmla="*/ 15459 h 442678"/>
                <a:gd name="connsiteX35" fmla="*/ 19675 w 590237"/>
                <a:gd name="connsiteY35" fmla="*/ 1405 h 442678"/>
                <a:gd name="connsiteX36" fmla="*/ 226258 w 590237"/>
                <a:gd name="connsiteY36" fmla="*/ 703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0237" h="442678">
                  <a:moveTo>
                    <a:pt x="226258" y="703"/>
                  </a:moveTo>
                  <a:cubicBezTo>
                    <a:pt x="293011" y="703"/>
                    <a:pt x="359764" y="1405"/>
                    <a:pt x="425814" y="0"/>
                  </a:cubicBezTo>
                  <a:cubicBezTo>
                    <a:pt x="442678" y="0"/>
                    <a:pt x="447597" y="3513"/>
                    <a:pt x="446894" y="21080"/>
                  </a:cubicBezTo>
                  <a:cubicBezTo>
                    <a:pt x="445489" y="58321"/>
                    <a:pt x="446894" y="95562"/>
                    <a:pt x="446192" y="133506"/>
                  </a:cubicBezTo>
                  <a:cubicBezTo>
                    <a:pt x="446192" y="145452"/>
                    <a:pt x="447597" y="157397"/>
                    <a:pt x="456029" y="166531"/>
                  </a:cubicBezTo>
                  <a:cubicBezTo>
                    <a:pt x="466569" y="177774"/>
                    <a:pt x="475704" y="181287"/>
                    <a:pt x="486946" y="166531"/>
                  </a:cubicBezTo>
                  <a:cubicBezTo>
                    <a:pt x="500999" y="148262"/>
                    <a:pt x="517160" y="129993"/>
                    <a:pt x="543862" y="141938"/>
                  </a:cubicBezTo>
                  <a:cubicBezTo>
                    <a:pt x="571968" y="153883"/>
                    <a:pt x="591643" y="174261"/>
                    <a:pt x="593751" y="207286"/>
                  </a:cubicBezTo>
                  <a:cubicBezTo>
                    <a:pt x="595859" y="239608"/>
                    <a:pt x="592346" y="269120"/>
                    <a:pt x="563537" y="290200"/>
                  </a:cubicBezTo>
                  <a:cubicBezTo>
                    <a:pt x="536835" y="310578"/>
                    <a:pt x="514350" y="308469"/>
                    <a:pt x="491162" y="283876"/>
                  </a:cubicBezTo>
                  <a:cubicBezTo>
                    <a:pt x="484838" y="276850"/>
                    <a:pt x="482730" y="259986"/>
                    <a:pt x="467974" y="267012"/>
                  </a:cubicBezTo>
                  <a:cubicBezTo>
                    <a:pt x="453921" y="273336"/>
                    <a:pt x="445489" y="285282"/>
                    <a:pt x="445489" y="301443"/>
                  </a:cubicBezTo>
                  <a:cubicBezTo>
                    <a:pt x="445489" y="341495"/>
                    <a:pt x="444786" y="381547"/>
                    <a:pt x="445489" y="421598"/>
                  </a:cubicBezTo>
                  <a:cubicBezTo>
                    <a:pt x="446192" y="437760"/>
                    <a:pt x="442678" y="444084"/>
                    <a:pt x="424409" y="443381"/>
                  </a:cubicBezTo>
                  <a:cubicBezTo>
                    <a:pt x="385060" y="441976"/>
                    <a:pt x="345711" y="442678"/>
                    <a:pt x="306361" y="443381"/>
                  </a:cubicBezTo>
                  <a:cubicBezTo>
                    <a:pt x="289498" y="443381"/>
                    <a:pt x="276147" y="437760"/>
                    <a:pt x="265607" y="425814"/>
                  </a:cubicBezTo>
                  <a:cubicBezTo>
                    <a:pt x="252959" y="411058"/>
                    <a:pt x="248040" y="397005"/>
                    <a:pt x="267715" y="382952"/>
                  </a:cubicBezTo>
                  <a:cubicBezTo>
                    <a:pt x="281768" y="372412"/>
                    <a:pt x="300038" y="361872"/>
                    <a:pt x="291606" y="339387"/>
                  </a:cubicBezTo>
                  <a:cubicBezTo>
                    <a:pt x="282471" y="314794"/>
                    <a:pt x="265607" y="297929"/>
                    <a:pt x="237500" y="295822"/>
                  </a:cubicBezTo>
                  <a:cubicBezTo>
                    <a:pt x="211502" y="293714"/>
                    <a:pt x="186908" y="294416"/>
                    <a:pt x="167936" y="316901"/>
                  </a:cubicBezTo>
                  <a:cubicBezTo>
                    <a:pt x="147559" y="341495"/>
                    <a:pt x="148262" y="356251"/>
                    <a:pt x="172153" y="377331"/>
                  </a:cubicBezTo>
                  <a:cubicBezTo>
                    <a:pt x="181990" y="385762"/>
                    <a:pt x="198151" y="391384"/>
                    <a:pt x="191125" y="409653"/>
                  </a:cubicBezTo>
                  <a:cubicBezTo>
                    <a:pt x="184098" y="429328"/>
                    <a:pt x="169342" y="442678"/>
                    <a:pt x="148965" y="443381"/>
                  </a:cubicBezTo>
                  <a:cubicBezTo>
                    <a:pt x="103994" y="444786"/>
                    <a:pt x="59726" y="443381"/>
                    <a:pt x="14756" y="444084"/>
                  </a:cubicBezTo>
                  <a:cubicBezTo>
                    <a:pt x="3513" y="444084"/>
                    <a:pt x="702" y="439165"/>
                    <a:pt x="702" y="429328"/>
                  </a:cubicBezTo>
                  <a:cubicBezTo>
                    <a:pt x="702" y="386465"/>
                    <a:pt x="702" y="343603"/>
                    <a:pt x="702" y="300740"/>
                  </a:cubicBezTo>
                  <a:cubicBezTo>
                    <a:pt x="702" y="285282"/>
                    <a:pt x="7729" y="272634"/>
                    <a:pt x="19675" y="262796"/>
                  </a:cubicBezTo>
                  <a:cubicBezTo>
                    <a:pt x="34430" y="250148"/>
                    <a:pt x="47781" y="247338"/>
                    <a:pt x="61132" y="265607"/>
                  </a:cubicBezTo>
                  <a:cubicBezTo>
                    <a:pt x="71672" y="280363"/>
                    <a:pt x="83617" y="298632"/>
                    <a:pt x="104697" y="290903"/>
                  </a:cubicBezTo>
                  <a:cubicBezTo>
                    <a:pt x="128587" y="282471"/>
                    <a:pt x="146154" y="265607"/>
                    <a:pt x="148965" y="237501"/>
                  </a:cubicBezTo>
                  <a:cubicBezTo>
                    <a:pt x="151775" y="210096"/>
                    <a:pt x="149667" y="184801"/>
                    <a:pt x="125777" y="165829"/>
                  </a:cubicBezTo>
                  <a:cubicBezTo>
                    <a:pt x="101886" y="146857"/>
                    <a:pt x="88535" y="148262"/>
                    <a:pt x="67456" y="170045"/>
                  </a:cubicBezTo>
                  <a:cubicBezTo>
                    <a:pt x="58321" y="179179"/>
                    <a:pt x="54808" y="198854"/>
                    <a:pt x="33728" y="189719"/>
                  </a:cubicBezTo>
                  <a:cubicBezTo>
                    <a:pt x="14053" y="181287"/>
                    <a:pt x="1405" y="167234"/>
                    <a:pt x="702" y="146857"/>
                  </a:cubicBezTo>
                  <a:cubicBezTo>
                    <a:pt x="-703" y="103292"/>
                    <a:pt x="702" y="59024"/>
                    <a:pt x="0" y="15459"/>
                  </a:cubicBezTo>
                  <a:cubicBezTo>
                    <a:pt x="0" y="-1405"/>
                    <a:pt x="10540" y="1405"/>
                    <a:pt x="19675" y="1405"/>
                  </a:cubicBezTo>
                  <a:cubicBezTo>
                    <a:pt x="91346" y="703"/>
                    <a:pt x="158802" y="703"/>
                    <a:pt x="22625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43E553F-4348-4C49-A184-8EE18FC958F6}"/>
                </a:ext>
              </a:extLst>
            </p:cNvPr>
            <p:cNvSpPr/>
            <p:nvPr/>
          </p:nvSpPr>
          <p:spPr>
            <a:xfrm>
              <a:off x="8921505" y="6085772"/>
              <a:ext cx="1026185" cy="757423"/>
            </a:xfrm>
            <a:custGeom>
              <a:avLst/>
              <a:gdLst>
                <a:gd name="connsiteX0" fmla="*/ 368817 w 590237"/>
                <a:gd name="connsiteY0" fmla="*/ 441448 h 435651"/>
                <a:gd name="connsiteX1" fmla="*/ 166450 w 590237"/>
                <a:gd name="connsiteY1" fmla="*/ 441448 h 435651"/>
                <a:gd name="connsiteX2" fmla="*/ 148180 w 590237"/>
                <a:gd name="connsiteY2" fmla="*/ 423882 h 435651"/>
                <a:gd name="connsiteX3" fmla="*/ 148883 w 590237"/>
                <a:gd name="connsiteY3" fmla="*/ 308645 h 435651"/>
                <a:gd name="connsiteX4" fmla="*/ 140451 w 590237"/>
                <a:gd name="connsiteY4" fmla="*/ 277728 h 435651"/>
                <a:gd name="connsiteX5" fmla="*/ 106723 w 590237"/>
                <a:gd name="connsiteY5" fmla="*/ 276322 h 435651"/>
                <a:gd name="connsiteX6" fmla="*/ 16782 w 590237"/>
                <a:gd name="connsiteY6" fmla="*/ 274917 h 435651"/>
                <a:gd name="connsiteX7" fmla="*/ 26619 w 590237"/>
                <a:gd name="connsiteY7" fmla="*/ 155465 h 435651"/>
                <a:gd name="connsiteX8" fmla="*/ 102507 w 590237"/>
                <a:gd name="connsiteY8" fmla="*/ 157572 h 435651"/>
                <a:gd name="connsiteX9" fmla="*/ 126398 w 590237"/>
                <a:gd name="connsiteY9" fmla="*/ 175139 h 435651"/>
                <a:gd name="connsiteX10" fmla="*/ 148883 w 590237"/>
                <a:gd name="connsiteY10" fmla="*/ 137898 h 435651"/>
                <a:gd name="connsiteX11" fmla="*/ 148180 w 590237"/>
                <a:gd name="connsiteY11" fmla="*/ 25472 h 435651"/>
                <a:gd name="connsiteX12" fmla="*/ 172773 w 590237"/>
                <a:gd name="connsiteY12" fmla="*/ 176 h 435651"/>
                <a:gd name="connsiteX13" fmla="*/ 290821 w 590237"/>
                <a:gd name="connsiteY13" fmla="*/ 176 h 435651"/>
                <a:gd name="connsiteX14" fmla="*/ 332278 w 590237"/>
                <a:gd name="connsiteY14" fmla="*/ 22661 h 435651"/>
                <a:gd name="connsiteX15" fmla="*/ 328062 w 590237"/>
                <a:gd name="connsiteY15" fmla="*/ 57794 h 435651"/>
                <a:gd name="connsiteX16" fmla="*/ 303469 w 590237"/>
                <a:gd name="connsiteY16" fmla="*/ 111196 h 435651"/>
                <a:gd name="connsiteX17" fmla="*/ 381465 w 590237"/>
                <a:gd name="connsiteY17" fmla="*/ 148438 h 435651"/>
                <a:gd name="connsiteX18" fmla="*/ 439083 w 590237"/>
                <a:gd name="connsiteY18" fmla="*/ 100656 h 435651"/>
                <a:gd name="connsiteX19" fmla="*/ 418706 w 590237"/>
                <a:gd name="connsiteY19" fmla="*/ 64118 h 435651"/>
                <a:gd name="connsiteX20" fmla="*/ 401842 w 590237"/>
                <a:gd name="connsiteY20" fmla="*/ 31093 h 435651"/>
                <a:gd name="connsiteX21" fmla="*/ 437678 w 590237"/>
                <a:gd name="connsiteY21" fmla="*/ 878 h 435651"/>
                <a:gd name="connsiteX22" fmla="*/ 580319 w 590237"/>
                <a:gd name="connsiteY22" fmla="*/ 176 h 435651"/>
                <a:gd name="connsiteX23" fmla="*/ 590859 w 590237"/>
                <a:gd name="connsiteY23" fmla="*/ 14229 h 435651"/>
                <a:gd name="connsiteX24" fmla="*/ 590859 w 590237"/>
                <a:gd name="connsiteY24" fmla="*/ 142816 h 435651"/>
                <a:gd name="connsiteX25" fmla="*/ 569779 w 590237"/>
                <a:gd name="connsiteY25" fmla="*/ 182166 h 435651"/>
                <a:gd name="connsiteX26" fmla="*/ 532537 w 590237"/>
                <a:gd name="connsiteY26" fmla="*/ 178652 h 435651"/>
                <a:gd name="connsiteX27" fmla="*/ 486864 w 590237"/>
                <a:gd name="connsiteY27" fmla="*/ 152654 h 435651"/>
                <a:gd name="connsiteX28" fmla="*/ 442596 w 590237"/>
                <a:gd name="connsiteY28" fmla="*/ 209569 h 435651"/>
                <a:gd name="connsiteX29" fmla="*/ 462271 w 590237"/>
                <a:gd name="connsiteY29" fmla="*/ 274917 h 435651"/>
                <a:gd name="connsiteX30" fmla="*/ 526213 w 590237"/>
                <a:gd name="connsiteY30" fmla="*/ 270701 h 435651"/>
                <a:gd name="connsiteX31" fmla="*/ 556428 w 590237"/>
                <a:gd name="connsiteY31" fmla="*/ 253135 h 435651"/>
                <a:gd name="connsiteX32" fmla="*/ 588048 w 590237"/>
                <a:gd name="connsiteY32" fmla="*/ 287565 h 435651"/>
                <a:gd name="connsiteX33" fmla="*/ 590156 w 590237"/>
                <a:gd name="connsiteY33" fmla="*/ 432314 h 435651"/>
                <a:gd name="connsiteX34" fmla="*/ 569076 w 590237"/>
                <a:gd name="connsiteY34" fmla="*/ 441448 h 435651"/>
                <a:gd name="connsiteX35" fmla="*/ 368817 w 590237"/>
                <a:gd name="connsiteY35" fmla="*/ 441448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435651">
                  <a:moveTo>
                    <a:pt x="368817" y="441448"/>
                  </a:moveTo>
                  <a:cubicBezTo>
                    <a:pt x="301361" y="441448"/>
                    <a:pt x="233905" y="440746"/>
                    <a:pt x="166450" y="441448"/>
                  </a:cubicBezTo>
                  <a:cubicBezTo>
                    <a:pt x="152396" y="441448"/>
                    <a:pt x="147478" y="438638"/>
                    <a:pt x="148180" y="423882"/>
                  </a:cubicBezTo>
                  <a:cubicBezTo>
                    <a:pt x="149586" y="385235"/>
                    <a:pt x="148180" y="347292"/>
                    <a:pt x="148883" y="308645"/>
                  </a:cubicBezTo>
                  <a:cubicBezTo>
                    <a:pt x="148883" y="297402"/>
                    <a:pt x="148180" y="286862"/>
                    <a:pt x="140451" y="277728"/>
                  </a:cubicBezTo>
                  <a:cubicBezTo>
                    <a:pt x="129208" y="264377"/>
                    <a:pt x="120776" y="258756"/>
                    <a:pt x="106723" y="276322"/>
                  </a:cubicBezTo>
                  <a:cubicBezTo>
                    <a:pt x="77211" y="312159"/>
                    <a:pt x="46294" y="310753"/>
                    <a:pt x="16782" y="274917"/>
                  </a:cubicBezTo>
                  <a:cubicBezTo>
                    <a:pt x="-9216" y="243298"/>
                    <a:pt x="-4298" y="182868"/>
                    <a:pt x="26619" y="155465"/>
                  </a:cubicBezTo>
                  <a:cubicBezTo>
                    <a:pt x="54726" y="130871"/>
                    <a:pt x="77914" y="131574"/>
                    <a:pt x="102507" y="157572"/>
                  </a:cubicBezTo>
                  <a:cubicBezTo>
                    <a:pt x="109534" y="164599"/>
                    <a:pt x="112344" y="180760"/>
                    <a:pt x="126398" y="175139"/>
                  </a:cubicBezTo>
                  <a:cubicBezTo>
                    <a:pt x="141154" y="168815"/>
                    <a:pt x="148883" y="155465"/>
                    <a:pt x="148883" y="137898"/>
                  </a:cubicBezTo>
                  <a:cubicBezTo>
                    <a:pt x="148883" y="100656"/>
                    <a:pt x="150288" y="62713"/>
                    <a:pt x="148180" y="25472"/>
                  </a:cubicBezTo>
                  <a:cubicBezTo>
                    <a:pt x="147478" y="5797"/>
                    <a:pt x="151694" y="-1230"/>
                    <a:pt x="172773" y="176"/>
                  </a:cubicBezTo>
                  <a:cubicBezTo>
                    <a:pt x="212123" y="2283"/>
                    <a:pt x="251472" y="1581"/>
                    <a:pt x="290821" y="176"/>
                  </a:cubicBezTo>
                  <a:cubicBezTo>
                    <a:pt x="309793" y="-527"/>
                    <a:pt x="321738" y="8608"/>
                    <a:pt x="332278" y="22661"/>
                  </a:cubicBezTo>
                  <a:cubicBezTo>
                    <a:pt x="341413" y="35309"/>
                    <a:pt x="342116" y="46552"/>
                    <a:pt x="328062" y="57794"/>
                  </a:cubicBezTo>
                  <a:cubicBezTo>
                    <a:pt x="311901" y="71145"/>
                    <a:pt x="289416" y="83090"/>
                    <a:pt x="303469" y="111196"/>
                  </a:cubicBezTo>
                  <a:cubicBezTo>
                    <a:pt x="317522" y="139303"/>
                    <a:pt x="346332" y="152654"/>
                    <a:pt x="381465" y="148438"/>
                  </a:cubicBezTo>
                  <a:cubicBezTo>
                    <a:pt x="408166" y="144925"/>
                    <a:pt x="435570" y="123142"/>
                    <a:pt x="439083" y="100656"/>
                  </a:cubicBezTo>
                  <a:cubicBezTo>
                    <a:pt x="441894" y="83793"/>
                    <a:pt x="429949" y="73955"/>
                    <a:pt x="418706" y="64118"/>
                  </a:cubicBezTo>
                  <a:cubicBezTo>
                    <a:pt x="408869" y="55686"/>
                    <a:pt x="394113" y="48660"/>
                    <a:pt x="401842" y="31093"/>
                  </a:cubicBezTo>
                  <a:cubicBezTo>
                    <a:pt x="408869" y="15634"/>
                    <a:pt x="419409" y="1581"/>
                    <a:pt x="437678" y="878"/>
                  </a:cubicBezTo>
                  <a:cubicBezTo>
                    <a:pt x="485459" y="-527"/>
                    <a:pt x="532537" y="176"/>
                    <a:pt x="580319" y="176"/>
                  </a:cubicBezTo>
                  <a:cubicBezTo>
                    <a:pt x="591561" y="176"/>
                    <a:pt x="590859" y="6500"/>
                    <a:pt x="590859" y="14229"/>
                  </a:cubicBezTo>
                  <a:cubicBezTo>
                    <a:pt x="590859" y="57092"/>
                    <a:pt x="590859" y="99954"/>
                    <a:pt x="590859" y="142816"/>
                  </a:cubicBezTo>
                  <a:cubicBezTo>
                    <a:pt x="590859" y="159680"/>
                    <a:pt x="582427" y="172328"/>
                    <a:pt x="569779" y="182166"/>
                  </a:cubicBezTo>
                  <a:cubicBezTo>
                    <a:pt x="556428" y="192706"/>
                    <a:pt x="544483" y="193408"/>
                    <a:pt x="532537" y="178652"/>
                  </a:cubicBezTo>
                  <a:cubicBezTo>
                    <a:pt x="521295" y="163896"/>
                    <a:pt x="510052" y="144222"/>
                    <a:pt x="486864" y="152654"/>
                  </a:cubicBezTo>
                  <a:cubicBezTo>
                    <a:pt x="460866" y="161788"/>
                    <a:pt x="444704" y="180760"/>
                    <a:pt x="442596" y="209569"/>
                  </a:cubicBezTo>
                  <a:cubicBezTo>
                    <a:pt x="441191" y="234163"/>
                    <a:pt x="442596" y="256648"/>
                    <a:pt x="462271" y="274917"/>
                  </a:cubicBezTo>
                  <a:cubicBezTo>
                    <a:pt x="488270" y="298105"/>
                    <a:pt x="503026" y="297402"/>
                    <a:pt x="526213" y="270701"/>
                  </a:cubicBezTo>
                  <a:cubicBezTo>
                    <a:pt x="533943" y="261567"/>
                    <a:pt x="539564" y="247513"/>
                    <a:pt x="556428" y="253135"/>
                  </a:cubicBezTo>
                  <a:cubicBezTo>
                    <a:pt x="572589" y="258756"/>
                    <a:pt x="587345" y="269999"/>
                    <a:pt x="588048" y="287565"/>
                  </a:cubicBezTo>
                  <a:cubicBezTo>
                    <a:pt x="590156" y="336049"/>
                    <a:pt x="590156" y="384533"/>
                    <a:pt x="590156" y="432314"/>
                  </a:cubicBezTo>
                  <a:cubicBezTo>
                    <a:pt x="590156" y="447773"/>
                    <a:pt x="576805" y="440746"/>
                    <a:pt x="569076" y="441448"/>
                  </a:cubicBezTo>
                  <a:cubicBezTo>
                    <a:pt x="502323" y="441448"/>
                    <a:pt x="435570" y="441448"/>
                    <a:pt x="368817" y="441448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585ABE4-6214-4FEA-88D3-522F910DA9BF}"/>
                </a:ext>
              </a:extLst>
            </p:cNvPr>
            <p:cNvSpPr/>
            <p:nvPr/>
          </p:nvSpPr>
          <p:spPr>
            <a:xfrm>
              <a:off x="7622367" y="2285221"/>
              <a:ext cx="1026185" cy="769640"/>
            </a:xfrm>
            <a:custGeom>
              <a:avLst/>
              <a:gdLst>
                <a:gd name="connsiteX0" fmla="*/ 362604 w 590237"/>
                <a:gd name="connsiteY0" fmla="*/ 443446 h 442678"/>
                <a:gd name="connsiteX1" fmla="*/ 302175 w 590237"/>
                <a:gd name="connsiteY1" fmla="*/ 443446 h 442678"/>
                <a:gd name="connsiteX2" fmla="*/ 261420 w 590237"/>
                <a:gd name="connsiteY2" fmla="*/ 424474 h 442678"/>
                <a:gd name="connsiteX3" fmla="*/ 264934 w 590237"/>
                <a:gd name="connsiteY3" fmla="*/ 383017 h 442678"/>
                <a:gd name="connsiteX4" fmla="*/ 288122 w 590237"/>
                <a:gd name="connsiteY4" fmla="*/ 335938 h 442678"/>
                <a:gd name="connsiteX5" fmla="*/ 234719 w 590237"/>
                <a:gd name="connsiteY5" fmla="*/ 295184 h 442678"/>
                <a:gd name="connsiteX6" fmla="*/ 165155 w 590237"/>
                <a:gd name="connsiteY6" fmla="*/ 316966 h 442678"/>
                <a:gd name="connsiteX7" fmla="*/ 170074 w 590237"/>
                <a:gd name="connsiteY7" fmla="*/ 377395 h 442678"/>
                <a:gd name="connsiteX8" fmla="*/ 189749 w 590237"/>
                <a:gd name="connsiteY8" fmla="*/ 409015 h 442678"/>
                <a:gd name="connsiteX9" fmla="*/ 149697 w 590237"/>
                <a:gd name="connsiteY9" fmla="*/ 442041 h 442678"/>
                <a:gd name="connsiteX10" fmla="*/ 12677 w 590237"/>
                <a:gd name="connsiteY10" fmla="*/ 442743 h 442678"/>
                <a:gd name="connsiteX11" fmla="*/ 29 w 590237"/>
                <a:gd name="connsiteY11" fmla="*/ 427285 h 442678"/>
                <a:gd name="connsiteX12" fmla="*/ 29 w 590237"/>
                <a:gd name="connsiteY12" fmla="*/ 298697 h 442678"/>
                <a:gd name="connsiteX13" fmla="*/ 17596 w 590237"/>
                <a:gd name="connsiteY13" fmla="*/ 263564 h 442678"/>
                <a:gd name="connsiteX14" fmla="*/ 60458 w 590237"/>
                <a:gd name="connsiteY14" fmla="*/ 266375 h 442678"/>
                <a:gd name="connsiteX15" fmla="*/ 104024 w 590237"/>
                <a:gd name="connsiteY15" fmla="*/ 290265 h 442678"/>
                <a:gd name="connsiteX16" fmla="*/ 147589 w 590237"/>
                <a:gd name="connsiteY16" fmla="*/ 236160 h 442678"/>
                <a:gd name="connsiteX17" fmla="*/ 122996 w 590237"/>
                <a:gd name="connsiteY17" fmla="*/ 164488 h 442678"/>
                <a:gd name="connsiteX18" fmla="*/ 66782 w 590237"/>
                <a:gd name="connsiteY18" fmla="*/ 169407 h 442678"/>
                <a:gd name="connsiteX19" fmla="*/ 30244 w 590237"/>
                <a:gd name="connsiteY19" fmla="*/ 189082 h 442678"/>
                <a:gd name="connsiteX20" fmla="*/ 29 w 590237"/>
                <a:gd name="connsiteY20" fmla="*/ 141300 h 442678"/>
                <a:gd name="connsiteX21" fmla="*/ 29 w 590237"/>
                <a:gd name="connsiteY21" fmla="*/ 18334 h 442678"/>
                <a:gd name="connsiteX22" fmla="*/ 18298 w 590237"/>
                <a:gd name="connsiteY22" fmla="*/ 65 h 442678"/>
                <a:gd name="connsiteX23" fmla="*/ 138454 w 590237"/>
                <a:gd name="connsiteY23" fmla="*/ 65 h 442678"/>
                <a:gd name="connsiteX24" fmla="*/ 179209 w 590237"/>
                <a:gd name="connsiteY24" fmla="*/ 18334 h 442678"/>
                <a:gd name="connsiteX25" fmla="*/ 176398 w 590237"/>
                <a:gd name="connsiteY25" fmla="*/ 61197 h 442678"/>
                <a:gd name="connsiteX26" fmla="*/ 153913 w 590237"/>
                <a:gd name="connsiteY26" fmla="*/ 108275 h 442678"/>
                <a:gd name="connsiteX27" fmla="*/ 208018 w 590237"/>
                <a:gd name="connsiteY27" fmla="*/ 148327 h 442678"/>
                <a:gd name="connsiteX28" fmla="*/ 277582 w 590237"/>
                <a:gd name="connsiteY28" fmla="*/ 126545 h 442678"/>
                <a:gd name="connsiteX29" fmla="*/ 274068 w 590237"/>
                <a:gd name="connsiteY29" fmla="*/ 67521 h 442678"/>
                <a:gd name="connsiteX30" fmla="*/ 253691 w 590237"/>
                <a:gd name="connsiteY30" fmla="*/ 33793 h 442678"/>
                <a:gd name="connsiteX31" fmla="*/ 299364 w 590237"/>
                <a:gd name="connsiteY31" fmla="*/ 768 h 442678"/>
                <a:gd name="connsiteX32" fmla="*/ 427952 w 590237"/>
                <a:gd name="connsiteY32" fmla="*/ 65 h 442678"/>
                <a:gd name="connsiteX33" fmla="*/ 442708 w 590237"/>
                <a:gd name="connsiteY33" fmla="*/ 19037 h 442678"/>
                <a:gd name="connsiteX34" fmla="*/ 442708 w 590237"/>
                <a:gd name="connsiteY34" fmla="*/ 139192 h 442678"/>
                <a:gd name="connsiteX35" fmla="*/ 453248 w 590237"/>
                <a:gd name="connsiteY35" fmla="*/ 168704 h 442678"/>
                <a:gd name="connsiteX36" fmla="*/ 481354 w 590237"/>
                <a:gd name="connsiteY36" fmla="*/ 168002 h 442678"/>
                <a:gd name="connsiteX37" fmla="*/ 538973 w 590237"/>
                <a:gd name="connsiteY37" fmla="*/ 142003 h 442678"/>
                <a:gd name="connsiteX38" fmla="*/ 589565 w 590237"/>
                <a:gd name="connsiteY38" fmla="*/ 198216 h 442678"/>
                <a:gd name="connsiteX39" fmla="*/ 559350 w 590237"/>
                <a:gd name="connsiteY39" fmla="*/ 290968 h 442678"/>
                <a:gd name="connsiteX40" fmla="*/ 487678 w 590237"/>
                <a:gd name="connsiteY40" fmla="*/ 283239 h 442678"/>
                <a:gd name="connsiteX41" fmla="*/ 463085 w 590237"/>
                <a:gd name="connsiteY41" fmla="*/ 267780 h 442678"/>
                <a:gd name="connsiteX42" fmla="*/ 442708 w 590237"/>
                <a:gd name="connsiteY42" fmla="*/ 300805 h 442678"/>
                <a:gd name="connsiteX43" fmla="*/ 443410 w 590237"/>
                <a:gd name="connsiteY43" fmla="*/ 423771 h 442678"/>
                <a:gd name="connsiteX44" fmla="*/ 425844 w 590237"/>
                <a:gd name="connsiteY44" fmla="*/ 442743 h 442678"/>
                <a:gd name="connsiteX45" fmla="*/ 362604 w 590237"/>
                <a:gd name="connsiteY45" fmla="*/ 443446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442678">
                  <a:moveTo>
                    <a:pt x="362604" y="443446"/>
                  </a:moveTo>
                  <a:cubicBezTo>
                    <a:pt x="342227" y="443446"/>
                    <a:pt x="322552" y="442743"/>
                    <a:pt x="302175" y="443446"/>
                  </a:cubicBezTo>
                  <a:cubicBezTo>
                    <a:pt x="285311" y="444149"/>
                    <a:pt x="272663" y="437122"/>
                    <a:pt x="261420" y="424474"/>
                  </a:cubicBezTo>
                  <a:cubicBezTo>
                    <a:pt x="248070" y="409718"/>
                    <a:pt x="247367" y="396367"/>
                    <a:pt x="264934" y="383017"/>
                  </a:cubicBezTo>
                  <a:cubicBezTo>
                    <a:pt x="280392" y="371774"/>
                    <a:pt x="297959" y="359126"/>
                    <a:pt x="288122" y="335938"/>
                  </a:cubicBezTo>
                  <a:cubicBezTo>
                    <a:pt x="278284" y="312751"/>
                    <a:pt x="261420" y="297292"/>
                    <a:pt x="234719" y="295184"/>
                  </a:cubicBezTo>
                  <a:cubicBezTo>
                    <a:pt x="208721" y="293076"/>
                    <a:pt x="184127" y="295184"/>
                    <a:pt x="165155" y="316966"/>
                  </a:cubicBezTo>
                  <a:cubicBezTo>
                    <a:pt x="145481" y="340154"/>
                    <a:pt x="146886" y="357018"/>
                    <a:pt x="170074" y="377395"/>
                  </a:cubicBezTo>
                  <a:cubicBezTo>
                    <a:pt x="179209" y="385828"/>
                    <a:pt x="196775" y="390746"/>
                    <a:pt x="189749" y="409015"/>
                  </a:cubicBezTo>
                  <a:cubicBezTo>
                    <a:pt x="182722" y="426582"/>
                    <a:pt x="169371" y="441338"/>
                    <a:pt x="149697" y="442041"/>
                  </a:cubicBezTo>
                  <a:cubicBezTo>
                    <a:pt x="104024" y="443446"/>
                    <a:pt x="58350" y="442041"/>
                    <a:pt x="12677" y="442743"/>
                  </a:cubicBezTo>
                  <a:cubicBezTo>
                    <a:pt x="732" y="442743"/>
                    <a:pt x="29" y="437122"/>
                    <a:pt x="29" y="427285"/>
                  </a:cubicBezTo>
                  <a:cubicBezTo>
                    <a:pt x="29" y="384422"/>
                    <a:pt x="732" y="341560"/>
                    <a:pt x="29" y="298697"/>
                  </a:cubicBezTo>
                  <a:cubicBezTo>
                    <a:pt x="29" y="283239"/>
                    <a:pt x="7056" y="272699"/>
                    <a:pt x="17596" y="263564"/>
                  </a:cubicBezTo>
                  <a:cubicBezTo>
                    <a:pt x="32352" y="250213"/>
                    <a:pt x="46405" y="245997"/>
                    <a:pt x="60458" y="266375"/>
                  </a:cubicBezTo>
                  <a:cubicBezTo>
                    <a:pt x="70998" y="281131"/>
                    <a:pt x="82241" y="297995"/>
                    <a:pt x="104024" y="290265"/>
                  </a:cubicBezTo>
                  <a:cubicBezTo>
                    <a:pt x="128617" y="281131"/>
                    <a:pt x="145481" y="263564"/>
                    <a:pt x="147589" y="236160"/>
                  </a:cubicBezTo>
                  <a:cubicBezTo>
                    <a:pt x="149697" y="208756"/>
                    <a:pt x="147589" y="183460"/>
                    <a:pt x="122996" y="164488"/>
                  </a:cubicBezTo>
                  <a:cubicBezTo>
                    <a:pt x="99808" y="146922"/>
                    <a:pt x="86457" y="147624"/>
                    <a:pt x="66782" y="169407"/>
                  </a:cubicBezTo>
                  <a:cubicBezTo>
                    <a:pt x="56945" y="179947"/>
                    <a:pt x="49918" y="198919"/>
                    <a:pt x="30244" y="189082"/>
                  </a:cubicBezTo>
                  <a:cubicBezTo>
                    <a:pt x="11272" y="179947"/>
                    <a:pt x="-673" y="165191"/>
                    <a:pt x="29" y="141300"/>
                  </a:cubicBezTo>
                  <a:cubicBezTo>
                    <a:pt x="732" y="100546"/>
                    <a:pt x="732" y="59089"/>
                    <a:pt x="29" y="18334"/>
                  </a:cubicBezTo>
                  <a:cubicBezTo>
                    <a:pt x="29" y="4281"/>
                    <a:pt x="4245" y="-638"/>
                    <a:pt x="18298" y="65"/>
                  </a:cubicBezTo>
                  <a:cubicBezTo>
                    <a:pt x="58350" y="768"/>
                    <a:pt x="98402" y="768"/>
                    <a:pt x="138454" y="65"/>
                  </a:cubicBezTo>
                  <a:cubicBezTo>
                    <a:pt x="155318" y="65"/>
                    <a:pt x="168669" y="5686"/>
                    <a:pt x="179209" y="18334"/>
                  </a:cubicBezTo>
                  <a:cubicBezTo>
                    <a:pt x="192559" y="33090"/>
                    <a:pt x="196073" y="47143"/>
                    <a:pt x="176398" y="61197"/>
                  </a:cubicBezTo>
                  <a:cubicBezTo>
                    <a:pt x="160940" y="72439"/>
                    <a:pt x="143373" y="85790"/>
                    <a:pt x="153913" y="108275"/>
                  </a:cubicBezTo>
                  <a:cubicBezTo>
                    <a:pt x="163750" y="130760"/>
                    <a:pt x="180614" y="146922"/>
                    <a:pt x="208018" y="148327"/>
                  </a:cubicBezTo>
                  <a:cubicBezTo>
                    <a:pt x="234016" y="149732"/>
                    <a:pt x="258610" y="149030"/>
                    <a:pt x="277582" y="126545"/>
                  </a:cubicBezTo>
                  <a:cubicBezTo>
                    <a:pt x="296554" y="103357"/>
                    <a:pt x="295851" y="88601"/>
                    <a:pt x="274068" y="67521"/>
                  </a:cubicBezTo>
                  <a:cubicBezTo>
                    <a:pt x="264231" y="58386"/>
                    <a:pt x="245962" y="52765"/>
                    <a:pt x="253691" y="33793"/>
                  </a:cubicBezTo>
                  <a:cubicBezTo>
                    <a:pt x="262123" y="14118"/>
                    <a:pt x="277582" y="768"/>
                    <a:pt x="299364" y="768"/>
                  </a:cubicBezTo>
                  <a:cubicBezTo>
                    <a:pt x="342227" y="65"/>
                    <a:pt x="385089" y="768"/>
                    <a:pt x="427952" y="65"/>
                  </a:cubicBezTo>
                  <a:cubicBezTo>
                    <a:pt x="443410" y="65"/>
                    <a:pt x="443410" y="7794"/>
                    <a:pt x="442708" y="19037"/>
                  </a:cubicBezTo>
                  <a:cubicBezTo>
                    <a:pt x="442708" y="59089"/>
                    <a:pt x="442708" y="99140"/>
                    <a:pt x="442708" y="139192"/>
                  </a:cubicBezTo>
                  <a:cubicBezTo>
                    <a:pt x="442708" y="150435"/>
                    <a:pt x="444113" y="160975"/>
                    <a:pt x="453248" y="168704"/>
                  </a:cubicBezTo>
                  <a:cubicBezTo>
                    <a:pt x="463085" y="177839"/>
                    <a:pt x="471517" y="182758"/>
                    <a:pt x="481354" y="168002"/>
                  </a:cubicBezTo>
                  <a:cubicBezTo>
                    <a:pt x="494705" y="148327"/>
                    <a:pt x="512272" y="132868"/>
                    <a:pt x="538973" y="142003"/>
                  </a:cubicBezTo>
                  <a:cubicBezTo>
                    <a:pt x="564971" y="151138"/>
                    <a:pt x="584646" y="170110"/>
                    <a:pt x="589565" y="198216"/>
                  </a:cubicBezTo>
                  <a:cubicBezTo>
                    <a:pt x="595888" y="234052"/>
                    <a:pt x="591673" y="267077"/>
                    <a:pt x="559350" y="290968"/>
                  </a:cubicBezTo>
                  <a:cubicBezTo>
                    <a:pt x="531243" y="311345"/>
                    <a:pt x="512272" y="309237"/>
                    <a:pt x="487678" y="283239"/>
                  </a:cubicBezTo>
                  <a:cubicBezTo>
                    <a:pt x="481354" y="276212"/>
                    <a:pt x="477841" y="260753"/>
                    <a:pt x="463085" y="267780"/>
                  </a:cubicBezTo>
                  <a:cubicBezTo>
                    <a:pt x="450437" y="274104"/>
                    <a:pt x="442708" y="284644"/>
                    <a:pt x="442708" y="300805"/>
                  </a:cubicBezTo>
                  <a:cubicBezTo>
                    <a:pt x="443410" y="341560"/>
                    <a:pt x="442005" y="383017"/>
                    <a:pt x="443410" y="423771"/>
                  </a:cubicBezTo>
                  <a:cubicBezTo>
                    <a:pt x="443410" y="437825"/>
                    <a:pt x="440600" y="443446"/>
                    <a:pt x="425844" y="442743"/>
                  </a:cubicBezTo>
                  <a:cubicBezTo>
                    <a:pt x="404764" y="442041"/>
                    <a:pt x="383684" y="443446"/>
                    <a:pt x="362604" y="4434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D7010BF-5955-4A34-8073-12DD805478BA}"/>
                </a:ext>
              </a:extLst>
            </p:cNvPr>
            <p:cNvSpPr/>
            <p:nvPr/>
          </p:nvSpPr>
          <p:spPr>
            <a:xfrm>
              <a:off x="7622575" y="743022"/>
              <a:ext cx="769640" cy="1026186"/>
            </a:xfrm>
            <a:custGeom>
              <a:avLst/>
              <a:gdLst>
                <a:gd name="connsiteX0" fmla="*/ 1580 w 442678"/>
                <a:gd name="connsiteY0" fmla="*/ 362575 h 590237"/>
                <a:gd name="connsiteX1" fmla="*/ 1580 w 442678"/>
                <a:gd name="connsiteY1" fmla="*/ 299335 h 590237"/>
                <a:gd name="connsiteX2" fmla="*/ 27579 w 442678"/>
                <a:gd name="connsiteY2" fmla="*/ 257175 h 590237"/>
                <a:gd name="connsiteX3" fmla="*/ 56388 w 442678"/>
                <a:gd name="connsiteY3" fmla="*/ 259986 h 590237"/>
                <a:gd name="connsiteX4" fmla="*/ 130871 w 442678"/>
                <a:gd name="connsiteY4" fmla="*/ 274039 h 590237"/>
                <a:gd name="connsiteX5" fmla="*/ 132979 w 442678"/>
                <a:gd name="connsiteY5" fmla="*/ 171450 h 590237"/>
                <a:gd name="connsiteX6" fmla="*/ 64820 w 442678"/>
                <a:gd name="connsiteY6" fmla="*/ 172855 h 590237"/>
                <a:gd name="connsiteX7" fmla="*/ 34606 w 442678"/>
                <a:gd name="connsiteY7" fmla="*/ 189719 h 590237"/>
                <a:gd name="connsiteX8" fmla="*/ 2986 w 442678"/>
                <a:gd name="connsiteY8" fmla="*/ 152478 h 590237"/>
                <a:gd name="connsiteX9" fmla="*/ 2283 w 442678"/>
                <a:gd name="connsiteY9" fmla="*/ 12648 h 590237"/>
                <a:gd name="connsiteX10" fmla="*/ 17742 w 442678"/>
                <a:gd name="connsiteY10" fmla="*/ 0 h 590237"/>
                <a:gd name="connsiteX11" fmla="*/ 146329 w 442678"/>
                <a:gd name="connsiteY11" fmla="*/ 0 h 590237"/>
                <a:gd name="connsiteX12" fmla="*/ 184976 w 442678"/>
                <a:gd name="connsiteY12" fmla="*/ 22485 h 590237"/>
                <a:gd name="connsiteX13" fmla="*/ 180760 w 442678"/>
                <a:gd name="connsiteY13" fmla="*/ 59726 h 590237"/>
                <a:gd name="connsiteX14" fmla="*/ 155464 w 442678"/>
                <a:gd name="connsiteY14" fmla="*/ 105400 h 590237"/>
                <a:gd name="connsiteX15" fmla="*/ 212380 w 442678"/>
                <a:gd name="connsiteY15" fmla="*/ 148262 h 590237"/>
                <a:gd name="connsiteX16" fmla="*/ 281241 w 442678"/>
                <a:gd name="connsiteY16" fmla="*/ 123669 h 590237"/>
                <a:gd name="connsiteX17" fmla="*/ 276322 w 442678"/>
                <a:gd name="connsiteY17" fmla="*/ 67456 h 590237"/>
                <a:gd name="connsiteX18" fmla="*/ 256648 w 442678"/>
                <a:gd name="connsiteY18" fmla="*/ 30917 h 590237"/>
                <a:gd name="connsiteX19" fmla="*/ 300915 w 442678"/>
                <a:gd name="connsiteY19" fmla="*/ 0 h 590237"/>
                <a:gd name="connsiteX20" fmla="*/ 429503 w 442678"/>
                <a:gd name="connsiteY20" fmla="*/ 0 h 590237"/>
                <a:gd name="connsiteX21" fmla="*/ 445664 w 442678"/>
                <a:gd name="connsiteY21" fmla="*/ 15459 h 590237"/>
                <a:gd name="connsiteX22" fmla="*/ 444961 w 442678"/>
                <a:gd name="connsiteY22" fmla="*/ 144046 h 590237"/>
                <a:gd name="connsiteX23" fmla="*/ 425287 w 442678"/>
                <a:gd name="connsiteY23" fmla="*/ 181990 h 590237"/>
                <a:gd name="connsiteX24" fmla="*/ 383830 w 442678"/>
                <a:gd name="connsiteY24" fmla="*/ 177774 h 590237"/>
                <a:gd name="connsiteX25" fmla="*/ 339562 w 442678"/>
                <a:gd name="connsiteY25" fmla="*/ 153884 h 590237"/>
                <a:gd name="connsiteX26" fmla="*/ 296699 w 442678"/>
                <a:gd name="connsiteY26" fmla="*/ 205881 h 590237"/>
                <a:gd name="connsiteX27" fmla="*/ 319887 w 442678"/>
                <a:gd name="connsiteY27" fmla="*/ 279660 h 590237"/>
                <a:gd name="connsiteX28" fmla="*/ 376100 w 442678"/>
                <a:gd name="connsiteY28" fmla="*/ 276147 h 590237"/>
                <a:gd name="connsiteX29" fmla="*/ 409126 w 442678"/>
                <a:gd name="connsiteY29" fmla="*/ 254364 h 590237"/>
                <a:gd name="connsiteX30" fmla="*/ 443556 w 442678"/>
                <a:gd name="connsiteY30" fmla="*/ 298632 h 590237"/>
                <a:gd name="connsiteX31" fmla="*/ 444259 w 442678"/>
                <a:gd name="connsiteY31" fmla="*/ 430030 h 590237"/>
                <a:gd name="connsiteX32" fmla="*/ 425989 w 442678"/>
                <a:gd name="connsiteY32" fmla="*/ 442678 h 590237"/>
                <a:gd name="connsiteX33" fmla="*/ 307942 w 442678"/>
                <a:gd name="connsiteY33" fmla="*/ 442678 h 590237"/>
                <a:gd name="connsiteX34" fmla="*/ 279835 w 442678"/>
                <a:gd name="connsiteY34" fmla="*/ 450408 h 590237"/>
                <a:gd name="connsiteX35" fmla="*/ 278430 w 442678"/>
                <a:gd name="connsiteY35" fmla="*/ 486244 h 590237"/>
                <a:gd name="connsiteX36" fmla="*/ 281241 w 442678"/>
                <a:gd name="connsiteY36" fmla="*/ 571266 h 590237"/>
                <a:gd name="connsiteX37" fmla="*/ 150545 w 442678"/>
                <a:gd name="connsiteY37" fmla="*/ 558618 h 590237"/>
                <a:gd name="connsiteX38" fmla="*/ 157572 w 442678"/>
                <a:gd name="connsiteY38" fmla="*/ 491162 h 590237"/>
                <a:gd name="connsiteX39" fmla="*/ 175139 w 442678"/>
                <a:gd name="connsiteY39" fmla="*/ 464461 h 590237"/>
                <a:gd name="connsiteX40" fmla="*/ 137195 w 442678"/>
                <a:gd name="connsiteY40" fmla="*/ 443381 h 590237"/>
                <a:gd name="connsiteX41" fmla="*/ 21958 w 442678"/>
                <a:gd name="connsiteY41" fmla="*/ 444084 h 590237"/>
                <a:gd name="connsiteX42" fmla="*/ 175 w 442678"/>
                <a:gd name="connsiteY42" fmla="*/ 423706 h 590237"/>
                <a:gd name="connsiteX43" fmla="*/ 1580 w 442678"/>
                <a:gd name="connsiteY43" fmla="*/ 3625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2678" h="590237">
                  <a:moveTo>
                    <a:pt x="1580" y="362575"/>
                  </a:moveTo>
                  <a:cubicBezTo>
                    <a:pt x="1580" y="341495"/>
                    <a:pt x="2283" y="320415"/>
                    <a:pt x="1580" y="299335"/>
                  </a:cubicBezTo>
                  <a:cubicBezTo>
                    <a:pt x="878" y="279660"/>
                    <a:pt x="12823" y="267012"/>
                    <a:pt x="27579" y="257175"/>
                  </a:cubicBezTo>
                  <a:cubicBezTo>
                    <a:pt x="37416" y="250851"/>
                    <a:pt x="46551" y="250851"/>
                    <a:pt x="56388" y="259986"/>
                  </a:cubicBezTo>
                  <a:cubicBezTo>
                    <a:pt x="94332" y="297227"/>
                    <a:pt x="105575" y="298632"/>
                    <a:pt x="130871" y="274039"/>
                  </a:cubicBezTo>
                  <a:cubicBezTo>
                    <a:pt x="156869" y="248041"/>
                    <a:pt x="157572" y="198854"/>
                    <a:pt x="132979" y="171450"/>
                  </a:cubicBezTo>
                  <a:cubicBezTo>
                    <a:pt x="108385" y="144749"/>
                    <a:pt x="88711" y="144749"/>
                    <a:pt x="64820" y="172855"/>
                  </a:cubicBezTo>
                  <a:cubicBezTo>
                    <a:pt x="57091" y="181990"/>
                    <a:pt x="50767" y="196043"/>
                    <a:pt x="34606" y="189719"/>
                  </a:cubicBezTo>
                  <a:cubicBezTo>
                    <a:pt x="17742" y="183395"/>
                    <a:pt x="3689" y="170747"/>
                    <a:pt x="2986" y="152478"/>
                  </a:cubicBezTo>
                  <a:cubicBezTo>
                    <a:pt x="1580" y="106102"/>
                    <a:pt x="2283" y="59726"/>
                    <a:pt x="2283" y="12648"/>
                  </a:cubicBezTo>
                  <a:cubicBezTo>
                    <a:pt x="2283" y="703"/>
                    <a:pt x="8607" y="0"/>
                    <a:pt x="17742" y="0"/>
                  </a:cubicBezTo>
                  <a:cubicBezTo>
                    <a:pt x="60604" y="0"/>
                    <a:pt x="103467" y="0"/>
                    <a:pt x="146329" y="0"/>
                  </a:cubicBezTo>
                  <a:cubicBezTo>
                    <a:pt x="163193" y="0"/>
                    <a:pt x="175139" y="9135"/>
                    <a:pt x="184976" y="22485"/>
                  </a:cubicBezTo>
                  <a:cubicBezTo>
                    <a:pt x="195516" y="36539"/>
                    <a:pt x="195516" y="47781"/>
                    <a:pt x="180760" y="59726"/>
                  </a:cubicBezTo>
                  <a:cubicBezTo>
                    <a:pt x="166004" y="70969"/>
                    <a:pt x="147032" y="82212"/>
                    <a:pt x="155464" y="105400"/>
                  </a:cubicBezTo>
                  <a:cubicBezTo>
                    <a:pt x="165301" y="131398"/>
                    <a:pt x="183570" y="146857"/>
                    <a:pt x="212380" y="148262"/>
                  </a:cubicBezTo>
                  <a:cubicBezTo>
                    <a:pt x="239081" y="149668"/>
                    <a:pt x="262972" y="146857"/>
                    <a:pt x="281241" y="123669"/>
                  </a:cubicBezTo>
                  <a:cubicBezTo>
                    <a:pt x="298807" y="100481"/>
                    <a:pt x="298105" y="87131"/>
                    <a:pt x="276322" y="67456"/>
                  </a:cubicBezTo>
                  <a:cubicBezTo>
                    <a:pt x="265079" y="57619"/>
                    <a:pt x="246810" y="50592"/>
                    <a:pt x="256648" y="30917"/>
                  </a:cubicBezTo>
                  <a:cubicBezTo>
                    <a:pt x="265079" y="12648"/>
                    <a:pt x="279835" y="0"/>
                    <a:pt x="300915" y="0"/>
                  </a:cubicBezTo>
                  <a:cubicBezTo>
                    <a:pt x="343778" y="0"/>
                    <a:pt x="386640" y="0"/>
                    <a:pt x="429503" y="0"/>
                  </a:cubicBezTo>
                  <a:cubicBezTo>
                    <a:pt x="441448" y="0"/>
                    <a:pt x="445664" y="2811"/>
                    <a:pt x="445664" y="15459"/>
                  </a:cubicBezTo>
                  <a:cubicBezTo>
                    <a:pt x="444961" y="58321"/>
                    <a:pt x="445664" y="101184"/>
                    <a:pt x="444961" y="144046"/>
                  </a:cubicBezTo>
                  <a:cubicBezTo>
                    <a:pt x="444961" y="159505"/>
                    <a:pt x="437232" y="171450"/>
                    <a:pt x="425287" y="181990"/>
                  </a:cubicBezTo>
                  <a:cubicBezTo>
                    <a:pt x="409828" y="194638"/>
                    <a:pt x="397180" y="196043"/>
                    <a:pt x="383830" y="177774"/>
                  </a:cubicBezTo>
                  <a:cubicBezTo>
                    <a:pt x="373290" y="163018"/>
                    <a:pt x="361345" y="145452"/>
                    <a:pt x="339562" y="153884"/>
                  </a:cubicBezTo>
                  <a:cubicBezTo>
                    <a:pt x="316374" y="162315"/>
                    <a:pt x="299510" y="178477"/>
                    <a:pt x="296699" y="205881"/>
                  </a:cubicBezTo>
                  <a:cubicBezTo>
                    <a:pt x="293186" y="233987"/>
                    <a:pt x="295294" y="260688"/>
                    <a:pt x="319887" y="279660"/>
                  </a:cubicBezTo>
                  <a:cubicBezTo>
                    <a:pt x="343075" y="297930"/>
                    <a:pt x="355723" y="296524"/>
                    <a:pt x="376100" y="276147"/>
                  </a:cubicBezTo>
                  <a:cubicBezTo>
                    <a:pt x="385235" y="267012"/>
                    <a:pt x="390154" y="248041"/>
                    <a:pt x="409126" y="254364"/>
                  </a:cubicBezTo>
                  <a:cubicBezTo>
                    <a:pt x="429503" y="261391"/>
                    <a:pt x="442854" y="276850"/>
                    <a:pt x="443556" y="298632"/>
                  </a:cubicBezTo>
                  <a:cubicBezTo>
                    <a:pt x="444961" y="342197"/>
                    <a:pt x="443556" y="386465"/>
                    <a:pt x="444259" y="430030"/>
                  </a:cubicBezTo>
                  <a:cubicBezTo>
                    <a:pt x="444259" y="444786"/>
                    <a:pt x="435124" y="442678"/>
                    <a:pt x="425989" y="442678"/>
                  </a:cubicBezTo>
                  <a:cubicBezTo>
                    <a:pt x="386640" y="442678"/>
                    <a:pt x="347291" y="442678"/>
                    <a:pt x="307942" y="442678"/>
                  </a:cubicBezTo>
                  <a:cubicBezTo>
                    <a:pt x="297402" y="442678"/>
                    <a:pt x="288268" y="443381"/>
                    <a:pt x="279835" y="450408"/>
                  </a:cubicBezTo>
                  <a:cubicBezTo>
                    <a:pt x="265782" y="461650"/>
                    <a:pt x="259458" y="470785"/>
                    <a:pt x="278430" y="486244"/>
                  </a:cubicBezTo>
                  <a:cubicBezTo>
                    <a:pt x="312158" y="512945"/>
                    <a:pt x="312158" y="541051"/>
                    <a:pt x="281241" y="571266"/>
                  </a:cubicBezTo>
                  <a:cubicBezTo>
                    <a:pt x="245405" y="606399"/>
                    <a:pt x="180057" y="600075"/>
                    <a:pt x="150545" y="558618"/>
                  </a:cubicBezTo>
                  <a:cubicBezTo>
                    <a:pt x="132276" y="532619"/>
                    <a:pt x="134384" y="513647"/>
                    <a:pt x="157572" y="491162"/>
                  </a:cubicBezTo>
                  <a:cubicBezTo>
                    <a:pt x="165301" y="483433"/>
                    <a:pt x="182868" y="479920"/>
                    <a:pt x="175139" y="464461"/>
                  </a:cubicBezTo>
                  <a:cubicBezTo>
                    <a:pt x="168112" y="449705"/>
                    <a:pt x="154761" y="442678"/>
                    <a:pt x="137195" y="443381"/>
                  </a:cubicBezTo>
                  <a:cubicBezTo>
                    <a:pt x="98548" y="444084"/>
                    <a:pt x="60604" y="442678"/>
                    <a:pt x="21958" y="444084"/>
                  </a:cubicBezTo>
                  <a:cubicBezTo>
                    <a:pt x="5797" y="444786"/>
                    <a:pt x="-1230" y="441976"/>
                    <a:pt x="175" y="423706"/>
                  </a:cubicBezTo>
                  <a:cubicBezTo>
                    <a:pt x="2986" y="402627"/>
                    <a:pt x="1580" y="382249"/>
                    <a:pt x="1580" y="36257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4208AF8E-E53F-45AE-9554-050FEB4E1090}"/>
                </a:ext>
              </a:extLst>
            </p:cNvPr>
            <p:cNvSpPr/>
            <p:nvPr userDrawn="1"/>
          </p:nvSpPr>
          <p:spPr>
            <a:xfrm>
              <a:off x="8130349" y="3052093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A4A5855-37E7-4DC5-B8EB-50546DFC15BC}"/>
                </a:ext>
              </a:extLst>
            </p:cNvPr>
            <p:cNvSpPr/>
            <p:nvPr/>
          </p:nvSpPr>
          <p:spPr>
            <a:xfrm>
              <a:off x="9158199" y="482287"/>
              <a:ext cx="769640" cy="1026186"/>
            </a:xfrm>
            <a:custGeom>
              <a:avLst/>
              <a:gdLst>
                <a:gd name="connsiteX0" fmla="*/ 363277 w 442678"/>
                <a:gd name="connsiteY0" fmla="*/ 590663 h 590237"/>
                <a:gd name="connsiteX1" fmla="*/ 300037 w 442678"/>
                <a:gd name="connsiteY1" fmla="*/ 590663 h 590237"/>
                <a:gd name="connsiteX2" fmla="*/ 262094 w 442678"/>
                <a:gd name="connsiteY2" fmla="*/ 572393 h 590237"/>
                <a:gd name="connsiteX3" fmla="*/ 266310 w 442678"/>
                <a:gd name="connsiteY3" fmla="*/ 530937 h 590237"/>
                <a:gd name="connsiteX4" fmla="*/ 290200 w 442678"/>
                <a:gd name="connsiteY4" fmla="*/ 486669 h 590237"/>
                <a:gd name="connsiteX5" fmla="*/ 241014 w 442678"/>
                <a:gd name="connsiteY5" fmla="*/ 444509 h 590237"/>
                <a:gd name="connsiteX6" fmla="*/ 167937 w 442678"/>
                <a:gd name="connsiteY6" fmla="*/ 464183 h 590237"/>
                <a:gd name="connsiteX7" fmla="*/ 170747 w 442678"/>
                <a:gd name="connsiteY7" fmla="*/ 526720 h 590237"/>
                <a:gd name="connsiteX8" fmla="*/ 189719 w 442678"/>
                <a:gd name="connsiteY8" fmla="*/ 558340 h 590237"/>
                <a:gd name="connsiteX9" fmla="*/ 146857 w 442678"/>
                <a:gd name="connsiteY9" fmla="*/ 591365 h 590237"/>
                <a:gd name="connsiteX10" fmla="*/ 15458 w 442678"/>
                <a:gd name="connsiteY10" fmla="*/ 592068 h 590237"/>
                <a:gd name="connsiteX11" fmla="*/ 702 w 442678"/>
                <a:gd name="connsiteY11" fmla="*/ 576610 h 590237"/>
                <a:gd name="connsiteX12" fmla="*/ 702 w 442678"/>
                <a:gd name="connsiteY12" fmla="*/ 448022 h 590237"/>
                <a:gd name="connsiteX13" fmla="*/ 26701 w 442678"/>
                <a:gd name="connsiteY13" fmla="*/ 405862 h 590237"/>
                <a:gd name="connsiteX14" fmla="*/ 55510 w 442678"/>
                <a:gd name="connsiteY14" fmla="*/ 410078 h 590237"/>
                <a:gd name="connsiteX15" fmla="*/ 127885 w 442678"/>
                <a:gd name="connsiteY15" fmla="*/ 424834 h 590237"/>
                <a:gd name="connsiteX16" fmla="*/ 132803 w 442678"/>
                <a:gd name="connsiteY16" fmla="*/ 322948 h 590237"/>
                <a:gd name="connsiteX17" fmla="*/ 63240 w 442678"/>
                <a:gd name="connsiteY17" fmla="*/ 322245 h 590237"/>
                <a:gd name="connsiteX18" fmla="*/ 33025 w 442678"/>
                <a:gd name="connsiteY18" fmla="*/ 338406 h 590237"/>
                <a:gd name="connsiteX19" fmla="*/ 1405 w 442678"/>
                <a:gd name="connsiteY19" fmla="*/ 301165 h 590237"/>
                <a:gd name="connsiteX20" fmla="*/ 0 w 442678"/>
                <a:gd name="connsiteY20" fmla="*/ 161335 h 590237"/>
                <a:gd name="connsiteX21" fmla="*/ 16161 w 442678"/>
                <a:gd name="connsiteY21" fmla="*/ 150093 h 590237"/>
                <a:gd name="connsiteX22" fmla="*/ 131398 w 442678"/>
                <a:gd name="connsiteY22" fmla="*/ 150093 h 590237"/>
                <a:gd name="connsiteX23" fmla="*/ 158099 w 442678"/>
                <a:gd name="connsiteY23" fmla="*/ 145877 h 590237"/>
                <a:gd name="connsiteX24" fmla="*/ 163018 w 442678"/>
                <a:gd name="connsiteY24" fmla="*/ 107230 h 590237"/>
                <a:gd name="connsiteX25" fmla="*/ 160910 w 442678"/>
                <a:gd name="connsiteY25" fmla="*/ 22208 h 590237"/>
                <a:gd name="connsiteX26" fmla="*/ 289497 w 442678"/>
                <a:gd name="connsiteY26" fmla="*/ 32748 h 590237"/>
                <a:gd name="connsiteX27" fmla="*/ 283876 w 442678"/>
                <a:gd name="connsiteY27" fmla="*/ 103014 h 590237"/>
                <a:gd name="connsiteX28" fmla="*/ 267012 w 442678"/>
                <a:gd name="connsiteY28" fmla="*/ 129013 h 590237"/>
                <a:gd name="connsiteX29" fmla="*/ 304956 w 442678"/>
                <a:gd name="connsiteY29" fmla="*/ 150795 h 590237"/>
                <a:gd name="connsiteX30" fmla="*/ 420193 w 442678"/>
                <a:gd name="connsiteY30" fmla="*/ 150093 h 590237"/>
                <a:gd name="connsiteX31" fmla="*/ 443381 w 442678"/>
                <a:gd name="connsiteY31" fmla="*/ 172578 h 590237"/>
                <a:gd name="connsiteX32" fmla="*/ 442678 w 442678"/>
                <a:gd name="connsiteY32" fmla="*/ 285004 h 590237"/>
                <a:gd name="connsiteX33" fmla="*/ 427220 w 442678"/>
                <a:gd name="connsiteY33" fmla="*/ 327164 h 590237"/>
                <a:gd name="connsiteX34" fmla="*/ 380844 w 442678"/>
                <a:gd name="connsiteY34" fmla="*/ 325056 h 590237"/>
                <a:gd name="connsiteX35" fmla="*/ 338684 w 442678"/>
                <a:gd name="connsiteY35" fmla="*/ 302571 h 590237"/>
                <a:gd name="connsiteX36" fmla="*/ 295821 w 442678"/>
                <a:gd name="connsiteY36" fmla="*/ 351054 h 590237"/>
                <a:gd name="connsiteX37" fmla="*/ 320415 w 442678"/>
                <a:gd name="connsiteY37" fmla="*/ 429753 h 590237"/>
                <a:gd name="connsiteX38" fmla="*/ 374520 w 442678"/>
                <a:gd name="connsiteY38" fmla="*/ 424834 h 590237"/>
                <a:gd name="connsiteX39" fmla="*/ 410356 w 442678"/>
                <a:gd name="connsiteY39" fmla="*/ 403754 h 590237"/>
                <a:gd name="connsiteX40" fmla="*/ 442678 w 442678"/>
                <a:gd name="connsiteY40" fmla="*/ 450130 h 590237"/>
                <a:gd name="connsiteX41" fmla="*/ 443381 w 442678"/>
                <a:gd name="connsiteY41" fmla="*/ 575907 h 590237"/>
                <a:gd name="connsiteX42" fmla="*/ 427922 w 442678"/>
                <a:gd name="connsiteY42" fmla="*/ 591365 h 590237"/>
                <a:gd name="connsiteX43" fmla="*/ 363277 w 442678"/>
                <a:gd name="connsiteY43" fmla="*/ 590663 h 590237"/>
                <a:gd name="connsiteX44" fmla="*/ 363277 w 442678"/>
                <a:gd name="connsiteY44" fmla="*/ 59066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2678" h="590237">
                  <a:moveTo>
                    <a:pt x="363277" y="590663"/>
                  </a:moveTo>
                  <a:cubicBezTo>
                    <a:pt x="342197" y="590663"/>
                    <a:pt x="321117" y="590663"/>
                    <a:pt x="300037" y="590663"/>
                  </a:cubicBezTo>
                  <a:cubicBezTo>
                    <a:pt x="283876" y="590663"/>
                    <a:pt x="271931" y="583636"/>
                    <a:pt x="262094" y="572393"/>
                  </a:cubicBezTo>
                  <a:cubicBezTo>
                    <a:pt x="249446" y="556935"/>
                    <a:pt x="248743" y="543584"/>
                    <a:pt x="266310" y="530937"/>
                  </a:cubicBezTo>
                  <a:cubicBezTo>
                    <a:pt x="281066" y="520397"/>
                    <a:pt x="298632" y="508451"/>
                    <a:pt x="290200" y="486669"/>
                  </a:cubicBezTo>
                  <a:cubicBezTo>
                    <a:pt x="281768" y="464886"/>
                    <a:pt x="266310" y="448022"/>
                    <a:pt x="241014" y="444509"/>
                  </a:cubicBezTo>
                  <a:cubicBezTo>
                    <a:pt x="214313" y="440996"/>
                    <a:pt x="188314" y="440996"/>
                    <a:pt x="167937" y="464183"/>
                  </a:cubicBezTo>
                  <a:cubicBezTo>
                    <a:pt x="146154" y="488777"/>
                    <a:pt x="146857" y="504235"/>
                    <a:pt x="170747" y="526720"/>
                  </a:cubicBezTo>
                  <a:cubicBezTo>
                    <a:pt x="179882" y="535152"/>
                    <a:pt x="197448" y="540071"/>
                    <a:pt x="189719" y="558340"/>
                  </a:cubicBezTo>
                  <a:cubicBezTo>
                    <a:pt x="181990" y="577312"/>
                    <a:pt x="169342" y="591365"/>
                    <a:pt x="146857" y="591365"/>
                  </a:cubicBezTo>
                  <a:cubicBezTo>
                    <a:pt x="103291" y="592068"/>
                    <a:pt x="59024" y="591365"/>
                    <a:pt x="15458" y="592068"/>
                  </a:cubicBezTo>
                  <a:cubicBezTo>
                    <a:pt x="2811" y="592068"/>
                    <a:pt x="0" y="587852"/>
                    <a:pt x="702" y="576610"/>
                  </a:cubicBezTo>
                  <a:cubicBezTo>
                    <a:pt x="1405" y="533747"/>
                    <a:pt x="1405" y="490885"/>
                    <a:pt x="702" y="448022"/>
                  </a:cubicBezTo>
                  <a:cubicBezTo>
                    <a:pt x="702" y="428347"/>
                    <a:pt x="11945" y="415699"/>
                    <a:pt x="26701" y="405862"/>
                  </a:cubicBezTo>
                  <a:cubicBezTo>
                    <a:pt x="36538" y="399538"/>
                    <a:pt x="45673" y="400241"/>
                    <a:pt x="55510" y="410078"/>
                  </a:cubicBezTo>
                  <a:cubicBezTo>
                    <a:pt x="93454" y="448022"/>
                    <a:pt x="101886" y="449427"/>
                    <a:pt x="127885" y="424834"/>
                  </a:cubicBezTo>
                  <a:cubicBezTo>
                    <a:pt x="154586" y="399538"/>
                    <a:pt x="157397" y="350352"/>
                    <a:pt x="132803" y="322948"/>
                  </a:cubicBezTo>
                  <a:cubicBezTo>
                    <a:pt x="106805" y="293436"/>
                    <a:pt x="89238" y="293436"/>
                    <a:pt x="63240" y="322245"/>
                  </a:cubicBezTo>
                  <a:cubicBezTo>
                    <a:pt x="55510" y="330677"/>
                    <a:pt x="50592" y="345433"/>
                    <a:pt x="33025" y="338406"/>
                  </a:cubicBezTo>
                  <a:cubicBezTo>
                    <a:pt x="15458" y="331380"/>
                    <a:pt x="2108" y="320137"/>
                    <a:pt x="1405" y="301165"/>
                  </a:cubicBezTo>
                  <a:cubicBezTo>
                    <a:pt x="0" y="254790"/>
                    <a:pt x="702" y="208414"/>
                    <a:pt x="0" y="161335"/>
                  </a:cubicBezTo>
                  <a:cubicBezTo>
                    <a:pt x="0" y="147985"/>
                    <a:pt x="8432" y="150093"/>
                    <a:pt x="16161" y="150093"/>
                  </a:cubicBezTo>
                  <a:cubicBezTo>
                    <a:pt x="54808" y="150093"/>
                    <a:pt x="92752" y="150093"/>
                    <a:pt x="131398" y="150093"/>
                  </a:cubicBezTo>
                  <a:cubicBezTo>
                    <a:pt x="140533" y="150093"/>
                    <a:pt x="149667" y="150795"/>
                    <a:pt x="158099" y="145877"/>
                  </a:cubicBezTo>
                  <a:cubicBezTo>
                    <a:pt x="179179" y="133931"/>
                    <a:pt x="180585" y="122689"/>
                    <a:pt x="163018" y="107230"/>
                  </a:cubicBezTo>
                  <a:cubicBezTo>
                    <a:pt x="129993" y="77718"/>
                    <a:pt x="129290" y="52422"/>
                    <a:pt x="160910" y="22208"/>
                  </a:cubicBezTo>
                  <a:cubicBezTo>
                    <a:pt x="196043" y="-11520"/>
                    <a:pt x="260688" y="-5899"/>
                    <a:pt x="289497" y="32748"/>
                  </a:cubicBezTo>
                  <a:cubicBezTo>
                    <a:pt x="309172" y="58746"/>
                    <a:pt x="306361" y="80529"/>
                    <a:pt x="283876" y="103014"/>
                  </a:cubicBezTo>
                  <a:cubicBezTo>
                    <a:pt x="276850" y="110041"/>
                    <a:pt x="257878" y="112149"/>
                    <a:pt x="267012" y="129013"/>
                  </a:cubicBezTo>
                  <a:cubicBezTo>
                    <a:pt x="274741" y="143769"/>
                    <a:pt x="287390" y="150795"/>
                    <a:pt x="304956" y="150795"/>
                  </a:cubicBezTo>
                  <a:cubicBezTo>
                    <a:pt x="343603" y="150093"/>
                    <a:pt x="381546" y="151498"/>
                    <a:pt x="420193" y="150093"/>
                  </a:cubicBezTo>
                  <a:cubicBezTo>
                    <a:pt x="437760" y="149390"/>
                    <a:pt x="444083" y="153606"/>
                    <a:pt x="443381" y="172578"/>
                  </a:cubicBezTo>
                  <a:cubicBezTo>
                    <a:pt x="441976" y="209819"/>
                    <a:pt x="442678" y="247763"/>
                    <a:pt x="442678" y="285004"/>
                  </a:cubicBezTo>
                  <a:cubicBezTo>
                    <a:pt x="442678" y="301165"/>
                    <a:pt x="439165" y="315219"/>
                    <a:pt x="427220" y="327164"/>
                  </a:cubicBezTo>
                  <a:cubicBezTo>
                    <a:pt x="408950" y="345433"/>
                    <a:pt x="397708" y="344731"/>
                    <a:pt x="380844" y="325056"/>
                  </a:cubicBezTo>
                  <a:cubicBezTo>
                    <a:pt x="369601" y="312408"/>
                    <a:pt x="359061" y="294841"/>
                    <a:pt x="338684" y="302571"/>
                  </a:cubicBezTo>
                  <a:cubicBezTo>
                    <a:pt x="316199" y="311003"/>
                    <a:pt x="299335" y="325759"/>
                    <a:pt x="295821" y="351054"/>
                  </a:cubicBezTo>
                  <a:cubicBezTo>
                    <a:pt x="291606" y="381269"/>
                    <a:pt x="293011" y="409376"/>
                    <a:pt x="320415" y="429753"/>
                  </a:cubicBezTo>
                  <a:cubicBezTo>
                    <a:pt x="342900" y="446617"/>
                    <a:pt x="355548" y="445211"/>
                    <a:pt x="374520" y="424834"/>
                  </a:cubicBezTo>
                  <a:cubicBezTo>
                    <a:pt x="384357" y="414294"/>
                    <a:pt x="389978" y="394620"/>
                    <a:pt x="410356" y="403754"/>
                  </a:cubicBezTo>
                  <a:cubicBezTo>
                    <a:pt x="430030" y="412186"/>
                    <a:pt x="441976" y="428347"/>
                    <a:pt x="442678" y="450130"/>
                  </a:cubicBezTo>
                  <a:cubicBezTo>
                    <a:pt x="443381" y="492290"/>
                    <a:pt x="442678" y="534450"/>
                    <a:pt x="443381" y="575907"/>
                  </a:cubicBezTo>
                  <a:cubicBezTo>
                    <a:pt x="443381" y="587852"/>
                    <a:pt x="439867" y="592068"/>
                    <a:pt x="427922" y="591365"/>
                  </a:cubicBezTo>
                  <a:cubicBezTo>
                    <a:pt x="406842" y="589960"/>
                    <a:pt x="385060" y="590663"/>
                    <a:pt x="363277" y="590663"/>
                  </a:cubicBezTo>
                  <a:cubicBezTo>
                    <a:pt x="363277" y="590663"/>
                    <a:pt x="363277" y="590663"/>
                    <a:pt x="363277" y="59066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8AFB1907-04B6-43D0-B77F-F242A2561E2F}"/>
                </a:ext>
              </a:extLst>
            </p:cNvPr>
            <p:cNvSpPr/>
            <p:nvPr/>
          </p:nvSpPr>
          <p:spPr>
            <a:xfrm>
              <a:off x="6856110" y="-14380"/>
              <a:ext cx="757423" cy="769640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6782F635-9805-401A-90B6-2286F9BA57BC}"/>
                </a:ext>
              </a:extLst>
            </p:cNvPr>
            <p:cNvSpPr/>
            <p:nvPr/>
          </p:nvSpPr>
          <p:spPr>
            <a:xfrm>
              <a:off x="9158880" y="2277686"/>
              <a:ext cx="769640" cy="769640"/>
            </a:xfrm>
            <a:custGeom>
              <a:avLst/>
              <a:gdLst>
                <a:gd name="connsiteX0" fmla="*/ 441372 w 442678"/>
                <a:gd name="connsiteY0" fmla="*/ 81509 h 442678"/>
                <a:gd name="connsiteX1" fmla="*/ 441372 w 442678"/>
                <a:gd name="connsiteY1" fmla="*/ 144749 h 442678"/>
                <a:gd name="connsiteX2" fmla="*/ 422400 w 442678"/>
                <a:gd name="connsiteY2" fmla="*/ 181990 h 442678"/>
                <a:gd name="connsiteX3" fmla="*/ 380943 w 442678"/>
                <a:gd name="connsiteY3" fmla="*/ 179179 h 442678"/>
                <a:gd name="connsiteX4" fmla="*/ 334567 w 442678"/>
                <a:gd name="connsiteY4" fmla="*/ 155289 h 442678"/>
                <a:gd name="connsiteX5" fmla="*/ 293110 w 442678"/>
                <a:gd name="connsiteY5" fmla="*/ 211502 h 442678"/>
                <a:gd name="connsiteX6" fmla="*/ 315595 w 442678"/>
                <a:gd name="connsiteY6" fmla="*/ 278255 h 442678"/>
                <a:gd name="connsiteX7" fmla="*/ 376024 w 442678"/>
                <a:gd name="connsiteY7" fmla="*/ 274741 h 442678"/>
                <a:gd name="connsiteX8" fmla="*/ 409752 w 442678"/>
                <a:gd name="connsiteY8" fmla="*/ 255770 h 442678"/>
                <a:gd name="connsiteX9" fmla="*/ 441372 w 442678"/>
                <a:gd name="connsiteY9" fmla="*/ 299335 h 442678"/>
                <a:gd name="connsiteX10" fmla="*/ 442074 w 442678"/>
                <a:gd name="connsiteY10" fmla="*/ 427922 h 442678"/>
                <a:gd name="connsiteX11" fmla="*/ 424508 w 442678"/>
                <a:gd name="connsiteY11" fmla="*/ 444083 h 442678"/>
                <a:gd name="connsiteX12" fmla="*/ 298731 w 442678"/>
                <a:gd name="connsiteY12" fmla="*/ 444083 h 442678"/>
                <a:gd name="connsiteX13" fmla="*/ 261490 w 442678"/>
                <a:gd name="connsiteY13" fmla="*/ 425112 h 442678"/>
                <a:gd name="connsiteX14" fmla="*/ 265003 w 442678"/>
                <a:gd name="connsiteY14" fmla="*/ 384357 h 442678"/>
                <a:gd name="connsiteX15" fmla="*/ 288191 w 442678"/>
                <a:gd name="connsiteY15" fmla="*/ 337981 h 442678"/>
                <a:gd name="connsiteX16" fmla="*/ 235491 w 442678"/>
                <a:gd name="connsiteY16" fmla="*/ 296524 h 442678"/>
                <a:gd name="connsiteX17" fmla="*/ 165927 w 442678"/>
                <a:gd name="connsiteY17" fmla="*/ 318307 h 442678"/>
                <a:gd name="connsiteX18" fmla="*/ 170143 w 442678"/>
                <a:gd name="connsiteY18" fmla="*/ 378736 h 442678"/>
                <a:gd name="connsiteX19" fmla="*/ 189115 w 442678"/>
                <a:gd name="connsiteY19" fmla="*/ 413166 h 442678"/>
                <a:gd name="connsiteX20" fmla="*/ 144848 w 442678"/>
                <a:gd name="connsiteY20" fmla="*/ 444083 h 442678"/>
                <a:gd name="connsiteX21" fmla="*/ 16260 w 442678"/>
                <a:gd name="connsiteY21" fmla="*/ 444083 h 442678"/>
                <a:gd name="connsiteX22" fmla="*/ 99 w 442678"/>
                <a:gd name="connsiteY22" fmla="*/ 426517 h 442678"/>
                <a:gd name="connsiteX23" fmla="*/ 99 w 442678"/>
                <a:gd name="connsiteY23" fmla="*/ 303551 h 442678"/>
                <a:gd name="connsiteX24" fmla="*/ 19773 w 442678"/>
                <a:gd name="connsiteY24" fmla="*/ 263499 h 442678"/>
                <a:gd name="connsiteX25" fmla="*/ 61231 w 442678"/>
                <a:gd name="connsiteY25" fmla="*/ 267012 h 442678"/>
                <a:gd name="connsiteX26" fmla="*/ 107606 w 442678"/>
                <a:gd name="connsiteY26" fmla="*/ 290200 h 442678"/>
                <a:gd name="connsiteX27" fmla="*/ 148361 w 442678"/>
                <a:gd name="connsiteY27" fmla="*/ 234690 h 442678"/>
                <a:gd name="connsiteX28" fmla="*/ 127281 w 442678"/>
                <a:gd name="connsiteY28" fmla="*/ 167234 h 442678"/>
                <a:gd name="connsiteX29" fmla="*/ 66852 w 442678"/>
                <a:gd name="connsiteY29" fmla="*/ 171450 h 442678"/>
                <a:gd name="connsiteX30" fmla="*/ 31719 w 442678"/>
                <a:gd name="connsiteY30" fmla="*/ 189719 h 442678"/>
                <a:gd name="connsiteX31" fmla="*/ 801 w 442678"/>
                <a:gd name="connsiteY31" fmla="*/ 148262 h 442678"/>
                <a:gd name="connsiteX32" fmla="*/ 99 w 442678"/>
                <a:gd name="connsiteY32" fmla="*/ 14053 h 442678"/>
                <a:gd name="connsiteX33" fmla="*/ 14855 w 442678"/>
                <a:gd name="connsiteY33" fmla="*/ 702 h 442678"/>
                <a:gd name="connsiteX34" fmla="*/ 143442 w 442678"/>
                <a:gd name="connsiteY34" fmla="*/ 702 h 442678"/>
                <a:gd name="connsiteX35" fmla="*/ 181386 w 442678"/>
                <a:gd name="connsiteY35" fmla="*/ 19675 h 442678"/>
                <a:gd name="connsiteX36" fmla="*/ 177873 w 442678"/>
                <a:gd name="connsiteY36" fmla="*/ 61132 h 442678"/>
                <a:gd name="connsiteX37" fmla="*/ 153982 w 442678"/>
                <a:gd name="connsiteY37" fmla="*/ 107508 h 442678"/>
                <a:gd name="connsiteX38" fmla="*/ 207385 w 442678"/>
                <a:gd name="connsiteY38" fmla="*/ 148262 h 442678"/>
                <a:gd name="connsiteX39" fmla="*/ 280462 w 442678"/>
                <a:gd name="connsiteY39" fmla="*/ 122966 h 442678"/>
                <a:gd name="connsiteX40" fmla="*/ 275543 w 442678"/>
                <a:gd name="connsiteY40" fmla="*/ 68158 h 442678"/>
                <a:gd name="connsiteX41" fmla="*/ 253760 w 442678"/>
                <a:gd name="connsiteY41" fmla="*/ 35133 h 442678"/>
                <a:gd name="connsiteX42" fmla="*/ 298028 w 442678"/>
                <a:gd name="connsiteY42" fmla="*/ 702 h 442678"/>
                <a:gd name="connsiteX43" fmla="*/ 429426 w 442678"/>
                <a:gd name="connsiteY43" fmla="*/ 0 h 442678"/>
                <a:gd name="connsiteX44" fmla="*/ 442777 w 442678"/>
                <a:gd name="connsiteY44" fmla="*/ 14756 h 442678"/>
                <a:gd name="connsiteX45" fmla="*/ 441372 w 442678"/>
                <a:gd name="connsiteY45" fmla="*/ 8150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42678" h="442678">
                  <a:moveTo>
                    <a:pt x="441372" y="81509"/>
                  </a:moveTo>
                  <a:cubicBezTo>
                    <a:pt x="441372" y="102589"/>
                    <a:pt x="440669" y="123669"/>
                    <a:pt x="441372" y="144749"/>
                  </a:cubicBezTo>
                  <a:cubicBezTo>
                    <a:pt x="442074" y="160910"/>
                    <a:pt x="434345" y="172153"/>
                    <a:pt x="422400" y="181990"/>
                  </a:cubicBezTo>
                  <a:cubicBezTo>
                    <a:pt x="407644" y="194638"/>
                    <a:pt x="394293" y="196746"/>
                    <a:pt x="380943" y="179179"/>
                  </a:cubicBezTo>
                  <a:cubicBezTo>
                    <a:pt x="369700" y="164423"/>
                    <a:pt x="357755" y="145451"/>
                    <a:pt x="334567" y="155289"/>
                  </a:cubicBezTo>
                  <a:cubicBezTo>
                    <a:pt x="310676" y="165829"/>
                    <a:pt x="294515" y="183395"/>
                    <a:pt x="293110" y="211502"/>
                  </a:cubicBezTo>
                  <a:cubicBezTo>
                    <a:pt x="291704" y="236798"/>
                    <a:pt x="293812" y="260688"/>
                    <a:pt x="315595" y="278255"/>
                  </a:cubicBezTo>
                  <a:cubicBezTo>
                    <a:pt x="339485" y="298632"/>
                    <a:pt x="354944" y="297227"/>
                    <a:pt x="376024" y="274741"/>
                  </a:cubicBezTo>
                  <a:cubicBezTo>
                    <a:pt x="385158" y="264904"/>
                    <a:pt x="390077" y="245932"/>
                    <a:pt x="409752" y="255770"/>
                  </a:cubicBezTo>
                  <a:cubicBezTo>
                    <a:pt x="428021" y="264904"/>
                    <a:pt x="441372" y="277552"/>
                    <a:pt x="441372" y="299335"/>
                  </a:cubicBezTo>
                  <a:cubicBezTo>
                    <a:pt x="441372" y="342197"/>
                    <a:pt x="440669" y="385060"/>
                    <a:pt x="442074" y="427922"/>
                  </a:cubicBezTo>
                  <a:cubicBezTo>
                    <a:pt x="442074" y="441976"/>
                    <a:pt x="436453" y="444083"/>
                    <a:pt x="424508" y="444083"/>
                  </a:cubicBezTo>
                  <a:cubicBezTo>
                    <a:pt x="382348" y="443381"/>
                    <a:pt x="340891" y="443381"/>
                    <a:pt x="298731" y="444083"/>
                  </a:cubicBezTo>
                  <a:cubicBezTo>
                    <a:pt x="282570" y="444083"/>
                    <a:pt x="270624" y="437057"/>
                    <a:pt x="261490" y="425112"/>
                  </a:cubicBezTo>
                  <a:cubicBezTo>
                    <a:pt x="249544" y="410356"/>
                    <a:pt x="246734" y="397005"/>
                    <a:pt x="265003" y="384357"/>
                  </a:cubicBezTo>
                  <a:cubicBezTo>
                    <a:pt x="280462" y="373114"/>
                    <a:pt x="298028" y="361169"/>
                    <a:pt x="288191" y="337981"/>
                  </a:cubicBezTo>
                  <a:cubicBezTo>
                    <a:pt x="279056" y="314793"/>
                    <a:pt x="261490" y="299335"/>
                    <a:pt x="235491" y="296524"/>
                  </a:cubicBezTo>
                  <a:cubicBezTo>
                    <a:pt x="209493" y="294416"/>
                    <a:pt x="184197" y="295821"/>
                    <a:pt x="165927" y="318307"/>
                  </a:cubicBezTo>
                  <a:cubicBezTo>
                    <a:pt x="145550" y="342197"/>
                    <a:pt x="146955" y="357656"/>
                    <a:pt x="170143" y="378736"/>
                  </a:cubicBezTo>
                  <a:cubicBezTo>
                    <a:pt x="180683" y="387870"/>
                    <a:pt x="197547" y="394897"/>
                    <a:pt x="189115" y="413166"/>
                  </a:cubicBezTo>
                  <a:cubicBezTo>
                    <a:pt x="180683" y="430733"/>
                    <a:pt x="166630" y="444083"/>
                    <a:pt x="144848" y="444083"/>
                  </a:cubicBezTo>
                  <a:cubicBezTo>
                    <a:pt x="101985" y="444083"/>
                    <a:pt x="59122" y="443381"/>
                    <a:pt x="16260" y="444083"/>
                  </a:cubicBezTo>
                  <a:cubicBezTo>
                    <a:pt x="2207" y="444083"/>
                    <a:pt x="-604" y="439165"/>
                    <a:pt x="99" y="426517"/>
                  </a:cubicBezTo>
                  <a:cubicBezTo>
                    <a:pt x="801" y="385762"/>
                    <a:pt x="801" y="344305"/>
                    <a:pt x="99" y="303551"/>
                  </a:cubicBezTo>
                  <a:cubicBezTo>
                    <a:pt x="99" y="286687"/>
                    <a:pt x="7125" y="274039"/>
                    <a:pt x="19773" y="263499"/>
                  </a:cubicBezTo>
                  <a:cubicBezTo>
                    <a:pt x="34529" y="251554"/>
                    <a:pt x="47880" y="248743"/>
                    <a:pt x="61231" y="267012"/>
                  </a:cubicBezTo>
                  <a:cubicBezTo>
                    <a:pt x="72473" y="282471"/>
                    <a:pt x="84418" y="300740"/>
                    <a:pt x="107606" y="290200"/>
                  </a:cubicBezTo>
                  <a:cubicBezTo>
                    <a:pt x="131497" y="279660"/>
                    <a:pt x="147658" y="262796"/>
                    <a:pt x="148361" y="234690"/>
                  </a:cubicBezTo>
                  <a:cubicBezTo>
                    <a:pt x="149064" y="209394"/>
                    <a:pt x="149064" y="185503"/>
                    <a:pt x="127281" y="167234"/>
                  </a:cubicBezTo>
                  <a:cubicBezTo>
                    <a:pt x="103390" y="147559"/>
                    <a:pt x="87932" y="147559"/>
                    <a:pt x="66852" y="171450"/>
                  </a:cubicBezTo>
                  <a:cubicBezTo>
                    <a:pt x="57717" y="181990"/>
                    <a:pt x="50691" y="198854"/>
                    <a:pt x="31719" y="189719"/>
                  </a:cubicBezTo>
                  <a:cubicBezTo>
                    <a:pt x="14855" y="181990"/>
                    <a:pt x="801" y="167937"/>
                    <a:pt x="801" y="148262"/>
                  </a:cubicBezTo>
                  <a:cubicBezTo>
                    <a:pt x="99" y="103291"/>
                    <a:pt x="801" y="59024"/>
                    <a:pt x="99" y="14053"/>
                  </a:cubicBezTo>
                  <a:cubicBezTo>
                    <a:pt x="99" y="2811"/>
                    <a:pt x="5017" y="702"/>
                    <a:pt x="14855" y="702"/>
                  </a:cubicBezTo>
                  <a:cubicBezTo>
                    <a:pt x="57717" y="1405"/>
                    <a:pt x="100580" y="702"/>
                    <a:pt x="143442" y="702"/>
                  </a:cubicBezTo>
                  <a:cubicBezTo>
                    <a:pt x="158901" y="702"/>
                    <a:pt x="170846" y="7729"/>
                    <a:pt x="181386" y="19675"/>
                  </a:cubicBezTo>
                  <a:cubicBezTo>
                    <a:pt x="194034" y="34430"/>
                    <a:pt x="196142" y="47781"/>
                    <a:pt x="177873" y="61132"/>
                  </a:cubicBezTo>
                  <a:cubicBezTo>
                    <a:pt x="162414" y="72374"/>
                    <a:pt x="144145" y="85022"/>
                    <a:pt x="153982" y="107508"/>
                  </a:cubicBezTo>
                  <a:cubicBezTo>
                    <a:pt x="163819" y="129993"/>
                    <a:pt x="179981" y="146154"/>
                    <a:pt x="207385" y="148262"/>
                  </a:cubicBezTo>
                  <a:cubicBezTo>
                    <a:pt x="236194" y="150370"/>
                    <a:pt x="262192" y="148262"/>
                    <a:pt x="280462" y="122966"/>
                  </a:cubicBezTo>
                  <a:cubicBezTo>
                    <a:pt x="295218" y="102589"/>
                    <a:pt x="295218" y="85725"/>
                    <a:pt x="275543" y="68158"/>
                  </a:cubicBezTo>
                  <a:cubicBezTo>
                    <a:pt x="265706" y="59726"/>
                    <a:pt x="246734" y="54808"/>
                    <a:pt x="253760" y="35133"/>
                  </a:cubicBezTo>
                  <a:cubicBezTo>
                    <a:pt x="260787" y="14053"/>
                    <a:pt x="276246" y="1405"/>
                    <a:pt x="298028" y="702"/>
                  </a:cubicBezTo>
                  <a:cubicBezTo>
                    <a:pt x="341593" y="-703"/>
                    <a:pt x="385861" y="702"/>
                    <a:pt x="429426" y="0"/>
                  </a:cubicBezTo>
                  <a:cubicBezTo>
                    <a:pt x="441372" y="0"/>
                    <a:pt x="442777" y="5621"/>
                    <a:pt x="442777" y="14756"/>
                  </a:cubicBezTo>
                  <a:cubicBezTo>
                    <a:pt x="441372" y="37241"/>
                    <a:pt x="441372" y="59024"/>
                    <a:pt x="441372" y="8150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6D84939C-EC78-4DA9-9520-9DFD78509B57}"/>
                </a:ext>
              </a:extLst>
            </p:cNvPr>
            <p:cNvSpPr/>
            <p:nvPr/>
          </p:nvSpPr>
          <p:spPr>
            <a:xfrm>
              <a:off x="8909693" y="3819740"/>
              <a:ext cx="1282731" cy="1026186"/>
            </a:xfrm>
            <a:custGeom>
              <a:avLst/>
              <a:gdLst>
                <a:gd name="connsiteX0" fmla="*/ 230901 w 737797"/>
                <a:gd name="connsiteY0" fmla="*/ 1565 h 590237"/>
                <a:gd name="connsiteX1" fmla="*/ 291330 w 737797"/>
                <a:gd name="connsiteY1" fmla="*/ 1565 h 590237"/>
                <a:gd name="connsiteX2" fmla="*/ 336300 w 737797"/>
                <a:gd name="connsiteY2" fmla="*/ 31077 h 590237"/>
                <a:gd name="connsiteX3" fmla="*/ 317328 w 737797"/>
                <a:gd name="connsiteY3" fmla="*/ 68318 h 590237"/>
                <a:gd name="connsiteX4" fmla="*/ 313815 w 737797"/>
                <a:gd name="connsiteY4" fmla="*/ 126639 h 590237"/>
                <a:gd name="connsiteX5" fmla="*/ 417107 w 737797"/>
                <a:gd name="connsiteY5" fmla="*/ 135071 h 590237"/>
                <a:gd name="connsiteX6" fmla="*/ 417809 w 737797"/>
                <a:gd name="connsiteY6" fmla="*/ 64102 h 590237"/>
                <a:gd name="connsiteX7" fmla="*/ 401648 w 737797"/>
                <a:gd name="connsiteY7" fmla="*/ 36698 h 590237"/>
                <a:gd name="connsiteX8" fmla="*/ 437484 w 737797"/>
                <a:gd name="connsiteY8" fmla="*/ 3673 h 590237"/>
                <a:gd name="connsiteX9" fmla="*/ 579422 w 737797"/>
                <a:gd name="connsiteY9" fmla="*/ 2268 h 590237"/>
                <a:gd name="connsiteX10" fmla="*/ 589962 w 737797"/>
                <a:gd name="connsiteY10" fmla="*/ 19132 h 590237"/>
                <a:gd name="connsiteX11" fmla="*/ 589962 w 737797"/>
                <a:gd name="connsiteY11" fmla="*/ 134369 h 590237"/>
                <a:gd name="connsiteX12" fmla="*/ 599799 w 737797"/>
                <a:gd name="connsiteY12" fmla="*/ 167394 h 590237"/>
                <a:gd name="connsiteX13" fmla="*/ 632122 w 737797"/>
                <a:gd name="connsiteY13" fmla="*/ 167394 h 590237"/>
                <a:gd name="connsiteX14" fmla="*/ 729089 w 737797"/>
                <a:gd name="connsiteY14" fmla="*/ 176528 h 590237"/>
                <a:gd name="connsiteX15" fmla="*/ 708009 w 737797"/>
                <a:gd name="connsiteY15" fmla="*/ 292468 h 590237"/>
                <a:gd name="connsiteX16" fmla="*/ 638446 w 737797"/>
                <a:gd name="connsiteY16" fmla="*/ 286144 h 590237"/>
                <a:gd name="connsiteX17" fmla="*/ 612447 w 737797"/>
                <a:gd name="connsiteY17" fmla="*/ 269280 h 590237"/>
                <a:gd name="connsiteX18" fmla="*/ 591367 w 737797"/>
                <a:gd name="connsiteY18" fmla="*/ 305116 h 590237"/>
                <a:gd name="connsiteX19" fmla="*/ 592070 w 737797"/>
                <a:gd name="connsiteY19" fmla="*/ 420353 h 590237"/>
                <a:gd name="connsiteX20" fmla="*/ 568882 w 737797"/>
                <a:gd name="connsiteY20" fmla="*/ 444243 h 590237"/>
                <a:gd name="connsiteX21" fmla="*/ 459267 w 737797"/>
                <a:gd name="connsiteY21" fmla="*/ 443541 h 590237"/>
                <a:gd name="connsiteX22" fmla="*/ 428349 w 737797"/>
                <a:gd name="connsiteY22" fmla="*/ 451270 h 590237"/>
                <a:gd name="connsiteX23" fmla="*/ 426944 w 737797"/>
                <a:gd name="connsiteY23" fmla="*/ 484998 h 590237"/>
                <a:gd name="connsiteX24" fmla="*/ 425539 w 737797"/>
                <a:gd name="connsiteY24" fmla="*/ 574939 h 590237"/>
                <a:gd name="connsiteX25" fmla="*/ 302573 w 737797"/>
                <a:gd name="connsiteY25" fmla="*/ 561588 h 590237"/>
                <a:gd name="connsiteX26" fmla="*/ 308194 w 737797"/>
                <a:gd name="connsiteY26" fmla="*/ 489214 h 590237"/>
                <a:gd name="connsiteX27" fmla="*/ 325760 w 737797"/>
                <a:gd name="connsiteY27" fmla="*/ 465323 h 590237"/>
                <a:gd name="connsiteX28" fmla="*/ 288519 w 737797"/>
                <a:gd name="connsiteY28" fmla="*/ 442838 h 590237"/>
                <a:gd name="connsiteX29" fmla="*/ 173282 w 737797"/>
                <a:gd name="connsiteY29" fmla="*/ 443541 h 590237"/>
                <a:gd name="connsiteX30" fmla="*/ 150094 w 737797"/>
                <a:gd name="connsiteY30" fmla="*/ 418947 h 590237"/>
                <a:gd name="connsiteX31" fmla="*/ 150797 w 737797"/>
                <a:gd name="connsiteY31" fmla="*/ 309332 h 590237"/>
                <a:gd name="connsiteX32" fmla="*/ 143770 w 737797"/>
                <a:gd name="connsiteY32" fmla="*/ 280523 h 590237"/>
                <a:gd name="connsiteX33" fmla="*/ 107935 w 737797"/>
                <a:gd name="connsiteY33" fmla="*/ 278415 h 590237"/>
                <a:gd name="connsiteX34" fmla="*/ 10967 w 737797"/>
                <a:gd name="connsiteY34" fmla="*/ 267172 h 590237"/>
                <a:gd name="connsiteX35" fmla="*/ 32047 w 737797"/>
                <a:gd name="connsiteY35" fmla="*/ 153341 h 590237"/>
                <a:gd name="connsiteX36" fmla="*/ 103718 w 737797"/>
                <a:gd name="connsiteY36" fmla="*/ 159664 h 590237"/>
                <a:gd name="connsiteX37" fmla="*/ 127609 w 737797"/>
                <a:gd name="connsiteY37" fmla="*/ 176528 h 590237"/>
                <a:gd name="connsiteX38" fmla="*/ 149391 w 737797"/>
                <a:gd name="connsiteY38" fmla="*/ 141395 h 590237"/>
                <a:gd name="connsiteX39" fmla="*/ 148689 w 737797"/>
                <a:gd name="connsiteY39" fmla="*/ 34590 h 590237"/>
                <a:gd name="connsiteX40" fmla="*/ 181714 w 737797"/>
                <a:gd name="connsiteY40" fmla="*/ 862 h 590237"/>
                <a:gd name="connsiteX41" fmla="*/ 230901 w 737797"/>
                <a:gd name="connsiteY41" fmla="*/ 156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37797" h="590237">
                  <a:moveTo>
                    <a:pt x="230901" y="1565"/>
                  </a:moveTo>
                  <a:cubicBezTo>
                    <a:pt x="251278" y="1565"/>
                    <a:pt x="270953" y="2268"/>
                    <a:pt x="291330" y="1565"/>
                  </a:cubicBezTo>
                  <a:cubicBezTo>
                    <a:pt x="313113" y="862"/>
                    <a:pt x="327868" y="12808"/>
                    <a:pt x="336300" y="31077"/>
                  </a:cubicBezTo>
                  <a:cubicBezTo>
                    <a:pt x="346137" y="50751"/>
                    <a:pt x="327868" y="57778"/>
                    <a:pt x="317328" y="68318"/>
                  </a:cubicBezTo>
                  <a:cubicBezTo>
                    <a:pt x="294843" y="89398"/>
                    <a:pt x="293438" y="102749"/>
                    <a:pt x="313815" y="126639"/>
                  </a:cubicBezTo>
                  <a:cubicBezTo>
                    <a:pt x="338408" y="155449"/>
                    <a:pt x="389703" y="159664"/>
                    <a:pt x="417107" y="135071"/>
                  </a:cubicBezTo>
                  <a:cubicBezTo>
                    <a:pt x="448024" y="108370"/>
                    <a:pt x="448024" y="90803"/>
                    <a:pt x="417809" y="64102"/>
                  </a:cubicBezTo>
                  <a:cubicBezTo>
                    <a:pt x="410080" y="57076"/>
                    <a:pt x="396027" y="52157"/>
                    <a:pt x="401648" y="36698"/>
                  </a:cubicBezTo>
                  <a:cubicBezTo>
                    <a:pt x="407972" y="19132"/>
                    <a:pt x="419215" y="4376"/>
                    <a:pt x="437484" y="3673"/>
                  </a:cubicBezTo>
                  <a:cubicBezTo>
                    <a:pt x="484562" y="1565"/>
                    <a:pt x="532343" y="2970"/>
                    <a:pt x="579422" y="2268"/>
                  </a:cubicBezTo>
                  <a:cubicBezTo>
                    <a:pt x="593475" y="2268"/>
                    <a:pt x="589962" y="12105"/>
                    <a:pt x="589962" y="19132"/>
                  </a:cubicBezTo>
                  <a:cubicBezTo>
                    <a:pt x="589962" y="57778"/>
                    <a:pt x="589962" y="95722"/>
                    <a:pt x="589962" y="134369"/>
                  </a:cubicBezTo>
                  <a:cubicBezTo>
                    <a:pt x="589962" y="146314"/>
                    <a:pt x="591367" y="157556"/>
                    <a:pt x="599799" y="167394"/>
                  </a:cubicBezTo>
                  <a:cubicBezTo>
                    <a:pt x="611042" y="180042"/>
                    <a:pt x="619474" y="182852"/>
                    <a:pt x="632122" y="167394"/>
                  </a:cubicBezTo>
                  <a:cubicBezTo>
                    <a:pt x="665147" y="128747"/>
                    <a:pt x="700983" y="132261"/>
                    <a:pt x="729089" y="176528"/>
                  </a:cubicBezTo>
                  <a:cubicBezTo>
                    <a:pt x="750872" y="210959"/>
                    <a:pt x="740332" y="268577"/>
                    <a:pt x="708009" y="292468"/>
                  </a:cubicBezTo>
                  <a:cubicBezTo>
                    <a:pt x="681308" y="312142"/>
                    <a:pt x="661634" y="309332"/>
                    <a:pt x="638446" y="286144"/>
                  </a:cubicBezTo>
                  <a:cubicBezTo>
                    <a:pt x="631419" y="279117"/>
                    <a:pt x="628608" y="260848"/>
                    <a:pt x="612447" y="269280"/>
                  </a:cubicBezTo>
                  <a:cubicBezTo>
                    <a:pt x="599096" y="276307"/>
                    <a:pt x="591367" y="288252"/>
                    <a:pt x="591367" y="305116"/>
                  </a:cubicBezTo>
                  <a:cubicBezTo>
                    <a:pt x="592070" y="343762"/>
                    <a:pt x="590665" y="381706"/>
                    <a:pt x="592070" y="420353"/>
                  </a:cubicBezTo>
                  <a:cubicBezTo>
                    <a:pt x="592773" y="438622"/>
                    <a:pt x="589259" y="445649"/>
                    <a:pt x="568882" y="444243"/>
                  </a:cubicBezTo>
                  <a:cubicBezTo>
                    <a:pt x="532343" y="442135"/>
                    <a:pt x="495805" y="443541"/>
                    <a:pt x="459267" y="443541"/>
                  </a:cubicBezTo>
                  <a:cubicBezTo>
                    <a:pt x="448024" y="443541"/>
                    <a:pt x="437484" y="444243"/>
                    <a:pt x="428349" y="451270"/>
                  </a:cubicBezTo>
                  <a:cubicBezTo>
                    <a:pt x="414999" y="462513"/>
                    <a:pt x="410080" y="470944"/>
                    <a:pt x="426944" y="484998"/>
                  </a:cubicBezTo>
                  <a:cubicBezTo>
                    <a:pt x="463482" y="515213"/>
                    <a:pt x="462077" y="544724"/>
                    <a:pt x="425539" y="574939"/>
                  </a:cubicBezTo>
                  <a:cubicBezTo>
                    <a:pt x="391811" y="602343"/>
                    <a:pt x="329274" y="596019"/>
                    <a:pt x="302573" y="561588"/>
                  </a:cubicBezTo>
                  <a:cubicBezTo>
                    <a:pt x="281493" y="534887"/>
                    <a:pt x="283601" y="513104"/>
                    <a:pt x="308194" y="489214"/>
                  </a:cubicBezTo>
                  <a:cubicBezTo>
                    <a:pt x="315220" y="482187"/>
                    <a:pt x="331382" y="479376"/>
                    <a:pt x="325760" y="465323"/>
                  </a:cubicBezTo>
                  <a:cubicBezTo>
                    <a:pt x="319436" y="450567"/>
                    <a:pt x="306086" y="442135"/>
                    <a:pt x="288519" y="442838"/>
                  </a:cubicBezTo>
                  <a:cubicBezTo>
                    <a:pt x="249873" y="443541"/>
                    <a:pt x="211929" y="441433"/>
                    <a:pt x="173282" y="443541"/>
                  </a:cubicBezTo>
                  <a:cubicBezTo>
                    <a:pt x="153608" y="444243"/>
                    <a:pt x="149391" y="437920"/>
                    <a:pt x="150094" y="418947"/>
                  </a:cubicBezTo>
                  <a:cubicBezTo>
                    <a:pt x="151500" y="382409"/>
                    <a:pt x="150797" y="345870"/>
                    <a:pt x="150797" y="309332"/>
                  </a:cubicBezTo>
                  <a:cubicBezTo>
                    <a:pt x="150797" y="299495"/>
                    <a:pt x="150797" y="288955"/>
                    <a:pt x="143770" y="280523"/>
                  </a:cubicBezTo>
                  <a:cubicBezTo>
                    <a:pt x="133230" y="267172"/>
                    <a:pt x="124096" y="258740"/>
                    <a:pt x="107935" y="278415"/>
                  </a:cubicBezTo>
                  <a:cubicBezTo>
                    <a:pt x="76315" y="317061"/>
                    <a:pt x="37668" y="311440"/>
                    <a:pt x="10967" y="267172"/>
                  </a:cubicBezTo>
                  <a:cubicBezTo>
                    <a:pt x="-10113" y="232742"/>
                    <a:pt x="427" y="177934"/>
                    <a:pt x="32047" y="153341"/>
                  </a:cubicBezTo>
                  <a:cubicBezTo>
                    <a:pt x="59451" y="132261"/>
                    <a:pt x="79828" y="135071"/>
                    <a:pt x="103718" y="159664"/>
                  </a:cubicBezTo>
                  <a:cubicBezTo>
                    <a:pt x="110745" y="166691"/>
                    <a:pt x="113556" y="182852"/>
                    <a:pt x="127609" y="176528"/>
                  </a:cubicBezTo>
                  <a:cubicBezTo>
                    <a:pt x="141662" y="170204"/>
                    <a:pt x="149391" y="157556"/>
                    <a:pt x="149391" y="141395"/>
                  </a:cubicBezTo>
                  <a:cubicBezTo>
                    <a:pt x="149391" y="105559"/>
                    <a:pt x="151500" y="70426"/>
                    <a:pt x="148689" y="34590"/>
                  </a:cubicBezTo>
                  <a:cubicBezTo>
                    <a:pt x="146581" y="7889"/>
                    <a:pt x="153608" y="-3354"/>
                    <a:pt x="181714" y="862"/>
                  </a:cubicBezTo>
                  <a:cubicBezTo>
                    <a:pt x="197875" y="3673"/>
                    <a:pt x="214037" y="1565"/>
                    <a:pt x="230901" y="156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6B8B827D-E5A1-43FE-8C03-7AA20D07C7A9}"/>
                </a:ext>
              </a:extLst>
            </p:cNvPr>
            <p:cNvSpPr/>
            <p:nvPr/>
          </p:nvSpPr>
          <p:spPr>
            <a:xfrm flipH="1">
              <a:off x="6616113" y="1239717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9F57B884-DA99-4338-AB73-295DFF6EAB04}"/>
                </a:ext>
              </a:extLst>
            </p:cNvPr>
            <p:cNvSpPr/>
            <p:nvPr/>
          </p:nvSpPr>
          <p:spPr>
            <a:xfrm>
              <a:off x="8394604" y="4309250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73A07D6-AFCA-4FE4-AE2B-38487F0307E7}"/>
                </a:ext>
              </a:extLst>
            </p:cNvPr>
            <p:cNvSpPr/>
            <p:nvPr/>
          </p:nvSpPr>
          <p:spPr>
            <a:xfrm>
              <a:off x="8139307" y="5318875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407D4132-C842-45BC-9976-6AC94F168F76}"/>
                </a:ext>
              </a:extLst>
            </p:cNvPr>
            <p:cNvSpPr/>
            <p:nvPr/>
          </p:nvSpPr>
          <p:spPr>
            <a:xfrm>
              <a:off x="9157521" y="4568763"/>
              <a:ext cx="1026185" cy="769640"/>
            </a:xfrm>
            <a:custGeom>
              <a:avLst/>
              <a:gdLst>
                <a:gd name="connsiteX0" fmla="*/ 362604 w 590237"/>
                <a:gd name="connsiteY0" fmla="*/ 443446 h 442678"/>
                <a:gd name="connsiteX1" fmla="*/ 302175 w 590237"/>
                <a:gd name="connsiteY1" fmla="*/ 443446 h 442678"/>
                <a:gd name="connsiteX2" fmla="*/ 261420 w 590237"/>
                <a:gd name="connsiteY2" fmla="*/ 424474 h 442678"/>
                <a:gd name="connsiteX3" fmla="*/ 264934 w 590237"/>
                <a:gd name="connsiteY3" fmla="*/ 383017 h 442678"/>
                <a:gd name="connsiteX4" fmla="*/ 288122 w 590237"/>
                <a:gd name="connsiteY4" fmla="*/ 335938 h 442678"/>
                <a:gd name="connsiteX5" fmla="*/ 234719 w 590237"/>
                <a:gd name="connsiteY5" fmla="*/ 295184 h 442678"/>
                <a:gd name="connsiteX6" fmla="*/ 165155 w 590237"/>
                <a:gd name="connsiteY6" fmla="*/ 316966 h 442678"/>
                <a:gd name="connsiteX7" fmla="*/ 170074 w 590237"/>
                <a:gd name="connsiteY7" fmla="*/ 377395 h 442678"/>
                <a:gd name="connsiteX8" fmla="*/ 189749 w 590237"/>
                <a:gd name="connsiteY8" fmla="*/ 409015 h 442678"/>
                <a:gd name="connsiteX9" fmla="*/ 149697 w 590237"/>
                <a:gd name="connsiteY9" fmla="*/ 442041 h 442678"/>
                <a:gd name="connsiteX10" fmla="*/ 12677 w 590237"/>
                <a:gd name="connsiteY10" fmla="*/ 442743 h 442678"/>
                <a:gd name="connsiteX11" fmla="*/ 29 w 590237"/>
                <a:gd name="connsiteY11" fmla="*/ 427285 h 442678"/>
                <a:gd name="connsiteX12" fmla="*/ 29 w 590237"/>
                <a:gd name="connsiteY12" fmla="*/ 298697 h 442678"/>
                <a:gd name="connsiteX13" fmla="*/ 17596 w 590237"/>
                <a:gd name="connsiteY13" fmla="*/ 263564 h 442678"/>
                <a:gd name="connsiteX14" fmla="*/ 60458 w 590237"/>
                <a:gd name="connsiteY14" fmla="*/ 266375 h 442678"/>
                <a:gd name="connsiteX15" fmla="*/ 104024 w 590237"/>
                <a:gd name="connsiteY15" fmla="*/ 290265 h 442678"/>
                <a:gd name="connsiteX16" fmla="*/ 147589 w 590237"/>
                <a:gd name="connsiteY16" fmla="*/ 236160 h 442678"/>
                <a:gd name="connsiteX17" fmla="*/ 122996 w 590237"/>
                <a:gd name="connsiteY17" fmla="*/ 164488 h 442678"/>
                <a:gd name="connsiteX18" fmla="*/ 66782 w 590237"/>
                <a:gd name="connsiteY18" fmla="*/ 169407 h 442678"/>
                <a:gd name="connsiteX19" fmla="*/ 30244 w 590237"/>
                <a:gd name="connsiteY19" fmla="*/ 189082 h 442678"/>
                <a:gd name="connsiteX20" fmla="*/ 29 w 590237"/>
                <a:gd name="connsiteY20" fmla="*/ 141300 h 442678"/>
                <a:gd name="connsiteX21" fmla="*/ 29 w 590237"/>
                <a:gd name="connsiteY21" fmla="*/ 18334 h 442678"/>
                <a:gd name="connsiteX22" fmla="*/ 18298 w 590237"/>
                <a:gd name="connsiteY22" fmla="*/ 65 h 442678"/>
                <a:gd name="connsiteX23" fmla="*/ 138454 w 590237"/>
                <a:gd name="connsiteY23" fmla="*/ 65 h 442678"/>
                <a:gd name="connsiteX24" fmla="*/ 179209 w 590237"/>
                <a:gd name="connsiteY24" fmla="*/ 18334 h 442678"/>
                <a:gd name="connsiteX25" fmla="*/ 176398 w 590237"/>
                <a:gd name="connsiteY25" fmla="*/ 61197 h 442678"/>
                <a:gd name="connsiteX26" fmla="*/ 153913 w 590237"/>
                <a:gd name="connsiteY26" fmla="*/ 108275 h 442678"/>
                <a:gd name="connsiteX27" fmla="*/ 208018 w 590237"/>
                <a:gd name="connsiteY27" fmla="*/ 148327 h 442678"/>
                <a:gd name="connsiteX28" fmla="*/ 277582 w 590237"/>
                <a:gd name="connsiteY28" fmla="*/ 126545 h 442678"/>
                <a:gd name="connsiteX29" fmla="*/ 274068 w 590237"/>
                <a:gd name="connsiteY29" fmla="*/ 67521 h 442678"/>
                <a:gd name="connsiteX30" fmla="*/ 253691 w 590237"/>
                <a:gd name="connsiteY30" fmla="*/ 33793 h 442678"/>
                <a:gd name="connsiteX31" fmla="*/ 299364 w 590237"/>
                <a:gd name="connsiteY31" fmla="*/ 768 h 442678"/>
                <a:gd name="connsiteX32" fmla="*/ 427952 w 590237"/>
                <a:gd name="connsiteY32" fmla="*/ 65 h 442678"/>
                <a:gd name="connsiteX33" fmla="*/ 442708 w 590237"/>
                <a:gd name="connsiteY33" fmla="*/ 19037 h 442678"/>
                <a:gd name="connsiteX34" fmla="*/ 442708 w 590237"/>
                <a:gd name="connsiteY34" fmla="*/ 139192 h 442678"/>
                <a:gd name="connsiteX35" fmla="*/ 453248 w 590237"/>
                <a:gd name="connsiteY35" fmla="*/ 168704 h 442678"/>
                <a:gd name="connsiteX36" fmla="*/ 481354 w 590237"/>
                <a:gd name="connsiteY36" fmla="*/ 168002 h 442678"/>
                <a:gd name="connsiteX37" fmla="*/ 538973 w 590237"/>
                <a:gd name="connsiteY37" fmla="*/ 142003 h 442678"/>
                <a:gd name="connsiteX38" fmla="*/ 589565 w 590237"/>
                <a:gd name="connsiteY38" fmla="*/ 198216 h 442678"/>
                <a:gd name="connsiteX39" fmla="*/ 559350 w 590237"/>
                <a:gd name="connsiteY39" fmla="*/ 290968 h 442678"/>
                <a:gd name="connsiteX40" fmla="*/ 487678 w 590237"/>
                <a:gd name="connsiteY40" fmla="*/ 283239 h 442678"/>
                <a:gd name="connsiteX41" fmla="*/ 463085 w 590237"/>
                <a:gd name="connsiteY41" fmla="*/ 267780 h 442678"/>
                <a:gd name="connsiteX42" fmla="*/ 442708 w 590237"/>
                <a:gd name="connsiteY42" fmla="*/ 300805 h 442678"/>
                <a:gd name="connsiteX43" fmla="*/ 443410 w 590237"/>
                <a:gd name="connsiteY43" fmla="*/ 423771 h 442678"/>
                <a:gd name="connsiteX44" fmla="*/ 425844 w 590237"/>
                <a:gd name="connsiteY44" fmla="*/ 442743 h 442678"/>
                <a:gd name="connsiteX45" fmla="*/ 362604 w 590237"/>
                <a:gd name="connsiteY45" fmla="*/ 443446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442678">
                  <a:moveTo>
                    <a:pt x="362604" y="443446"/>
                  </a:moveTo>
                  <a:cubicBezTo>
                    <a:pt x="342227" y="443446"/>
                    <a:pt x="322552" y="442743"/>
                    <a:pt x="302175" y="443446"/>
                  </a:cubicBezTo>
                  <a:cubicBezTo>
                    <a:pt x="285311" y="444149"/>
                    <a:pt x="272663" y="437122"/>
                    <a:pt x="261420" y="424474"/>
                  </a:cubicBezTo>
                  <a:cubicBezTo>
                    <a:pt x="248070" y="409718"/>
                    <a:pt x="247367" y="396367"/>
                    <a:pt x="264934" y="383017"/>
                  </a:cubicBezTo>
                  <a:cubicBezTo>
                    <a:pt x="280392" y="371774"/>
                    <a:pt x="297959" y="359126"/>
                    <a:pt x="288122" y="335938"/>
                  </a:cubicBezTo>
                  <a:cubicBezTo>
                    <a:pt x="278284" y="312751"/>
                    <a:pt x="261420" y="297292"/>
                    <a:pt x="234719" y="295184"/>
                  </a:cubicBezTo>
                  <a:cubicBezTo>
                    <a:pt x="208721" y="293076"/>
                    <a:pt x="184127" y="295184"/>
                    <a:pt x="165155" y="316966"/>
                  </a:cubicBezTo>
                  <a:cubicBezTo>
                    <a:pt x="145481" y="340154"/>
                    <a:pt x="146886" y="357018"/>
                    <a:pt x="170074" y="377395"/>
                  </a:cubicBezTo>
                  <a:cubicBezTo>
                    <a:pt x="179209" y="385828"/>
                    <a:pt x="196775" y="390746"/>
                    <a:pt x="189749" y="409015"/>
                  </a:cubicBezTo>
                  <a:cubicBezTo>
                    <a:pt x="182722" y="426582"/>
                    <a:pt x="169371" y="441338"/>
                    <a:pt x="149697" y="442041"/>
                  </a:cubicBezTo>
                  <a:cubicBezTo>
                    <a:pt x="104024" y="443446"/>
                    <a:pt x="58350" y="442041"/>
                    <a:pt x="12677" y="442743"/>
                  </a:cubicBezTo>
                  <a:cubicBezTo>
                    <a:pt x="732" y="442743"/>
                    <a:pt x="29" y="437122"/>
                    <a:pt x="29" y="427285"/>
                  </a:cubicBezTo>
                  <a:cubicBezTo>
                    <a:pt x="29" y="384422"/>
                    <a:pt x="732" y="341560"/>
                    <a:pt x="29" y="298697"/>
                  </a:cubicBezTo>
                  <a:cubicBezTo>
                    <a:pt x="29" y="283239"/>
                    <a:pt x="7056" y="272699"/>
                    <a:pt x="17596" y="263564"/>
                  </a:cubicBezTo>
                  <a:cubicBezTo>
                    <a:pt x="32352" y="250213"/>
                    <a:pt x="46405" y="245997"/>
                    <a:pt x="60458" y="266375"/>
                  </a:cubicBezTo>
                  <a:cubicBezTo>
                    <a:pt x="70998" y="281131"/>
                    <a:pt x="82241" y="297995"/>
                    <a:pt x="104024" y="290265"/>
                  </a:cubicBezTo>
                  <a:cubicBezTo>
                    <a:pt x="128617" y="281131"/>
                    <a:pt x="145481" y="263564"/>
                    <a:pt x="147589" y="236160"/>
                  </a:cubicBezTo>
                  <a:cubicBezTo>
                    <a:pt x="149697" y="208756"/>
                    <a:pt x="147589" y="183460"/>
                    <a:pt x="122996" y="164488"/>
                  </a:cubicBezTo>
                  <a:cubicBezTo>
                    <a:pt x="99808" y="146922"/>
                    <a:pt x="86457" y="147624"/>
                    <a:pt x="66782" y="169407"/>
                  </a:cubicBezTo>
                  <a:cubicBezTo>
                    <a:pt x="56945" y="179947"/>
                    <a:pt x="49918" y="198919"/>
                    <a:pt x="30244" y="189082"/>
                  </a:cubicBezTo>
                  <a:cubicBezTo>
                    <a:pt x="11272" y="179947"/>
                    <a:pt x="-673" y="165191"/>
                    <a:pt x="29" y="141300"/>
                  </a:cubicBezTo>
                  <a:cubicBezTo>
                    <a:pt x="732" y="100546"/>
                    <a:pt x="732" y="59089"/>
                    <a:pt x="29" y="18334"/>
                  </a:cubicBezTo>
                  <a:cubicBezTo>
                    <a:pt x="29" y="4281"/>
                    <a:pt x="4245" y="-638"/>
                    <a:pt x="18298" y="65"/>
                  </a:cubicBezTo>
                  <a:cubicBezTo>
                    <a:pt x="58350" y="768"/>
                    <a:pt x="98402" y="768"/>
                    <a:pt x="138454" y="65"/>
                  </a:cubicBezTo>
                  <a:cubicBezTo>
                    <a:pt x="155318" y="65"/>
                    <a:pt x="168669" y="5686"/>
                    <a:pt x="179209" y="18334"/>
                  </a:cubicBezTo>
                  <a:cubicBezTo>
                    <a:pt x="192559" y="33090"/>
                    <a:pt x="196073" y="47143"/>
                    <a:pt x="176398" y="61197"/>
                  </a:cubicBezTo>
                  <a:cubicBezTo>
                    <a:pt x="160940" y="72439"/>
                    <a:pt x="143373" y="85790"/>
                    <a:pt x="153913" y="108275"/>
                  </a:cubicBezTo>
                  <a:cubicBezTo>
                    <a:pt x="163750" y="130760"/>
                    <a:pt x="180614" y="146922"/>
                    <a:pt x="208018" y="148327"/>
                  </a:cubicBezTo>
                  <a:cubicBezTo>
                    <a:pt x="234016" y="149732"/>
                    <a:pt x="258610" y="149030"/>
                    <a:pt x="277582" y="126545"/>
                  </a:cubicBezTo>
                  <a:cubicBezTo>
                    <a:pt x="296554" y="103357"/>
                    <a:pt x="295851" y="88601"/>
                    <a:pt x="274068" y="67521"/>
                  </a:cubicBezTo>
                  <a:cubicBezTo>
                    <a:pt x="264231" y="58386"/>
                    <a:pt x="245962" y="52765"/>
                    <a:pt x="253691" y="33793"/>
                  </a:cubicBezTo>
                  <a:cubicBezTo>
                    <a:pt x="262123" y="14118"/>
                    <a:pt x="277582" y="768"/>
                    <a:pt x="299364" y="768"/>
                  </a:cubicBezTo>
                  <a:cubicBezTo>
                    <a:pt x="342227" y="65"/>
                    <a:pt x="385089" y="768"/>
                    <a:pt x="427952" y="65"/>
                  </a:cubicBezTo>
                  <a:cubicBezTo>
                    <a:pt x="443410" y="65"/>
                    <a:pt x="443410" y="7794"/>
                    <a:pt x="442708" y="19037"/>
                  </a:cubicBezTo>
                  <a:cubicBezTo>
                    <a:pt x="442708" y="59089"/>
                    <a:pt x="442708" y="99140"/>
                    <a:pt x="442708" y="139192"/>
                  </a:cubicBezTo>
                  <a:cubicBezTo>
                    <a:pt x="442708" y="150435"/>
                    <a:pt x="444113" y="160975"/>
                    <a:pt x="453248" y="168704"/>
                  </a:cubicBezTo>
                  <a:cubicBezTo>
                    <a:pt x="463085" y="177839"/>
                    <a:pt x="471517" y="182758"/>
                    <a:pt x="481354" y="168002"/>
                  </a:cubicBezTo>
                  <a:cubicBezTo>
                    <a:pt x="494705" y="148327"/>
                    <a:pt x="512272" y="132868"/>
                    <a:pt x="538973" y="142003"/>
                  </a:cubicBezTo>
                  <a:cubicBezTo>
                    <a:pt x="564971" y="151138"/>
                    <a:pt x="584646" y="170110"/>
                    <a:pt x="589565" y="198216"/>
                  </a:cubicBezTo>
                  <a:cubicBezTo>
                    <a:pt x="595888" y="234052"/>
                    <a:pt x="591673" y="267077"/>
                    <a:pt x="559350" y="290968"/>
                  </a:cubicBezTo>
                  <a:cubicBezTo>
                    <a:pt x="531243" y="311345"/>
                    <a:pt x="512272" y="309237"/>
                    <a:pt x="487678" y="283239"/>
                  </a:cubicBezTo>
                  <a:cubicBezTo>
                    <a:pt x="481354" y="276212"/>
                    <a:pt x="477841" y="260753"/>
                    <a:pt x="463085" y="267780"/>
                  </a:cubicBezTo>
                  <a:cubicBezTo>
                    <a:pt x="450437" y="274104"/>
                    <a:pt x="442708" y="284644"/>
                    <a:pt x="442708" y="300805"/>
                  </a:cubicBezTo>
                  <a:cubicBezTo>
                    <a:pt x="443410" y="341560"/>
                    <a:pt x="442005" y="383017"/>
                    <a:pt x="443410" y="423771"/>
                  </a:cubicBezTo>
                  <a:cubicBezTo>
                    <a:pt x="443410" y="437825"/>
                    <a:pt x="440600" y="443446"/>
                    <a:pt x="425844" y="442743"/>
                  </a:cubicBezTo>
                  <a:cubicBezTo>
                    <a:pt x="404764" y="442041"/>
                    <a:pt x="383684" y="443446"/>
                    <a:pt x="362604" y="4434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4B53328-D932-46E9-9FE4-9C244CF02B71}"/>
                </a:ext>
              </a:extLst>
            </p:cNvPr>
            <p:cNvSpPr/>
            <p:nvPr/>
          </p:nvSpPr>
          <p:spPr>
            <a:xfrm flipH="1">
              <a:off x="7376246" y="5070078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DAB4564-085F-4BFD-82D4-23004571CD08}"/>
                </a:ext>
              </a:extLst>
            </p:cNvPr>
            <p:cNvSpPr/>
            <p:nvPr/>
          </p:nvSpPr>
          <p:spPr>
            <a:xfrm flipH="1">
              <a:off x="8903528" y="1247328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8920CD1-BE35-4A80-8045-80204E301FFE}"/>
                </a:ext>
              </a:extLst>
            </p:cNvPr>
            <p:cNvSpPr/>
            <p:nvPr/>
          </p:nvSpPr>
          <p:spPr>
            <a:xfrm>
              <a:off x="6872117" y="4315315"/>
              <a:ext cx="769640" cy="1026186"/>
            </a:xfrm>
            <a:custGeom>
              <a:avLst/>
              <a:gdLst>
                <a:gd name="connsiteX0" fmla="*/ 363277 w 442678"/>
                <a:gd name="connsiteY0" fmla="*/ 590663 h 590237"/>
                <a:gd name="connsiteX1" fmla="*/ 300037 w 442678"/>
                <a:gd name="connsiteY1" fmla="*/ 590663 h 590237"/>
                <a:gd name="connsiteX2" fmla="*/ 262094 w 442678"/>
                <a:gd name="connsiteY2" fmla="*/ 572393 h 590237"/>
                <a:gd name="connsiteX3" fmla="*/ 266310 w 442678"/>
                <a:gd name="connsiteY3" fmla="*/ 530937 h 590237"/>
                <a:gd name="connsiteX4" fmla="*/ 290200 w 442678"/>
                <a:gd name="connsiteY4" fmla="*/ 486669 h 590237"/>
                <a:gd name="connsiteX5" fmla="*/ 241014 w 442678"/>
                <a:gd name="connsiteY5" fmla="*/ 444509 h 590237"/>
                <a:gd name="connsiteX6" fmla="*/ 167937 w 442678"/>
                <a:gd name="connsiteY6" fmla="*/ 464183 h 590237"/>
                <a:gd name="connsiteX7" fmla="*/ 170747 w 442678"/>
                <a:gd name="connsiteY7" fmla="*/ 526720 h 590237"/>
                <a:gd name="connsiteX8" fmla="*/ 189719 w 442678"/>
                <a:gd name="connsiteY8" fmla="*/ 558340 h 590237"/>
                <a:gd name="connsiteX9" fmla="*/ 146857 w 442678"/>
                <a:gd name="connsiteY9" fmla="*/ 591365 h 590237"/>
                <a:gd name="connsiteX10" fmla="*/ 15458 w 442678"/>
                <a:gd name="connsiteY10" fmla="*/ 592068 h 590237"/>
                <a:gd name="connsiteX11" fmla="*/ 702 w 442678"/>
                <a:gd name="connsiteY11" fmla="*/ 576610 h 590237"/>
                <a:gd name="connsiteX12" fmla="*/ 702 w 442678"/>
                <a:gd name="connsiteY12" fmla="*/ 448022 h 590237"/>
                <a:gd name="connsiteX13" fmla="*/ 26701 w 442678"/>
                <a:gd name="connsiteY13" fmla="*/ 405862 h 590237"/>
                <a:gd name="connsiteX14" fmla="*/ 55510 w 442678"/>
                <a:gd name="connsiteY14" fmla="*/ 410078 h 590237"/>
                <a:gd name="connsiteX15" fmla="*/ 127885 w 442678"/>
                <a:gd name="connsiteY15" fmla="*/ 424834 h 590237"/>
                <a:gd name="connsiteX16" fmla="*/ 132803 w 442678"/>
                <a:gd name="connsiteY16" fmla="*/ 322948 h 590237"/>
                <a:gd name="connsiteX17" fmla="*/ 63240 w 442678"/>
                <a:gd name="connsiteY17" fmla="*/ 322245 h 590237"/>
                <a:gd name="connsiteX18" fmla="*/ 33025 w 442678"/>
                <a:gd name="connsiteY18" fmla="*/ 338406 h 590237"/>
                <a:gd name="connsiteX19" fmla="*/ 1405 w 442678"/>
                <a:gd name="connsiteY19" fmla="*/ 301165 h 590237"/>
                <a:gd name="connsiteX20" fmla="*/ 0 w 442678"/>
                <a:gd name="connsiteY20" fmla="*/ 161335 h 590237"/>
                <a:gd name="connsiteX21" fmla="*/ 16161 w 442678"/>
                <a:gd name="connsiteY21" fmla="*/ 150093 h 590237"/>
                <a:gd name="connsiteX22" fmla="*/ 131398 w 442678"/>
                <a:gd name="connsiteY22" fmla="*/ 150093 h 590237"/>
                <a:gd name="connsiteX23" fmla="*/ 158099 w 442678"/>
                <a:gd name="connsiteY23" fmla="*/ 145877 h 590237"/>
                <a:gd name="connsiteX24" fmla="*/ 163018 w 442678"/>
                <a:gd name="connsiteY24" fmla="*/ 107230 h 590237"/>
                <a:gd name="connsiteX25" fmla="*/ 160910 w 442678"/>
                <a:gd name="connsiteY25" fmla="*/ 22208 h 590237"/>
                <a:gd name="connsiteX26" fmla="*/ 289497 w 442678"/>
                <a:gd name="connsiteY26" fmla="*/ 32748 h 590237"/>
                <a:gd name="connsiteX27" fmla="*/ 283876 w 442678"/>
                <a:gd name="connsiteY27" fmla="*/ 103014 h 590237"/>
                <a:gd name="connsiteX28" fmla="*/ 267012 w 442678"/>
                <a:gd name="connsiteY28" fmla="*/ 129013 h 590237"/>
                <a:gd name="connsiteX29" fmla="*/ 304956 w 442678"/>
                <a:gd name="connsiteY29" fmla="*/ 150795 h 590237"/>
                <a:gd name="connsiteX30" fmla="*/ 420193 w 442678"/>
                <a:gd name="connsiteY30" fmla="*/ 150093 h 590237"/>
                <a:gd name="connsiteX31" fmla="*/ 443381 w 442678"/>
                <a:gd name="connsiteY31" fmla="*/ 172578 h 590237"/>
                <a:gd name="connsiteX32" fmla="*/ 442678 w 442678"/>
                <a:gd name="connsiteY32" fmla="*/ 285004 h 590237"/>
                <a:gd name="connsiteX33" fmla="*/ 427220 w 442678"/>
                <a:gd name="connsiteY33" fmla="*/ 327164 h 590237"/>
                <a:gd name="connsiteX34" fmla="*/ 380844 w 442678"/>
                <a:gd name="connsiteY34" fmla="*/ 325056 h 590237"/>
                <a:gd name="connsiteX35" fmla="*/ 338684 w 442678"/>
                <a:gd name="connsiteY35" fmla="*/ 302571 h 590237"/>
                <a:gd name="connsiteX36" fmla="*/ 295821 w 442678"/>
                <a:gd name="connsiteY36" fmla="*/ 351054 h 590237"/>
                <a:gd name="connsiteX37" fmla="*/ 320415 w 442678"/>
                <a:gd name="connsiteY37" fmla="*/ 429753 h 590237"/>
                <a:gd name="connsiteX38" fmla="*/ 374520 w 442678"/>
                <a:gd name="connsiteY38" fmla="*/ 424834 h 590237"/>
                <a:gd name="connsiteX39" fmla="*/ 410356 w 442678"/>
                <a:gd name="connsiteY39" fmla="*/ 403754 h 590237"/>
                <a:gd name="connsiteX40" fmla="*/ 442678 w 442678"/>
                <a:gd name="connsiteY40" fmla="*/ 450130 h 590237"/>
                <a:gd name="connsiteX41" fmla="*/ 443381 w 442678"/>
                <a:gd name="connsiteY41" fmla="*/ 575907 h 590237"/>
                <a:gd name="connsiteX42" fmla="*/ 427922 w 442678"/>
                <a:gd name="connsiteY42" fmla="*/ 591365 h 590237"/>
                <a:gd name="connsiteX43" fmla="*/ 363277 w 442678"/>
                <a:gd name="connsiteY43" fmla="*/ 590663 h 590237"/>
                <a:gd name="connsiteX44" fmla="*/ 363277 w 442678"/>
                <a:gd name="connsiteY44" fmla="*/ 59066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2678" h="590237">
                  <a:moveTo>
                    <a:pt x="363277" y="590663"/>
                  </a:moveTo>
                  <a:cubicBezTo>
                    <a:pt x="342197" y="590663"/>
                    <a:pt x="321117" y="590663"/>
                    <a:pt x="300037" y="590663"/>
                  </a:cubicBezTo>
                  <a:cubicBezTo>
                    <a:pt x="283876" y="590663"/>
                    <a:pt x="271931" y="583636"/>
                    <a:pt x="262094" y="572393"/>
                  </a:cubicBezTo>
                  <a:cubicBezTo>
                    <a:pt x="249446" y="556935"/>
                    <a:pt x="248743" y="543584"/>
                    <a:pt x="266310" y="530937"/>
                  </a:cubicBezTo>
                  <a:cubicBezTo>
                    <a:pt x="281066" y="520397"/>
                    <a:pt x="298632" y="508451"/>
                    <a:pt x="290200" y="486669"/>
                  </a:cubicBezTo>
                  <a:cubicBezTo>
                    <a:pt x="281768" y="464886"/>
                    <a:pt x="266310" y="448022"/>
                    <a:pt x="241014" y="444509"/>
                  </a:cubicBezTo>
                  <a:cubicBezTo>
                    <a:pt x="214313" y="440996"/>
                    <a:pt x="188314" y="440996"/>
                    <a:pt x="167937" y="464183"/>
                  </a:cubicBezTo>
                  <a:cubicBezTo>
                    <a:pt x="146154" y="488777"/>
                    <a:pt x="146857" y="504235"/>
                    <a:pt x="170747" y="526720"/>
                  </a:cubicBezTo>
                  <a:cubicBezTo>
                    <a:pt x="179882" y="535152"/>
                    <a:pt x="197448" y="540071"/>
                    <a:pt x="189719" y="558340"/>
                  </a:cubicBezTo>
                  <a:cubicBezTo>
                    <a:pt x="181990" y="577312"/>
                    <a:pt x="169342" y="591365"/>
                    <a:pt x="146857" y="591365"/>
                  </a:cubicBezTo>
                  <a:cubicBezTo>
                    <a:pt x="103291" y="592068"/>
                    <a:pt x="59024" y="591365"/>
                    <a:pt x="15458" y="592068"/>
                  </a:cubicBezTo>
                  <a:cubicBezTo>
                    <a:pt x="2811" y="592068"/>
                    <a:pt x="0" y="587852"/>
                    <a:pt x="702" y="576610"/>
                  </a:cubicBezTo>
                  <a:cubicBezTo>
                    <a:pt x="1405" y="533747"/>
                    <a:pt x="1405" y="490885"/>
                    <a:pt x="702" y="448022"/>
                  </a:cubicBezTo>
                  <a:cubicBezTo>
                    <a:pt x="702" y="428347"/>
                    <a:pt x="11945" y="415699"/>
                    <a:pt x="26701" y="405862"/>
                  </a:cubicBezTo>
                  <a:cubicBezTo>
                    <a:pt x="36538" y="399538"/>
                    <a:pt x="45673" y="400241"/>
                    <a:pt x="55510" y="410078"/>
                  </a:cubicBezTo>
                  <a:cubicBezTo>
                    <a:pt x="93454" y="448022"/>
                    <a:pt x="101886" y="449427"/>
                    <a:pt x="127885" y="424834"/>
                  </a:cubicBezTo>
                  <a:cubicBezTo>
                    <a:pt x="154586" y="399538"/>
                    <a:pt x="157397" y="350352"/>
                    <a:pt x="132803" y="322948"/>
                  </a:cubicBezTo>
                  <a:cubicBezTo>
                    <a:pt x="106805" y="293436"/>
                    <a:pt x="89238" y="293436"/>
                    <a:pt x="63240" y="322245"/>
                  </a:cubicBezTo>
                  <a:cubicBezTo>
                    <a:pt x="55510" y="330677"/>
                    <a:pt x="50592" y="345433"/>
                    <a:pt x="33025" y="338406"/>
                  </a:cubicBezTo>
                  <a:cubicBezTo>
                    <a:pt x="15458" y="331380"/>
                    <a:pt x="2108" y="320137"/>
                    <a:pt x="1405" y="301165"/>
                  </a:cubicBezTo>
                  <a:cubicBezTo>
                    <a:pt x="0" y="254790"/>
                    <a:pt x="702" y="208414"/>
                    <a:pt x="0" y="161335"/>
                  </a:cubicBezTo>
                  <a:cubicBezTo>
                    <a:pt x="0" y="147985"/>
                    <a:pt x="8432" y="150093"/>
                    <a:pt x="16161" y="150093"/>
                  </a:cubicBezTo>
                  <a:cubicBezTo>
                    <a:pt x="54808" y="150093"/>
                    <a:pt x="92752" y="150093"/>
                    <a:pt x="131398" y="150093"/>
                  </a:cubicBezTo>
                  <a:cubicBezTo>
                    <a:pt x="140533" y="150093"/>
                    <a:pt x="149667" y="150795"/>
                    <a:pt x="158099" y="145877"/>
                  </a:cubicBezTo>
                  <a:cubicBezTo>
                    <a:pt x="179179" y="133931"/>
                    <a:pt x="180585" y="122689"/>
                    <a:pt x="163018" y="107230"/>
                  </a:cubicBezTo>
                  <a:cubicBezTo>
                    <a:pt x="129993" y="77718"/>
                    <a:pt x="129290" y="52422"/>
                    <a:pt x="160910" y="22208"/>
                  </a:cubicBezTo>
                  <a:cubicBezTo>
                    <a:pt x="196043" y="-11520"/>
                    <a:pt x="260688" y="-5899"/>
                    <a:pt x="289497" y="32748"/>
                  </a:cubicBezTo>
                  <a:cubicBezTo>
                    <a:pt x="309172" y="58746"/>
                    <a:pt x="306361" y="80529"/>
                    <a:pt x="283876" y="103014"/>
                  </a:cubicBezTo>
                  <a:cubicBezTo>
                    <a:pt x="276850" y="110041"/>
                    <a:pt x="257878" y="112149"/>
                    <a:pt x="267012" y="129013"/>
                  </a:cubicBezTo>
                  <a:cubicBezTo>
                    <a:pt x="274741" y="143769"/>
                    <a:pt x="287390" y="150795"/>
                    <a:pt x="304956" y="150795"/>
                  </a:cubicBezTo>
                  <a:cubicBezTo>
                    <a:pt x="343603" y="150093"/>
                    <a:pt x="381546" y="151498"/>
                    <a:pt x="420193" y="150093"/>
                  </a:cubicBezTo>
                  <a:cubicBezTo>
                    <a:pt x="437760" y="149390"/>
                    <a:pt x="444083" y="153606"/>
                    <a:pt x="443381" y="172578"/>
                  </a:cubicBezTo>
                  <a:cubicBezTo>
                    <a:pt x="441976" y="209819"/>
                    <a:pt x="442678" y="247763"/>
                    <a:pt x="442678" y="285004"/>
                  </a:cubicBezTo>
                  <a:cubicBezTo>
                    <a:pt x="442678" y="301165"/>
                    <a:pt x="439165" y="315219"/>
                    <a:pt x="427220" y="327164"/>
                  </a:cubicBezTo>
                  <a:cubicBezTo>
                    <a:pt x="408950" y="345433"/>
                    <a:pt x="397708" y="344731"/>
                    <a:pt x="380844" y="325056"/>
                  </a:cubicBezTo>
                  <a:cubicBezTo>
                    <a:pt x="369601" y="312408"/>
                    <a:pt x="359061" y="294841"/>
                    <a:pt x="338684" y="302571"/>
                  </a:cubicBezTo>
                  <a:cubicBezTo>
                    <a:pt x="316199" y="311003"/>
                    <a:pt x="299335" y="325759"/>
                    <a:pt x="295821" y="351054"/>
                  </a:cubicBezTo>
                  <a:cubicBezTo>
                    <a:pt x="291606" y="381269"/>
                    <a:pt x="293011" y="409376"/>
                    <a:pt x="320415" y="429753"/>
                  </a:cubicBezTo>
                  <a:cubicBezTo>
                    <a:pt x="342900" y="446617"/>
                    <a:pt x="355548" y="445211"/>
                    <a:pt x="374520" y="424834"/>
                  </a:cubicBezTo>
                  <a:cubicBezTo>
                    <a:pt x="384357" y="414294"/>
                    <a:pt x="389978" y="394620"/>
                    <a:pt x="410356" y="403754"/>
                  </a:cubicBezTo>
                  <a:cubicBezTo>
                    <a:pt x="430030" y="412186"/>
                    <a:pt x="441976" y="428347"/>
                    <a:pt x="442678" y="450130"/>
                  </a:cubicBezTo>
                  <a:cubicBezTo>
                    <a:pt x="443381" y="492290"/>
                    <a:pt x="442678" y="534450"/>
                    <a:pt x="443381" y="575907"/>
                  </a:cubicBezTo>
                  <a:cubicBezTo>
                    <a:pt x="443381" y="587852"/>
                    <a:pt x="439867" y="592068"/>
                    <a:pt x="427922" y="591365"/>
                  </a:cubicBezTo>
                  <a:cubicBezTo>
                    <a:pt x="406842" y="589960"/>
                    <a:pt x="385060" y="590663"/>
                    <a:pt x="363277" y="590663"/>
                  </a:cubicBezTo>
                  <a:cubicBezTo>
                    <a:pt x="363277" y="590663"/>
                    <a:pt x="363277" y="590663"/>
                    <a:pt x="363277" y="59066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9A1AD30-2D1F-4487-913F-EAF7635A1927}"/>
                </a:ext>
              </a:extLst>
            </p:cNvPr>
            <p:cNvSpPr/>
            <p:nvPr/>
          </p:nvSpPr>
          <p:spPr>
            <a:xfrm>
              <a:off x="10419971" y="-10881"/>
              <a:ext cx="1282731" cy="1026186"/>
            </a:xfrm>
            <a:custGeom>
              <a:avLst/>
              <a:gdLst>
                <a:gd name="connsiteX0" fmla="*/ 370108 w 737797"/>
                <a:gd name="connsiteY0" fmla="*/ 703 h 590237"/>
                <a:gd name="connsiteX1" fmla="*/ 567556 w 737797"/>
                <a:gd name="connsiteY1" fmla="*/ 0 h 590237"/>
                <a:gd name="connsiteX2" fmla="*/ 592150 w 737797"/>
                <a:gd name="connsiteY2" fmla="*/ 23891 h 590237"/>
                <a:gd name="connsiteX3" fmla="*/ 591447 w 737797"/>
                <a:gd name="connsiteY3" fmla="*/ 139128 h 590237"/>
                <a:gd name="connsiteX4" fmla="*/ 599176 w 737797"/>
                <a:gd name="connsiteY4" fmla="*/ 167234 h 590237"/>
                <a:gd name="connsiteX5" fmla="*/ 631499 w 737797"/>
                <a:gd name="connsiteY5" fmla="*/ 167937 h 590237"/>
                <a:gd name="connsiteX6" fmla="*/ 734791 w 737797"/>
                <a:gd name="connsiteY6" fmla="*/ 191125 h 590237"/>
                <a:gd name="connsiteX7" fmla="*/ 701063 w 737797"/>
                <a:gd name="connsiteY7" fmla="*/ 296524 h 590237"/>
                <a:gd name="connsiteX8" fmla="*/ 636418 w 737797"/>
                <a:gd name="connsiteY8" fmla="*/ 285282 h 590237"/>
                <a:gd name="connsiteX9" fmla="*/ 612527 w 737797"/>
                <a:gd name="connsiteY9" fmla="*/ 269121 h 590237"/>
                <a:gd name="connsiteX10" fmla="*/ 591447 w 737797"/>
                <a:gd name="connsiteY10" fmla="*/ 304254 h 590237"/>
                <a:gd name="connsiteX11" fmla="*/ 592150 w 737797"/>
                <a:gd name="connsiteY11" fmla="*/ 422301 h 590237"/>
                <a:gd name="connsiteX12" fmla="*/ 569665 w 737797"/>
                <a:gd name="connsiteY12" fmla="*/ 445489 h 590237"/>
                <a:gd name="connsiteX13" fmla="*/ 454428 w 737797"/>
                <a:gd name="connsiteY13" fmla="*/ 444787 h 590237"/>
                <a:gd name="connsiteX14" fmla="*/ 426321 w 737797"/>
                <a:gd name="connsiteY14" fmla="*/ 452516 h 590237"/>
                <a:gd name="connsiteX15" fmla="*/ 424916 w 737797"/>
                <a:gd name="connsiteY15" fmla="*/ 486244 h 590237"/>
                <a:gd name="connsiteX16" fmla="*/ 417889 w 737797"/>
                <a:gd name="connsiteY16" fmla="*/ 581806 h 590237"/>
                <a:gd name="connsiteX17" fmla="*/ 295626 w 737797"/>
                <a:gd name="connsiteY17" fmla="*/ 554402 h 590237"/>
                <a:gd name="connsiteX18" fmla="*/ 308274 w 737797"/>
                <a:gd name="connsiteY18" fmla="*/ 489757 h 590237"/>
                <a:gd name="connsiteX19" fmla="*/ 323029 w 737797"/>
                <a:gd name="connsiteY19" fmla="*/ 464461 h 590237"/>
                <a:gd name="connsiteX20" fmla="*/ 290004 w 737797"/>
                <a:gd name="connsiteY20" fmla="*/ 444787 h 590237"/>
                <a:gd name="connsiteX21" fmla="*/ 167038 w 737797"/>
                <a:gd name="connsiteY21" fmla="*/ 445489 h 590237"/>
                <a:gd name="connsiteX22" fmla="*/ 148769 w 737797"/>
                <a:gd name="connsiteY22" fmla="*/ 427220 h 590237"/>
                <a:gd name="connsiteX23" fmla="*/ 149471 w 737797"/>
                <a:gd name="connsiteY23" fmla="*/ 309172 h 590237"/>
                <a:gd name="connsiteX24" fmla="*/ 138229 w 737797"/>
                <a:gd name="connsiteY24" fmla="*/ 276850 h 590237"/>
                <a:gd name="connsiteX25" fmla="*/ 109420 w 737797"/>
                <a:gd name="connsiteY25" fmla="*/ 277552 h 590237"/>
                <a:gd name="connsiteX26" fmla="*/ 52504 w 737797"/>
                <a:gd name="connsiteY26" fmla="*/ 303551 h 590237"/>
                <a:gd name="connsiteX27" fmla="*/ 507 w 737797"/>
                <a:gd name="connsiteY27" fmla="*/ 233285 h 590237"/>
                <a:gd name="connsiteX28" fmla="*/ 37045 w 737797"/>
                <a:gd name="connsiteY28" fmla="*/ 150370 h 590237"/>
                <a:gd name="connsiteX29" fmla="*/ 103798 w 737797"/>
                <a:gd name="connsiteY29" fmla="*/ 161613 h 590237"/>
                <a:gd name="connsiteX30" fmla="*/ 125581 w 737797"/>
                <a:gd name="connsiteY30" fmla="*/ 177774 h 590237"/>
                <a:gd name="connsiteX31" fmla="*/ 148769 w 737797"/>
                <a:gd name="connsiteY31" fmla="*/ 144046 h 590237"/>
                <a:gd name="connsiteX32" fmla="*/ 148066 w 737797"/>
                <a:gd name="connsiteY32" fmla="*/ 23891 h 590237"/>
                <a:gd name="connsiteX33" fmla="*/ 170551 w 737797"/>
                <a:gd name="connsiteY33" fmla="*/ 1405 h 590237"/>
                <a:gd name="connsiteX34" fmla="*/ 370108 w 737797"/>
                <a:gd name="connsiteY34" fmla="*/ 70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37797" h="590237">
                  <a:moveTo>
                    <a:pt x="370108" y="703"/>
                  </a:moveTo>
                  <a:cubicBezTo>
                    <a:pt x="436159" y="703"/>
                    <a:pt x="501506" y="1405"/>
                    <a:pt x="567556" y="0"/>
                  </a:cubicBezTo>
                  <a:cubicBezTo>
                    <a:pt x="585826" y="0"/>
                    <a:pt x="592853" y="3513"/>
                    <a:pt x="592150" y="23891"/>
                  </a:cubicBezTo>
                  <a:cubicBezTo>
                    <a:pt x="590745" y="61835"/>
                    <a:pt x="591447" y="100481"/>
                    <a:pt x="591447" y="139128"/>
                  </a:cubicBezTo>
                  <a:cubicBezTo>
                    <a:pt x="591447" y="149668"/>
                    <a:pt x="592150" y="159505"/>
                    <a:pt x="599176" y="167234"/>
                  </a:cubicBezTo>
                  <a:cubicBezTo>
                    <a:pt x="609716" y="178477"/>
                    <a:pt x="617446" y="183396"/>
                    <a:pt x="631499" y="167937"/>
                  </a:cubicBezTo>
                  <a:cubicBezTo>
                    <a:pt x="666632" y="125777"/>
                    <a:pt x="717224" y="137722"/>
                    <a:pt x="734791" y="191125"/>
                  </a:cubicBezTo>
                  <a:cubicBezTo>
                    <a:pt x="748844" y="233987"/>
                    <a:pt x="735493" y="274742"/>
                    <a:pt x="701063" y="296524"/>
                  </a:cubicBezTo>
                  <a:cubicBezTo>
                    <a:pt x="675767" y="312685"/>
                    <a:pt x="658903" y="309172"/>
                    <a:pt x="636418" y="285282"/>
                  </a:cubicBezTo>
                  <a:cubicBezTo>
                    <a:pt x="629391" y="278255"/>
                    <a:pt x="626580" y="262094"/>
                    <a:pt x="612527" y="269121"/>
                  </a:cubicBezTo>
                  <a:cubicBezTo>
                    <a:pt x="598474" y="275444"/>
                    <a:pt x="591447" y="287390"/>
                    <a:pt x="591447" y="304254"/>
                  </a:cubicBezTo>
                  <a:cubicBezTo>
                    <a:pt x="592150" y="343603"/>
                    <a:pt x="590745" y="382952"/>
                    <a:pt x="592150" y="422301"/>
                  </a:cubicBezTo>
                  <a:cubicBezTo>
                    <a:pt x="592853" y="439868"/>
                    <a:pt x="588636" y="446192"/>
                    <a:pt x="569665" y="445489"/>
                  </a:cubicBezTo>
                  <a:cubicBezTo>
                    <a:pt x="531721" y="444084"/>
                    <a:pt x="493074" y="444787"/>
                    <a:pt x="454428" y="444787"/>
                  </a:cubicBezTo>
                  <a:cubicBezTo>
                    <a:pt x="444590" y="444787"/>
                    <a:pt x="434753" y="444787"/>
                    <a:pt x="426321" y="452516"/>
                  </a:cubicBezTo>
                  <a:cubicBezTo>
                    <a:pt x="414376" y="463758"/>
                    <a:pt x="406647" y="471488"/>
                    <a:pt x="424916" y="486244"/>
                  </a:cubicBezTo>
                  <a:cubicBezTo>
                    <a:pt x="462860" y="516458"/>
                    <a:pt x="458643" y="553700"/>
                    <a:pt x="417889" y="581806"/>
                  </a:cubicBezTo>
                  <a:cubicBezTo>
                    <a:pt x="379243" y="607804"/>
                    <a:pt x="320219" y="594454"/>
                    <a:pt x="295626" y="554402"/>
                  </a:cubicBezTo>
                  <a:cubicBezTo>
                    <a:pt x="280167" y="529106"/>
                    <a:pt x="283680" y="513648"/>
                    <a:pt x="308274" y="489757"/>
                  </a:cubicBezTo>
                  <a:cubicBezTo>
                    <a:pt x="315300" y="482730"/>
                    <a:pt x="330759" y="479217"/>
                    <a:pt x="323029" y="464461"/>
                  </a:cubicBezTo>
                  <a:cubicBezTo>
                    <a:pt x="316003" y="452516"/>
                    <a:pt x="306166" y="444084"/>
                    <a:pt x="290004" y="444787"/>
                  </a:cubicBezTo>
                  <a:cubicBezTo>
                    <a:pt x="249250" y="445489"/>
                    <a:pt x="207793" y="444787"/>
                    <a:pt x="167038" y="445489"/>
                  </a:cubicBezTo>
                  <a:cubicBezTo>
                    <a:pt x="152985" y="445489"/>
                    <a:pt x="148066" y="442678"/>
                    <a:pt x="148769" y="427220"/>
                  </a:cubicBezTo>
                  <a:cubicBezTo>
                    <a:pt x="149471" y="387871"/>
                    <a:pt x="148769" y="348522"/>
                    <a:pt x="149471" y="309172"/>
                  </a:cubicBezTo>
                  <a:cubicBezTo>
                    <a:pt x="149471" y="296524"/>
                    <a:pt x="148066" y="285984"/>
                    <a:pt x="138229" y="276850"/>
                  </a:cubicBezTo>
                  <a:cubicBezTo>
                    <a:pt x="127689" y="266310"/>
                    <a:pt x="119960" y="264202"/>
                    <a:pt x="109420" y="277552"/>
                  </a:cubicBezTo>
                  <a:cubicBezTo>
                    <a:pt x="95367" y="295822"/>
                    <a:pt x="79908" y="313388"/>
                    <a:pt x="52504" y="303551"/>
                  </a:cubicBezTo>
                  <a:cubicBezTo>
                    <a:pt x="21587" y="292308"/>
                    <a:pt x="3317" y="266310"/>
                    <a:pt x="507" y="233285"/>
                  </a:cubicBezTo>
                  <a:cubicBezTo>
                    <a:pt x="-2304" y="198854"/>
                    <a:pt x="6128" y="170045"/>
                    <a:pt x="37045" y="150370"/>
                  </a:cubicBezTo>
                  <a:cubicBezTo>
                    <a:pt x="63044" y="133506"/>
                    <a:pt x="81313" y="137019"/>
                    <a:pt x="103798" y="161613"/>
                  </a:cubicBezTo>
                  <a:cubicBezTo>
                    <a:pt x="110122" y="167937"/>
                    <a:pt x="112933" y="183396"/>
                    <a:pt x="125581" y="177774"/>
                  </a:cubicBezTo>
                  <a:cubicBezTo>
                    <a:pt x="138931" y="172153"/>
                    <a:pt x="148769" y="160910"/>
                    <a:pt x="148769" y="144046"/>
                  </a:cubicBezTo>
                  <a:cubicBezTo>
                    <a:pt x="148769" y="103995"/>
                    <a:pt x="149471" y="63943"/>
                    <a:pt x="148066" y="23891"/>
                  </a:cubicBezTo>
                  <a:cubicBezTo>
                    <a:pt x="147363" y="6324"/>
                    <a:pt x="152282" y="703"/>
                    <a:pt x="170551" y="1405"/>
                  </a:cubicBezTo>
                  <a:cubicBezTo>
                    <a:pt x="237304" y="1405"/>
                    <a:pt x="303355" y="703"/>
                    <a:pt x="370108" y="70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154920C-D557-4421-81D8-1B81EE71456A}"/>
                </a:ext>
              </a:extLst>
            </p:cNvPr>
            <p:cNvSpPr/>
            <p:nvPr/>
          </p:nvSpPr>
          <p:spPr>
            <a:xfrm>
              <a:off x="9667889" y="478832"/>
              <a:ext cx="1282731" cy="1026186"/>
            </a:xfrm>
            <a:custGeom>
              <a:avLst/>
              <a:gdLst>
                <a:gd name="connsiteX0" fmla="*/ 510179 w 737797"/>
                <a:gd name="connsiteY0" fmla="*/ 592182 h 590237"/>
                <a:gd name="connsiteX1" fmla="*/ 449750 w 737797"/>
                <a:gd name="connsiteY1" fmla="*/ 592182 h 590237"/>
                <a:gd name="connsiteX2" fmla="*/ 408293 w 737797"/>
                <a:gd name="connsiteY2" fmla="*/ 569697 h 590237"/>
                <a:gd name="connsiteX3" fmla="*/ 412509 w 737797"/>
                <a:gd name="connsiteY3" fmla="*/ 532456 h 590237"/>
                <a:gd name="connsiteX4" fmla="*/ 438507 w 737797"/>
                <a:gd name="connsiteY4" fmla="*/ 486783 h 590237"/>
                <a:gd name="connsiteX5" fmla="*/ 378781 w 737797"/>
                <a:gd name="connsiteY5" fmla="*/ 443218 h 590237"/>
                <a:gd name="connsiteX6" fmla="*/ 314838 w 737797"/>
                <a:gd name="connsiteY6" fmla="*/ 465703 h 590237"/>
                <a:gd name="connsiteX7" fmla="*/ 319757 w 737797"/>
                <a:gd name="connsiteY7" fmla="*/ 526132 h 590237"/>
                <a:gd name="connsiteX8" fmla="*/ 338729 w 737797"/>
                <a:gd name="connsiteY8" fmla="*/ 558455 h 590237"/>
                <a:gd name="connsiteX9" fmla="*/ 298677 w 737797"/>
                <a:gd name="connsiteY9" fmla="*/ 591480 h 590237"/>
                <a:gd name="connsiteX10" fmla="*/ 161658 w 737797"/>
                <a:gd name="connsiteY10" fmla="*/ 592182 h 590237"/>
                <a:gd name="connsiteX11" fmla="*/ 149712 w 737797"/>
                <a:gd name="connsiteY11" fmla="*/ 573913 h 590237"/>
                <a:gd name="connsiteX12" fmla="*/ 149712 w 737797"/>
                <a:gd name="connsiteY12" fmla="*/ 458676 h 590237"/>
                <a:gd name="connsiteX13" fmla="*/ 141983 w 737797"/>
                <a:gd name="connsiteY13" fmla="*/ 427759 h 590237"/>
                <a:gd name="connsiteX14" fmla="*/ 108255 w 737797"/>
                <a:gd name="connsiteY14" fmla="*/ 426354 h 590237"/>
                <a:gd name="connsiteX15" fmla="*/ 55555 w 737797"/>
                <a:gd name="connsiteY15" fmla="*/ 450947 h 590237"/>
                <a:gd name="connsiteX16" fmla="*/ 4261 w 737797"/>
                <a:gd name="connsiteY16" fmla="*/ 398950 h 590237"/>
                <a:gd name="connsiteX17" fmla="*/ 35178 w 737797"/>
                <a:gd name="connsiteY17" fmla="*/ 299172 h 590237"/>
                <a:gd name="connsiteX18" fmla="*/ 102634 w 737797"/>
                <a:gd name="connsiteY18" fmla="*/ 306901 h 590237"/>
                <a:gd name="connsiteX19" fmla="*/ 128632 w 737797"/>
                <a:gd name="connsiteY19" fmla="*/ 324468 h 590237"/>
                <a:gd name="connsiteX20" fmla="*/ 149712 w 737797"/>
                <a:gd name="connsiteY20" fmla="*/ 289334 h 590237"/>
                <a:gd name="connsiteX21" fmla="*/ 149010 w 737797"/>
                <a:gd name="connsiteY21" fmla="*/ 174097 h 590237"/>
                <a:gd name="connsiteX22" fmla="*/ 174305 w 737797"/>
                <a:gd name="connsiteY22" fmla="*/ 148802 h 590237"/>
                <a:gd name="connsiteX23" fmla="*/ 286732 w 737797"/>
                <a:gd name="connsiteY23" fmla="*/ 149504 h 590237"/>
                <a:gd name="connsiteX24" fmla="*/ 310622 w 737797"/>
                <a:gd name="connsiteY24" fmla="*/ 144586 h 590237"/>
                <a:gd name="connsiteX25" fmla="*/ 314136 w 737797"/>
                <a:gd name="connsiteY25" fmla="*/ 108047 h 590237"/>
                <a:gd name="connsiteX26" fmla="*/ 311325 w 737797"/>
                <a:gd name="connsiteY26" fmla="*/ 23025 h 590237"/>
                <a:gd name="connsiteX27" fmla="*/ 439913 w 737797"/>
                <a:gd name="connsiteY27" fmla="*/ 32862 h 590237"/>
                <a:gd name="connsiteX28" fmla="*/ 433589 w 737797"/>
                <a:gd name="connsiteY28" fmla="*/ 104534 h 590237"/>
                <a:gd name="connsiteX29" fmla="*/ 416724 w 737797"/>
                <a:gd name="connsiteY29" fmla="*/ 128424 h 590237"/>
                <a:gd name="connsiteX30" fmla="*/ 451858 w 737797"/>
                <a:gd name="connsiteY30" fmla="*/ 149504 h 590237"/>
                <a:gd name="connsiteX31" fmla="*/ 572013 w 737797"/>
                <a:gd name="connsiteY31" fmla="*/ 148802 h 590237"/>
                <a:gd name="connsiteX32" fmla="*/ 590985 w 737797"/>
                <a:gd name="connsiteY32" fmla="*/ 168476 h 590237"/>
                <a:gd name="connsiteX33" fmla="*/ 590283 w 737797"/>
                <a:gd name="connsiteY33" fmla="*/ 283713 h 590237"/>
                <a:gd name="connsiteX34" fmla="*/ 597309 w 737797"/>
                <a:gd name="connsiteY34" fmla="*/ 312522 h 590237"/>
                <a:gd name="connsiteX35" fmla="*/ 633145 w 737797"/>
                <a:gd name="connsiteY35" fmla="*/ 314630 h 590237"/>
                <a:gd name="connsiteX36" fmla="*/ 719573 w 737797"/>
                <a:gd name="connsiteY36" fmla="*/ 312522 h 590237"/>
                <a:gd name="connsiteX37" fmla="*/ 694980 w 737797"/>
                <a:gd name="connsiteY37" fmla="*/ 448136 h 590237"/>
                <a:gd name="connsiteX38" fmla="*/ 636659 w 737797"/>
                <a:gd name="connsiteY38" fmla="*/ 433380 h 590237"/>
                <a:gd name="connsiteX39" fmla="*/ 612768 w 737797"/>
                <a:gd name="connsiteY39" fmla="*/ 417219 h 590237"/>
                <a:gd name="connsiteX40" fmla="*/ 590283 w 737797"/>
                <a:gd name="connsiteY40" fmla="*/ 451650 h 590237"/>
                <a:gd name="connsiteX41" fmla="*/ 590985 w 737797"/>
                <a:gd name="connsiteY41" fmla="*/ 569697 h 590237"/>
                <a:gd name="connsiteX42" fmla="*/ 567797 w 737797"/>
                <a:gd name="connsiteY42" fmla="*/ 593588 h 590237"/>
                <a:gd name="connsiteX43" fmla="*/ 510179 w 737797"/>
                <a:gd name="connsiteY43" fmla="*/ 592182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737797" h="590237">
                  <a:moveTo>
                    <a:pt x="510179" y="592182"/>
                  </a:moveTo>
                  <a:cubicBezTo>
                    <a:pt x="489802" y="592182"/>
                    <a:pt x="470127" y="592182"/>
                    <a:pt x="449750" y="592182"/>
                  </a:cubicBezTo>
                  <a:cubicBezTo>
                    <a:pt x="431481" y="592182"/>
                    <a:pt x="418833" y="583751"/>
                    <a:pt x="408293" y="569697"/>
                  </a:cubicBezTo>
                  <a:cubicBezTo>
                    <a:pt x="397753" y="555644"/>
                    <a:pt x="397753" y="543699"/>
                    <a:pt x="412509" y="532456"/>
                  </a:cubicBezTo>
                  <a:cubicBezTo>
                    <a:pt x="427264" y="521213"/>
                    <a:pt x="445534" y="509971"/>
                    <a:pt x="438507" y="486783"/>
                  </a:cubicBezTo>
                  <a:cubicBezTo>
                    <a:pt x="430778" y="460785"/>
                    <a:pt x="407590" y="445326"/>
                    <a:pt x="378781" y="443218"/>
                  </a:cubicBezTo>
                  <a:cubicBezTo>
                    <a:pt x="354188" y="441813"/>
                    <a:pt x="331702" y="444623"/>
                    <a:pt x="314838" y="465703"/>
                  </a:cubicBezTo>
                  <a:cubicBezTo>
                    <a:pt x="294461" y="490296"/>
                    <a:pt x="295164" y="504349"/>
                    <a:pt x="319757" y="526132"/>
                  </a:cubicBezTo>
                  <a:cubicBezTo>
                    <a:pt x="329594" y="534564"/>
                    <a:pt x="345053" y="540186"/>
                    <a:pt x="338729" y="558455"/>
                  </a:cubicBezTo>
                  <a:cubicBezTo>
                    <a:pt x="331702" y="576724"/>
                    <a:pt x="317649" y="590777"/>
                    <a:pt x="298677" y="591480"/>
                  </a:cubicBezTo>
                  <a:cubicBezTo>
                    <a:pt x="253004" y="593588"/>
                    <a:pt x="207331" y="591480"/>
                    <a:pt x="161658" y="592182"/>
                  </a:cubicBezTo>
                  <a:cubicBezTo>
                    <a:pt x="146199" y="592182"/>
                    <a:pt x="149712" y="581642"/>
                    <a:pt x="149712" y="573913"/>
                  </a:cubicBezTo>
                  <a:cubicBezTo>
                    <a:pt x="149712" y="535267"/>
                    <a:pt x="149712" y="497323"/>
                    <a:pt x="149712" y="458676"/>
                  </a:cubicBezTo>
                  <a:cubicBezTo>
                    <a:pt x="149712" y="447434"/>
                    <a:pt x="149712" y="436894"/>
                    <a:pt x="141983" y="427759"/>
                  </a:cubicBezTo>
                  <a:cubicBezTo>
                    <a:pt x="131443" y="415111"/>
                    <a:pt x="121606" y="407382"/>
                    <a:pt x="108255" y="426354"/>
                  </a:cubicBezTo>
                  <a:cubicBezTo>
                    <a:pt x="95607" y="443920"/>
                    <a:pt x="80149" y="459379"/>
                    <a:pt x="55555" y="450947"/>
                  </a:cubicBezTo>
                  <a:cubicBezTo>
                    <a:pt x="30259" y="442515"/>
                    <a:pt x="11288" y="426354"/>
                    <a:pt x="4261" y="398950"/>
                  </a:cubicBezTo>
                  <a:cubicBezTo>
                    <a:pt x="-6982" y="356087"/>
                    <a:pt x="4261" y="320954"/>
                    <a:pt x="35178" y="299172"/>
                  </a:cubicBezTo>
                  <a:cubicBezTo>
                    <a:pt x="61177" y="280902"/>
                    <a:pt x="80149" y="283713"/>
                    <a:pt x="102634" y="306901"/>
                  </a:cubicBezTo>
                  <a:cubicBezTo>
                    <a:pt x="109661" y="313928"/>
                    <a:pt x="111769" y="331494"/>
                    <a:pt x="128632" y="324468"/>
                  </a:cubicBezTo>
                  <a:cubicBezTo>
                    <a:pt x="143388" y="317441"/>
                    <a:pt x="149712" y="304793"/>
                    <a:pt x="149712" y="289334"/>
                  </a:cubicBezTo>
                  <a:cubicBezTo>
                    <a:pt x="149712" y="250688"/>
                    <a:pt x="151118" y="212744"/>
                    <a:pt x="149010" y="174097"/>
                  </a:cubicBezTo>
                  <a:cubicBezTo>
                    <a:pt x="148307" y="153720"/>
                    <a:pt x="153225" y="147396"/>
                    <a:pt x="174305" y="148802"/>
                  </a:cubicBezTo>
                  <a:cubicBezTo>
                    <a:pt x="211547" y="150910"/>
                    <a:pt x="249491" y="149504"/>
                    <a:pt x="286732" y="149504"/>
                  </a:cubicBezTo>
                  <a:cubicBezTo>
                    <a:pt x="295164" y="149504"/>
                    <a:pt x="302893" y="149504"/>
                    <a:pt x="310622" y="144586"/>
                  </a:cubicBezTo>
                  <a:cubicBezTo>
                    <a:pt x="330297" y="132640"/>
                    <a:pt x="331000" y="122803"/>
                    <a:pt x="314136" y="108047"/>
                  </a:cubicBezTo>
                  <a:cubicBezTo>
                    <a:pt x="281110" y="79941"/>
                    <a:pt x="280408" y="52537"/>
                    <a:pt x="311325" y="23025"/>
                  </a:cubicBezTo>
                  <a:cubicBezTo>
                    <a:pt x="346458" y="-11406"/>
                    <a:pt x="409698" y="-6487"/>
                    <a:pt x="439913" y="32862"/>
                  </a:cubicBezTo>
                  <a:cubicBezTo>
                    <a:pt x="460993" y="59563"/>
                    <a:pt x="458884" y="81346"/>
                    <a:pt x="433589" y="104534"/>
                  </a:cubicBezTo>
                  <a:cubicBezTo>
                    <a:pt x="426562" y="111560"/>
                    <a:pt x="410401" y="114371"/>
                    <a:pt x="416724" y="128424"/>
                  </a:cubicBezTo>
                  <a:cubicBezTo>
                    <a:pt x="423049" y="141775"/>
                    <a:pt x="434994" y="149504"/>
                    <a:pt x="451858" y="149504"/>
                  </a:cubicBezTo>
                  <a:cubicBezTo>
                    <a:pt x="491910" y="148802"/>
                    <a:pt x="531962" y="150207"/>
                    <a:pt x="572013" y="148802"/>
                  </a:cubicBezTo>
                  <a:cubicBezTo>
                    <a:pt x="588175" y="148099"/>
                    <a:pt x="591688" y="153720"/>
                    <a:pt x="590985" y="168476"/>
                  </a:cubicBezTo>
                  <a:cubicBezTo>
                    <a:pt x="589580" y="207123"/>
                    <a:pt x="590985" y="245067"/>
                    <a:pt x="590283" y="283713"/>
                  </a:cubicBezTo>
                  <a:cubicBezTo>
                    <a:pt x="590283" y="294253"/>
                    <a:pt x="590985" y="304090"/>
                    <a:pt x="597309" y="312522"/>
                  </a:cubicBezTo>
                  <a:cubicBezTo>
                    <a:pt x="607849" y="325873"/>
                    <a:pt x="617687" y="333602"/>
                    <a:pt x="633145" y="314630"/>
                  </a:cubicBezTo>
                  <a:cubicBezTo>
                    <a:pt x="661954" y="278794"/>
                    <a:pt x="687953" y="279497"/>
                    <a:pt x="719573" y="312522"/>
                  </a:cubicBezTo>
                  <a:cubicBezTo>
                    <a:pt x="756112" y="351872"/>
                    <a:pt x="742761" y="424948"/>
                    <a:pt x="694980" y="448136"/>
                  </a:cubicBezTo>
                  <a:cubicBezTo>
                    <a:pt x="671089" y="459379"/>
                    <a:pt x="653522" y="450947"/>
                    <a:pt x="636659" y="433380"/>
                  </a:cubicBezTo>
                  <a:cubicBezTo>
                    <a:pt x="630334" y="426354"/>
                    <a:pt x="627524" y="410895"/>
                    <a:pt x="612768" y="417219"/>
                  </a:cubicBezTo>
                  <a:cubicBezTo>
                    <a:pt x="598012" y="423543"/>
                    <a:pt x="590283" y="435488"/>
                    <a:pt x="590283" y="451650"/>
                  </a:cubicBezTo>
                  <a:cubicBezTo>
                    <a:pt x="590283" y="490999"/>
                    <a:pt x="588877" y="530348"/>
                    <a:pt x="590985" y="569697"/>
                  </a:cubicBezTo>
                  <a:cubicBezTo>
                    <a:pt x="591688" y="587967"/>
                    <a:pt x="587472" y="595696"/>
                    <a:pt x="567797" y="593588"/>
                  </a:cubicBezTo>
                  <a:cubicBezTo>
                    <a:pt x="548826" y="590777"/>
                    <a:pt x="529151" y="592182"/>
                    <a:pt x="510179" y="59218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54E6721E-7884-4EC8-BEF6-1F86DC946C2C}"/>
                </a:ext>
              </a:extLst>
            </p:cNvPr>
            <p:cNvSpPr/>
            <p:nvPr/>
          </p:nvSpPr>
          <p:spPr>
            <a:xfrm>
              <a:off x="9662880" y="2272726"/>
              <a:ext cx="1282731" cy="1026186"/>
            </a:xfrm>
            <a:custGeom>
              <a:avLst/>
              <a:gdLst>
                <a:gd name="connsiteX0" fmla="*/ 230901 w 737797"/>
                <a:gd name="connsiteY0" fmla="*/ 1565 h 590237"/>
                <a:gd name="connsiteX1" fmla="*/ 291330 w 737797"/>
                <a:gd name="connsiteY1" fmla="*/ 1565 h 590237"/>
                <a:gd name="connsiteX2" fmla="*/ 336300 w 737797"/>
                <a:gd name="connsiteY2" fmla="*/ 31077 h 590237"/>
                <a:gd name="connsiteX3" fmla="*/ 317328 w 737797"/>
                <a:gd name="connsiteY3" fmla="*/ 68318 h 590237"/>
                <a:gd name="connsiteX4" fmla="*/ 313815 w 737797"/>
                <a:gd name="connsiteY4" fmla="*/ 126639 h 590237"/>
                <a:gd name="connsiteX5" fmla="*/ 417107 w 737797"/>
                <a:gd name="connsiteY5" fmla="*/ 135071 h 590237"/>
                <a:gd name="connsiteX6" fmla="*/ 417809 w 737797"/>
                <a:gd name="connsiteY6" fmla="*/ 64102 h 590237"/>
                <a:gd name="connsiteX7" fmla="*/ 401648 w 737797"/>
                <a:gd name="connsiteY7" fmla="*/ 36698 h 590237"/>
                <a:gd name="connsiteX8" fmla="*/ 437484 w 737797"/>
                <a:gd name="connsiteY8" fmla="*/ 3673 h 590237"/>
                <a:gd name="connsiteX9" fmla="*/ 579422 w 737797"/>
                <a:gd name="connsiteY9" fmla="*/ 2268 h 590237"/>
                <a:gd name="connsiteX10" fmla="*/ 589962 w 737797"/>
                <a:gd name="connsiteY10" fmla="*/ 19132 h 590237"/>
                <a:gd name="connsiteX11" fmla="*/ 589962 w 737797"/>
                <a:gd name="connsiteY11" fmla="*/ 134369 h 590237"/>
                <a:gd name="connsiteX12" fmla="*/ 599799 w 737797"/>
                <a:gd name="connsiteY12" fmla="*/ 167394 h 590237"/>
                <a:gd name="connsiteX13" fmla="*/ 632122 w 737797"/>
                <a:gd name="connsiteY13" fmla="*/ 167394 h 590237"/>
                <a:gd name="connsiteX14" fmla="*/ 729089 w 737797"/>
                <a:gd name="connsiteY14" fmla="*/ 176528 h 590237"/>
                <a:gd name="connsiteX15" fmla="*/ 708009 w 737797"/>
                <a:gd name="connsiteY15" fmla="*/ 292468 h 590237"/>
                <a:gd name="connsiteX16" fmla="*/ 638446 w 737797"/>
                <a:gd name="connsiteY16" fmla="*/ 286144 h 590237"/>
                <a:gd name="connsiteX17" fmla="*/ 612447 w 737797"/>
                <a:gd name="connsiteY17" fmla="*/ 269280 h 590237"/>
                <a:gd name="connsiteX18" fmla="*/ 591367 w 737797"/>
                <a:gd name="connsiteY18" fmla="*/ 305116 h 590237"/>
                <a:gd name="connsiteX19" fmla="*/ 592070 w 737797"/>
                <a:gd name="connsiteY19" fmla="*/ 420353 h 590237"/>
                <a:gd name="connsiteX20" fmla="*/ 568882 w 737797"/>
                <a:gd name="connsiteY20" fmla="*/ 444243 h 590237"/>
                <a:gd name="connsiteX21" fmla="*/ 459267 w 737797"/>
                <a:gd name="connsiteY21" fmla="*/ 443541 h 590237"/>
                <a:gd name="connsiteX22" fmla="*/ 428349 w 737797"/>
                <a:gd name="connsiteY22" fmla="*/ 451270 h 590237"/>
                <a:gd name="connsiteX23" fmla="*/ 426944 w 737797"/>
                <a:gd name="connsiteY23" fmla="*/ 484998 h 590237"/>
                <a:gd name="connsiteX24" fmla="*/ 425539 w 737797"/>
                <a:gd name="connsiteY24" fmla="*/ 574939 h 590237"/>
                <a:gd name="connsiteX25" fmla="*/ 302573 w 737797"/>
                <a:gd name="connsiteY25" fmla="*/ 561588 h 590237"/>
                <a:gd name="connsiteX26" fmla="*/ 308194 w 737797"/>
                <a:gd name="connsiteY26" fmla="*/ 489214 h 590237"/>
                <a:gd name="connsiteX27" fmla="*/ 325760 w 737797"/>
                <a:gd name="connsiteY27" fmla="*/ 465323 h 590237"/>
                <a:gd name="connsiteX28" fmla="*/ 288519 w 737797"/>
                <a:gd name="connsiteY28" fmla="*/ 442838 h 590237"/>
                <a:gd name="connsiteX29" fmla="*/ 173282 w 737797"/>
                <a:gd name="connsiteY29" fmla="*/ 443541 h 590237"/>
                <a:gd name="connsiteX30" fmla="*/ 150094 w 737797"/>
                <a:gd name="connsiteY30" fmla="*/ 418947 h 590237"/>
                <a:gd name="connsiteX31" fmla="*/ 150797 w 737797"/>
                <a:gd name="connsiteY31" fmla="*/ 309332 h 590237"/>
                <a:gd name="connsiteX32" fmla="*/ 143770 w 737797"/>
                <a:gd name="connsiteY32" fmla="*/ 280523 h 590237"/>
                <a:gd name="connsiteX33" fmla="*/ 107935 w 737797"/>
                <a:gd name="connsiteY33" fmla="*/ 278415 h 590237"/>
                <a:gd name="connsiteX34" fmla="*/ 10967 w 737797"/>
                <a:gd name="connsiteY34" fmla="*/ 267172 h 590237"/>
                <a:gd name="connsiteX35" fmla="*/ 32047 w 737797"/>
                <a:gd name="connsiteY35" fmla="*/ 153341 h 590237"/>
                <a:gd name="connsiteX36" fmla="*/ 103718 w 737797"/>
                <a:gd name="connsiteY36" fmla="*/ 159664 h 590237"/>
                <a:gd name="connsiteX37" fmla="*/ 127609 w 737797"/>
                <a:gd name="connsiteY37" fmla="*/ 176528 h 590237"/>
                <a:gd name="connsiteX38" fmla="*/ 149391 w 737797"/>
                <a:gd name="connsiteY38" fmla="*/ 141395 h 590237"/>
                <a:gd name="connsiteX39" fmla="*/ 148689 w 737797"/>
                <a:gd name="connsiteY39" fmla="*/ 34590 h 590237"/>
                <a:gd name="connsiteX40" fmla="*/ 181714 w 737797"/>
                <a:gd name="connsiteY40" fmla="*/ 862 h 590237"/>
                <a:gd name="connsiteX41" fmla="*/ 230901 w 737797"/>
                <a:gd name="connsiteY41" fmla="*/ 156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37797" h="590237">
                  <a:moveTo>
                    <a:pt x="230901" y="1565"/>
                  </a:moveTo>
                  <a:cubicBezTo>
                    <a:pt x="251278" y="1565"/>
                    <a:pt x="270953" y="2268"/>
                    <a:pt x="291330" y="1565"/>
                  </a:cubicBezTo>
                  <a:cubicBezTo>
                    <a:pt x="313113" y="862"/>
                    <a:pt x="327868" y="12808"/>
                    <a:pt x="336300" y="31077"/>
                  </a:cubicBezTo>
                  <a:cubicBezTo>
                    <a:pt x="346137" y="50751"/>
                    <a:pt x="327868" y="57778"/>
                    <a:pt x="317328" y="68318"/>
                  </a:cubicBezTo>
                  <a:cubicBezTo>
                    <a:pt x="294843" y="89398"/>
                    <a:pt x="293438" y="102749"/>
                    <a:pt x="313815" y="126639"/>
                  </a:cubicBezTo>
                  <a:cubicBezTo>
                    <a:pt x="338408" y="155449"/>
                    <a:pt x="389703" y="159664"/>
                    <a:pt x="417107" y="135071"/>
                  </a:cubicBezTo>
                  <a:cubicBezTo>
                    <a:pt x="448024" y="108370"/>
                    <a:pt x="448024" y="90803"/>
                    <a:pt x="417809" y="64102"/>
                  </a:cubicBezTo>
                  <a:cubicBezTo>
                    <a:pt x="410080" y="57076"/>
                    <a:pt x="396027" y="52157"/>
                    <a:pt x="401648" y="36698"/>
                  </a:cubicBezTo>
                  <a:cubicBezTo>
                    <a:pt x="407972" y="19132"/>
                    <a:pt x="419215" y="4376"/>
                    <a:pt x="437484" y="3673"/>
                  </a:cubicBezTo>
                  <a:cubicBezTo>
                    <a:pt x="484562" y="1565"/>
                    <a:pt x="532343" y="2970"/>
                    <a:pt x="579422" y="2268"/>
                  </a:cubicBezTo>
                  <a:cubicBezTo>
                    <a:pt x="593475" y="2268"/>
                    <a:pt x="589962" y="12105"/>
                    <a:pt x="589962" y="19132"/>
                  </a:cubicBezTo>
                  <a:cubicBezTo>
                    <a:pt x="589962" y="57778"/>
                    <a:pt x="589962" y="95722"/>
                    <a:pt x="589962" y="134369"/>
                  </a:cubicBezTo>
                  <a:cubicBezTo>
                    <a:pt x="589962" y="146314"/>
                    <a:pt x="591367" y="157556"/>
                    <a:pt x="599799" y="167394"/>
                  </a:cubicBezTo>
                  <a:cubicBezTo>
                    <a:pt x="611042" y="180042"/>
                    <a:pt x="619474" y="182852"/>
                    <a:pt x="632122" y="167394"/>
                  </a:cubicBezTo>
                  <a:cubicBezTo>
                    <a:pt x="665147" y="128747"/>
                    <a:pt x="700983" y="132261"/>
                    <a:pt x="729089" y="176528"/>
                  </a:cubicBezTo>
                  <a:cubicBezTo>
                    <a:pt x="750872" y="210959"/>
                    <a:pt x="740332" y="268577"/>
                    <a:pt x="708009" y="292468"/>
                  </a:cubicBezTo>
                  <a:cubicBezTo>
                    <a:pt x="681308" y="312142"/>
                    <a:pt x="661634" y="309332"/>
                    <a:pt x="638446" y="286144"/>
                  </a:cubicBezTo>
                  <a:cubicBezTo>
                    <a:pt x="631419" y="279117"/>
                    <a:pt x="628608" y="260848"/>
                    <a:pt x="612447" y="269280"/>
                  </a:cubicBezTo>
                  <a:cubicBezTo>
                    <a:pt x="599096" y="276307"/>
                    <a:pt x="591367" y="288252"/>
                    <a:pt x="591367" y="305116"/>
                  </a:cubicBezTo>
                  <a:cubicBezTo>
                    <a:pt x="592070" y="343762"/>
                    <a:pt x="590665" y="381706"/>
                    <a:pt x="592070" y="420353"/>
                  </a:cubicBezTo>
                  <a:cubicBezTo>
                    <a:pt x="592773" y="438622"/>
                    <a:pt x="589259" y="445649"/>
                    <a:pt x="568882" y="444243"/>
                  </a:cubicBezTo>
                  <a:cubicBezTo>
                    <a:pt x="532343" y="442135"/>
                    <a:pt x="495805" y="443541"/>
                    <a:pt x="459267" y="443541"/>
                  </a:cubicBezTo>
                  <a:cubicBezTo>
                    <a:pt x="448024" y="443541"/>
                    <a:pt x="437484" y="444243"/>
                    <a:pt x="428349" y="451270"/>
                  </a:cubicBezTo>
                  <a:cubicBezTo>
                    <a:pt x="414999" y="462513"/>
                    <a:pt x="410080" y="470944"/>
                    <a:pt x="426944" y="484998"/>
                  </a:cubicBezTo>
                  <a:cubicBezTo>
                    <a:pt x="463482" y="515213"/>
                    <a:pt x="462077" y="544724"/>
                    <a:pt x="425539" y="574939"/>
                  </a:cubicBezTo>
                  <a:cubicBezTo>
                    <a:pt x="391811" y="602343"/>
                    <a:pt x="329274" y="596019"/>
                    <a:pt x="302573" y="561588"/>
                  </a:cubicBezTo>
                  <a:cubicBezTo>
                    <a:pt x="281493" y="534887"/>
                    <a:pt x="283601" y="513104"/>
                    <a:pt x="308194" y="489214"/>
                  </a:cubicBezTo>
                  <a:cubicBezTo>
                    <a:pt x="315220" y="482187"/>
                    <a:pt x="331382" y="479376"/>
                    <a:pt x="325760" y="465323"/>
                  </a:cubicBezTo>
                  <a:cubicBezTo>
                    <a:pt x="319436" y="450567"/>
                    <a:pt x="306086" y="442135"/>
                    <a:pt x="288519" y="442838"/>
                  </a:cubicBezTo>
                  <a:cubicBezTo>
                    <a:pt x="249873" y="443541"/>
                    <a:pt x="211929" y="441433"/>
                    <a:pt x="173282" y="443541"/>
                  </a:cubicBezTo>
                  <a:cubicBezTo>
                    <a:pt x="153608" y="444243"/>
                    <a:pt x="149391" y="437920"/>
                    <a:pt x="150094" y="418947"/>
                  </a:cubicBezTo>
                  <a:cubicBezTo>
                    <a:pt x="151500" y="382409"/>
                    <a:pt x="150797" y="345870"/>
                    <a:pt x="150797" y="309332"/>
                  </a:cubicBezTo>
                  <a:cubicBezTo>
                    <a:pt x="150797" y="299495"/>
                    <a:pt x="150797" y="288955"/>
                    <a:pt x="143770" y="280523"/>
                  </a:cubicBezTo>
                  <a:cubicBezTo>
                    <a:pt x="133230" y="267172"/>
                    <a:pt x="124096" y="258740"/>
                    <a:pt x="107935" y="278415"/>
                  </a:cubicBezTo>
                  <a:cubicBezTo>
                    <a:pt x="76315" y="317061"/>
                    <a:pt x="37668" y="311440"/>
                    <a:pt x="10967" y="267172"/>
                  </a:cubicBezTo>
                  <a:cubicBezTo>
                    <a:pt x="-10113" y="232742"/>
                    <a:pt x="427" y="177934"/>
                    <a:pt x="32047" y="153341"/>
                  </a:cubicBezTo>
                  <a:cubicBezTo>
                    <a:pt x="59451" y="132261"/>
                    <a:pt x="79828" y="135071"/>
                    <a:pt x="103718" y="159664"/>
                  </a:cubicBezTo>
                  <a:cubicBezTo>
                    <a:pt x="110745" y="166691"/>
                    <a:pt x="113556" y="182852"/>
                    <a:pt x="127609" y="176528"/>
                  </a:cubicBezTo>
                  <a:cubicBezTo>
                    <a:pt x="141662" y="170204"/>
                    <a:pt x="149391" y="157556"/>
                    <a:pt x="149391" y="141395"/>
                  </a:cubicBezTo>
                  <a:cubicBezTo>
                    <a:pt x="149391" y="105559"/>
                    <a:pt x="151500" y="70426"/>
                    <a:pt x="148689" y="34590"/>
                  </a:cubicBezTo>
                  <a:cubicBezTo>
                    <a:pt x="146581" y="7889"/>
                    <a:pt x="153608" y="-3354"/>
                    <a:pt x="181714" y="862"/>
                  </a:cubicBezTo>
                  <a:cubicBezTo>
                    <a:pt x="197875" y="3673"/>
                    <a:pt x="214037" y="1565"/>
                    <a:pt x="230901" y="156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DB7FAACB-F48F-4038-A0D9-EF2C553E1A89}"/>
                </a:ext>
              </a:extLst>
            </p:cNvPr>
            <p:cNvSpPr/>
            <p:nvPr/>
          </p:nvSpPr>
          <p:spPr>
            <a:xfrm>
              <a:off x="9670430" y="5820509"/>
              <a:ext cx="1026185" cy="1026186"/>
            </a:xfrm>
            <a:custGeom>
              <a:avLst/>
              <a:gdLst>
                <a:gd name="connsiteX0" fmla="*/ 370196 w 590237"/>
                <a:gd name="connsiteY0" fmla="*/ 591917 h 590237"/>
                <a:gd name="connsiteX1" fmla="*/ 167829 w 590237"/>
                <a:gd name="connsiteY1" fmla="*/ 591917 h 590237"/>
                <a:gd name="connsiteX2" fmla="*/ 147452 w 590237"/>
                <a:gd name="connsiteY2" fmla="*/ 572242 h 590237"/>
                <a:gd name="connsiteX3" fmla="*/ 148154 w 590237"/>
                <a:gd name="connsiteY3" fmla="*/ 454897 h 590237"/>
                <a:gd name="connsiteX4" fmla="*/ 139020 w 590237"/>
                <a:gd name="connsiteY4" fmla="*/ 424683 h 590237"/>
                <a:gd name="connsiteX5" fmla="*/ 108805 w 590237"/>
                <a:gd name="connsiteY5" fmla="*/ 425385 h 590237"/>
                <a:gd name="connsiteX6" fmla="*/ 56808 w 590237"/>
                <a:gd name="connsiteY6" fmla="*/ 451384 h 590237"/>
                <a:gd name="connsiteX7" fmla="*/ 4811 w 590237"/>
                <a:gd name="connsiteY7" fmla="*/ 400089 h 590237"/>
                <a:gd name="connsiteX8" fmla="*/ 38539 w 590237"/>
                <a:gd name="connsiteY8" fmla="*/ 296798 h 590237"/>
                <a:gd name="connsiteX9" fmla="*/ 105292 w 590237"/>
                <a:gd name="connsiteY9" fmla="*/ 309446 h 590237"/>
                <a:gd name="connsiteX10" fmla="*/ 127074 w 590237"/>
                <a:gd name="connsiteY10" fmla="*/ 324904 h 590237"/>
                <a:gd name="connsiteX11" fmla="*/ 148857 w 590237"/>
                <a:gd name="connsiteY11" fmla="*/ 293284 h 590237"/>
                <a:gd name="connsiteX12" fmla="*/ 148154 w 590237"/>
                <a:gd name="connsiteY12" fmla="*/ 175940 h 590237"/>
                <a:gd name="connsiteX13" fmla="*/ 174153 w 590237"/>
                <a:gd name="connsiteY13" fmla="*/ 148536 h 590237"/>
                <a:gd name="connsiteX14" fmla="*/ 286579 w 590237"/>
                <a:gd name="connsiteY14" fmla="*/ 149238 h 590237"/>
                <a:gd name="connsiteX15" fmla="*/ 310470 w 590237"/>
                <a:gd name="connsiteY15" fmla="*/ 145022 h 590237"/>
                <a:gd name="connsiteX16" fmla="*/ 313983 w 590237"/>
                <a:gd name="connsiteY16" fmla="*/ 108484 h 590237"/>
                <a:gd name="connsiteX17" fmla="*/ 312578 w 590237"/>
                <a:gd name="connsiteY17" fmla="*/ 21354 h 590237"/>
                <a:gd name="connsiteX18" fmla="*/ 449597 w 590237"/>
                <a:gd name="connsiteY18" fmla="*/ 48757 h 590237"/>
                <a:gd name="connsiteX19" fmla="*/ 433436 w 590237"/>
                <a:gd name="connsiteY19" fmla="*/ 104268 h 590237"/>
                <a:gd name="connsiteX20" fmla="*/ 417275 w 590237"/>
                <a:gd name="connsiteY20" fmla="*/ 128861 h 590237"/>
                <a:gd name="connsiteX21" fmla="*/ 452408 w 590237"/>
                <a:gd name="connsiteY21" fmla="*/ 149941 h 590237"/>
                <a:gd name="connsiteX22" fmla="*/ 572564 w 590237"/>
                <a:gd name="connsiteY22" fmla="*/ 149238 h 590237"/>
                <a:gd name="connsiteX23" fmla="*/ 592941 w 590237"/>
                <a:gd name="connsiteY23" fmla="*/ 168210 h 590237"/>
                <a:gd name="connsiteX24" fmla="*/ 592941 w 590237"/>
                <a:gd name="connsiteY24" fmla="*/ 291176 h 590237"/>
                <a:gd name="connsiteX25" fmla="*/ 566942 w 590237"/>
                <a:gd name="connsiteY25" fmla="*/ 336147 h 590237"/>
                <a:gd name="connsiteX26" fmla="*/ 538133 w 590237"/>
                <a:gd name="connsiteY26" fmla="*/ 333336 h 590237"/>
                <a:gd name="connsiteX27" fmla="*/ 472082 w 590237"/>
                <a:gd name="connsiteY27" fmla="*/ 312256 h 590237"/>
                <a:gd name="connsiteX28" fmla="*/ 452408 w 590237"/>
                <a:gd name="connsiteY28" fmla="*/ 408521 h 590237"/>
                <a:gd name="connsiteX29" fmla="*/ 530404 w 590237"/>
                <a:gd name="connsiteY29" fmla="*/ 419764 h 590237"/>
                <a:gd name="connsiteX30" fmla="*/ 560618 w 590237"/>
                <a:gd name="connsiteY30" fmla="*/ 403603 h 590237"/>
                <a:gd name="connsiteX31" fmla="*/ 592238 w 590237"/>
                <a:gd name="connsiteY31" fmla="*/ 441547 h 590237"/>
                <a:gd name="connsiteX32" fmla="*/ 592941 w 590237"/>
                <a:gd name="connsiteY32" fmla="*/ 581377 h 590237"/>
                <a:gd name="connsiteX33" fmla="*/ 574671 w 590237"/>
                <a:gd name="connsiteY33" fmla="*/ 593322 h 590237"/>
                <a:gd name="connsiteX34" fmla="*/ 370196 w 590237"/>
                <a:gd name="connsiteY34" fmla="*/ 591917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237" h="590237">
                  <a:moveTo>
                    <a:pt x="370196" y="591917"/>
                  </a:moveTo>
                  <a:cubicBezTo>
                    <a:pt x="302740" y="591917"/>
                    <a:pt x="235285" y="591214"/>
                    <a:pt x="167829" y="591917"/>
                  </a:cubicBezTo>
                  <a:cubicBezTo>
                    <a:pt x="152370" y="591917"/>
                    <a:pt x="147452" y="588403"/>
                    <a:pt x="147452" y="572242"/>
                  </a:cubicBezTo>
                  <a:cubicBezTo>
                    <a:pt x="148857" y="532893"/>
                    <a:pt x="147452" y="493544"/>
                    <a:pt x="148154" y="454897"/>
                  </a:cubicBezTo>
                  <a:cubicBezTo>
                    <a:pt x="148154" y="443655"/>
                    <a:pt x="147452" y="433115"/>
                    <a:pt x="139020" y="424683"/>
                  </a:cubicBezTo>
                  <a:cubicBezTo>
                    <a:pt x="128480" y="414143"/>
                    <a:pt x="119345" y="410629"/>
                    <a:pt x="108805" y="425385"/>
                  </a:cubicBezTo>
                  <a:cubicBezTo>
                    <a:pt x="96157" y="442249"/>
                    <a:pt x="81401" y="459113"/>
                    <a:pt x="56808" y="451384"/>
                  </a:cubicBezTo>
                  <a:cubicBezTo>
                    <a:pt x="30810" y="443655"/>
                    <a:pt x="12540" y="426790"/>
                    <a:pt x="4811" y="400089"/>
                  </a:cubicBezTo>
                  <a:cubicBezTo>
                    <a:pt x="-7837" y="357929"/>
                    <a:pt x="4811" y="317878"/>
                    <a:pt x="38539" y="296798"/>
                  </a:cubicBezTo>
                  <a:cubicBezTo>
                    <a:pt x="64537" y="279934"/>
                    <a:pt x="81401" y="284150"/>
                    <a:pt x="105292" y="309446"/>
                  </a:cubicBezTo>
                  <a:cubicBezTo>
                    <a:pt x="110913" y="315770"/>
                    <a:pt x="113724" y="330526"/>
                    <a:pt x="127074" y="324904"/>
                  </a:cubicBezTo>
                  <a:cubicBezTo>
                    <a:pt x="140425" y="319283"/>
                    <a:pt x="148857" y="308743"/>
                    <a:pt x="148857" y="293284"/>
                  </a:cubicBezTo>
                  <a:cubicBezTo>
                    <a:pt x="148857" y="253935"/>
                    <a:pt x="150262" y="214586"/>
                    <a:pt x="148154" y="175940"/>
                  </a:cubicBezTo>
                  <a:cubicBezTo>
                    <a:pt x="147452" y="155562"/>
                    <a:pt x="150965" y="147130"/>
                    <a:pt x="174153" y="148536"/>
                  </a:cubicBezTo>
                  <a:cubicBezTo>
                    <a:pt x="211394" y="150644"/>
                    <a:pt x="248635" y="149238"/>
                    <a:pt x="286579" y="149238"/>
                  </a:cubicBezTo>
                  <a:cubicBezTo>
                    <a:pt x="294309" y="149238"/>
                    <a:pt x="302740" y="149941"/>
                    <a:pt x="310470" y="145022"/>
                  </a:cubicBezTo>
                  <a:cubicBezTo>
                    <a:pt x="328739" y="133077"/>
                    <a:pt x="330145" y="122537"/>
                    <a:pt x="313983" y="108484"/>
                  </a:cubicBezTo>
                  <a:cubicBezTo>
                    <a:pt x="280255" y="78972"/>
                    <a:pt x="280255" y="52271"/>
                    <a:pt x="312578" y="21354"/>
                  </a:cubicBezTo>
                  <a:cubicBezTo>
                    <a:pt x="353332" y="-16590"/>
                    <a:pt x="426409" y="-1835"/>
                    <a:pt x="449597" y="48757"/>
                  </a:cubicBezTo>
                  <a:cubicBezTo>
                    <a:pt x="460137" y="72648"/>
                    <a:pt x="449597" y="88107"/>
                    <a:pt x="433436" y="104268"/>
                  </a:cubicBezTo>
                  <a:cubicBezTo>
                    <a:pt x="426409" y="111295"/>
                    <a:pt x="410951" y="114808"/>
                    <a:pt x="417275" y="128861"/>
                  </a:cubicBezTo>
                  <a:cubicBezTo>
                    <a:pt x="423599" y="142914"/>
                    <a:pt x="435544" y="149941"/>
                    <a:pt x="452408" y="149941"/>
                  </a:cubicBezTo>
                  <a:cubicBezTo>
                    <a:pt x="492460" y="149238"/>
                    <a:pt x="532512" y="150644"/>
                    <a:pt x="572564" y="149238"/>
                  </a:cubicBezTo>
                  <a:cubicBezTo>
                    <a:pt x="587319" y="149238"/>
                    <a:pt x="592941" y="152049"/>
                    <a:pt x="592941" y="168210"/>
                  </a:cubicBezTo>
                  <a:cubicBezTo>
                    <a:pt x="591535" y="208965"/>
                    <a:pt x="592238" y="250422"/>
                    <a:pt x="592941" y="291176"/>
                  </a:cubicBezTo>
                  <a:cubicBezTo>
                    <a:pt x="592941" y="312256"/>
                    <a:pt x="582401" y="324904"/>
                    <a:pt x="566942" y="336147"/>
                  </a:cubicBezTo>
                  <a:cubicBezTo>
                    <a:pt x="556402" y="343174"/>
                    <a:pt x="547268" y="342471"/>
                    <a:pt x="538133" y="333336"/>
                  </a:cubicBezTo>
                  <a:cubicBezTo>
                    <a:pt x="500892" y="297501"/>
                    <a:pt x="494568" y="295393"/>
                    <a:pt x="472082" y="312256"/>
                  </a:cubicBezTo>
                  <a:cubicBezTo>
                    <a:pt x="444679" y="332634"/>
                    <a:pt x="435544" y="378307"/>
                    <a:pt x="452408" y="408521"/>
                  </a:cubicBezTo>
                  <a:cubicBezTo>
                    <a:pt x="472785" y="445762"/>
                    <a:pt x="503702" y="449979"/>
                    <a:pt x="530404" y="419764"/>
                  </a:cubicBezTo>
                  <a:cubicBezTo>
                    <a:pt x="538133" y="410629"/>
                    <a:pt x="544457" y="395874"/>
                    <a:pt x="560618" y="403603"/>
                  </a:cubicBezTo>
                  <a:cubicBezTo>
                    <a:pt x="576779" y="410629"/>
                    <a:pt x="592238" y="422575"/>
                    <a:pt x="592238" y="441547"/>
                  </a:cubicBezTo>
                  <a:cubicBezTo>
                    <a:pt x="593643" y="487922"/>
                    <a:pt x="592238" y="534298"/>
                    <a:pt x="592941" y="581377"/>
                  </a:cubicBezTo>
                  <a:cubicBezTo>
                    <a:pt x="592941" y="596835"/>
                    <a:pt x="582401" y="593322"/>
                    <a:pt x="574671" y="593322"/>
                  </a:cubicBezTo>
                  <a:cubicBezTo>
                    <a:pt x="505108" y="592619"/>
                    <a:pt x="437652" y="591917"/>
                    <a:pt x="370196" y="59191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08597ED7-7BEB-4F17-82D4-83B683F1C2E6}"/>
                </a:ext>
              </a:extLst>
            </p:cNvPr>
            <p:cNvSpPr/>
            <p:nvPr/>
          </p:nvSpPr>
          <p:spPr>
            <a:xfrm flipH="1">
              <a:off x="10426018" y="1515407"/>
              <a:ext cx="1026185" cy="1026186"/>
            </a:xfrm>
            <a:custGeom>
              <a:avLst/>
              <a:gdLst>
                <a:gd name="connsiteX0" fmla="*/ 527 w 590237"/>
                <a:gd name="connsiteY0" fmla="*/ 78746 h 590237"/>
                <a:gd name="connsiteX1" fmla="*/ 527 w 590237"/>
                <a:gd name="connsiteY1" fmla="*/ 21128 h 590237"/>
                <a:gd name="connsiteX2" fmla="*/ 19499 w 590237"/>
                <a:gd name="connsiteY2" fmla="*/ 751 h 590237"/>
                <a:gd name="connsiteX3" fmla="*/ 139654 w 590237"/>
                <a:gd name="connsiteY3" fmla="*/ 751 h 590237"/>
                <a:gd name="connsiteX4" fmla="*/ 181814 w 590237"/>
                <a:gd name="connsiteY4" fmla="*/ 21128 h 590237"/>
                <a:gd name="connsiteX5" fmla="*/ 179004 w 590237"/>
                <a:gd name="connsiteY5" fmla="*/ 60477 h 590237"/>
                <a:gd name="connsiteX6" fmla="*/ 153708 w 590237"/>
                <a:gd name="connsiteY6" fmla="*/ 106150 h 590237"/>
                <a:gd name="connsiteX7" fmla="*/ 211326 w 590237"/>
                <a:gd name="connsiteY7" fmla="*/ 149013 h 590237"/>
                <a:gd name="connsiteX8" fmla="*/ 278079 w 590237"/>
                <a:gd name="connsiteY8" fmla="*/ 126528 h 590237"/>
                <a:gd name="connsiteX9" fmla="*/ 274566 w 590237"/>
                <a:gd name="connsiteY9" fmla="*/ 68206 h 590237"/>
                <a:gd name="connsiteX10" fmla="*/ 254188 w 590237"/>
                <a:gd name="connsiteY10" fmla="*/ 34479 h 590237"/>
                <a:gd name="connsiteX11" fmla="*/ 301970 w 590237"/>
                <a:gd name="connsiteY11" fmla="*/ 751 h 590237"/>
                <a:gd name="connsiteX12" fmla="*/ 424936 w 590237"/>
                <a:gd name="connsiteY12" fmla="*/ 48 h 590237"/>
                <a:gd name="connsiteX13" fmla="*/ 442503 w 590237"/>
                <a:gd name="connsiteY13" fmla="*/ 19723 h 590237"/>
                <a:gd name="connsiteX14" fmla="*/ 442503 w 590237"/>
                <a:gd name="connsiteY14" fmla="*/ 134959 h 590237"/>
                <a:gd name="connsiteX15" fmla="*/ 450934 w 590237"/>
                <a:gd name="connsiteY15" fmla="*/ 165877 h 590237"/>
                <a:gd name="connsiteX16" fmla="*/ 484663 w 590237"/>
                <a:gd name="connsiteY16" fmla="*/ 167282 h 590237"/>
                <a:gd name="connsiteX17" fmla="*/ 574603 w 590237"/>
                <a:gd name="connsiteY17" fmla="*/ 167985 h 590237"/>
                <a:gd name="connsiteX18" fmla="*/ 559145 w 590237"/>
                <a:gd name="connsiteY18" fmla="*/ 292356 h 590237"/>
                <a:gd name="connsiteX19" fmla="*/ 489581 w 590237"/>
                <a:gd name="connsiteY19" fmla="*/ 286032 h 590237"/>
                <a:gd name="connsiteX20" fmla="*/ 462880 w 590237"/>
                <a:gd name="connsiteY20" fmla="*/ 269168 h 590237"/>
                <a:gd name="connsiteX21" fmla="*/ 442503 w 590237"/>
                <a:gd name="connsiteY21" fmla="*/ 305004 h 590237"/>
                <a:gd name="connsiteX22" fmla="*/ 442503 w 590237"/>
                <a:gd name="connsiteY22" fmla="*/ 406188 h 590237"/>
                <a:gd name="connsiteX23" fmla="*/ 404559 w 590237"/>
                <a:gd name="connsiteY23" fmla="*/ 442726 h 590237"/>
                <a:gd name="connsiteX24" fmla="*/ 308997 w 590237"/>
                <a:gd name="connsiteY24" fmla="*/ 442726 h 590237"/>
                <a:gd name="connsiteX25" fmla="*/ 278079 w 590237"/>
                <a:gd name="connsiteY25" fmla="*/ 451158 h 590237"/>
                <a:gd name="connsiteX26" fmla="*/ 276674 w 590237"/>
                <a:gd name="connsiteY26" fmla="*/ 483481 h 590237"/>
                <a:gd name="connsiteX27" fmla="*/ 301267 w 590237"/>
                <a:gd name="connsiteY27" fmla="*/ 541099 h 590237"/>
                <a:gd name="connsiteX28" fmla="*/ 235919 w 590237"/>
                <a:gd name="connsiteY28" fmla="*/ 590988 h 590237"/>
                <a:gd name="connsiteX29" fmla="*/ 153005 w 590237"/>
                <a:gd name="connsiteY29" fmla="*/ 560774 h 590237"/>
                <a:gd name="connsiteX30" fmla="*/ 160032 w 590237"/>
                <a:gd name="connsiteY30" fmla="*/ 489102 h 590237"/>
                <a:gd name="connsiteX31" fmla="*/ 176193 w 590237"/>
                <a:gd name="connsiteY31" fmla="*/ 465211 h 590237"/>
                <a:gd name="connsiteX32" fmla="*/ 141060 w 590237"/>
                <a:gd name="connsiteY32" fmla="*/ 443429 h 590237"/>
                <a:gd name="connsiteX33" fmla="*/ 20904 w 590237"/>
                <a:gd name="connsiteY33" fmla="*/ 444132 h 590237"/>
                <a:gd name="connsiteX34" fmla="*/ 527 w 590237"/>
                <a:gd name="connsiteY34" fmla="*/ 423052 h 590237"/>
                <a:gd name="connsiteX35" fmla="*/ 527 w 590237"/>
                <a:gd name="connsiteY35" fmla="*/ 307815 h 590237"/>
                <a:gd name="connsiteX36" fmla="*/ 14580 w 590237"/>
                <a:gd name="connsiteY36" fmla="*/ 267763 h 590237"/>
                <a:gd name="connsiteX37" fmla="*/ 61659 w 590237"/>
                <a:gd name="connsiteY37" fmla="*/ 268466 h 590237"/>
                <a:gd name="connsiteX38" fmla="*/ 103819 w 590237"/>
                <a:gd name="connsiteY38" fmla="*/ 291654 h 590237"/>
                <a:gd name="connsiteX39" fmla="*/ 147384 w 590237"/>
                <a:gd name="connsiteY39" fmla="*/ 243872 h 590237"/>
                <a:gd name="connsiteX40" fmla="*/ 123493 w 590237"/>
                <a:gd name="connsiteY40" fmla="*/ 165174 h 590237"/>
                <a:gd name="connsiteX41" fmla="*/ 67280 w 590237"/>
                <a:gd name="connsiteY41" fmla="*/ 170795 h 590237"/>
                <a:gd name="connsiteX42" fmla="*/ 32849 w 590237"/>
                <a:gd name="connsiteY42" fmla="*/ 191173 h 590237"/>
                <a:gd name="connsiteX43" fmla="*/ 527 w 590237"/>
                <a:gd name="connsiteY43" fmla="*/ 147607 h 590237"/>
                <a:gd name="connsiteX44" fmla="*/ 527 w 590237"/>
                <a:gd name="connsiteY44" fmla="*/ 111772 h 590237"/>
                <a:gd name="connsiteX45" fmla="*/ 527 w 590237"/>
                <a:gd name="connsiteY45" fmla="*/ 7874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90237">
                  <a:moveTo>
                    <a:pt x="527" y="78746"/>
                  </a:moveTo>
                  <a:cubicBezTo>
                    <a:pt x="527" y="59774"/>
                    <a:pt x="1229" y="40100"/>
                    <a:pt x="527" y="21128"/>
                  </a:cubicBezTo>
                  <a:cubicBezTo>
                    <a:pt x="-176" y="7075"/>
                    <a:pt x="2635" y="48"/>
                    <a:pt x="19499" y="751"/>
                  </a:cubicBezTo>
                  <a:cubicBezTo>
                    <a:pt x="59551" y="2156"/>
                    <a:pt x="99602" y="1453"/>
                    <a:pt x="139654" y="751"/>
                  </a:cubicBezTo>
                  <a:cubicBezTo>
                    <a:pt x="157924" y="751"/>
                    <a:pt x="171274" y="7777"/>
                    <a:pt x="181814" y="21128"/>
                  </a:cubicBezTo>
                  <a:cubicBezTo>
                    <a:pt x="193057" y="35181"/>
                    <a:pt x="195165" y="47829"/>
                    <a:pt x="179004" y="60477"/>
                  </a:cubicBezTo>
                  <a:cubicBezTo>
                    <a:pt x="164247" y="71720"/>
                    <a:pt x="144573" y="82962"/>
                    <a:pt x="153708" y="106150"/>
                  </a:cubicBezTo>
                  <a:cubicBezTo>
                    <a:pt x="163545" y="131446"/>
                    <a:pt x="181814" y="147607"/>
                    <a:pt x="211326" y="149013"/>
                  </a:cubicBezTo>
                  <a:cubicBezTo>
                    <a:pt x="236622" y="149715"/>
                    <a:pt x="260513" y="148310"/>
                    <a:pt x="278079" y="126528"/>
                  </a:cubicBezTo>
                  <a:cubicBezTo>
                    <a:pt x="297051" y="102637"/>
                    <a:pt x="296348" y="88584"/>
                    <a:pt x="274566" y="68206"/>
                  </a:cubicBezTo>
                  <a:cubicBezTo>
                    <a:pt x="264728" y="59072"/>
                    <a:pt x="246459" y="54153"/>
                    <a:pt x="254188" y="34479"/>
                  </a:cubicBezTo>
                  <a:cubicBezTo>
                    <a:pt x="262620" y="13399"/>
                    <a:pt x="278079" y="751"/>
                    <a:pt x="301970" y="751"/>
                  </a:cubicBezTo>
                  <a:cubicBezTo>
                    <a:pt x="342724" y="751"/>
                    <a:pt x="384181" y="1453"/>
                    <a:pt x="424936" y="48"/>
                  </a:cubicBezTo>
                  <a:cubicBezTo>
                    <a:pt x="441097" y="-655"/>
                    <a:pt x="442503" y="6372"/>
                    <a:pt x="442503" y="19723"/>
                  </a:cubicBezTo>
                  <a:cubicBezTo>
                    <a:pt x="441800" y="58369"/>
                    <a:pt x="442503" y="96313"/>
                    <a:pt x="442503" y="134959"/>
                  </a:cubicBezTo>
                  <a:cubicBezTo>
                    <a:pt x="442503" y="146202"/>
                    <a:pt x="443205" y="156742"/>
                    <a:pt x="450934" y="165877"/>
                  </a:cubicBezTo>
                  <a:cubicBezTo>
                    <a:pt x="461474" y="179227"/>
                    <a:pt x="470609" y="184849"/>
                    <a:pt x="484663" y="167282"/>
                  </a:cubicBezTo>
                  <a:cubicBezTo>
                    <a:pt x="513472" y="131446"/>
                    <a:pt x="545091" y="132149"/>
                    <a:pt x="574603" y="167985"/>
                  </a:cubicBezTo>
                  <a:cubicBezTo>
                    <a:pt x="604115" y="203118"/>
                    <a:pt x="595683" y="265655"/>
                    <a:pt x="559145" y="292356"/>
                  </a:cubicBezTo>
                  <a:cubicBezTo>
                    <a:pt x="531741" y="312031"/>
                    <a:pt x="512769" y="309923"/>
                    <a:pt x="489581" y="286032"/>
                  </a:cubicBezTo>
                  <a:cubicBezTo>
                    <a:pt x="482554" y="278303"/>
                    <a:pt x="479041" y="260736"/>
                    <a:pt x="462880" y="269168"/>
                  </a:cubicBezTo>
                  <a:cubicBezTo>
                    <a:pt x="449529" y="276195"/>
                    <a:pt x="442503" y="288843"/>
                    <a:pt x="442503" y="305004"/>
                  </a:cubicBezTo>
                  <a:cubicBezTo>
                    <a:pt x="442503" y="338732"/>
                    <a:pt x="442503" y="372460"/>
                    <a:pt x="442503" y="406188"/>
                  </a:cubicBezTo>
                  <a:cubicBezTo>
                    <a:pt x="442503" y="442726"/>
                    <a:pt x="442503" y="442726"/>
                    <a:pt x="404559" y="442726"/>
                  </a:cubicBezTo>
                  <a:cubicBezTo>
                    <a:pt x="372939" y="442726"/>
                    <a:pt x="340616" y="442726"/>
                    <a:pt x="308997" y="442726"/>
                  </a:cubicBezTo>
                  <a:cubicBezTo>
                    <a:pt x="297754" y="442726"/>
                    <a:pt x="287214" y="443429"/>
                    <a:pt x="278079" y="451158"/>
                  </a:cubicBezTo>
                  <a:cubicBezTo>
                    <a:pt x="266837" y="460995"/>
                    <a:pt x="259107" y="470130"/>
                    <a:pt x="276674" y="483481"/>
                  </a:cubicBezTo>
                  <a:cubicBezTo>
                    <a:pt x="295646" y="497534"/>
                    <a:pt x="312510" y="514398"/>
                    <a:pt x="301267" y="541099"/>
                  </a:cubicBezTo>
                  <a:cubicBezTo>
                    <a:pt x="289322" y="569206"/>
                    <a:pt x="268945" y="588880"/>
                    <a:pt x="235919" y="590988"/>
                  </a:cubicBezTo>
                  <a:cubicBezTo>
                    <a:pt x="203597" y="593096"/>
                    <a:pt x="174085" y="588880"/>
                    <a:pt x="153005" y="560774"/>
                  </a:cubicBezTo>
                  <a:cubicBezTo>
                    <a:pt x="132628" y="533370"/>
                    <a:pt x="134736" y="512290"/>
                    <a:pt x="160032" y="489102"/>
                  </a:cubicBezTo>
                  <a:cubicBezTo>
                    <a:pt x="167058" y="482778"/>
                    <a:pt x="183219" y="479967"/>
                    <a:pt x="176193" y="465211"/>
                  </a:cubicBezTo>
                  <a:cubicBezTo>
                    <a:pt x="169869" y="451861"/>
                    <a:pt x="157924" y="443429"/>
                    <a:pt x="141060" y="443429"/>
                  </a:cubicBezTo>
                  <a:cubicBezTo>
                    <a:pt x="101008" y="443429"/>
                    <a:pt x="60956" y="442726"/>
                    <a:pt x="20904" y="444132"/>
                  </a:cubicBezTo>
                  <a:cubicBezTo>
                    <a:pt x="3338" y="444834"/>
                    <a:pt x="-176" y="439213"/>
                    <a:pt x="527" y="423052"/>
                  </a:cubicBezTo>
                  <a:cubicBezTo>
                    <a:pt x="1932" y="385108"/>
                    <a:pt x="1229" y="346461"/>
                    <a:pt x="527" y="307815"/>
                  </a:cubicBezTo>
                  <a:cubicBezTo>
                    <a:pt x="527" y="292356"/>
                    <a:pt x="3338" y="279006"/>
                    <a:pt x="14580" y="267763"/>
                  </a:cubicBezTo>
                  <a:cubicBezTo>
                    <a:pt x="33552" y="249494"/>
                    <a:pt x="44092" y="249494"/>
                    <a:pt x="61659" y="268466"/>
                  </a:cubicBezTo>
                  <a:cubicBezTo>
                    <a:pt x="72901" y="281114"/>
                    <a:pt x="82739" y="297978"/>
                    <a:pt x="103819" y="291654"/>
                  </a:cubicBezTo>
                  <a:cubicBezTo>
                    <a:pt x="126304" y="283924"/>
                    <a:pt x="143168" y="269168"/>
                    <a:pt x="147384" y="243872"/>
                  </a:cubicBezTo>
                  <a:cubicBezTo>
                    <a:pt x="153005" y="213658"/>
                    <a:pt x="150897" y="185551"/>
                    <a:pt x="123493" y="165174"/>
                  </a:cubicBezTo>
                  <a:cubicBezTo>
                    <a:pt x="101008" y="147607"/>
                    <a:pt x="86954" y="149013"/>
                    <a:pt x="67280" y="170795"/>
                  </a:cubicBezTo>
                  <a:cubicBezTo>
                    <a:pt x="58145" y="181335"/>
                    <a:pt x="51821" y="198902"/>
                    <a:pt x="32849" y="191173"/>
                  </a:cubicBezTo>
                  <a:cubicBezTo>
                    <a:pt x="13878" y="183443"/>
                    <a:pt x="1932" y="168687"/>
                    <a:pt x="527" y="147607"/>
                  </a:cubicBezTo>
                  <a:cubicBezTo>
                    <a:pt x="-176" y="135662"/>
                    <a:pt x="527" y="123717"/>
                    <a:pt x="527" y="111772"/>
                  </a:cubicBezTo>
                  <a:cubicBezTo>
                    <a:pt x="-176" y="100529"/>
                    <a:pt x="-176" y="89989"/>
                    <a:pt x="527" y="787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BC2D312-050A-443F-9B31-49562A3C8929}"/>
                </a:ext>
              </a:extLst>
            </p:cNvPr>
            <p:cNvSpPr/>
            <p:nvPr/>
          </p:nvSpPr>
          <p:spPr>
            <a:xfrm>
              <a:off x="10677779" y="746522"/>
              <a:ext cx="769640" cy="1026186"/>
            </a:xfrm>
            <a:custGeom>
              <a:avLst/>
              <a:gdLst>
                <a:gd name="connsiteX0" fmla="*/ 1580 w 442678"/>
                <a:gd name="connsiteY0" fmla="*/ 362575 h 590237"/>
                <a:gd name="connsiteX1" fmla="*/ 1580 w 442678"/>
                <a:gd name="connsiteY1" fmla="*/ 299335 h 590237"/>
                <a:gd name="connsiteX2" fmla="*/ 27579 w 442678"/>
                <a:gd name="connsiteY2" fmla="*/ 257175 h 590237"/>
                <a:gd name="connsiteX3" fmla="*/ 56388 w 442678"/>
                <a:gd name="connsiteY3" fmla="*/ 259986 h 590237"/>
                <a:gd name="connsiteX4" fmla="*/ 130871 w 442678"/>
                <a:gd name="connsiteY4" fmla="*/ 274039 h 590237"/>
                <a:gd name="connsiteX5" fmla="*/ 132979 w 442678"/>
                <a:gd name="connsiteY5" fmla="*/ 171450 h 590237"/>
                <a:gd name="connsiteX6" fmla="*/ 64820 w 442678"/>
                <a:gd name="connsiteY6" fmla="*/ 172855 h 590237"/>
                <a:gd name="connsiteX7" fmla="*/ 34606 w 442678"/>
                <a:gd name="connsiteY7" fmla="*/ 189719 h 590237"/>
                <a:gd name="connsiteX8" fmla="*/ 2986 w 442678"/>
                <a:gd name="connsiteY8" fmla="*/ 152478 h 590237"/>
                <a:gd name="connsiteX9" fmla="*/ 2283 w 442678"/>
                <a:gd name="connsiteY9" fmla="*/ 12648 h 590237"/>
                <a:gd name="connsiteX10" fmla="*/ 17742 w 442678"/>
                <a:gd name="connsiteY10" fmla="*/ 0 h 590237"/>
                <a:gd name="connsiteX11" fmla="*/ 146329 w 442678"/>
                <a:gd name="connsiteY11" fmla="*/ 0 h 590237"/>
                <a:gd name="connsiteX12" fmla="*/ 184976 w 442678"/>
                <a:gd name="connsiteY12" fmla="*/ 22485 h 590237"/>
                <a:gd name="connsiteX13" fmla="*/ 180760 w 442678"/>
                <a:gd name="connsiteY13" fmla="*/ 59726 h 590237"/>
                <a:gd name="connsiteX14" fmla="*/ 155464 w 442678"/>
                <a:gd name="connsiteY14" fmla="*/ 105400 h 590237"/>
                <a:gd name="connsiteX15" fmla="*/ 212380 w 442678"/>
                <a:gd name="connsiteY15" fmla="*/ 148262 h 590237"/>
                <a:gd name="connsiteX16" fmla="*/ 281241 w 442678"/>
                <a:gd name="connsiteY16" fmla="*/ 123669 h 590237"/>
                <a:gd name="connsiteX17" fmla="*/ 276322 w 442678"/>
                <a:gd name="connsiteY17" fmla="*/ 67456 h 590237"/>
                <a:gd name="connsiteX18" fmla="*/ 256648 w 442678"/>
                <a:gd name="connsiteY18" fmla="*/ 30917 h 590237"/>
                <a:gd name="connsiteX19" fmla="*/ 300915 w 442678"/>
                <a:gd name="connsiteY19" fmla="*/ 0 h 590237"/>
                <a:gd name="connsiteX20" fmla="*/ 429503 w 442678"/>
                <a:gd name="connsiteY20" fmla="*/ 0 h 590237"/>
                <a:gd name="connsiteX21" fmla="*/ 445664 w 442678"/>
                <a:gd name="connsiteY21" fmla="*/ 15459 h 590237"/>
                <a:gd name="connsiteX22" fmla="*/ 444961 w 442678"/>
                <a:gd name="connsiteY22" fmla="*/ 144046 h 590237"/>
                <a:gd name="connsiteX23" fmla="*/ 425287 w 442678"/>
                <a:gd name="connsiteY23" fmla="*/ 181990 h 590237"/>
                <a:gd name="connsiteX24" fmla="*/ 383830 w 442678"/>
                <a:gd name="connsiteY24" fmla="*/ 177774 h 590237"/>
                <a:gd name="connsiteX25" fmla="*/ 339562 w 442678"/>
                <a:gd name="connsiteY25" fmla="*/ 153884 h 590237"/>
                <a:gd name="connsiteX26" fmla="*/ 296699 w 442678"/>
                <a:gd name="connsiteY26" fmla="*/ 205881 h 590237"/>
                <a:gd name="connsiteX27" fmla="*/ 319887 w 442678"/>
                <a:gd name="connsiteY27" fmla="*/ 279660 h 590237"/>
                <a:gd name="connsiteX28" fmla="*/ 376100 w 442678"/>
                <a:gd name="connsiteY28" fmla="*/ 276147 h 590237"/>
                <a:gd name="connsiteX29" fmla="*/ 409126 w 442678"/>
                <a:gd name="connsiteY29" fmla="*/ 254364 h 590237"/>
                <a:gd name="connsiteX30" fmla="*/ 443556 w 442678"/>
                <a:gd name="connsiteY30" fmla="*/ 298632 h 590237"/>
                <a:gd name="connsiteX31" fmla="*/ 444259 w 442678"/>
                <a:gd name="connsiteY31" fmla="*/ 430030 h 590237"/>
                <a:gd name="connsiteX32" fmla="*/ 425989 w 442678"/>
                <a:gd name="connsiteY32" fmla="*/ 442678 h 590237"/>
                <a:gd name="connsiteX33" fmla="*/ 307942 w 442678"/>
                <a:gd name="connsiteY33" fmla="*/ 442678 h 590237"/>
                <a:gd name="connsiteX34" fmla="*/ 279835 w 442678"/>
                <a:gd name="connsiteY34" fmla="*/ 450408 h 590237"/>
                <a:gd name="connsiteX35" fmla="*/ 278430 w 442678"/>
                <a:gd name="connsiteY35" fmla="*/ 486244 h 590237"/>
                <a:gd name="connsiteX36" fmla="*/ 281241 w 442678"/>
                <a:gd name="connsiteY36" fmla="*/ 571266 h 590237"/>
                <a:gd name="connsiteX37" fmla="*/ 150545 w 442678"/>
                <a:gd name="connsiteY37" fmla="*/ 558618 h 590237"/>
                <a:gd name="connsiteX38" fmla="*/ 157572 w 442678"/>
                <a:gd name="connsiteY38" fmla="*/ 491162 h 590237"/>
                <a:gd name="connsiteX39" fmla="*/ 175139 w 442678"/>
                <a:gd name="connsiteY39" fmla="*/ 464461 h 590237"/>
                <a:gd name="connsiteX40" fmla="*/ 137195 w 442678"/>
                <a:gd name="connsiteY40" fmla="*/ 443381 h 590237"/>
                <a:gd name="connsiteX41" fmla="*/ 21958 w 442678"/>
                <a:gd name="connsiteY41" fmla="*/ 444084 h 590237"/>
                <a:gd name="connsiteX42" fmla="*/ 175 w 442678"/>
                <a:gd name="connsiteY42" fmla="*/ 423706 h 590237"/>
                <a:gd name="connsiteX43" fmla="*/ 1580 w 442678"/>
                <a:gd name="connsiteY43" fmla="*/ 3625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2678" h="590237">
                  <a:moveTo>
                    <a:pt x="1580" y="362575"/>
                  </a:moveTo>
                  <a:cubicBezTo>
                    <a:pt x="1580" y="341495"/>
                    <a:pt x="2283" y="320415"/>
                    <a:pt x="1580" y="299335"/>
                  </a:cubicBezTo>
                  <a:cubicBezTo>
                    <a:pt x="878" y="279660"/>
                    <a:pt x="12823" y="267012"/>
                    <a:pt x="27579" y="257175"/>
                  </a:cubicBezTo>
                  <a:cubicBezTo>
                    <a:pt x="37416" y="250851"/>
                    <a:pt x="46551" y="250851"/>
                    <a:pt x="56388" y="259986"/>
                  </a:cubicBezTo>
                  <a:cubicBezTo>
                    <a:pt x="94332" y="297227"/>
                    <a:pt x="105575" y="298632"/>
                    <a:pt x="130871" y="274039"/>
                  </a:cubicBezTo>
                  <a:cubicBezTo>
                    <a:pt x="156869" y="248041"/>
                    <a:pt x="157572" y="198854"/>
                    <a:pt x="132979" y="171450"/>
                  </a:cubicBezTo>
                  <a:cubicBezTo>
                    <a:pt x="108385" y="144749"/>
                    <a:pt x="88711" y="144749"/>
                    <a:pt x="64820" y="172855"/>
                  </a:cubicBezTo>
                  <a:cubicBezTo>
                    <a:pt x="57091" y="181990"/>
                    <a:pt x="50767" y="196043"/>
                    <a:pt x="34606" y="189719"/>
                  </a:cubicBezTo>
                  <a:cubicBezTo>
                    <a:pt x="17742" y="183395"/>
                    <a:pt x="3689" y="170747"/>
                    <a:pt x="2986" y="152478"/>
                  </a:cubicBezTo>
                  <a:cubicBezTo>
                    <a:pt x="1580" y="106102"/>
                    <a:pt x="2283" y="59726"/>
                    <a:pt x="2283" y="12648"/>
                  </a:cubicBezTo>
                  <a:cubicBezTo>
                    <a:pt x="2283" y="703"/>
                    <a:pt x="8607" y="0"/>
                    <a:pt x="17742" y="0"/>
                  </a:cubicBezTo>
                  <a:cubicBezTo>
                    <a:pt x="60604" y="0"/>
                    <a:pt x="103467" y="0"/>
                    <a:pt x="146329" y="0"/>
                  </a:cubicBezTo>
                  <a:cubicBezTo>
                    <a:pt x="163193" y="0"/>
                    <a:pt x="175139" y="9135"/>
                    <a:pt x="184976" y="22485"/>
                  </a:cubicBezTo>
                  <a:cubicBezTo>
                    <a:pt x="195516" y="36539"/>
                    <a:pt x="195516" y="47781"/>
                    <a:pt x="180760" y="59726"/>
                  </a:cubicBezTo>
                  <a:cubicBezTo>
                    <a:pt x="166004" y="70969"/>
                    <a:pt x="147032" y="82212"/>
                    <a:pt x="155464" y="105400"/>
                  </a:cubicBezTo>
                  <a:cubicBezTo>
                    <a:pt x="165301" y="131398"/>
                    <a:pt x="183570" y="146857"/>
                    <a:pt x="212380" y="148262"/>
                  </a:cubicBezTo>
                  <a:cubicBezTo>
                    <a:pt x="239081" y="149668"/>
                    <a:pt x="262972" y="146857"/>
                    <a:pt x="281241" y="123669"/>
                  </a:cubicBezTo>
                  <a:cubicBezTo>
                    <a:pt x="298807" y="100481"/>
                    <a:pt x="298105" y="87131"/>
                    <a:pt x="276322" y="67456"/>
                  </a:cubicBezTo>
                  <a:cubicBezTo>
                    <a:pt x="265079" y="57619"/>
                    <a:pt x="246810" y="50592"/>
                    <a:pt x="256648" y="30917"/>
                  </a:cubicBezTo>
                  <a:cubicBezTo>
                    <a:pt x="265079" y="12648"/>
                    <a:pt x="279835" y="0"/>
                    <a:pt x="300915" y="0"/>
                  </a:cubicBezTo>
                  <a:cubicBezTo>
                    <a:pt x="343778" y="0"/>
                    <a:pt x="386640" y="0"/>
                    <a:pt x="429503" y="0"/>
                  </a:cubicBezTo>
                  <a:cubicBezTo>
                    <a:pt x="441448" y="0"/>
                    <a:pt x="445664" y="2811"/>
                    <a:pt x="445664" y="15459"/>
                  </a:cubicBezTo>
                  <a:cubicBezTo>
                    <a:pt x="444961" y="58321"/>
                    <a:pt x="445664" y="101184"/>
                    <a:pt x="444961" y="144046"/>
                  </a:cubicBezTo>
                  <a:cubicBezTo>
                    <a:pt x="444961" y="159505"/>
                    <a:pt x="437232" y="171450"/>
                    <a:pt x="425287" y="181990"/>
                  </a:cubicBezTo>
                  <a:cubicBezTo>
                    <a:pt x="409828" y="194638"/>
                    <a:pt x="397180" y="196043"/>
                    <a:pt x="383830" y="177774"/>
                  </a:cubicBezTo>
                  <a:cubicBezTo>
                    <a:pt x="373290" y="163018"/>
                    <a:pt x="361345" y="145452"/>
                    <a:pt x="339562" y="153884"/>
                  </a:cubicBezTo>
                  <a:cubicBezTo>
                    <a:pt x="316374" y="162315"/>
                    <a:pt x="299510" y="178477"/>
                    <a:pt x="296699" y="205881"/>
                  </a:cubicBezTo>
                  <a:cubicBezTo>
                    <a:pt x="293186" y="233987"/>
                    <a:pt x="295294" y="260688"/>
                    <a:pt x="319887" y="279660"/>
                  </a:cubicBezTo>
                  <a:cubicBezTo>
                    <a:pt x="343075" y="297930"/>
                    <a:pt x="355723" y="296524"/>
                    <a:pt x="376100" y="276147"/>
                  </a:cubicBezTo>
                  <a:cubicBezTo>
                    <a:pt x="385235" y="267012"/>
                    <a:pt x="390154" y="248041"/>
                    <a:pt x="409126" y="254364"/>
                  </a:cubicBezTo>
                  <a:cubicBezTo>
                    <a:pt x="429503" y="261391"/>
                    <a:pt x="442854" y="276850"/>
                    <a:pt x="443556" y="298632"/>
                  </a:cubicBezTo>
                  <a:cubicBezTo>
                    <a:pt x="444961" y="342197"/>
                    <a:pt x="443556" y="386465"/>
                    <a:pt x="444259" y="430030"/>
                  </a:cubicBezTo>
                  <a:cubicBezTo>
                    <a:pt x="444259" y="444786"/>
                    <a:pt x="435124" y="442678"/>
                    <a:pt x="425989" y="442678"/>
                  </a:cubicBezTo>
                  <a:cubicBezTo>
                    <a:pt x="386640" y="442678"/>
                    <a:pt x="347291" y="442678"/>
                    <a:pt x="307942" y="442678"/>
                  </a:cubicBezTo>
                  <a:cubicBezTo>
                    <a:pt x="297402" y="442678"/>
                    <a:pt x="288268" y="443381"/>
                    <a:pt x="279835" y="450408"/>
                  </a:cubicBezTo>
                  <a:cubicBezTo>
                    <a:pt x="265782" y="461650"/>
                    <a:pt x="259458" y="470785"/>
                    <a:pt x="278430" y="486244"/>
                  </a:cubicBezTo>
                  <a:cubicBezTo>
                    <a:pt x="312158" y="512945"/>
                    <a:pt x="312158" y="541051"/>
                    <a:pt x="281241" y="571266"/>
                  </a:cubicBezTo>
                  <a:cubicBezTo>
                    <a:pt x="245405" y="606399"/>
                    <a:pt x="180057" y="600075"/>
                    <a:pt x="150545" y="558618"/>
                  </a:cubicBezTo>
                  <a:cubicBezTo>
                    <a:pt x="132276" y="532619"/>
                    <a:pt x="134384" y="513647"/>
                    <a:pt x="157572" y="491162"/>
                  </a:cubicBezTo>
                  <a:cubicBezTo>
                    <a:pt x="165301" y="483433"/>
                    <a:pt x="182868" y="479920"/>
                    <a:pt x="175139" y="464461"/>
                  </a:cubicBezTo>
                  <a:cubicBezTo>
                    <a:pt x="168112" y="449705"/>
                    <a:pt x="154761" y="442678"/>
                    <a:pt x="137195" y="443381"/>
                  </a:cubicBezTo>
                  <a:cubicBezTo>
                    <a:pt x="98548" y="444084"/>
                    <a:pt x="60604" y="442678"/>
                    <a:pt x="21958" y="444084"/>
                  </a:cubicBezTo>
                  <a:cubicBezTo>
                    <a:pt x="5797" y="444786"/>
                    <a:pt x="-1230" y="441976"/>
                    <a:pt x="175" y="423706"/>
                  </a:cubicBezTo>
                  <a:cubicBezTo>
                    <a:pt x="2986" y="402627"/>
                    <a:pt x="1580" y="382249"/>
                    <a:pt x="1580" y="36257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C04E1A1-784B-4128-B4B6-1ABDBD6C59E4}"/>
                </a:ext>
              </a:extLst>
            </p:cNvPr>
            <p:cNvSpPr/>
            <p:nvPr/>
          </p:nvSpPr>
          <p:spPr>
            <a:xfrm>
              <a:off x="9920023" y="-19923"/>
              <a:ext cx="757423" cy="769640"/>
            </a:xfrm>
            <a:custGeom>
              <a:avLst/>
              <a:gdLst>
                <a:gd name="connsiteX0" fmla="*/ 222042 w 435651"/>
                <a:gd name="connsiteY0" fmla="*/ 755 h 442678"/>
                <a:gd name="connsiteX1" fmla="*/ 418788 w 435651"/>
                <a:gd name="connsiteY1" fmla="*/ 52 h 442678"/>
                <a:gd name="connsiteX2" fmla="*/ 441976 w 435651"/>
                <a:gd name="connsiteY2" fmla="*/ 24645 h 442678"/>
                <a:gd name="connsiteX3" fmla="*/ 441976 w 435651"/>
                <a:gd name="connsiteY3" fmla="*/ 139882 h 442678"/>
                <a:gd name="connsiteX4" fmla="*/ 423706 w 435651"/>
                <a:gd name="connsiteY4" fmla="*/ 180637 h 442678"/>
                <a:gd name="connsiteX5" fmla="*/ 380844 w 435651"/>
                <a:gd name="connsiteY5" fmla="*/ 177123 h 442678"/>
                <a:gd name="connsiteX6" fmla="*/ 339387 w 435651"/>
                <a:gd name="connsiteY6" fmla="*/ 153233 h 442678"/>
                <a:gd name="connsiteX7" fmla="*/ 296524 w 435651"/>
                <a:gd name="connsiteY7" fmla="*/ 195393 h 442678"/>
                <a:gd name="connsiteX8" fmla="*/ 318307 w 435651"/>
                <a:gd name="connsiteY8" fmla="*/ 279712 h 442678"/>
                <a:gd name="connsiteX9" fmla="*/ 374520 w 435651"/>
                <a:gd name="connsiteY9" fmla="*/ 274794 h 442678"/>
                <a:gd name="connsiteX10" fmla="*/ 411058 w 435651"/>
                <a:gd name="connsiteY10" fmla="*/ 254416 h 442678"/>
                <a:gd name="connsiteX11" fmla="*/ 441976 w 435651"/>
                <a:gd name="connsiteY11" fmla="*/ 302198 h 442678"/>
                <a:gd name="connsiteX12" fmla="*/ 441976 w 435651"/>
                <a:gd name="connsiteY12" fmla="*/ 425164 h 442678"/>
                <a:gd name="connsiteX13" fmla="*/ 423706 w 435651"/>
                <a:gd name="connsiteY13" fmla="*/ 444136 h 442678"/>
                <a:gd name="connsiteX14" fmla="*/ 300740 w 435651"/>
                <a:gd name="connsiteY14" fmla="*/ 444136 h 442678"/>
                <a:gd name="connsiteX15" fmla="*/ 262796 w 435651"/>
                <a:gd name="connsiteY15" fmla="*/ 426569 h 442678"/>
                <a:gd name="connsiteX16" fmla="*/ 265607 w 435651"/>
                <a:gd name="connsiteY16" fmla="*/ 383707 h 442678"/>
                <a:gd name="connsiteX17" fmla="*/ 288795 w 435651"/>
                <a:gd name="connsiteY17" fmla="*/ 336628 h 442678"/>
                <a:gd name="connsiteX18" fmla="*/ 235392 w 435651"/>
                <a:gd name="connsiteY18" fmla="*/ 296576 h 442678"/>
                <a:gd name="connsiteX19" fmla="*/ 167937 w 435651"/>
                <a:gd name="connsiteY19" fmla="*/ 316251 h 442678"/>
                <a:gd name="connsiteX20" fmla="*/ 171450 w 435651"/>
                <a:gd name="connsiteY20" fmla="*/ 378788 h 442678"/>
                <a:gd name="connsiteX21" fmla="*/ 190422 w 435651"/>
                <a:gd name="connsiteY21" fmla="*/ 411110 h 442678"/>
                <a:gd name="connsiteX22" fmla="*/ 150370 w 435651"/>
                <a:gd name="connsiteY22" fmla="*/ 444136 h 442678"/>
                <a:gd name="connsiteX23" fmla="*/ 13351 w 435651"/>
                <a:gd name="connsiteY23" fmla="*/ 444838 h 442678"/>
                <a:gd name="connsiteX24" fmla="*/ 703 w 435651"/>
                <a:gd name="connsiteY24" fmla="*/ 429380 h 442678"/>
                <a:gd name="connsiteX25" fmla="*/ 703 w 435651"/>
                <a:gd name="connsiteY25" fmla="*/ 300792 h 442678"/>
                <a:gd name="connsiteX26" fmla="*/ 18269 w 435651"/>
                <a:gd name="connsiteY26" fmla="*/ 264956 h 442678"/>
                <a:gd name="connsiteX27" fmla="*/ 61835 w 435651"/>
                <a:gd name="connsiteY27" fmla="*/ 267064 h 442678"/>
                <a:gd name="connsiteX28" fmla="*/ 108210 w 435651"/>
                <a:gd name="connsiteY28" fmla="*/ 290252 h 442678"/>
                <a:gd name="connsiteX29" fmla="*/ 148965 w 435651"/>
                <a:gd name="connsiteY29" fmla="*/ 234039 h 442678"/>
                <a:gd name="connsiteX30" fmla="*/ 127182 w 435651"/>
                <a:gd name="connsiteY30" fmla="*/ 167286 h 442678"/>
                <a:gd name="connsiteX31" fmla="*/ 66753 w 435651"/>
                <a:gd name="connsiteY31" fmla="*/ 171502 h 442678"/>
                <a:gd name="connsiteX32" fmla="*/ 35133 w 435651"/>
                <a:gd name="connsiteY32" fmla="*/ 191177 h 442678"/>
                <a:gd name="connsiteX33" fmla="*/ 703 w 435651"/>
                <a:gd name="connsiteY33" fmla="*/ 149017 h 442678"/>
                <a:gd name="connsiteX34" fmla="*/ 0 w 435651"/>
                <a:gd name="connsiteY34" fmla="*/ 14808 h 442678"/>
                <a:gd name="connsiteX35" fmla="*/ 21080 w 435651"/>
                <a:gd name="connsiteY35" fmla="*/ 2160 h 442678"/>
                <a:gd name="connsiteX36" fmla="*/ 222042 w 435651"/>
                <a:gd name="connsiteY36" fmla="*/ 755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5651" h="442678">
                  <a:moveTo>
                    <a:pt x="222042" y="755"/>
                  </a:moveTo>
                  <a:cubicBezTo>
                    <a:pt x="287390" y="755"/>
                    <a:pt x="353440" y="1457"/>
                    <a:pt x="418788" y="52"/>
                  </a:cubicBezTo>
                  <a:cubicBezTo>
                    <a:pt x="438462" y="-651"/>
                    <a:pt x="442678" y="5673"/>
                    <a:pt x="441976" y="24645"/>
                  </a:cubicBezTo>
                  <a:cubicBezTo>
                    <a:pt x="440570" y="62589"/>
                    <a:pt x="441273" y="101236"/>
                    <a:pt x="441976" y="139882"/>
                  </a:cubicBezTo>
                  <a:cubicBezTo>
                    <a:pt x="441976" y="156746"/>
                    <a:pt x="436354" y="170097"/>
                    <a:pt x="423706" y="180637"/>
                  </a:cubicBezTo>
                  <a:cubicBezTo>
                    <a:pt x="408248" y="193987"/>
                    <a:pt x="394195" y="196798"/>
                    <a:pt x="380844" y="177123"/>
                  </a:cubicBezTo>
                  <a:cubicBezTo>
                    <a:pt x="371007" y="163070"/>
                    <a:pt x="359764" y="147611"/>
                    <a:pt x="339387" y="153233"/>
                  </a:cubicBezTo>
                  <a:cubicBezTo>
                    <a:pt x="318307" y="159557"/>
                    <a:pt x="303551" y="173610"/>
                    <a:pt x="296524" y="195393"/>
                  </a:cubicBezTo>
                  <a:cubicBezTo>
                    <a:pt x="285984" y="227715"/>
                    <a:pt x="294416" y="260740"/>
                    <a:pt x="318307" y="279712"/>
                  </a:cubicBezTo>
                  <a:cubicBezTo>
                    <a:pt x="340792" y="297981"/>
                    <a:pt x="354845" y="296576"/>
                    <a:pt x="374520" y="274794"/>
                  </a:cubicBezTo>
                  <a:cubicBezTo>
                    <a:pt x="384357" y="264254"/>
                    <a:pt x="391384" y="244579"/>
                    <a:pt x="411058" y="254416"/>
                  </a:cubicBezTo>
                  <a:cubicBezTo>
                    <a:pt x="430030" y="263551"/>
                    <a:pt x="441976" y="279010"/>
                    <a:pt x="441976" y="302198"/>
                  </a:cubicBezTo>
                  <a:cubicBezTo>
                    <a:pt x="441273" y="342952"/>
                    <a:pt x="441273" y="384409"/>
                    <a:pt x="441976" y="425164"/>
                  </a:cubicBezTo>
                  <a:cubicBezTo>
                    <a:pt x="441976" y="439217"/>
                    <a:pt x="438462" y="444136"/>
                    <a:pt x="423706" y="444136"/>
                  </a:cubicBezTo>
                  <a:cubicBezTo>
                    <a:pt x="382952" y="443433"/>
                    <a:pt x="341495" y="443433"/>
                    <a:pt x="300740" y="444136"/>
                  </a:cubicBezTo>
                  <a:cubicBezTo>
                    <a:pt x="285282" y="444136"/>
                    <a:pt x="272634" y="437812"/>
                    <a:pt x="262796" y="426569"/>
                  </a:cubicBezTo>
                  <a:cubicBezTo>
                    <a:pt x="250148" y="411813"/>
                    <a:pt x="245230" y="397760"/>
                    <a:pt x="265607" y="383707"/>
                  </a:cubicBezTo>
                  <a:cubicBezTo>
                    <a:pt x="281066" y="372464"/>
                    <a:pt x="298632" y="359816"/>
                    <a:pt x="288795" y="336628"/>
                  </a:cubicBezTo>
                  <a:cubicBezTo>
                    <a:pt x="278958" y="314143"/>
                    <a:pt x="262094" y="297981"/>
                    <a:pt x="235392" y="296576"/>
                  </a:cubicBezTo>
                  <a:cubicBezTo>
                    <a:pt x="210096" y="295171"/>
                    <a:pt x="186206" y="295171"/>
                    <a:pt x="167937" y="316251"/>
                  </a:cubicBezTo>
                  <a:cubicBezTo>
                    <a:pt x="146154" y="340844"/>
                    <a:pt x="146857" y="357005"/>
                    <a:pt x="171450" y="378788"/>
                  </a:cubicBezTo>
                  <a:cubicBezTo>
                    <a:pt x="181287" y="387220"/>
                    <a:pt x="196746" y="393544"/>
                    <a:pt x="190422" y="411110"/>
                  </a:cubicBezTo>
                  <a:cubicBezTo>
                    <a:pt x="183395" y="429380"/>
                    <a:pt x="169342" y="443433"/>
                    <a:pt x="150370" y="444136"/>
                  </a:cubicBezTo>
                  <a:cubicBezTo>
                    <a:pt x="104697" y="446244"/>
                    <a:pt x="59024" y="444838"/>
                    <a:pt x="13351" y="444838"/>
                  </a:cubicBezTo>
                  <a:cubicBezTo>
                    <a:pt x="1405" y="444838"/>
                    <a:pt x="703" y="438514"/>
                    <a:pt x="703" y="429380"/>
                  </a:cubicBezTo>
                  <a:cubicBezTo>
                    <a:pt x="703" y="386517"/>
                    <a:pt x="703" y="343655"/>
                    <a:pt x="703" y="300792"/>
                  </a:cubicBezTo>
                  <a:cubicBezTo>
                    <a:pt x="703" y="286739"/>
                    <a:pt x="7729" y="274794"/>
                    <a:pt x="18269" y="264956"/>
                  </a:cubicBezTo>
                  <a:cubicBezTo>
                    <a:pt x="33728" y="250903"/>
                    <a:pt x="47079" y="248093"/>
                    <a:pt x="61835" y="267064"/>
                  </a:cubicBezTo>
                  <a:cubicBezTo>
                    <a:pt x="73077" y="282523"/>
                    <a:pt x="85725" y="300792"/>
                    <a:pt x="108210" y="290252"/>
                  </a:cubicBezTo>
                  <a:cubicBezTo>
                    <a:pt x="131398" y="279712"/>
                    <a:pt x="148262" y="262848"/>
                    <a:pt x="148965" y="234039"/>
                  </a:cubicBezTo>
                  <a:cubicBezTo>
                    <a:pt x="149668" y="208743"/>
                    <a:pt x="149668" y="184853"/>
                    <a:pt x="127182" y="167286"/>
                  </a:cubicBezTo>
                  <a:cubicBezTo>
                    <a:pt x="102589" y="146909"/>
                    <a:pt x="88536" y="148314"/>
                    <a:pt x="66753" y="171502"/>
                  </a:cubicBezTo>
                  <a:cubicBezTo>
                    <a:pt x="58321" y="180637"/>
                    <a:pt x="53403" y="197501"/>
                    <a:pt x="35133" y="191177"/>
                  </a:cubicBezTo>
                  <a:cubicBezTo>
                    <a:pt x="15459" y="184150"/>
                    <a:pt x="1405" y="170097"/>
                    <a:pt x="703" y="149017"/>
                  </a:cubicBezTo>
                  <a:cubicBezTo>
                    <a:pt x="-703" y="104046"/>
                    <a:pt x="703" y="59778"/>
                    <a:pt x="0" y="14808"/>
                  </a:cubicBezTo>
                  <a:cubicBezTo>
                    <a:pt x="0" y="-2759"/>
                    <a:pt x="11945" y="2160"/>
                    <a:pt x="21080" y="2160"/>
                  </a:cubicBezTo>
                  <a:cubicBezTo>
                    <a:pt x="87130" y="755"/>
                    <a:pt x="154586" y="755"/>
                    <a:pt x="222042" y="75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CC7BC48-D16D-40C7-899D-2B69527FCF66}"/>
                </a:ext>
              </a:extLst>
            </p:cNvPr>
            <p:cNvSpPr/>
            <p:nvPr/>
          </p:nvSpPr>
          <p:spPr>
            <a:xfrm flipH="1">
              <a:off x="9671317" y="1243216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921F51F-D383-4396-8C76-A6187CCF8127}"/>
                </a:ext>
              </a:extLst>
            </p:cNvPr>
            <p:cNvSpPr/>
            <p:nvPr/>
          </p:nvSpPr>
          <p:spPr>
            <a:xfrm flipH="1">
              <a:off x="9673981" y="3039937"/>
              <a:ext cx="1026185" cy="1026186"/>
            </a:xfrm>
            <a:custGeom>
              <a:avLst/>
              <a:gdLst>
                <a:gd name="connsiteX0" fmla="*/ 527 w 590237"/>
                <a:gd name="connsiteY0" fmla="*/ 78746 h 590237"/>
                <a:gd name="connsiteX1" fmla="*/ 527 w 590237"/>
                <a:gd name="connsiteY1" fmla="*/ 21128 h 590237"/>
                <a:gd name="connsiteX2" fmla="*/ 19499 w 590237"/>
                <a:gd name="connsiteY2" fmla="*/ 751 h 590237"/>
                <a:gd name="connsiteX3" fmla="*/ 139654 w 590237"/>
                <a:gd name="connsiteY3" fmla="*/ 751 h 590237"/>
                <a:gd name="connsiteX4" fmla="*/ 181814 w 590237"/>
                <a:gd name="connsiteY4" fmla="*/ 21128 h 590237"/>
                <a:gd name="connsiteX5" fmla="*/ 179004 w 590237"/>
                <a:gd name="connsiteY5" fmla="*/ 60477 h 590237"/>
                <a:gd name="connsiteX6" fmla="*/ 153708 w 590237"/>
                <a:gd name="connsiteY6" fmla="*/ 106150 h 590237"/>
                <a:gd name="connsiteX7" fmla="*/ 211326 w 590237"/>
                <a:gd name="connsiteY7" fmla="*/ 149013 h 590237"/>
                <a:gd name="connsiteX8" fmla="*/ 278079 w 590237"/>
                <a:gd name="connsiteY8" fmla="*/ 126528 h 590237"/>
                <a:gd name="connsiteX9" fmla="*/ 274566 w 590237"/>
                <a:gd name="connsiteY9" fmla="*/ 68206 h 590237"/>
                <a:gd name="connsiteX10" fmla="*/ 254188 w 590237"/>
                <a:gd name="connsiteY10" fmla="*/ 34479 h 590237"/>
                <a:gd name="connsiteX11" fmla="*/ 301970 w 590237"/>
                <a:gd name="connsiteY11" fmla="*/ 751 h 590237"/>
                <a:gd name="connsiteX12" fmla="*/ 424936 w 590237"/>
                <a:gd name="connsiteY12" fmla="*/ 48 h 590237"/>
                <a:gd name="connsiteX13" fmla="*/ 442503 w 590237"/>
                <a:gd name="connsiteY13" fmla="*/ 19723 h 590237"/>
                <a:gd name="connsiteX14" fmla="*/ 442503 w 590237"/>
                <a:gd name="connsiteY14" fmla="*/ 134959 h 590237"/>
                <a:gd name="connsiteX15" fmla="*/ 450934 w 590237"/>
                <a:gd name="connsiteY15" fmla="*/ 165877 h 590237"/>
                <a:gd name="connsiteX16" fmla="*/ 484663 w 590237"/>
                <a:gd name="connsiteY16" fmla="*/ 167282 h 590237"/>
                <a:gd name="connsiteX17" fmla="*/ 574603 w 590237"/>
                <a:gd name="connsiteY17" fmla="*/ 167985 h 590237"/>
                <a:gd name="connsiteX18" fmla="*/ 559145 w 590237"/>
                <a:gd name="connsiteY18" fmla="*/ 292356 h 590237"/>
                <a:gd name="connsiteX19" fmla="*/ 489581 w 590237"/>
                <a:gd name="connsiteY19" fmla="*/ 286032 h 590237"/>
                <a:gd name="connsiteX20" fmla="*/ 462880 w 590237"/>
                <a:gd name="connsiteY20" fmla="*/ 269168 h 590237"/>
                <a:gd name="connsiteX21" fmla="*/ 442503 w 590237"/>
                <a:gd name="connsiteY21" fmla="*/ 305004 h 590237"/>
                <a:gd name="connsiteX22" fmla="*/ 442503 w 590237"/>
                <a:gd name="connsiteY22" fmla="*/ 406188 h 590237"/>
                <a:gd name="connsiteX23" fmla="*/ 404559 w 590237"/>
                <a:gd name="connsiteY23" fmla="*/ 442726 h 590237"/>
                <a:gd name="connsiteX24" fmla="*/ 308997 w 590237"/>
                <a:gd name="connsiteY24" fmla="*/ 442726 h 590237"/>
                <a:gd name="connsiteX25" fmla="*/ 278079 w 590237"/>
                <a:gd name="connsiteY25" fmla="*/ 451158 h 590237"/>
                <a:gd name="connsiteX26" fmla="*/ 276674 w 590237"/>
                <a:gd name="connsiteY26" fmla="*/ 483481 h 590237"/>
                <a:gd name="connsiteX27" fmla="*/ 301267 w 590237"/>
                <a:gd name="connsiteY27" fmla="*/ 541099 h 590237"/>
                <a:gd name="connsiteX28" fmla="*/ 235919 w 590237"/>
                <a:gd name="connsiteY28" fmla="*/ 590988 h 590237"/>
                <a:gd name="connsiteX29" fmla="*/ 153005 w 590237"/>
                <a:gd name="connsiteY29" fmla="*/ 560774 h 590237"/>
                <a:gd name="connsiteX30" fmla="*/ 160032 w 590237"/>
                <a:gd name="connsiteY30" fmla="*/ 489102 h 590237"/>
                <a:gd name="connsiteX31" fmla="*/ 176193 w 590237"/>
                <a:gd name="connsiteY31" fmla="*/ 465211 h 590237"/>
                <a:gd name="connsiteX32" fmla="*/ 141060 w 590237"/>
                <a:gd name="connsiteY32" fmla="*/ 443429 h 590237"/>
                <a:gd name="connsiteX33" fmla="*/ 20904 w 590237"/>
                <a:gd name="connsiteY33" fmla="*/ 444132 h 590237"/>
                <a:gd name="connsiteX34" fmla="*/ 527 w 590237"/>
                <a:gd name="connsiteY34" fmla="*/ 423052 h 590237"/>
                <a:gd name="connsiteX35" fmla="*/ 527 w 590237"/>
                <a:gd name="connsiteY35" fmla="*/ 307815 h 590237"/>
                <a:gd name="connsiteX36" fmla="*/ 14580 w 590237"/>
                <a:gd name="connsiteY36" fmla="*/ 267763 h 590237"/>
                <a:gd name="connsiteX37" fmla="*/ 61659 w 590237"/>
                <a:gd name="connsiteY37" fmla="*/ 268466 h 590237"/>
                <a:gd name="connsiteX38" fmla="*/ 103819 w 590237"/>
                <a:gd name="connsiteY38" fmla="*/ 291654 h 590237"/>
                <a:gd name="connsiteX39" fmla="*/ 147384 w 590237"/>
                <a:gd name="connsiteY39" fmla="*/ 243872 h 590237"/>
                <a:gd name="connsiteX40" fmla="*/ 123493 w 590237"/>
                <a:gd name="connsiteY40" fmla="*/ 165174 h 590237"/>
                <a:gd name="connsiteX41" fmla="*/ 67280 w 590237"/>
                <a:gd name="connsiteY41" fmla="*/ 170795 h 590237"/>
                <a:gd name="connsiteX42" fmla="*/ 32849 w 590237"/>
                <a:gd name="connsiteY42" fmla="*/ 191173 h 590237"/>
                <a:gd name="connsiteX43" fmla="*/ 527 w 590237"/>
                <a:gd name="connsiteY43" fmla="*/ 147607 h 590237"/>
                <a:gd name="connsiteX44" fmla="*/ 527 w 590237"/>
                <a:gd name="connsiteY44" fmla="*/ 111772 h 590237"/>
                <a:gd name="connsiteX45" fmla="*/ 527 w 590237"/>
                <a:gd name="connsiteY45" fmla="*/ 7874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90237">
                  <a:moveTo>
                    <a:pt x="527" y="78746"/>
                  </a:moveTo>
                  <a:cubicBezTo>
                    <a:pt x="527" y="59774"/>
                    <a:pt x="1229" y="40100"/>
                    <a:pt x="527" y="21128"/>
                  </a:cubicBezTo>
                  <a:cubicBezTo>
                    <a:pt x="-176" y="7075"/>
                    <a:pt x="2635" y="48"/>
                    <a:pt x="19499" y="751"/>
                  </a:cubicBezTo>
                  <a:cubicBezTo>
                    <a:pt x="59551" y="2156"/>
                    <a:pt x="99602" y="1453"/>
                    <a:pt x="139654" y="751"/>
                  </a:cubicBezTo>
                  <a:cubicBezTo>
                    <a:pt x="157924" y="751"/>
                    <a:pt x="171274" y="7777"/>
                    <a:pt x="181814" y="21128"/>
                  </a:cubicBezTo>
                  <a:cubicBezTo>
                    <a:pt x="193057" y="35181"/>
                    <a:pt x="195165" y="47829"/>
                    <a:pt x="179004" y="60477"/>
                  </a:cubicBezTo>
                  <a:cubicBezTo>
                    <a:pt x="164247" y="71720"/>
                    <a:pt x="144573" y="82962"/>
                    <a:pt x="153708" y="106150"/>
                  </a:cubicBezTo>
                  <a:cubicBezTo>
                    <a:pt x="163545" y="131446"/>
                    <a:pt x="181814" y="147607"/>
                    <a:pt x="211326" y="149013"/>
                  </a:cubicBezTo>
                  <a:cubicBezTo>
                    <a:pt x="236622" y="149715"/>
                    <a:pt x="260513" y="148310"/>
                    <a:pt x="278079" y="126528"/>
                  </a:cubicBezTo>
                  <a:cubicBezTo>
                    <a:pt x="297051" y="102637"/>
                    <a:pt x="296348" y="88584"/>
                    <a:pt x="274566" y="68206"/>
                  </a:cubicBezTo>
                  <a:cubicBezTo>
                    <a:pt x="264728" y="59072"/>
                    <a:pt x="246459" y="54153"/>
                    <a:pt x="254188" y="34479"/>
                  </a:cubicBezTo>
                  <a:cubicBezTo>
                    <a:pt x="262620" y="13399"/>
                    <a:pt x="278079" y="751"/>
                    <a:pt x="301970" y="751"/>
                  </a:cubicBezTo>
                  <a:cubicBezTo>
                    <a:pt x="342724" y="751"/>
                    <a:pt x="384181" y="1453"/>
                    <a:pt x="424936" y="48"/>
                  </a:cubicBezTo>
                  <a:cubicBezTo>
                    <a:pt x="441097" y="-655"/>
                    <a:pt x="442503" y="6372"/>
                    <a:pt x="442503" y="19723"/>
                  </a:cubicBezTo>
                  <a:cubicBezTo>
                    <a:pt x="441800" y="58369"/>
                    <a:pt x="442503" y="96313"/>
                    <a:pt x="442503" y="134959"/>
                  </a:cubicBezTo>
                  <a:cubicBezTo>
                    <a:pt x="442503" y="146202"/>
                    <a:pt x="443205" y="156742"/>
                    <a:pt x="450934" y="165877"/>
                  </a:cubicBezTo>
                  <a:cubicBezTo>
                    <a:pt x="461474" y="179227"/>
                    <a:pt x="470609" y="184849"/>
                    <a:pt x="484663" y="167282"/>
                  </a:cubicBezTo>
                  <a:cubicBezTo>
                    <a:pt x="513472" y="131446"/>
                    <a:pt x="545091" y="132149"/>
                    <a:pt x="574603" y="167985"/>
                  </a:cubicBezTo>
                  <a:cubicBezTo>
                    <a:pt x="604115" y="203118"/>
                    <a:pt x="595683" y="265655"/>
                    <a:pt x="559145" y="292356"/>
                  </a:cubicBezTo>
                  <a:cubicBezTo>
                    <a:pt x="531741" y="312031"/>
                    <a:pt x="512769" y="309923"/>
                    <a:pt x="489581" y="286032"/>
                  </a:cubicBezTo>
                  <a:cubicBezTo>
                    <a:pt x="482554" y="278303"/>
                    <a:pt x="479041" y="260736"/>
                    <a:pt x="462880" y="269168"/>
                  </a:cubicBezTo>
                  <a:cubicBezTo>
                    <a:pt x="449529" y="276195"/>
                    <a:pt x="442503" y="288843"/>
                    <a:pt x="442503" y="305004"/>
                  </a:cubicBezTo>
                  <a:cubicBezTo>
                    <a:pt x="442503" y="338732"/>
                    <a:pt x="442503" y="372460"/>
                    <a:pt x="442503" y="406188"/>
                  </a:cubicBezTo>
                  <a:cubicBezTo>
                    <a:pt x="442503" y="442726"/>
                    <a:pt x="442503" y="442726"/>
                    <a:pt x="404559" y="442726"/>
                  </a:cubicBezTo>
                  <a:cubicBezTo>
                    <a:pt x="372939" y="442726"/>
                    <a:pt x="340616" y="442726"/>
                    <a:pt x="308997" y="442726"/>
                  </a:cubicBezTo>
                  <a:cubicBezTo>
                    <a:pt x="297754" y="442726"/>
                    <a:pt x="287214" y="443429"/>
                    <a:pt x="278079" y="451158"/>
                  </a:cubicBezTo>
                  <a:cubicBezTo>
                    <a:pt x="266837" y="460995"/>
                    <a:pt x="259107" y="470130"/>
                    <a:pt x="276674" y="483481"/>
                  </a:cubicBezTo>
                  <a:cubicBezTo>
                    <a:pt x="295646" y="497534"/>
                    <a:pt x="312510" y="514398"/>
                    <a:pt x="301267" y="541099"/>
                  </a:cubicBezTo>
                  <a:cubicBezTo>
                    <a:pt x="289322" y="569206"/>
                    <a:pt x="268945" y="588880"/>
                    <a:pt x="235919" y="590988"/>
                  </a:cubicBezTo>
                  <a:cubicBezTo>
                    <a:pt x="203597" y="593096"/>
                    <a:pt x="174085" y="588880"/>
                    <a:pt x="153005" y="560774"/>
                  </a:cubicBezTo>
                  <a:cubicBezTo>
                    <a:pt x="132628" y="533370"/>
                    <a:pt x="134736" y="512290"/>
                    <a:pt x="160032" y="489102"/>
                  </a:cubicBezTo>
                  <a:cubicBezTo>
                    <a:pt x="167058" y="482778"/>
                    <a:pt x="183219" y="479967"/>
                    <a:pt x="176193" y="465211"/>
                  </a:cubicBezTo>
                  <a:cubicBezTo>
                    <a:pt x="169869" y="451861"/>
                    <a:pt x="157924" y="443429"/>
                    <a:pt x="141060" y="443429"/>
                  </a:cubicBezTo>
                  <a:cubicBezTo>
                    <a:pt x="101008" y="443429"/>
                    <a:pt x="60956" y="442726"/>
                    <a:pt x="20904" y="444132"/>
                  </a:cubicBezTo>
                  <a:cubicBezTo>
                    <a:pt x="3338" y="444834"/>
                    <a:pt x="-176" y="439213"/>
                    <a:pt x="527" y="423052"/>
                  </a:cubicBezTo>
                  <a:cubicBezTo>
                    <a:pt x="1932" y="385108"/>
                    <a:pt x="1229" y="346461"/>
                    <a:pt x="527" y="307815"/>
                  </a:cubicBezTo>
                  <a:cubicBezTo>
                    <a:pt x="527" y="292356"/>
                    <a:pt x="3338" y="279006"/>
                    <a:pt x="14580" y="267763"/>
                  </a:cubicBezTo>
                  <a:cubicBezTo>
                    <a:pt x="33552" y="249494"/>
                    <a:pt x="44092" y="249494"/>
                    <a:pt x="61659" y="268466"/>
                  </a:cubicBezTo>
                  <a:cubicBezTo>
                    <a:pt x="72901" y="281114"/>
                    <a:pt x="82739" y="297978"/>
                    <a:pt x="103819" y="291654"/>
                  </a:cubicBezTo>
                  <a:cubicBezTo>
                    <a:pt x="126304" y="283924"/>
                    <a:pt x="143168" y="269168"/>
                    <a:pt x="147384" y="243872"/>
                  </a:cubicBezTo>
                  <a:cubicBezTo>
                    <a:pt x="153005" y="213658"/>
                    <a:pt x="150897" y="185551"/>
                    <a:pt x="123493" y="165174"/>
                  </a:cubicBezTo>
                  <a:cubicBezTo>
                    <a:pt x="101008" y="147607"/>
                    <a:pt x="86954" y="149013"/>
                    <a:pt x="67280" y="170795"/>
                  </a:cubicBezTo>
                  <a:cubicBezTo>
                    <a:pt x="58145" y="181335"/>
                    <a:pt x="51821" y="198902"/>
                    <a:pt x="32849" y="191173"/>
                  </a:cubicBezTo>
                  <a:cubicBezTo>
                    <a:pt x="13878" y="183443"/>
                    <a:pt x="1932" y="168687"/>
                    <a:pt x="527" y="147607"/>
                  </a:cubicBezTo>
                  <a:cubicBezTo>
                    <a:pt x="-176" y="135662"/>
                    <a:pt x="527" y="123717"/>
                    <a:pt x="527" y="111772"/>
                  </a:cubicBezTo>
                  <a:cubicBezTo>
                    <a:pt x="-176" y="100529"/>
                    <a:pt x="-176" y="89989"/>
                    <a:pt x="527" y="787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E33846BE-B31B-4912-9CAF-A439199B76FB}"/>
                </a:ext>
              </a:extLst>
            </p:cNvPr>
            <p:cNvSpPr/>
            <p:nvPr/>
          </p:nvSpPr>
          <p:spPr>
            <a:xfrm flipH="1">
              <a:off x="9674739" y="5080001"/>
              <a:ext cx="1026185" cy="1013970"/>
            </a:xfrm>
            <a:custGeom>
              <a:avLst/>
              <a:gdLst>
                <a:gd name="connsiteX0" fmla="*/ 710 w 590237"/>
                <a:gd name="connsiteY0" fmla="*/ 508487 h 583211"/>
                <a:gd name="connsiteX1" fmla="*/ 710 w 590237"/>
                <a:gd name="connsiteY1" fmla="*/ 448058 h 583211"/>
                <a:gd name="connsiteX2" fmla="*/ 16168 w 590237"/>
                <a:gd name="connsiteY2" fmla="*/ 411520 h 583211"/>
                <a:gd name="connsiteX3" fmla="*/ 61841 w 590237"/>
                <a:gd name="connsiteY3" fmla="*/ 413628 h 583211"/>
                <a:gd name="connsiteX4" fmla="*/ 103298 w 590237"/>
                <a:gd name="connsiteY4" fmla="*/ 437518 h 583211"/>
                <a:gd name="connsiteX5" fmla="*/ 146864 w 590237"/>
                <a:gd name="connsiteY5" fmla="*/ 389737 h 583211"/>
                <a:gd name="connsiteX6" fmla="*/ 125081 w 590237"/>
                <a:gd name="connsiteY6" fmla="*/ 312444 h 583211"/>
                <a:gd name="connsiteX7" fmla="*/ 66760 w 590237"/>
                <a:gd name="connsiteY7" fmla="*/ 316660 h 583211"/>
                <a:gd name="connsiteX8" fmla="*/ 33032 w 590237"/>
                <a:gd name="connsiteY8" fmla="*/ 336335 h 583211"/>
                <a:gd name="connsiteX9" fmla="*/ 710 w 590237"/>
                <a:gd name="connsiteY9" fmla="*/ 290661 h 583211"/>
                <a:gd name="connsiteX10" fmla="*/ 710 w 590237"/>
                <a:gd name="connsiteY10" fmla="*/ 164884 h 583211"/>
                <a:gd name="connsiteX11" fmla="*/ 17574 w 590237"/>
                <a:gd name="connsiteY11" fmla="*/ 148021 h 583211"/>
                <a:gd name="connsiteX12" fmla="*/ 135621 w 590237"/>
                <a:gd name="connsiteY12" fmla="*/ 148723 h 583211"/>
                <a:gd name="connsiteX13" fmla="*/ 165836 w 590237"/>
                <a:gd name="connsiteY13" fmla="*/ 139589 h 583211"/>
                <a:gd name="connsiteX14" fmla="*/ 167241 w 590237"/>
                <a:gd name="connsiteY14" fmla="*/ 107969 h 583211"/>
                <a:gd name="connsiteX15" fmla="*/ 141242 w 590237"/>
                <a:gd name="connsiteY15" fmla="*/ 52458 h 583211"/>
                <a:gd name="connsiteX16" fmla="*/ 203077 w 590237"/>
                <a:gd name="connsiteY16" fmla="*/ 1164 h 583211"/>
                <a:gd name="connsiteX17" fmla="*/ 293018 w 590237"/>
                <a:gd name="connsiteY17" fmla="*/ 32784 h 583211"/>
                <a:gd name="connsiteX18" fmla="*/ 286694 w 590237"/>
                <a:gd name="connsiteY18" fmla="*/ 100239 h 583211"/>
                <a:gd name="connsiteX19" fmla="*/ 268424 w 590237"/>
                <a:gd name="connsiteY19" fmla="*/ 126238 h 583211"/>
                <a:gd name="connsiteX20" fmla="*/ 306368 w 590237"/>
                <a:gd name="connsiteY20" fmla="*/ 148021 h 583211"/>
                <a:gd name="connsiteX21" fmla="*/ 421605 w 590237"/>
                <a:gd name="connsiteY21" fmla="*/ 147318 h 583211"/>
                <a:gd name="connsiteX22" fmla="*/ 443388 w 590237"/>
                <a:gd name="connsiteY22" fmla="*/ 169803 h 583211"/>
                <a:gd name="connsiteX23" fmla="*/ 442685 w 590237"/>
                <a:gd name="connsiteY23" fmla="*/ 282229 h 583211"/>
                <a:gd name="connsiteX24" fmla="*/ 453928 w 590237"/>
                <a:gd name="connsiteY24" fmla="*/ 314552 h 583211"/>
                <a:gd name="connsiteX25" fmla="*/ 482737 w 590237"/>
                <a:gd name="connsiteY25" fmla="*/ 314552 h 583211"/>
                <a:gd name="connsiteX26" fmla="*/ 539653 w 590237"/>
                <a:gd name="connsiteY26" fmla="*/ 288554 h 583211"/>
                <a:gd name="connsiteX27" fmla="*/ 590947 w 590237"/>
                <a:gd name="connsiteY27" fmla="*/ 353198 h 583211"/>
                <a:gd name="connsiteX28" fmla="*/ 560030 w 590237"/>
                <a:gd name="connsiteY28" fmla="*/ 438221 h 583211"/>
                <a:gd name="connsiteX29" fmla="*/ 489763 w 590237"/>
                <a:gd name="connsiteY29" fmla="*/ 431897 h 583211"/>
                <a:gd name="connsiteX30" fmla="*/ 465873 w 590237"/>
                <a:gd name="connsiteY30" fmla="*/ 414330 h 583211"/>
                <a:gd name="connsiteX31" fmla="*/ 441982 w 590237"/>
                <a:gd name="connsiteY31" fmla="*/ 450869 h 583211"/>
                <a:gd name="connsiteX32" fmla="*/ 442685 w 590237"/>
                <a:gd name="connsiteY32" fmla="*/ 568214 h 583211"/>
                <a:gd name="connsiteX33" fmla="*/ 419497 w 590237"/>
                <a:gd name="connsiteY33" fmla="*/ 589996 h 583211"/>
                <a:gd name="connsiteX34" fmla="*/ 307071 w 590237"/>
                <a:gd name="connsiteY34" fmla="*/ 589996 h 583211"/>
                <a:gd name="connsiteX35" fmla="*/ 263506 w 590237"/>
                <a:gd name="connsiteY35" fmla="*/ 572430 h 583211"/>
                <a:gd name="connsiteX36" fmla="*/ 266316 w 590237"/>
                <a:gd name="connsiteY36" fmla="*/ 528864 h 583211"/>
                <a:gd name="connsiteX37" fmla="*/ 289504 w 590237"/>
                <a:gd name="connsiteY37" fmla="*/ 485299 h 583211"/>
                <a:gd name="connsiteX38" fmla="*/ 237507 w 590237"/>
                <a:gd name="connsiteY38" fmla="*/ 442437 h 583211"/>
                <a:gd name="connsiteX39" fmla="*/ 167241 w 590237"/>
                <a:gd name="connsiteY39" fmla="*/ 462111 h 583211"/>
                <a:gd name="connsiteX40" fmla="*/ 170051 w 590237"/>
                <a:gd name="connsiteY40" fmla="*/ 523946 h 583211"/>
                <a:gd name="connsiteX41" fmla="*/ 189023 w 590237"/>
                <a:gd name="connsiteY41" fmla="*/ 555566 h 583211"/>
                <a:gd name="connsiteX42" fmla="*/ 148971 w 590237"/>
                <a:gd name="connsiteY42" fmla="*/ 587888 h 583211"/>
                <a:gd name="connsiteX43" fmla="*/ 11952 w 590237"/>
                <a:gd name="connsiteY43" fmla="*/ 589294 h 583211"/>
                <a:gd name="connsiteX44" fmla="*/ 7 w 590237"/>
                <a:gd name="connsiteY44" fmla="*/ 573132 h 583211"/>
                <a:gd name="connsiteX45" fmla="*/ 710 w 590237"/>
                <a:gd name="connsiteY45" fmla="*/ 508487 h 5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83211">
                  <a:moveTo>
                    <a:pt x="710" y="508487"/>
                  </a:moveTo>
                  <a:cubicBezTo>
                    <a:pt x="710" y="488110"/>
                    <a:pt x="1412" y="468435"/>
                    <a:pt x="710" y="448058"/>
                  </a:cubicBezTo>
                  <a:cubicBezTo>
                    <a:pt x="7" y="433302"/>
                    <a:pt x="5628" y="421357"/>
                    <a:pt x="16168" y="411520"/>
                  </a:cubicBezTo>
                  <a:cubicBezTo>
                    <a:pt x="32329" y="396764"/>
                    <a:pt x="47085" y="393250"/>
                    <a:pt x="61841" y="413628"/>
                  </a:cubicBezTo>
                  <a:cubicBezTo>
                    <a:pt x="71678" y="427681"/>
                    <a:pt x="83624" y="444545"/>
                    <a:pt x="103298" y="437518"/>
                  </a:cubicBezTo>
                  <a:cubicBezTo>
                    <a:pt x="125081" y="429789"/>
                    <a:pt x="142648" y="415033"/>
                    <a:pt x="146864" y="389737"/>
                  </a:cubicBezTo>
                  <a:cubicBezTo>
                    <a:pt x="151782" y="360928"/>
                    <a:pt x="150377" y="333524"/>
                    <a:pt x="125081" y="312444"/>
                  </a:cubicBezTo>
                  <a:cubicBezTo>
                    <a:pt x="101893" y="293472"/>
                    <a:pt x="87840" y="294877"/>
                    <a:pt x="66760" y="316660"/>
                  </a:cubicBezTo>
                  <a:cubicBezTo>
                    <a:pt x="57625" y="325795"/>
                    <a:pt x="53409" y="345469"/>
                    <a:pt x="33032" y="336335"/>
                  </a:cubicBezTo>
                  <a:cubicBezTo>
                    <a:pt x="13357" y="327903"/>
                    <a:pt x="710" y="313849"/>
                    <a:pt x="710" y="290661"/>
                  </a:cubicBezTo>
                  <a:cubicBezTo>
                    <a:pt x="710" y="248502"/>
                    <a:pt x="1412" y="207044"/>
                    <a:pt x="710" y="164884"/>
                  </a:cubicBezTo>
                  <a:cubicBezTo>
                    <a:pt x="710" y="151534"/>
                    <a:pt x="4223" y="148021"/>
                    <a:pt x="17574" y="148021"/>
                  </a:cubicBezTo>
                  <a:cubicBezTo>
                    <a:pt x="56923" y="148723"/>
                    <a:pt x="96272" y="148021"/>
                    <a:pt x="135621" y="148723"/>
                  </a:cubicBezTo>
                  <a:cubicBezTo>
                    <a:pt x="146864" y="148723"/>
                    <a:pt x="157404" y="147318"/>
                    <a:pt x="165836" y="139589"/>
                  </a:cubicBezTo>
                  <a:cubicBezTo>
                    <a:pt x="177781" y="129049"/>
                    <a:pt x="184808" y="119914"/>
                    <a:pt x="167241" y="107969"/>
                  </a:cubicBezTo>
                  <a:cubicBezTo>
                    <a:pt x="148269" y="95321"/>
                    <a:pt x="134216" y="77754"/>
                    <a:pt x="141242" y="52458"/>
                  </a:cubicBezTo>
                  <a:cubicBezTo>
                    <a:pt x="147566" y="27865"/>
                    <a:pt x="177078" y="3974"/>
                    <a:pt x="203077" y="1164"/>
                  </a:cubicBezTo>
                  <a:cubicBezTo>
                    <a:pt x="238210" y="-2349"/>
                    <a:pt x="270533" y="461"/>
                    <a:pt x="293018" y="32784"/>
                  </a:cubicBezTo>
                  <a:cubicBezTo>
                    <a:pt x="311287" y="58782"/>
                    <a:pt x="308476" y="78457"/>
                    <a:pt x="286694" y="100239"/>
                  </a:cubicBezTo>
                  <a:cubicBezTo>
                    <a:pt x="279667" y="107969"/>
                    <a:pt x="261398" y="110779"/>
                    <a:pt x="268424" y="126238"/>
                  </a:cubicBezTo>
                  <a:cubicBezTo>
                    <a:pt x="275451" y="140994"/>
                    <a:pt x="288802" y="148021"/>
                    <a:pt x="306368" y="148021"/>
                  </a:cubicBezTo>
                  <a:cubicBezTo>
                    <a:pt x="345015" y="147318"/>
                    <a:pt x="382959" y="148723"/>
                    <a:pt x="421605" y="147318"/>
                  </a:cubicBezTo>
                  <a:cubicBezTo>
                    <a:pt x="440577" y="146615"/>
                    <a:pt x="444090" y="152939"/>
                    <a:pt x="443388" y="169803"/>
                  </a:cubicBezTo>
                  <a:cubicBezTo>
                    <a:pt x="441982" y="207044"/>
                    <a:pt x="443388" y="244285"/>
                    <a:pt x="442685" y="282229"/>
                  </a:cubicBezTo>
                  <a:cubicBezTo>
                    <a:pt x="442685" y="294877"/>
                    <a:pt x="445496" y="305417"/>
                    <a:pt x="453928" y="314552"/>
                  </a:cubicBezTo>
                  <a:cubicBezTo>
                    <a:pt x="463765" y="324389"/>
                    <a:pt x="472197" y="328605"/>
                    <a:pt x="482737" y="314552"/>
                  </a:cubicBezTo>
                  <a:cubicBezTo>
                    <a:pt x="496790" y="295580"/>
                    <a:pt x="512952" y="278014"/>
                    <a:pt x="539653" y="288554"/>
                  </a:cubicBezTo>
                  <a:cubicBezTo>
                    <a:pt x="568462" y="299796"/>
                    <a:pt x="588136" y="320173"/>
                    <a:pt x="590947" y="353198"/>
                  </a:cubicBezTo>
                  <a:cubicBezTo>
                    <a:pt x="593758" y="386927"/>
                    <a:pt x="589542" y="416438"/>
                    <a:pt x="560030" y="438221"/>
                  </a:cubicBezTo>
                  <a:cubicBezTo>
                    <a:pt x="534032" y="457193"/>
                    <a:pt x="512952" y="455085"/>
                    <a:pt x="489763" y="431897"/>
                  </a:cubicBezTo>
                  <a:cubicBezTo>
                    <a:pt x="482737" y="424870"/>
                    <a:pt x="479224" y="408709"/>
                    <a:pt x="465873" y="414330"/>
                  </a:cubicBezTo>
                  <a:cubicBezTo>
                    <a:pt x="451117" y="420654"/>
                    <a:pt x="441982" y="433302"/>
                    <a:pt x="441982" y="450869"/>
                  </a:cubicBezTo>
                  <a:cubicBezTo>
                    <a:pt x="441982" y="490218"/>
                    <a:pt x="440577" y="529567"/>
                    <a:pt x="442685" y="568214"/>
                  </a:cubicBezTo>
                  <a:cubicBezTo>
                    <a:pt x="443388" y="587186"/>
                    <a:pt x="437064" y="590699"/>
                    <a:pt x="419497" y="589996"/>
                  </a:cubicBezTo>
                  <a:cubicBezTo>
                    <a:pt x="382256" y="588591"/>
                    <a:pt x="345015" y="589294"/>
                    <a:pt x="307071" y="589996"/>
                  </a:cubicBezTo>
                  <a:cubicBezTo>
                    <a:pt x="289504" y="589996"/>
                    <a:pt x="274748" y="586483"/>
                    <a:pt x="263506" y="572430"/>
                  </a:cubicBezTo>
                  <a:cubicBezTo>
                    <a:pt x="250155" y="556971"/>
                    <a:pt x="247344" y="543621"/>
                    <a:pt x="266316" y="528864"/>
                  </a:cubicBezTo>
                  <a:cubicBezTo>
                    <a:pt x="280370" y="518324"/>
                    <a:pt x="297936" y="507082"/>
                    <a:pt x="289504" y="485299"/>
                  </a:cubicBezTo>
                  <a:cubicBezTo>
                    <a:pt x="280370" y="462111"/>
                    <a:pt x="264911" y="445248"/>
                    <a:pt x="237507" y="442437"/>
                  </a:cubicBezTo>
                  <a:cubicBezTo>
                    <a:pt x="211509" y="439626"/>
                    <a:pt x="186915" y="440329"/>
                    <a:pt x="167241" y="462111"/>
                  </a:cubicBezTo>
                  <a:cubicBezTo>
                    <a:pt x="144756" y="487407"/>
                    <a:pt x="145458" y="502163"/>
                    <a:pt x="170051" y="523946"/>
                  </a:cubicBezTo>
                  <a:cubicBezTo>
                    <a:pt x="179186" y="532378"/>
                    <a:pt x="196050" y="537296"/>
                    <a:pt x="189023" y="555566"/>
                  </a:cubicBezTo>
                  <a:cubicBezTo>
                    <a:pt x="181997" y="573835"/>
                    <a:pt x="168646" y="587186"/>
                    <a:pt x="148971" y="587888"/>
                  </a:cubicBezTo>
                  <a:cubicBezTo>
                    <a:pt x="103298" y="589294"/>
                    <a:pt x="57625" y="588591"/>
                    <a:pt x="11952" y="589294"/>
                  </a:cubicBezTo>
                  <a:cubicBezTo>
                    <a:pt x="-696" y="589294"/>
                    <a:pt x="7" y="581564"/>
                    <a:pt x="7" y="573132"/>
                  </a:cubicBezTo>
                  <a:cubicBezTo>
                    <a:pt x="1412" y="552053"/>
                    <a:pt x="1412" y="530270"/>
                    <a:pt x="710" y="50848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D9A3EC87-2101-44C3-83C2-3581DC39017B}"/>
                </a:ext>
              </a:extLst>
            </p:cNvPr>
            <p:cNvSpPr/>
            <p:nvPr/>
          </p:nvSpPr>
          <p:spPr>
            <a:xfrm>
              <a:off x="10440107" y="4570484"/>
              <a:ext cx="1282731" cy="769640"/>
            </a:xfrm>
            <a:custGeom>
              <a:avLst/>
              <a:gdLst>
                <a:gd name="connsiteX0" fmla="*/ 220814 w 737797"/>
                <a:gd name="connsiteY0" fmla="*/ 442759 h 442678"/>
                <a:gd name="connsiteX1" fmla="*/ 153359 w 737797"/>
                <a:gd name="connsiteY1" fmla="*/ 437841 h 442678"/>
                <a:gd name="connsiteX2" fmla="*/ 149143 w 737797"/>
                <a:gd name="connsiteY2" fmla="*/ 366169 h 442678"/>
                <a:gd name="connsiteX3" fmla="*/ 149143 w 737797"/>
                <a:gd name="connsiteY3" fmla="*/ 302929 h 442678"/>
                <a:gd name="connsiteX4" fmla="*/ 127360 w 737797"/>
                <a:gd name="connsiteY4" fmla="*/ 267796 h 442678"/>
                <a:gd name="connsiteX5" fmla="*/ 103470 w 737797"/>
                <a:gd name="connsiteY5" fmla="*/ 283957 h 442678"/>
                <a:gd name="connsiteX6" fmla="*/ 31095 w 737797"/>
                <a:gd name="connsiteY6" fmla="*/ 290984 h 442678"/>
                <a:gd name="connsiteX7" fmla="*/ 28987 w 737797"/>
                <a:gd name="connsiteY7" fmla="*/ 153965 h 442678"/>
                <a:gd name="connsiteX8" fmla="*/ 102767 w 737797"/>
                <a:gd name="connsiteY8" fmla="*/ 160288 h 442678"/>
                <a:gd name="connsiteX9" fmla="*/ 127360 w 737797"/>
                <a:gd name="connsiteY9" fmla="*/ 175747 h 442678"/>
                <a:gd name="connsiteX10" fmla="*/ 148440 w 737797"/>
                <a:gd name="connsiteY10" fmla="*/ 142722 h 442678"/>
                <a:gd name="connsiteX11" fmla="*/ 147738 w 737797"/>
                <a:gd name="connsiteY11" fmla="*/ 24674 h 442678"/>
                <a:gd name="connsiteX12" fmla="*/ 173736 w 737797"/>
                <a:gd name="connsiteY12" fmla="*/ 81 h 442678"/>
                <a:gd name="connsiteX13" fmla="*/ 288973 w 737797"/>
                <a:gd name="connsiteY13" fmla="*/ 81 h 442678"/>
                <a:gd name="connsiteX14" fmla="*/ 325511 w 737797"/>
                <a:gd name="connsiteY14" fmla="*/ 14134 h 442678"/>
                <a:gd name="connsiteX15" fmla="*/ 323404 w 737797"/>
                <a:gd name="connsiteY15" fmla="*/ 60510 h 442678"/>
                <a:gd name="connsiteX16" fmla="*/ 300918 w 737797"/>
                <a:gd name="connsiteY16" fmla="*/ 100562 h 442678"/>
                <a:gd name="connsiteX17" fmla="*/ 342376 w 737797"/>
                <a:gd name="connsiteY17" fmla="*/ 144127 h 442678"/>
                <a:gd name="connsiteX18" fmla="*/ 425290 w 737797"/>
                <a:gd name="connsiteY18" fmla="*/ 125155 h 442678"/>
                <a:gd name="connsiteX19" fmla="*/ 421074 w 737797"/>
                <a:gd name="connsiteY19" fmla="*/ 64726 h 442678"/>
                <a:gd name="connsiteX20" fmla="*/ 401399 w 737797"/>
                <a:gd name="connsiteY20" fmla="*/ 33106 h 442678"/>
                <a:gd name="connsiteX21" fmla="*/ 441451 w 737797"/>
                <a:gd name="connsiteY21" fmla="*/ 783 h 442678"/>
                <a:gd name="connsiteX22" fmla="*/ 578470 w 737797"/>
                <a:gd name="connsiteY22" fmla="*/ 81 h 442678"/>
                <a:gd name="connsiteX23" fmla="*/ 591821 w 737797"/>
                <a:gd name="connsiteY23" fmla="*/ 17648 h 442678"/>
                <a:gd name="connsiteX24" fmla="*/ 591821 w 737797"/>
                <a:gd name="connsiteY24" fmla="*/ 135695 h 442678"/>
                <a:gd name="connsiteX25" fmla="*/ 602361 w 737797"/>
                <a:gd name="connsiteY25" fmla="*/ 168018 h 442678"/>
                <a:gd name="connsiteX26" fmla="*/ 631170 w 737797"/>
                <a:gd name="connsiteY26" fmla="*/ 166612 h 442678"/>
                <a:gd name="connsiteX27" fmla="*/ 683168 w 737797"/>
                <a:gd name="connsiteY27" fmla="*/ 139208 h 442678"/>
                <a:gd name="connsiteX28" fmla="*/ 737975 w 737797"/>
                <a:gd name="connsiteY28" fmla="*/ 194719 h 442678"/>
                <a:gd name="connsiteX29" fmla="*/ 711977 w 737797"/>
                <a:gd name="connsiteY29" fmla="*/ 286768 h 442678"/>
                <a:gd name="connsiteX30" fmla="*/ 636089 w 737797"/>
                <a:gd name="connsiteY30" fmla="*/ 281849 h 442678"/>
                <a:gd name="connsiteX31" fmla="*/ 614306 w 737797"/>
                <a:gd name="connsiteY31" fmla="*/ 266391 h 442678"/>
                <a:gd name="connsiteX32" fmla="*/ 592524 w 737797"/>
                <a:gd name="connsiteY32" fmla="*/ 298011 h 442678"/>
                <a:gd name="connsiteX33" fmla="*/ 593226 w 737797"/>
                <a:gd name="connsiteY33" fmla="*/ 418166 h 442678"/>
                <a:gd name="connsiteX34" fmla="*/ 571444 w 737797"/>
                <a:gd name="connsiteY34" fmla="*/ 441354 h 442678"/>
                <a:gd name="connsiteX35" fmla="*/ 453396 w 737797"/>
                <a:gd name="connsiteY35" fmla="*/ 441354 h 442678"/>
                <a:gd name="connsiteX36" fmla="*/ 411939 w 737797"/>
                <a:gd name="connsiteY36" fmla="*/ 424490 h 442678"/>
                <a:gd name="connsiteX37" fmla="*/ 415452 w 737797"/>
                <a:gd name="connsiteY37" fmla="*/ 380925 h 442678"/>
                <a:gd name="connsiteX38" fmla="*/ 439343 w 737797"/>
                <a:gd name="connsiteY38" fmla="*/ 338765 h 442678"/>
                <a:gd name="connsiteX39" fmla="*/ 394372 w 737797"/>
                <a:gd name="connsiteY39" fmla="*/ 295902 h 442678"/>
                <a:gd name="connsiteX40" fmla="*/ 318485 w 737797"/>
                <a:gd name="connsiteY40" fmla="*/ 312766 h 442678"/>
                <a:gd name="connsiteX41" fmla="*/ 320593 w 737797"/>
                <a:gd name="connsiteY41" fmla="*/ 377412 h 442678"/>
                <a:gd name="connsiteX42" fmla="*/ 338862 w 737797"/>
                <a:gd name="connsiteY42" fmla="*/ 409032 h 442678"/>
                <a:gd name="connsiteX43" fmla="*/ 298107 w 737797"/>
                <a:gd name="connsiteY43" fmla="*/ 440651 h 442678"/>
                <a:gd name="connsiteX44" fmla="*/ 220814 w 737797"/>
                <a:gd name="connsiteY44" fmla="*/ 44275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37797" h="442678">
                  <a:moveTo>
                    <a:pt x="220814" y="442759"/>
                  </a:moveTo>
                  <a:cubicBezTo>
                    <a:pt x="201140" y="440651"/>
                    <a:pt x="167412" y="454002"/>
                    <a:pt x="153359" y="437841"/>
                  </a:cubicBezTo>
                  <a:cubicBezTo>
                    <a:pt x="140711" y="423787"/>
                    <a:pt x="149845" y="390762"/>
                    <a:pt x="149143" y="366169"/>
                  </a:cubicBezTo>
                  <a:cubicBezTo>
                    <a:pt x="149143" y="345089"/>
                    <a:pt x="148440" y="324009"/>
                    <a:pt x="149143" y="302929"/>
                  </a:cubicBezTo>
                  <a:cubicBezTo>
                    <a:pt x="149845" y="286065"/>
                    <a:pt x="141413" y="274120"/>
                    <a:pt x="127360" y="267796"/>
                  </a:cubicBezTo>
                  <a:cubicBezTo>
                    <a:pt x="112604" y="260769"/>
                    <a:pt x="109794" y="276931"/>
                    <a:pt x="103470" y="283957"/>
                  </a:cubicBezTo>
                  <a:cubicBezTo>
                    <a:pt x="79579" y="309253"/>
                    <a:pt x="59905" y="309956"/>
                    <a:pt x="31095" y="290984"/>
                  </a:cubicBezTo>
                  <a:cubicBezTo>
                    <a:pt x="-10362" y="263580"/>
                    <a:pt x="-9659" y="181368"/>
                    <a:pt x="28987" y="153965"/>
                  </a:cubicBezTo>
                  <a:cubicBezTo>
                    <a:pt x="58499" y="133587"/>
                    <a:pt x="78174" y="133587"/>
                    <a:pt x="102767" y="160288"/>
                  </a:cubicBezTo>
                  <a:cubicBezTo>
                    <a:pt x="109091" y="167315"/>
                    <a:pt x="112604" y="183476"/>
                    <a:pt x="127360" y="175747"/>
                  </a:cubicBezTo>
                  <a:cubicBezTo>
                    <a:pt x="140008" y="169423"/>
                    <a:pt x="148440" y="158883"/>
                    <a:pt x="148440" y="142722"/>
                  </a:cubicBezTo>
                  <a:cubicBezTo>
                    <a:pt x="148440" y="103373"/>
                    <a:pt x="149845" y="64023"/>
                    <a:pt x="147738" y="24674"/>
                  </a:cubicBezTo>
                  <a:cubicBezTo>
                    <a:pt x="146332" y="2892"/>
                    <a:pt x="154061" y="-621"/>
                    <a:pt x="173736" y="81"/>
                  </a:cubicBezTo>
                  <a:cubicBezTo>
                    <a:pt x="211680" y="1486"/>
                    <a:pt x="250326" y="783"/>
                    <a:pt x="288973" y="81"/>
                  </a:cubicBezTo>
                  <a:cubicBezTo>
                    <a:pt x="303729" y="81"/>
                    <a:pt x="315674" y="3594"/>
                    <a:pt x="325511" y="14134"/>
                  </a:cubicBezTo>
                  <a:cubicBezTo>
                    <a:pt x="343781" y="33106"/>
                    <a:pt x="343781" y="42943"/>
                    <a:pt x="323404" y="60510"/>
                  </a:cubicBezTo>
                  <a:cubicBezTo>
                    <a:pt x="310756" y="71050"/>
                    <a:pt x="295999" y="80887"/>
                    <a:pt x="300918" y="100562"/>
                  </a:cubicBezTo>
                  <a:cubicBezTo>
                    <a:pt x="306539" y="122345"/>
                    <a:pt x="320593" y="137803"/>
                    <a:pt x="342376" y="144127"/>
                  </a:cubicBezTo>
                  <a:cubicBezTo>
                    <a:pt x="373292" y="152559"/>
                    <a:pt x="402102" y="151154"/>
                    <a:pt x="425290" y="125155"/>
                  </a:cubicBezTo>
                  <a:cubicBezTo>
                    <a:pt x="446370" y="101967"/>
                    <a:pt x="444964" y="85103"/>
                    <a:pt x="421074" y="64726"/>
                  </a:cubicBezTo>
                  <a:cubicBezTo>
                    <a:pt x="411237" y="56294"/>
                    <a:pt x="395075" y="49970"/>
                    <a:pt x="401399" y="33106"/>
                  </a:cubicBezTo>
                  <a:cubicBezTo>
                    <a:pt x="408426" y="14837"/>
                    <a:pt x="421074" y="783"/>
                    <a:pt x="441451" y="783"/>
                  </a:cubicBezTo>
                  <a:cubicBezTo>
                    <a:pt x="487124" y="81"/>
                    <a:pt x="532797" y="783"/>
                    <a:pt x="578470" y="81"/>
                  </a:cubicBezTo>
                  <a:cubicBezTo>
                    <a:pt x="592524" y="81"/>
                    <a:pt x="591821" y="8513"/>
                    <a:pt x="591821" y="17648"/>
                  </a:cubicBezTo>
                  <a:cubicBezTo>
                    <a:pt x="591821" y="56997"/>
                    <a:pt x="591821" y="96346"/>
                    <a:pt x="591821" y="135695"/>
                  </a:cubicBezTo>
                  <a:cubicBezTo>
                    <a:pt x="591821" y="147640"/>
                    <a:pt x="592524" y="158883"/>
                    <a:pt x="602361" y="168018"/>
                  </a:cubicBezTo>
                  <a:cubicBezTo>
                    <a:pt x="612901" y="177855"/>
                    <a:pt x="621333" y="180666"/>
                    <a:pt x="631170" y="166612"/>
                  </a:cubicBezTo>
                  <a:cubicBezTo>
                    <a:pt x="643818" y="149046"/>
                    <a:pt x="659277" y="132182"/>
                    <a:pt x="683168" y="139208"/>
                  </a:cubicBezTo>
                  <a:cubicBezTo>
                    <a:pt x="710571" y="146938"/>
                    <a:pt x="731651" y="165207"/>
                    <a:pt x="737975" y="194719"/>
                  </a:cubicBezTo>
                  <a:cubicBezTo>
                    <a:pt x="745002" y="229149"/>
                    <a:pt x="742191" y="261472"/>
                    <a:pt x="711977" y="286768"/>
                  </a:cubicBezTo>
                  <a:cubicBezTo>
                    <a:pt x="683168" y="309956"/>
                    <a:pt x="660682" y="308551"/>
                    <a:pt x="636089" y="281849"/>
                  </a:cubicBezTo>
                  <a:cubicBezTo>
                    <a:pt x="629765" y="275525"/>
                    <a:pt x="626954" y="260769"/>
                    <a:pt x="614306" y="266391"/>
                  </a:cubicBezTo>
                  <a:cubicBezTo>
                    <a:pt x="601658" y="272012"/>
                    <a:pt x="592524" y="282552"/>
                    <a:pt x="592524" y="298011"/>
                  </a:cubicBezTo>
                  <a:cubicBezTo>
                    <a:pt x="592524" y="338062"/>
                    <a:pt x="591821" y="378114"/>
                    <a:pt x="593226" y="418166"/>
                  </a:cubicBezTo>
                  <a:cubicBezTo>
                    <a:pt x="593929" y="435030"/>
                    <a:pt x="590416" y="442057"/>
                    <a:pt x="571444" y="441354"/>
                  </a:cubicBezTo>
                  <a:cubicBezTo>
                    <a:pt x="532095" y="439948"/>
                    <a:pt x="492745" y="440651"/>
                    <a:pt x="453396" y="441354"/>
                  </a:cubicBezTo>
                  <a:cubicBezTo>
                    <a:pt x="436532" y="441354"/>
                    <a:pt x="423182" y="437138"/>
                    <a:pt x="411939" y="424490"/>
                  </a:cubicBezTo>
                  <a:cubicBezTo>
                    <a:pt x="397886" y="408329"/>
                    <a:pt x="396480" y="394275"/>
                    <a:pt x="415452" y="380925"/>
                  </a:cubicBezTo>
                  <a:cubicBezTo>
                    <a:pt x="429506" y="371087"/>
                    <a:pt x="445667" y="359142"/>
                    <a:pt x="439343" y="338765"/>
                  </a:cubicBezTo>
                  <a:cubicBezTo>
                    <a:pt x="432316" y="316982"/>
                    <a:pt x="417560" y="301524"/>
                    <a:pt x="394372" y="295902"/>
                  </a:cubicBezTo>
                  <a:cubicBezTo>
                    <a:pt x="366266" y="289579"/>
                    <a:pt x="340267" y="290984"/>
                    <a:pt x="318485" y="312766"/>
                  </a:cubicBezTo>
                  <a:cubicBezTo>
                    <a:pt x="294594" y="336657"/>
                    <a:pt x="295999" y="354224"/>
                    <a:pt x="320593" y="377412"/>
                  </a:cubicBezTo>
                  <a:cubicBezTo>
                    <a:pt x="329727" y="385844"/>
                    <a:pt x="347294" y="390060"/>
                    <a:pt x="338862" y="409032"/>
                  </a:cubicBezTo>
                  <a:cubicBezTo>
                    <a:pt x="330430" y="426598"/>
                    <a:pt x="319187" y="439948"/>
                    <a:pt x="298107" y="440651"/>
                  </a:cubicBezTo>
                  <a:cubicBezTo>
                    <a:pt x="274217" y="443462"/>
                    <a:pt x="250326" y="442759"/>
                    <a:pt x="220814" y="4427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1CD7B96-39B4-4FA3-BC49-31D94FEB0530}"/>
                </a:ext>
              </a:extLst>
            </p:cNvPr>
            <p:cNvSpPr/>
            <p:nvPr/>
          </p:nvSpPr>
          <p:spPr>
            <a:xfrm flipH="1">
              <a:off x="10427883" y="2789016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926A59C6-C82C-4901-BC8E-6264459F4CCE}"/>
                </a:ext>
              </a:extLst>
            </p:cNvPr>
            <p:cNvSpPr/>
            <p:nvPr/>
          </p:nvSpPr>
          <p:spPr>
            <a:xfrm flipH="1">
              <a:off x="10431450" y="5073577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7A16165B-87B9-444E-A515-824D1004A2BF}"/>
                </a:ext>
              </a:extLst>
            </p:cNvPr>
            <p:cNvSpPr/>
            <p:nvPr/>
          </p:nvSpPr>
          <p:spPr>
            <a:xfrm>
              <a:off x="9929601" y="4307338"/>
              <a:ext cx="769640" cy="1026186"/>
            </a:xfrm>
            <a:custGeom>
              <a:avLst/>
              <a:gdLst>
                <a:gd name="connsiteX0" fmla="*/ 363277 w 442678"/>
                <a:gd name="connsiteY0" fmla="*/ 590663 h 590237"/>
                <a:gd name="connsiteX1" fmla="*/ 300037 w 442678"/>
                <a:gd name="connsiteY1" fmla="*/ 590663 h 590237"/>
                <a:gd name="connsiteX2" fmla="*/ 262094 w 442678"/>
                <a:gd name="connsiteY2" fmla="*/ 572393 h 590237"/>
                <a:gd name="connsiteX3" fmla="*/ 266310 w 442678"/>
                <a:gd name="connsiteY3" fmla="*/ 530937 h 590237"/>
                <a:gd name="connsiteX4" fmla="*/ 290200 w 442678"/>
                <a:gd name="connsiteY4" fmla="*/ 486669 h 590237"/>
                <a:gd name="connsiteX5" fmla="*/ 241014 w 442678"/>
                <a:gd name="connsiteY5" fmla="*/ 444509 h 590237"/>
                <a:gd name="connsiteX6" fmla="*/ 167937 w 442678"/>
                <a:gd name="connsiteY6" fmla="*/ 464183 h 590237"/>
                <a:gd name="connsiteX7" fmla="*/ 170747 w 442678"/>
                <a:gd name="connsiteY7" fmla="*/ 526720 h 590237"/>
                <a:gd name="connsiteX8" fmla="*/ 189719 w 442678"/>
                <a:gd name="connsiteY8" fmla="*/ 558340 h 590237"/>
                <a:gd name="connsiteX9" fmla="*/ 146857 w 442678"/>
                <a:gd name="connsiteY9" fmla="*/ 591365 h 590237"/>
                <a:gd name="connsiteX10" fmla="*/ 15458 w 442678"/>
                <a:gd name="connsiteY10" fmla="*/ 592068 h 590237"/>
                <a:gd name="connsiteX11" fmla="*/ 702 w 442678"/>
                <a:gd name="connsiteY11" fmla="*/ 576610 h 590237"/>
                <a:gd name="connsiteX12" fmla="*/ 702 w 442678"/>
                <a:gd name="connsiteY12" fmla="*/ 448022 h 590237"/>
                <a:gd name="connsiteX13" fmla="*/ 26701 w 442678"/>
                <a:gd name="connsiteY13" fmla="*/ 405862 h 590237"/>
                <a:gd name="connsiteX14" fmla="*/ 55510 w 442678"/>
                <a:gd name="connsiteY14" fmla="*/ 410078 h 590237"/>
                <a:gd name="connsiteX15" fmla="*/ 127885 w 442678"/>
                <a:gd name="connsiteY15" fmla="*/ 424834 h 590237"/>
                <a:gd name="connsiteX16" fmla="*/ 132803 w 442678"/>
                <a:gd name="connsiteY16" fmla="*/ 322948 h 590237"/>
                <a:gd name="connsiteX17" fmla="*/ 63240 w 442678"/>
                <a:gd name="connsiteY17" fmla="*/ 322245 h 590237"/>
                <a:gd name="connsiteX18" fmla="*/ 33025 w 442678"/>
                <a:gd name="connsiteY18" fmla="*/ 338406 h 590237"/>
                <a:gd name="connsiteX19" fmla="*/ 1405 w 442678"/>
                <a:gd name="connsiteY19" fmla="*/ 301165 h 590237"/>
                <a:gd name="connsiteX20" fmla="*/ 0 w 442678"/>
                <a:gd name="connsiteY20" fmla="*/ 161335 h 590237"/>
                <a:gd name="connsiteX21" fmla="*/ 16161 w 442678"/>
                <a:gd name="connsiteY21" fmla="*/ 150093 h 590237"/>
                <a:gd name="connsiteX22" fmla="*/ 131398 w 442678"/>
                <a:gd name="connsiteY22" fmla="*/ 150093 h 590237"/>
                <a:gd name="connsiteX23" fmla="*/ 158099 w 442678"/>
                <a:gd name="connsiteY23" fmla="*/ 145877 h 590237"/>
                <a:gd name="connsiteX24" fmla="*/ 163018 w 442678"/>
                <a:gd name="connsiteY24" fmla="*/ 107230 h 590237"/>
                <a:gd name="connsiteX25" fmla="*/ 160910 w 442678"/>
                <a:gd name="connsiteY25" fmla="*/ 22208 h 590237"/>
                <a:gd name="connsiteX26" fmla="*/ 289497 w 442678"/>
                <a:gd name="connsiteY26" fmla="*/ 32748 h 590237"/>
                <a:gd name="connsiteX27" fmla="*/ 283876 w 442678"/>
                <a:gd name="connsiteY27" fmla="*/ 103014 h 590237"/>
                <a:gd name="connsiteX28" fmla="*/ 267012 w 442678"/>
                <a:gd name="connsiteY28" fmla="*/ 129013 h 590237"/>
                <a:gd name="connsiteX29" fmla="*/ 304956 w 442678"/>
                <a:gd name="connsiteY29" fmla="*/ 150795 h 590237"/>
                <a:gd name="connsiteX30" fmla="*/ 420193 w 442678"/>
                <a:gd name="connsiteY30" fmla="*/ 150093 h 590237"/>
                <a:gd name="connsiteX31" fmla="*/ 443381 w 442678"/>
                <a:gd name="connsiteY31" fmla="*/ 172578 h 590237"/>
                <a:gd name="connsiteX32" fmla="*/ 442678 w 442678"/>
                <a:gd name="connsiteY32" fmla="*/ 285004 h 590237"/>
                <a:gd name="connsiteX33" fmla="*/ 427220 w 442678"/>
                <a:gd name="connsiteY33" fmla="*/ 327164 h 590237"/>
                <a:gd name="connsiteX34" fmla="*/ 380844 w 442678"/>
                <a:gd name="connsiteY34" fmla="*/ 325056 h 590237"/>
                <a:gd name="connsiteX35" fmla="*/ 338684 w 442678"/>
                <a:gd name="connsiteY35" fmla="*/ 302571 h 590237"/>
                <a:gd name="connsiteX36" fmla="*/ 295821 w 442678"/>
                <a:gd name="connsiteY36" fmla="*/ 351054 h 590237"/>
                <a:gd name="connsiteX37" fmla="*/ 320415 w 442678"/>
                <a:gd name="connsiteY37" fmla="*/ 429753 h 590237"/>
                <a:gd name="connsiteX38" fmla="*/ 374520 w 442678"/>
                <a:gd name="connsiteY38" fmla="*/ 424834 h 590237"/>
                <a:gd name="connsiteX39" fmla="*/ 410356 w 442678"/>
                <a:gd name="connsiteY39" fmla="*/ 403754 h 590237"/>
                <a:gd name="connsiteX40" fmla="*/ 442678 w 442678"/>
                <a:gd name="connsiteY40" fmla="*/ 450130 h 590237"/>
                <a:gd name="connsiteX41" fmla="*/ 443381 w 442678"/>
                <a:gd name="connsiteY41" fmla="*/ 575907 h 590237"/>
                <a:gd name="connsiteX42" fmla="*/ 427922 w 442678"/>
                <a:gd name="connsiteY42" fmla="*/ 591365 h 590237"/>
                <a:gd name="connsiteX43" fmla="*/ 363277 w 442678"/>
                <a:gd name="connsiteY43" fmla="*/ 590663 h 590237"/>
                <a:gd name="connsiteX44" fmla="*/ 363277 w 442678"/>
                <a:gd name="connsiteY44" fmla="*/ 590663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2678" h="590237">
                  <a:moveTo>
                    <a:pt x="363277" y="590663"/>
                  </a:moveTo>
                  <a:cubicBezTo>
                    <a:pt x="342197" y="590663"/>
                    <a:pt x="321117" y="590663"/>
                    <a:pt x="300037" y="590663"/>
                  </a:cubicBezTo>
                  <a:cubicBezTo>
                    <a:pt x="283876" y="590663"/>
                    <a:pt x="271931" y="583636"/>
                    <a:pt x="262094" y="572393"/>
                  </a:cubicBezTo>
                  <a:cubicBezTo>
                    <a:pt x="249446" y="556935"/>
                    <a:pt x="248743" y="543584"/>
                    <a:pt x="266310" y="530937"/>
                  </a:cubicBezTo>
                  <a:cubicBezTo>
                    <a:pt x="281066" y="520397"/>
                    <a:pt x="298632" y="508451"/>
                    <a:pt x="290200" y="486669"/>
                  </a:cubicBezTo>
                  <a:cubicBezTo>
                    <a:pt x="281768" y="464886"/>
                    <a:pt x="266310" y="448022"/>
                    <a:pt x="241014" y="444509"/>
                  </a:cubicBezTo>
                  <a:cubicBezTo>
                    <a:pt x="214313" y="440996"/>
                    <a:pt x="188314" y="440996"/>
                    <a:pt x="167937" y="464183"/>
                  </a:cubicBezTo>
                  <a:cubicBezTo>
                    <a:pt x="146154" y="488777"/>
                    <a:pt x="146857" y="504235"/>
                    <a:pt x="170747" y="526720"/>
                  </a:cubicBezTo>
                  <a:cubicBezTo>
                    <a:pt x="179882" y="535152"/>
                    <a:pt x="197448" y="540071"/>
                    <a:pt x="189719" y="558340"/>
                  </a:cubicBezTo>
                  <a:cubicBezTo>
                    <a:pt x="181990" y="577312"/>
                    <a:pt x="169342" y="591365"/>
                    <a:pt x="146857" y="591365"/>
                  </a:cubicBezTo>
                  <a:cubicBezTo>
                    <a:pt x="103291" y="592068"/>
                    <a:pt x="59024" y="591365"/>
                    <a:pt x="15458" y="592068"/>
                  </a:cubicBezTo>
                  <a:cubicBezTo>
                    <a:pt x="2811" y="592068"/>
                    <a:pt x="0" y="587852"/>
                    <a:pt x="702" y="576610"/>
                  </a:cubicBezTo>
                  <a:cubicBezTo>
                    <a:pt x="1405" y="533747"/>
                    <a:pt x="1405" y="490885"/>
                    <a:pt x="702" y="448022"/>
                  </a:cubicBezTo>
                  <a:cubicBezTo>
                    <a:pt x="702" y="428347"/>
                    <a:pt x="11945" y="415699"/>
                    <a:pt x="26701" y="405862"/>
                  </a:cubicBezTo>
                  <a:cubicBezTo>
                    <a:pt x="36538" y="399538"/>
                    <a:pt x="45673" y="400241"/>
                    <a:pt x="55510" y="410078"/>
                  </a:cubicBezTo>
                  <a:cubicBezTo>
                    <a:pt x="93454" y="448022"/>
                    <a:pt x="101886" y="449427"/>
                    <a:pt x="127885" y="424834"/>
                  </a:cubicBezTo>
                  <a:cubicBezTo>
                    <a:pt x="154586" y="399538"/>
                    <a:pt x="157397" y="350352"/>
                    <a:pt x="132803" y="322948"/>
                  </a:cubicBezTo>
                  <a:cubicBezTo>
                    <a:pt x="106805" y="293436"/>
                    <a:pt x="89238" y="293436"/>
                    <a:pt x="63240" y="322245"/>
                  </a:cubicBezTo>
                  <a:cubicBezTo>
                    <a:pt x="55510" y="330677"/>
                    <a:pt x="50592" y="345433"/>
                    <a:pt x="33025" y="338406"/>
                  </a:cubicBezTo>
                  <a:cubicBezTo>
                    <a:pt x="15458" y="331380"/>
                    <a:pt x="2108" y="320137"/>
                    <a:pt x="1405" y="301165"/>
                  </a:cubicBezTo>
                  <a:cubicBezTo>
                    <a:pt x="0" y="254790"/>
                    <a:pt x="702" y="208414"/>
                    <a:pt x="0" y="161335"/>
                  </a:cubicBezTo>
                  <a:cubicBezTo>
                    <a:pt x="0" y="147985"/>
                    <a:pt x="8432" y="150093"/>
                    <a:pt x="16161" y="150093"/>
                  </a:cubicBezTo>
                  <a:cubicBezTo>
                    <a:pt x="54808" y="150093"/>
                    <a:pt x="92752" y="150093"/>
                    <a:pt x="131398" y="150093"/>
                  </a:cubicBezTo>
                  <a:cubicBezTo>
                    <a:pt x="140533" y="150093"/>
                    <a:pt x="149667" y="150795"/>
                    <a:pt x="158099" y="145877"/>
                  </a:cubicBezTo>
                  <a:cubicBezTo>
                    <a:pt x="179179" y="133931"/>
                    <a:pt x="180585" y="122689"/>
                    <a:pt x="163018" y="107230"/>
                  </a:cubicBezTo>
                  <a:cubicBezTo>
                    <a:pt x="129993" y="77718"/>
                    <a:pt x="129290" y="52422"/>
                    <a:pt x="160910" y="22208"/>
                  </a:cubicBezTo>
                  <a:cubicBezTo>
                    <a:pt x="196043" y="-11520"/>
                    <a:pt x="260688" y="-5899"/>
                    <a:pt x="289497" y="32748"/>
                  </a:cubicBezTo>
                  <a:cubicBezTo>
                    <a:pt x="309172" y="58746"/>
                    <a:pt x="306361" y="80529"/>
                    <a:pt x="283876" y="103014"/>
                  </a:cubicBezTo>
                  <a:cubicBezTo>
                    <a:pt x="276850" y="110041"/>
                    <a:pt x="257878" y="112149"/>
                    <a:pt x="267012" y="129013"/>
                  </a:cubicBezTo>
                  <a:cubicBezTo>
                    <a:pt x="274741" y="143769"/>
                    <a:pt x="287390" y="150795"/>
                    <a:pt x="304956" y="150795"/>
                  </a:cubicBezTo>
                  <a:cubicBezTo>
                    <a:pt x="343603" y="150093"/>
                    <a:pt x="381546" y="151498"/>
                    <a:pt x="420193" y="150093"/>
                  </a:cubicBezTo>
                  <a:cubicBezTo>
                    <a:pt x="437760" y="149390"/>
                    <a:pt x="444083" y="153606"/>
                    <a:pt x="443381" y="172578"/>
                  </a:cubicBezTo>
                  <a:cubicBezTo>
                    <a:pt x="441976" y="209819"/>
                    <a:pt x="442678" y="247763"/>
                    <a:pt x="442678" y="285004"/>
                  </a:cubicBezTo>
                  <a:cubicBezTo>
                    <a:pt x="442678" y="301165"/>
                    <a:pt x="439165" y="315219"/>
                    <a:pt x="427220" y="327164"/>
                  </a:cubicBezTo>
                  <a:cubicBezTo>
                    <a:pt x="408950" y="345433"/>
                    <a:pt x="397708" y="344731"/>
                    <a:pt x="380844" y="325056"/>
                  </a:cubicBezTo>
                  <a:cubicBezTo>
                    <a:pt x="369601" y="312408"/>
                    <a:pt x="359061" y="294841"/>
                    <a:pt x="338684" y="302571"/>
                  </a:cubicBezTo>
                  <a:cubicBezTo>
                    <a:pt x="316199" y="311003"/>
                    <a:pt x="299335" y="325759"/>
                    <a:pt x="295821" y="351054"/>
                  </a:cubicBezTo>
                  <a:cubicBezTo>
                    <a:pt x="291606" y="381269"/>
                    <a:pt x="293011" y="409376"/>
                    <a:pt x="320415" y="429753"/>
                  </a:cubicBezTo>
                  <a:cubicBezTo>
                    <a:pt x="342900" y="446617"/>
                    <a:pt x="355548" y="445211"/>
                    <a:pt x="374520" y="424834"/>
                  </a:cubicBezTo>
                  <a:cubicBezTo>
                    <a:pt x="384357" y="414294"/>
                    <a:pt x="389978" y="394620"/>
                    <a:pt x="410356" y="403754"/>
                  </a:cubicBezTo>
                  <a:cubicBezTo>
                    <a:pt x="430030" y="412186"/>
                    <a:pt x="441976" y="428347"/>
                    <a:pt x="442678" y="450130"/>
                  </a:cubicBezTo>
                  <a:cubicBezTo>
                    <a:pt x="443381" y="492290"/>
                    <a:pt x="442678" y="534450"/>
                    <a:pt x="443381" y="575907"/>
                  </a:cubicBezTo>
                  <a:cubicBezTo>
                    <a:pt x="443381" y="587852"/>
                    <a:pt x="439867" y="592068"/>
                    <a:pt x="427922" y="591365"/>
                  </a:cubicBezTo>
                  <a:cubicBezTo>
                    <a:pt x="406842" y="589960"/>
                    <a:pt x="385060" y="590663"/>
                    <a:pt x="363277" y="590663"/>
                  </a:cubicBezTo>
                  <a:cubicBezTo>
                    <a:pt x="363277" y="590663"/>
                    <a:pt x="363277" y="590663"/>
                    <a:pt x="363277" y="590663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1BB4853-EA14-4D40-8B38-745BF2E090EA}"/>
                </a:ext>
              </a:extLst>
            </p:cNvPr>
            <p:cNvSpPr/>
            <p:nvPr/>
          </p:nvSpPr>
          <p:spPr>
            <a:xfrm>
              <a:off x="10684355" y="2274241"/>
              <a:ext cx="769640" cy="769640"/>
            </a:xfrm>
            <a:custGeom>
              <a:avLst/>
              <a:gdLst>
                <a:gd name="connsiteX0" fmla="*/ 441372 w 442678"/>
                <a:gd name="connsiteY0" fmla="*/ 81509 h 442678"/>
                <a:gd name="connsiteX1" fmla="*/ 441372 w 442678"/>
                <a:gd name="connsiteY1" fmla="*/ 144749 h 442678"/>
                <a:gd name="connsiteX2" fmla="*/ 422400 w 442678"/>
                <a:gd name="connsiteY2" fmla="*/ 181990 h 442678"/>
                <a:gd name="connsiteX3" fmla="*/ 380943 w 442678"/>
                <a:gd name="connsiteY3" fmla="*/ 179179 h 442678"/>
                <a:gd name="connsiteX4" fmla="*/ 334567 w 442678"/>
                <a:gd name="connsiteY4" fmla="*/ 155289 h 442678"/>
                <a:gd name="connsiteX5" fmla="*/ 293110 w 442678"/>
                <a:gd name="connsiteY5" fmla="*/ 211502 h 442678"/>
                <a:gd name="connsiteX6" fmla="*/ 315595 w 442678"/>
                <a:gd name="connsiteY6" fmla="*/ 278255 h 442678"/>
                <a:gd name="connsiteX7" fmla="*/ 376024 w 442678"/>
                <a:gd name="connsiteY7" fmla="*/ 274741 h 442678"/>
                <a:gd name="connsiteX8" fmla="*/ 409752 w 442678"/>
                <a:gd name="connsiteY8" fmla="*/ 255770 h 442678"/>
                <a:gd name="connsiteX9" fmla="*/ 441372 w 442678"/>
                <a:gd name="connsiteY9" fmla="*/ 299335 h 442678"/>
                <a:gd name="connsiteX10" fmla="*/ 442074 w 442678"/>
                <a:gd name="connsiteY10" fmla="*/ 427922 h 442678"/>
                <a:gd name="connsiteX11" fmla="*/ 424508 w 442678"/>
                <a:gd name="connsiteY11" fmla="*/ 444083 h 442678"/>
                <a:gd name="connsiteX12" fmla="*/ 298731 w 442678"/>
                <a:gd name="connsiteY12" fmla="*/ 444083 h 442678"/>
                <a:gd name="connsiteX13" fmla="*/ 261490 w 442678"/>
                <a:gd name="connsiteY13" fmla="*/ 425112 h 442678"/>
                <a:gd name="connsiteX14" fmla="*/ 265003 w 442678"/>
                <a:gd name="connsiteY14" fmla="*/ 384357 h 442678"/>
                <a:gd name="connsiteX15" fmla="*/ 288191 w 442678"/>
                <a:gd name="connsiteY15" fmla="*/ 337981 h 442678"/>
                <a:gd name="connsiteX16" fmla="*/ 235491 w 442678"/>
                <a:gd name="connsiteY16" fmla="*/ 296524 h 442678"/>
                <a:gd name="connsiteX17" fmla="*/ 165927 w 442678"/>
                <a:gd name="connsiteY17" fmla="*/ 318307 h 442678"/>
                <a:gd name="connsiteX18" fmla="*/ 170143 w 442678"/>
                <a:gd name="connsiteY18" fmla="*/ 378736 h 442678"/>
                <a:gd name="connsiteX19" fmla="*/ 189115 w 442678"/>
                <a:gd name="connsiteY19" fmla="*/ 413166 h 442678"/>
                <a:gd name="connsiteX20" fmla="*/ 144848 w 442678"/>
                <a:gd name="connsiteY20" fmla="*/ 444083 h 442678"/>
                <a:gd name="connsiteX21" fmla="*/ 16260 w 442678"/>
                <a:gd name="connsiteY21" fmla="*/ 444083 h 442678"/>
                <a:gd name="connsiteX22" fmla="*/ 99 w 442678"/>
                <a:gd name="connsiteY22" fmla="*/ 426517 h 442678"/>
                <a:gd name="connsiteX23" fmla="*/ 99 w 442678"/>
                <a:gd name="connsiteY23" fmla="*/ 303551 h 442678"/>
                <a:gd name="connsiteX24" fmla="*/ 19773 w 442678"/>
                <a:gd name="connsiteY24" fmla="*/ 263499 h 442678"/>
                <a:gd name="connsiteX25" fmla="*/ 61231 w 442678"/>
                <a:gd name="connsiteY25" fmla="*/ 267012 h 442678"/>
                <a:gd name="connsiteX26" fmla="*/ 107606 w 442678"/>
                <a:gd name="connsiteY26" fmla="*/ 290200 h 442678"/>
                <a:gd name="connsiteX27" fmla="*/ 148361 w 442678"/>
                <a:gd name="connsiteY27" fmla="*/ 234690 h 442678"/>
                <a:gd name="connsiteX28" fmla="*/ 127281 w 442678"/>
                <a:gd name="connsiteY28" fmla="*/ 167234 h 442678"/>
                <a:gd name="connsiteX29" fmla="*/ 66852 w 442678"/>
                <a:gd name="connsiteY29" fmla="*/ 171450 h 442678"/>
                <a:gd name="connsiteX30" fmla="*/ 31719 w 442678"/>
                <a:gd name="connsiteY30" fmla="*/ 189719 h 442678"/>
                <a:gd name="connsiteX31" fmla="*/ 801 w 442678"/>
                <a:gd name="connsiteY31" fmla="*/ 148262 h 442678"/>
                <a:gd name="connsiteX32" fmla="*/ 99 w 442678"/>
                <a:gd name="connsiteY32" fmla="*/ 14053 h 442678"/>
                <a:gd name="connsiteX33" fmla="*/ 14855 w 442678"/>
                <a:gd name="connsiteY33" fmla="*/ 702 h 442678"/>
                <a:gd name="connsiteX34" fmla="*/ 143442 w 442678"/>
                <a:gd name="connsiteY34" fmla="*/ 702 h 442678"/>
                <a:gd name="connsiteX35" fmla="*/ 181386 w 442678"/>
                <a:gd name="connsiteY35" fmla="*/ 19675 h 442678"/>
                <a:gd name="connsiteX36" fmla="*/ 177873 w 442678"/>
                <a:gd name="connsiteY36" fmla="*/ 61132 h 442678"/>
                <a:gd name="connsiteX37" fmla="*/ 153982 w 442678"/>
                <a:gd name="connsiteY37" fmla="*/ 107508 h 442678"/>
                <a:gd name="connsiteX38" fmla="*/ 207385 w 442678"/>
                <a:gd name="connsiteY38" fmla="*/ 148262 h 442678"/>
                <a:gd name="connsiteX39" fmla="*/ 280462 w 442678"/>
                <a:gd name="connsiteY39" fmla="*/ 122966 h 442678"/>
                <a:gd name="connsiteX40" fmla="*/ 275543 w 442678"/>
                <a:gd name="connsiteY40" fmla="*/ 68158 h 442678"/>
                <a:gd name="connsiteX41" fmla="*/ 253760 w 442678"/>
                <a:gd name="connsiteY41" fmla="*/ 35133 h 442678"/>
                <a:gd name="connsiteX42" fmla="*/ 298028 w 442678"/>
                <a:gd name="connsiteY42" fmla="*/ 702 h 442678"/>
                <a:gd name="connsiteX43" fmla="*/ 429426 w 442678"/>
                <a:gd name="connsiteY43" fmla="*/ 0 h 442678"/>
                <a:gd name="connsiteX44" fmla="*/ 442777 w 442678"/>
                <a:gd name="connsiteY44" fmla="*/ 14756 h 442678"/>
                <a:gd name="connsiteX45" fmla="*/ 441372 w 442678"/>
                <a:gd name="connsiteY45" fmla="*/ 8150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42678" h="442678">
                  <a:moveTo>
                    <a:pt x="441372" y="81509"/>
                  </a:moveTo>
                  <a:cubicBezTo>
                    <a:pt x="441372" y="102589"/>
                    <a:pt x="440669" y="123669"/>
                    <a:pt x="441372" y="144749"/>
                  </a:cubicBezTo>
                  <a:cubicBezTo>
                    <a:pt x="442074" y="160910"/>
                    <a:pt x="434345" y="172153"/>
                    <a:pt x="422400" y="181990"/>
                  </a:cubicBezTo>
                  <a:cubicBezTo>
                    <a:pt x="407644" y="194638"/>
                    <a:pt x="394293" y="196746"/>
                    <a:pt x="380943" y="179179"/>
                  </a:cubicBezTo>
                  <a:cubicBezTo>
                    <a:pt x="369700" y="164423"/>
                    <a:pt x="357755" y="145451"/>
                    <a:pt x="334567" y="155289"/>
                  </a:cubicBezTo>
                  <a:cubicBezTo>
                    <a:pt x="310676" y="165829"/>
                    <a:pt x="294515" y="183395"/>
                    <a:pt x="293110" y="211502"/>
                  </a:cubicBezTo>
                  <a:cubicBezTo>
                    <a:pt x="291704" y="236798"/>
                    <a:pt x="293812" y="260688"/>
                    <a:pt x="315595" y="278255"/>
                  </a:cubicBezTo>
                  <a:cubicBezTo>
                    <a:pt x="339485" y="298632"/>
                    <a:pt x="354944" y="297227"/>
                    <a:pt x="376024" y="274741"/>
                  </a:cubicBezTo>
                  <a:cubicBezTo>
                    <a:pt x="385158" y="264904"/>
                    <a:pt x="390077" y="245932"/>
                    <a:pt x="409752" y="255770"/>
                  </a:cubicBezTo>
                  <a:cubicBezTo>
                    <a:pt x="428021" y="264904"/>
                    <a:pt x="441372" y="277552"/>
                    <a:pt x="441372" y="299335"/>
                  </a:cubicBezTo>
                  <a:cubicBezTo>
                    <a:pt x="441372" y="342197"/>
                    <a:pt x="440669" y="385060"/>
                    <a:pt x="442074" y="427922"/>
                  </a:cubicBezTo>
                  <a:cubicBezTo>
                    <a:pt x="442074" y="441976"/>
                    <a:pt x="436453" y="444083"/>
                    <a:pt x="424508" y="444083"/>
                  </a:cubicBezTo>
                  <a:cubicBezTo>
                    <a:pt x="382348" y="443381"/>
                    <a:pt x="340891" y="443381"/>
                    <a:pt x="298731" y="444083"/>
                  </a:cubicBezTo>
                  <a:cubicBezTo>
                    <a:pt x="282570" y="444083"/>
                    <a:pt x="270624" y="437057"/>
                    <a:pt x="261490" y="425112"/>
                  </a:cubicBezTo>
                  <a:cubicBezTo>
                    <a:pt x="249544" y="410356"/>
                    <a:pt x="246734" y="397005"/>
                    <a:pt x="265003" y="384357"/>
                  </a:cubicBezTo>
                  <a:cubicBezTo>
                    <a:pt x="280462" y="373114"/>
                    <a:pt x="298028" y="361169"/>
                    <a:pt x="288191" y="337981"/>
                  </a:cubicBezTo>
                  <a:cubicBezTo>
                    <a:pt x="279056" y="314793"/>
                    <a:pt x="261490" y="299335"/>
                    <a:pt x="235491" y="296524"/>
                  </a:cubicBezTo>
                  <a:cubicBezTo>
                    <a:pt x="209493" y="294416"/>
                    <a:pt x="184197" y="295821"/>
                    <a:pt x="165927" y="318307"/>
                  </a:cubicBezTo>
                  <a:cubicBezTo>
                    <a:pt x="145550" y="342197"/>
                    <a:pt x="146955" y="357656"/>
                    <a:pt x="170143" y="378736"/>
                  </a:cubicBezTo>
                  <a:cubicBezTo>
                    <a:pt x="180683" y="387870"/>
                    <a:pt x="197547" y="394897"/>
                    <a:pt x="189115" y="413166"/>
                  </a:cubicBezTo>
                  <a:cubicBezTo>
                    <a:pt x="180683" y="430733"/>
                    <a:pt x="166630" y="444083"/>
                    <a:pt x="144848" y="444083"/>
                  </a:cubicBezTo>
                  <a:cubicBezTo>
                    <a:pt x="101985" y="444083"/>
                    <a:pt x="59122" y="443381"/>
                    <a:pt x="16260" y="444083"/>
                  </a:cubicBezTo>
                  <a:cubicBezTo>
                    <a:pt x="2207" y="444083"/>
                    <a:pt x="-604" y="439165"/>
                    <a:pt x="99" y="426517"/>
                  </a:cubicBezTo>
                  <a:cubicBezTo>
                    <a:pt x="801" y="385762"/>
                    <a:pt x="801" y="344305"/>
                    <a:pt x="99" y="303551"/>
                  </a:cubicBezTo>
                  <a:cubicBezTo>
                    <a:pt x="99" y="286687"/>
                    <a:pt x="7125" y="274039"/>
                    <a:pt x="19773" y="263499"/>
                  </a:cubicBezTo>
                  <a:cubicBezTo>
                    <a:pt x="34529" y="251554"/>
                    <a:pt x="47880" y="248743"/>
                    <a:pt x="61231" y="267012"/>
                  </a:cubicBezTo>
                  <a:cubicBezTo>
                    <a:pt x="72473" y="282471"/>
                    <a:pt x="84418" y="300740"/>
                    <a:pt x="107606" y="290200"/>
                  </a:cubicBezTo>
                  <a:cubicBezTo>
                    <a:pt x="131497" y="279660"/>
                    <a:pt x="147658" y="262796"/>
                    <a:pt x="148361" y="234690"/>
                  </a:cubicBezTo>
                  <a:cubicBezTo>
                    <a:pt x="149064" y="209394"/>
                    <a:pt x="149064" y="185503"/>
                    <a:pt x="127281" y="167234"/>
                  </a:cubicBezTo>
                  <a:cubicBezTo>
                    <a:pt x="103390" y="147559"/>
                    <a:pt x="87932" y="147559"/>
                    <a:pt x="66852" y="171450"/>
                  </a:cubicBezTo>
                  <a:cubicBezTo>
                    <a:pt x="57717" y="181990"/>
                    <a:pt x="50691" y="198854"/>
                    <a:pt x="31719" y="189719"/>
                  </a:cubicBezTo>
                  <a:cubicBezTo>
                    <a:pt x="14855" y="181990"/>
                    <a:pt x="801" y="167937"/>
                    <a:pt x="801" y="148262"/>
                  </a:cubicBezTo>
                  <a:cubicBezTo>
                    <a:pt x="99" y="103291"/>
                    <a:pt x="801" y="59024"/>
                    <a:pt x="99" y="14053"/>
                  </a:cubicBezTo>
                  <a:cubicBezTo>
                    <a:pt x="99" y="2811"/>
                    <a:pt x="5017" y="702"/>
                    <a:pt x="14855" y="702"/>
                  </a:cubicBezTo>
                  <a:cubicBezTo>
                    <a:pt x="57717" y="1405"/>
                    <a:pt x="100580" y="702"/>
                    <a:pt x="143442" y="702"/>
                  </a:cubicBezTo>
                  <a:cubicBezTo>
                    <a:pt x="158901" y="702"/>
                    <a:pt x="170846" y="7729"/>
                    <a:pt x="181386" y="19675"/>
                  </a:cubicBezTo>
                  <a:cubicBezTo>
                    <a:pt x="194034" y="34430"/>
                    <a:pt x="196142" y="47781"/>
                    <a:pt x="177873" y="61132"/>
                  </a:cubicBezTo>
                  <a:cubicBezTo>
                    <a:pt x="162414" y="72374"/>
                    <a:pt x="144145" y="85022"/>
                    <a:pt x="153982" y="107508"/>
                  </a:cubicBezTo>
                  <a:cubicBezTo>
                    <a:pt x="163819" y="129993"/>
                    <a:pt x="179981" y="146154"/>
                    <a:pt x="207385" y="148262"/>
                  </a:cubicBezTo>
                  <a:cubicBezTo>
                    <a:pt x="236194" y="150370"/>
                    <a:pt x="262192" y="148262"/>
                    <a:pt x="280462" y="122966"/>
                  </a:cubicBezTo>
                  <a:cubicBezTo>
                    <a:pt x="295218" y="102589"/>
                    <a:pt x="295218" y="85725"/>
                    <a:pt x="275543" y="68158"/>
                  </a:cubicBezTo>
                  <a:cubicBezTo>
                    <a:pt x="265706" y="59726"/>
                    <a:pt x="246734" y="54808"/>
                    <a:pt x="253760" y="35133"/>
                  </a:cubicBezTo>
                  <a:cubicBezTo>
                    <a:pt x="260787" y="14053"/>
                    <a:pt x="276246" y="1405"/>
                    <a:pt x="298028" y="702"/>
                  </a:cubicBezTo>
                  <a:cubicBezTo>
                    <a:pt x="341593" y="-703"/>
                    <a:pt x="385861" y="702"/>
                    <a:pt x="429426" y="0"/>
                  </a:cubicBezTo>
                  <a:cubicBezTo>
                    <a:pt x="441372" y="0"/>
                    <a:pt x="442777" y="5621"/>
                    <a:pt x="442777" y="14756"/>
                  </a:cubicBezTo>
                  <a:cubicBezTo>
                    <a:pt x="441372" y="37241"/>
                    <a:pt x="441372" y="59024"/>
                    <a:pt x="441372" y="8150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ECF13999-214C-4453-A15B-AA12EA3E652E}"/>
                </a:ext>
              </a:extLst>
            </p:cNvPr>
            <p:cNvSpPr/>
            <p:nvPr/>
          </p:nvSpPr>
          <p:spPr>
            <a:xfrm>
              <a:off x="10435621" y="3804605"/>
              <a:ext cx="1282731" cy="1026186"/>
            </a:xfrm>
            <a:custGeom>
              <a:avLst/>
              <a:gdLst>
                <a:gd name="connsiteX0" fmla="*/ 230901 w 737797"/>
                <a:gd name="connsiteY0" fmla="*/ 1565 h 590237"/>
                <a:gd name="connsiteX1" fmla="*/ 291330 w 737797"/>
                <a:gd name="connsiteY1" fmla="*/ 1565 h 590237"/>
                <a:gd name="connsiteX2" fmla="*/ 336300 w 737797"/>
                <a:gd name="connsiteY2" fmla="*/ 31077 h 590237"/>
                <a:gd name="connsiteX3" fmla="*/ 317328 w 737797"/>
                <a:gd name="connsiteY3" fmla="*/ 68318 h 590237"/>
                <a:gd name="connsiteX4" fmla="*/ 313815 w 737797"/>
                <a:gd name="connsiteY4" fmla="*/ 126639 h 590237"/>
                <a:gd name="connsiteX5" fmla="*/ 417107 w 737797"/>
                <a:gd name="connsiteY5" fmla="*/ 135071 h 590237"/>
                <a:gd name="connsiteX6" fmla="*/ 417809 w 737797"/>
                <a:gd name="connsiteY6" fmla="*/ 64102 h 590237"/>
                <a:gd name="connsiteX7" fmla="*/ 401648 w 737797"/>
                <a:gd name="connsiteY7" fmla="*/ 36698 h 590237"/>
                <a:gd name="connsiteX8" fmla="*/ 437484 w 737797"/>
                <a:gd name="connsiteY8" fmla="*/ 3673 h 590237"/>
                <a:gd name="connsiteX9" fmla="*/ 579422 w 737797"/>
                <a:gd name="connsiteY9" fmla="*/ 2268 h 590237"/>
                <a:gd name="connsiteX10" fmla="*/ 589962 w 737797"/>
                <a:gd name="connsiteY10" fmla="*/ 19132 h 590237"/>
                <a:gd name="connsiteX11" fmla="*/ 589962 w 737797"/>
                <a:gd name="connsiteY11" fmla="*/ 134369 h 590237"/>
                <a:gd name="connsiteX12" fmla="*/ 599799 w 737797"/>
                <a:gd name="connsiteY12" fmla="*/ 167394 h 590237"/>
                <a:gd name="connsiteX13" fmla="*/ 632122 w 737797"/>
                <a:gd name="connsiteY13" fmla="*/ 167394 h 590237"/>
                <a:gd name="connsiteX14" fmla="*/ 729089 w 737797"/>
                <a:gd name="connsiteY14" fmla="*/ 176528 h 590237"/>
                <a:gd name="connsiteX15" fmla="*/ 708009 w 737797"/>
                <a:gd name="connsiteY15" fmla="*/ 292468 h 590237"/>
                <a:gd name="connsiteX16" fmla="*/ 638446 w 737797"/>
                <a:gd name="connsiteY16" fmla="*/ 286144 h 590237"/>
                <a:gd name="connsiteX17" fmla="*/ 612447 w 737797"/>
                <a:gd name="connsiteY17" fmla="*/ 269280 h 590237"/>
                <a:gd name="connsiteX18" fmla="*/ 591367 w 737797"/>
                <a:gd name="connsiteY18" fmla="*/ 305116 h 590237"/>
                <a:gd name="connsiteX19" fmla="*/ 592070 w 737797"/>
                <a:gd name="connsiteY19" fmla="*/ 420353 h 590237"/>
                <a:gd name="connsiteX20" fmla="*/ 568882 w 737797"/>
                <a:gd name="connsiteY20" fmla="*/ 444243 h 590237"/>
                <a:gd name="connsiteX21" fmla="*/ 459267 w 737797"/>
                <a:gd name="connsiteY21" fmla="*/ 443541 h 590237"/>
                <a:gd name="connsiteX22" fmla="*/ 428349 w 737797"/>
                <a:gd name="connsiteY22" fmla="*/ 451270 h 590237"/>
                <a:gd name="connsiteX23" fmla="*/ 426944 w 737797"/>
                <a:gd name="connsiteY23" fmla="*/ 484998 h 590237"/>
                <a:gd name="connsiteX24" fmla="*/ 425539 w 737797"/>
                <a:gd name="connsiteY24" fmla="*/ 574939 h 590237"/>
                <a:gd name="connsiteX25" fmla="*/ 302573 w 737797"/>
                <a:gd name="connsiteY25" fmla="*/ 561588 h 590237"/>
                <a:gd name="connsiteX26" fmla="*/ 308194 w 737797"/>
                <a:gd name="connsiteY26" fmla="*/ 489214 h 590237"/>
                <a:gd name="connsiteX27" fmla="*/ 325760 w 737797"/>
                <a:gd name="connsiteY27" fmla="*/ 465323 h 590237"/>
                <a:gd name="connsiteX28" fmla="*/ 288519 w 737797"/>
                <a:gd name="connsiteY28" fmla="*/ 442838 h 590237"/>
                <a:gd name="connsiteX29" fmla="*/ 173282 w 737797"/>
                <a:gd name="connsiteY29" fmla="*/ 443541 h 590237"/>
                <a:gd name="connsiteX30" fmla="*/ 150094 w 737797"/>
                <a:gd name="connsiteY30" fmla="*/ 418947 h 590237"/>
                <a:gd name="connsiteX31" fmla="*/ 150797 w 737797"/>
                <a:gd name="connsiteY31" fmla="*/ 309332 h 590237"/>
                <a:gd name="connsiteX32" fmla="*/ 143770 w 737797"/>
                <a:gd name="connsiteY32" fmla="*/ 280523 h 590237"/>
                <a:gd name="connsiteX33" fmla="*/ 107935 w 737797"/>
                <a:gd name="connsiteY33" fmla="*/ 278415 h 590237"/>
                <a:gd name="connsiteX34" fmla="*/ 10967 w 737797"/>
                <a:gd name="connsiteY34" fmla="*/ 267172 h 590237"/>
                <a:gd name="connsiteX35" fmla="*/ 32047 w 737797"/>
                <a:gd name="connsiteY35" fmla="*/ 153341 h 590237"/>
                <a:gd name="connsiteX36" fmla="*/ 103718 w 737797"/>
                <a:gd name="connsiteY36" fmla="*/ 159664 h 590237"/>
                <a:gd name="connsiteX37" fmla="*/ 127609 w 737797"/>
                <a:gd name="connsiteY37" fmla="*/ 176528 h 590237"/>
                <a:gd name="connsiteX38" fmla="*/ 149391 w 737797"/>
                <a:gd name="connsiteY38" fmla="*/ 141395 h 590237"/>
                <a:gd name="connsiteX39" fmla="*/ 148689 w 737797"/>
                <a:gd name="connsiteY39" fmla="*/ 34590 h 590237"/>
                <a:gd name="connsiteX40" fmla="*/ 181714 w 737797"/>
                <a:gd name="connsiteY40" fmla="*/ 862 h 590237"/>
                <a:gd name="connsiteX41" fmla="*/ 230901 w 737797"/>
                <a:gd name="connsiteY41" fmla="*/ 156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37797" h="590237">
                  <a:moveTo>
                    <a:pt x="230901" y="1565"/>
                  </a:moveTo>
                  <a:cubicBezTo>
                    <a:pt x="251278" y="1565"/>
                    <a:pt x="270953" y="2268"/>
                    <a:pt x="291330" y="1565"/>
                  </a:cubicBezTo>
                  <a:cubicBezTo>
                    <a:pt x="313113" y="862"/>
                    <a:pt x="327868" y="12808"/>
                    <a:pt x="336300" y="31077"/>
                  </a:cubicBezTo>
                  <a:cubicBezTo>
                    <a:pt x="346137" y="50751"/>
                    <a:pt x="327868" y="57778"/>
                    <a:pt x="317328" y="68318"/>
                  </a:cubicBezTo>
                  <a:cubicBezTo>
                    <a:pt x="294843" y="89398"/>
                    <a:pt x="293438" y="102749"/>
                    <a:pt x="313815" y="126639"/>
                  </a:cubicBezTo>
                  <a:cubicBezTo>
                    <a:pt x="338408" y="155449"/>
                    <a:pt x="389703" y="159664"/>
                    <a:pt x="417107" y="135071"/>
                  </a:cubicBezTo>
                  <a:cubicBezTo>
                    <a:pt x="448024" y="108370"/>
                    <a:pt x="448024" y="90803"/>
                    <a:pt x="417809" y="64102"/>
                  </a:cubicBezTo>
                  <a:cubicBezTo>
                    <a:pt x="410080" y="57076"/>
                    <a:pt x="396027" y="52157"/>
                    <a:pt x="401648" y="36698"/>
                  </a:cubicBezTo>
                  <a:cubicBezTo>
                    <a:pt x="407972" y="19132"/>
                    <a:pt x="419215" y="4376"/>
                    <a:pt x="437484" y="3673"/>
                  </a:cubicBezTo>
                  <a:cubicBezTo>
                    <a:pt x="484562" y="1565"/>
                    <a:pt x="532343" y="2970"/>
                    <a:pt x="579422" y="2268"/>
                  </a:cubicBezTo>
                  <a:cubicBezTo>
                    <a:pt x="593475" y="2268"/>
                    <a:pt x="589962" y="12105"/>
                    <a:pt x="589962" y="19132"/>
                  </a:cubicBezTo>
                  <a:cubicBezTo>
                    <a:pt x="589962" y="57778"/>
                    <a:pt x="589962" y="95722"/>
                    <a:pt x="589962" y="134369"/>
                  </a:cubicBezTo>
                  <a:cubicBezTo>
                    <a:pt x="589962" y="146314"/>
                    <a:pt x="591367" y="157556"/>
                    <a:pt x="599799" y="167394"/>
                  </a:cubicBezTo>
                  <a:cubicBezTo>
                    <a:pt x="611042" y="180042"/>
                    <a:pt x="619474" y="182852"/>
                    <a:pt x="632122" y="167394"/>
                  </a:cubicBezTo>
                  <a:cubicBezTo>
                    <a:pt x="665147" y="128747"/>
                    <a:pt x="700983" y="132261"/>
                    <a:pt x="729089" y="176528"/>
                  </a:cubicBezTo>
                  <a:cubicBezTo>
                    <a:pt x="750872" y="210959"/>
                    <a:pt x="740332" y="268577"/>
                    <a:pt x="708009" y="292468"/>
                  </a:cubicBezTo>
                  <a:cubicBezTo>
                    <a:pt x="681308" y="312142"/>
                    <a:pt x="661634" y="309332"/>
                    <a:pt x="638446" y="286144"/>
                  </a:cubicBezTo>
                  <a:cubicBezTo>
                    <a:pt x="631419" y="279117"/>
                    <a:pt x="628608" y="260848"/>
                    <a:pt x="612447" y="269280"/>
                  </a:cubicBezTo>
                  <a:cubicBezTo>
                    <a:pt x="599096" y="276307"/>
                    <a:pt x="591367" y="288252"/>
                    <a:pt x="591367" y="305116"/>
                  </a:cubicBezTo>
                  <a:cubicBezTo>
                    <a:pt x="592070" y="343762"/>
                    <a:pt x="590665" y="381706"/>
                    <a:pt x="592070" y="420353"/>
                  </a:cubicBezTo>
                  <a:cubicBezTo>
                    <a:pt x="592773" y="438622"/>
                    <a:pt x="589259" y="445649"/>
                    <a:pt x="568882" y="444243"/>
                  </a:cubicBezTo>
                  <a:cubicBezTo>
                    <a:pt x="532343" y="442135"/>
                    <a:pt x="495805" y="443541"/>
                    <a:pt x="459267" y="443541"/>
                  </a:cubicBezTo>
                  <a:cubicBezTo>
                    <a:pt x="448024" y="443541"/>
                    <a:pt x="437484" y="444243"/>
                    <a:pt x="428349" y="451270"/>
                  </a:cubicBezTo>
                  <a:cubicBezTo>
                    <a:pt x="414999" y="462513"/>
                    <a:pt x="410080" y="470944"/>
                    <a:pt x="426944" y="484998"/>
                  </a:cubicBezTo>
                  <a:cubicBezTo>
                    <a:pt x="463482" y="515213"/>
                    <a:pt x="462077" y="544724"/>
                    <a:pt x="425539" y="574939"/>
                  </a:cubicBezTo>
                  <a:cubicBezTo>
                    <a:pt x="391811" y="602343"/>
                    <a:pt x="329274" y="596019"/>
                    <a:pt x="302573" y="561588"/>
                  </a:cubicBezTo>
                  <a:cubicBezTo>
                    <a:pt x="281493" y="534887"/>
                    <a:pt x="283601" y="513104"/>
                    <a:pt x="308194" y="489214"/>
                  </a:cubicBezTo>
                  <a:cubicBezTo>
                    <a:pt x="315220" y="482187"/>
                    <a:pt x="331382" y="479376"/>
                    <a:pt x="325760" y="465323"/>
                  </a:cubicBezTo>
                  <a:cubicBezTo>
                    <a:pt x="319436" y="450567"/>
                    <a:pt x="306086" y="442135"/>
                    <a:pt x="288519" y="442838"/>
                  </a:cubicBezTo>
                  <a:cubicBezTo>
                    <a:pt x="249873" y="443541"/>
                    <a:pt x="211929" y="441433"/>
                    <a:pt x="173282" y="443541"/>
                  </a:cubicBezTo>
                  <a:cubicBezTo>
                    <a:pt x="153608" y="444243"/>
                    <a:pt x="149391" y="437920"/>
                    <a:pt x="150094" y="418947"/>
                  </a:cubicBezTo>
                  <a:cubicBezTo>
                    <a:pt x="151500" y="382409"/>
                    <a:pt x="150797" y="345870"/>
                    <a:pt x="150797" y="309332"/>
                  </a:cubicBezTo>
                  <a:cubicBezTo>
                    <a:pt x="150797" y="299495"/>
                    <a:pt x="150797" y="288955"/>
                    <a:pt x="143770" y="280523"/>
                  </a:cubicBezTo>
                  <a:cubicBezTo>
                    <a:pt x="133230" y="267172"/>
                    <a:pt x="124096" y="258740"/>
                    <a:pt x="107935" y="278415"/>
                  </a:cubicBezTo>
                  <a:cubicBezTo>
                    <a:pt x="76315" y="317061"/>
                    <a:pt x="37668" y="311440"/>
                    <a:pt x="10967" y="267172"/>
                  </a:cubicBezTo>
                  <a:cubicBezTo>
                    <a:pt x="-10113" y="232742"/>
                    <a:pt x="427" y="177934"/>
                    <a:pt x="32047" y="153341"/>
                  </a:cubicBezTo>
                  <a:cubicBezTo>
                    <a:pt x="59451" y="132261"/>
                    <a:pt x="79828" y="135071"/>
                    <a:pt x="103718" y="159664"/>
                  </a:cubicBezTo>
                  <a:cubicBezTo>
                    <a:pt x="110745" y="166691"/>
                    <a:pt x="113556" y="182852"/>
                    <a:pt x="127609" y="176528"/>
                  </a:cubicBezTo>
                  <a:cubicBezTo>
                    <a:pt x="141662" y="170204"/>
                    <a:pt x="149391" y="157556"/>
                    <a:pt x="149391" y="141395"/>
                  </a:cubicBezTo>
                  <a:cubicBezTo>
                    <a:pt x="149391" y="105559"/>
                    <a:pt x="151500" y="70426"/>
                    <a:pt x="148689" y="34590"/>
                  </a:cubicBezTo>
                  <a:cubicBezTo>
                    <a:pt x="146581" y="7889"/>
                    <a:pt x="153608" y="-3354"/>
                    <a:pt x="181714" y="862"/>
                  </a:cubicBezTo>
                  <a:cubicBezTo>
                    <a:pt x="197875" y="3673"/>
                    <a:pt x="214037" y="1565"/>
                    <a:pt x="230901" y="156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EF8FF0D-4E55-466C-B5E6-1D25ADFF3DCC}"/>
                </a:ext>
              </a:extLst>
            </p:cNvPr>
            <p:cNvSpPr/>
            <p:nvPr/>
          </p:nvSpPr>
          <p:spPr>
            <a:xfrm>
              <a:off x="10438687" y="6088874"/>
              <a:ext cx="1026185" cy="757423"/>
            </a:xfrm>
            <a:custGeom>
              <a:avLst/>
              <a:gdLst>
                <a:gd name="connsiteX0" fmla="*/ 368817 w 590237"/>
                <a:gd name="connsiteY0" fmla="*/ 441448 h 435651"/>
                <a:gd name="connsiteX1" fmla="*/ 166450 w 590237"/>
                <a:gd name="connsiteY1" fmla="*/ 441448 h 435651"/>
                <a:gd name="connsiteX2" fmla="*/ 148180 w 590237"/>
                <a:gd name="connsiteY2" fmla="*/ 423882 h 435651"/>
                <a:gd name="connsiteX3" fmla="*/ 148883 w 590237"/>
                <a:gd name="connsiteY3" fmla="*/ 308645 h 435651"/>
                <a:gd name="connsiteX4" fmla="*/ 140451 w 590237"/>
                <a:gd name="connsiteY4" fmla="*/ 277728 h 435651"/>
                <a:gd name="connsiteX5" fmla="*/ 106723 w 590237"/>
                <a:gd name="connsiteY5" fmla="*/ 276322 h 435651"/>
                <a:gd name="connsiteX6" fmla="*/ 16782 w 590237"/>
                <a:gd name="connsiteY6" fmla="*/ 274917 h 435651"/>
                <a:gd name="connsiteX7" fmla="*/ 26619 w 590237"/>
                <a:gd name="connsiteY7" fmla="*/ 155465 h 435651"/>
                <a:gd name="connsiteX8" fmla="*/ 102507 w 590237"/>
                <a:gd name="connsiteY8" fmla="*/ 157572 h 435651"/>
                <a:gd name="connsiteX9" fmla="*/ 126398 w 590237"/>
                <a:gd name="connsiteY9" fmla="*/ 175139 h 435651"/>
                <a:gd name="connsiteX10" fmla="*/ 148883 w 590237"/>
                <a:gd name="connsiteY10" fmla="*/ 137898 h 435651"/>
                <a:gd name="connsiteX11" fmla="*/ 148180 w 590237"/>
                <a:gd name="connsiteY11" fmla="*/ 25472 h 435651"/>
                <a:gd name="connsiteX12" fmla="*/ 172773 w 590237"/>
                <a:gd name="connsiteY12" fmla="*/ 176 h 435651"/>
                <a:gd name="connsiteX13" fmla="*/ 290821 w 590237"/>
                <a:gd name="connsiteY13" fmla="*/ 176 h 435651"/>
                <a:gd name="connsiteX14" fmla="*/ 332278 w 590237"/>
                <a:gd name="connsiteY14" fmla="*/ 22661 h 435651"/>
                <a:gd name="connsiteX15" fmla="*/ 328062 w 590237"/>
                <a:gd name="connsiteY15" fmla="*/ 57794 h 435651"/>
                <a:gd name="connsiteX16" fmla="*/ 303469 w 590237"/>
                <a:gd name="connsiteY16" fmla="*/ 111196 h 435651"/>
                <a:gd name="connsiteX17" fmla="*/ 381465 w 590237"/>
                <a:gd name="connsiteY17" fmla="*/ 148438 h 435651"/>
                <a:gd name="connsiteX18" fmla="*/ 439083 w 590237"/>
                <a:gd name="connsiteY18" fmla="*/ 100656 h 435651"/>
                <a:gd name="connsiteX19" fmla="*/ 418706 w 590237"/>
                <a:gd name="connsiteY19" fmla="*/ 64118 h 435651"/>
                <a:gd name="connsiteX20" fmla="*/ 401842 w 590237"/>
                <a:gd name="connsiteY20" fmla="*/ 31093 h 435651"/>
                <a:gd name="connsiteX21" fmla="*/ 437678 w 590237"/>
                <a:gd name="connsiteY21" fmla="*/ 878 h 435651"/>
                <a:gd name="connsiteX22" fmla="*/ 580319 w 590237"/>
                <a:gd name="connsiteY22" fmla="*/ 176 h 435651"/>
                <a:gd name="connsiteX23" fmla="*/ 590859 w 590237"/>
                <a:gd name="connsiteY23" fmla="*/ 14229 h 435651"/>
                <a:gd name="connsiteX24" fmla="*/ 590859 w 590237"/>
                <a:gd name="connsiteY24" fmla="*/ 142816 h 435651"/>
                <a:gd name="connsiteX25" fmla="*/ 569779 w 590237"/>
                <a:gd name="connsiteY25" fmla="*/ 182166 h 435651"/>
                <a:gd name="connsiteX26" fmla="*/ 532537 w 590237"/>
                <a:gd name="connsiteY26" fmla="*/ 178652 h 435651"/>
                <a:gd name="connsiteX27" fmla="*/ 486864 w 590237"/>
                <a:gd name="connsiteY27" fmla="*/ 152654 h 435651"/>
                <a:gd name="connsiteX28" fmla="*/ 442596 w 590237"/>
                <a:gd name="connsiteY28" fmla="*/ 209569 h 435651"/>
                <a:gd name="connsiteX29" fmla="*/ 462271 w 590237"/>
                <a:gd name="connsiteY29" fmla="*/ 274917 h 435651"/>
                <a:gd name="connsiteX30" fmla="*/ 526213 w 590237"/>
                <a:gd name="connsiteY30" fmla="*/ 270701 h 435651"/>
                <a:gd name="connsiteX31" fmla="*/ 556428 w 590237"/>
                <a:gd name="connsiteY31" fmla="*/ 253135 h 435651"/>
                <a:gd name="connsiteX32" fmla="*/ 588048 w 590237"/>
                <a:gd name="connsiteY32" fmla="*/ 287565 h 435651"/>
                <a:gd name="connsiteX33" fmla="*/ 590156 w 590237"/>
                <a:gd name="connsiteY33" fmla="*/ 432314 h 435651"/>
                <a:gd name="connsiteX34" fmla="*/ 569076 w 590237"/>
                <a:gd name="connsiteY34" fmla="*/ 441448 h 435651"/>
                <a:gd name="connsiteX35" fmla="*/ 368817 w 590237"/>
                <a:gd name="connsiteY35" fmla="*/ 441448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435651">
                  <a:moveTo>
                    <a:pt x="368817" y="441448"/>
                  </a:moveTo>
                  <a:cubicBezTo>
                    <a:pt x="301361" y="441448"/>
                    <a:pt x="233905" y="440746"/>
                    <a:pt x="166450" y="441448"/>
                  </a:cubicBezTo>
                  <a:cubicBezTo>
                    <a:pt x="152396" y="441448"/>
                    <a:pt x="147478" y="438638"/>
                    <a:pt x="148180" y="423882"/>
                  </a:cubicBezTo>
                  <a:cubicBezTo>
                    <a:pt x="149586" y="385235"/>
                    <a:pt x="148180" y="347292"/>
                    <a:pt x="148883" y="308645"/>
                  </a:cubicBezTo>
                  <a:cubicBezTo>
                    <a:pt x="148883" y="297402"/>
                    <a:pt x="148180" y="286862"/>
                    <a:pt x="140451" y="277728"/>
                  </a:cubicBezTo>
                  <a:cubicBezTo>
                    <a:pt x="129208" y="264377"/>
                    <a:pt x="120776" y="258756"/>
                    <a:pt x="106723" y="276322"/>
                  </a:cubicBezTo>
                  <a:cubicBezTo>
                    <a:pt x="77211" y="312159"/>
                    <a:pt x="46294" y="310753"/>
                    <a:pt x="16782" y="274917"/>
                  </a:cubicBezTo>
                  <a:cubicBezTo>
                    <a:pt x="-9216" y="243298"/>
                    <a:pt x="-4298" y="182868"/>
                    <a:pt x="26619" y="155465"/>
                  </a:cubicBezTo>
                  <a:cubicBezTo>
                    <a:pt x="54726" y="130871"/>
                    <a:pt x="77914" y="131574"/>
                    <a:pt x="102507" y="157572"/>
                  </a:cubicBezTo>
                  <a:cubicBezTo>
                    <a:pt x="109534" y="164599"/>
                    <a:pt x="112344" y="180760"/>
                    <a:pt x="126398" y="175139"/>
                  </a:cubicBezTo>
                  <a:cubicBezTo>
                    <a:pt x="141154" y="168815"/>
                    <a:pt x="148883" y="155465"/>
                    <a:pt x="148883" y="137898"/>
                  </a:cubicBezTo>
                  <a:cubicBezTo>
                    <a:pt x="148883" y="100656"/>
                    <a:pt x="150288" y="62713"/>
                    <a:pt x="148180" y="25472"/>
                  </a:cubicBezTo>
                  <a:cubicBezTo>
                    <a:pt x="147478" y="5797"/>
                    <a:pt x="151694" y="-1230"/>
                    <a:pt x="172773" y="176"/>
                  </a:cubicBezTo>
                  <a:cubicBezTo>
                    <a:pt x="212123" y="2283"/>
                    <a:pt x="251472" y="1581"/>
                    <a:pt x="290821" y="176"/>
                  </a:cubicBezTo>
                  <a:cubicBezTo>
                    <a:pt x="309793" y="-527"/>
                    <a:pt x="321738" y="8608"/>
                    <a:pt x="332278" y="22661"/>
                  </a:cubicBezTo>
                  <a:cubicBezTo>
                    <a:pt x="341413" y="35309"/>
                    <a:pt x="342116" y="46552"/>
                    <a:pt x="328062" y="57794"/>
                  </a:cubicBezTo>
                  <a:cubicBezTo>
                    <a:pt x="311901" y="71145"/>
                    <a:pt x="289416" y="83090"/>
                    <a:pt x="303469" y="111196"/>
                  </a:cubicBezTo>
                  <a:cubicBezTo>
                    <a:pt x="317522" y="139303"/>
                    <a:pt x="346332" y="152654"/>
                    <a:pt x="381465" y="148438"/>
                  </a:cubicBezTo>
                  <a:cubicBezTo>
                    <a:pt x="408166" y="144925"/>
                    <a:pt x="435570" y="123142"/>
                    <a:pt x="439083" y="100656"/>
                  </a:cubicBezTo>
                  <a:cubicBezTo>
                    <a:pt x="441894" y="83793"/>
                    <a:pt x="429949" y="73955"/>
                    <a:pt x="418706" y="64118"/>
                  </a:cubicBezTo>
                  <a:cubicBezTo>
                    <a:pt x="408869" y="55686"/>
                    <a:pt x="394113" y="48660"/>
                    <a:pt x="401842" y="31093"/>
                  </a:cubicBezTo>
                  <a:cubicBezTo>
                    <a:pt x="408869" y="15634"/>
                    <a:pt x="419409" y="1581"/>
                    <a:pt x="437678" y="878"/>
                  </a:cubicBezTo>
                  <a:cubicBezTo>
                    <a:pt x="485459" y="-527"/>
                    <a:pt x="532537" y="176"/>
                    <a:pt x="580319" y="176"/>
                  </a:cubicBezTo>
                  <a:cubicBezTo>
                    <a:pt x="591561" y="176"/>
                    <a:pt x="590859" y="6500"/>
                    <a:pt x="590859" y="14229"/>
                  </a:cubicBezTo>
                  <a:cubicBezTo>
                    <a:pt x="590859" y="57092"/>
                    <a:pt x="590859" y="99954"/>
                    <a:pt x="590859" y="142816"/>
                  </a:cubicBezTo>
                  <a:cubicBezTo>
                    <a:pt x="590859" y="159680"/>
                    <a:pt x="582427" y="172328"/>
                    <a:pt x="569779" y="182166"/>
                  </a:cubicBezTo>
                  <a:cubicBezTo>
                    <a:pt x="556428" y="192706"/>
                    <a:pt x="544483" y="193408"/>
                    <a:pt x="532537" y="178652"/>
                  </a:cubicBezTo>
                  <a:cubicBezTo>
                    <a:pt x="521295" y="163896"/>
                    <a:pt x="510052" y="144222"/>
                    <a:pt x="486864" y="152654"/>
                  </a:cubicBezTo>
                  <a:cubicBezTo>
                    <a:pt x="460866" y="161788"/>
                    <a:pt x="444704" y="180760"/>
                    <a:pt x="442596" y="209569"/>
                  </a:cubicBezTo>
                  <a:cubicBezTo>
                    <a:pt x="441191" y="234163"/>
                    <a:pt x="442596" y="256648"/>
                    <a:pt x="462271" y="274917"/>
                  </a:cubicBezTo>
                  <a:cubicBezTo>
                    <a:pt x="488270" y="298105"/>
                    <a:pt x="503026" y="297402"/>
                    <a:pt x="526213" y="270701"/>
                  </a:cubicBezTo>
                  <a:cubicBezTo>
                    <a:pt x="533943" y="261567"/>
                    <a:pt x="539564" y="247513"/>
                    <a:pt x="556428" y="253135"/>
                  </a:cubicBezTo>
                  <a:cubicBezTo>
                    <a:pt x="572589" y="258756"/>
                    <a:pt x="587345" y="269999"/>
                    <a:pt x="588048" y="287565"/>
                  </a:cubicBezTo>
                  <a:cubicBezTo>
                    <a:pt x="590156" y="336049"/>
                    <a:pt x="590156" y="384533"/>
                    <a:pt x="590156" y="432314"/>
                  </a:cubicBezTo>
                  <a:cubicBezTo>
                    <a:pt x="590156" y="447773"/>
                    <a:pt x="576805" y="440746"/>
                    <a:pt x="569076" y="441448"/>
                  </a:cubicBezTo>
                  <a:cubicBezTo>
                    <a:pt x="502323" y="441448"/>
                    <a:pt x="435570" y="441448"/>
                    <a:pt x="368817" y="441448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EAEFB061-9014-4EDA-A49B-2AC5D7FE32DB}"/>
                </a:ext>
              </a:extLst>
            </p:cNvPr>
            <p:cNvSpPr/>
            <p:nvPr/>
          </p:nvSpPr>
          <p:spPr>
            <a:xfrm>
              <a:off x="-8381" y="2284436"/>
              <a:ext cx="769640" cy="769640"/>
            </a:xfrm>
            <a:custGeom>
              <a:avLst/>
              <a:gdLst>
                <a:gd name="connsiteX0" fmla="*/ 703 w 442678"/>
                <a:gd name="connsiteY0" fmla="*/ 221404 h 442678"/>
                <a:gd name="connsiteX1" fmla="*/ 0 w 442678"/>
                <a:gd name="connsiteY1" fmla="*/ 21144 h 442678"/>
                <a:gd name="connsiteX2" fmla="*/ 21080 w 442678"/>
                <a:gd name="connsiteY2" fmla="*/ 64 h 442678"/>
                <a:gd name="connsiteX3" fmla="*/ 139127 w 442678"/>
                <a:gd name="connsiteY3" fmla="*/ 64 h 442678"/>
                <a:gd name="connsiteX4" fmla="*/ 179882 w 442678"/>
                <a:gd name="connsiteY4" fmla="*/ 17631 h 442678"/>
                <a:gd name="connsiteX5" fmla="*/ 177071 w 442678"/>
                <a:gd name="connsiteY5" fmla="*/ 60494 h 442678"/>
                <a:gd name="connsiteX6" fmla="*/ 153181 w 442678"/>
                <a:gd name="connsiteY6" fmla="*/ 104761 h 442678"/>
                <a:gd name="connsiteX7" fmla="*/ 205178 w 442678"/>
                <a:gd name="connsiteY7" fmla="*/ 147624 h 442678"/>
                <a:gd name="connsiteX8" fmla="*/ 275444 w 442678"/>
                <a:gd name="connsiteY8" fmla="*/ 127949 h 442678"/>
                <a:gd name="connsiteX9" fmla="*/ 271931 w 442678"/>
                <a:gd name="connsiteY9" fmla="*/ 65412 h 442678"/>
                <a:gd name="connsiteX10" fmla="*/ 252959 w 442678"/>
                <a:gd name="connsiteY10" fmla="*/ 33090 h 442678"/>
                <a:gd name="connsiteX11" fmla="*/ 293713 w 442678"/>
                <a:gd name="connsiteY11" fmla="*/ 767 h 442678"/>
                <a:gd name="connsiteX12" fmla="*/ 430733 w 442678"/>
                <a:gd name="connsiteY12" fmla="*/ 64 h 442678"/>
                <a:gd name="connsiteX13" fmla="*/ 443381 w 442678"/>
                <a:gd name="connsiteY13" fmla="*/ 16226 h 442678"/>
                <a:gd name="connsiteX14" fmla="*/ 443381 w 442678"/>
                <a:gd name="connsiteY14" fmla="*/ 144813 h 442678"/>
                <a:gd name="connsiteX15" fmla="*/ 423004 w 442678"/>
                <a:gd name="connsiteY15" fmla="*/ 182054 h 442678"/>
                <a:gd name="connsiteX16" fmla="*/ 383655 w 442678"/>
                <a:gd name="connsiteY16" fmla="*/ 178541 h 442678"/>
                <a:gd name="connsiteX17" fmla="*/ 335171 w 442678"/>
                <a:gd name="connsiteY17" fmla="*/ 153948 h 442678"/>
                <a:gd name="connsiteX18" fmla="*/ 295119 w 442678"/>
                <a:gd name="connsiteY18" fmla="*/ 213674 h 442678"/>
                <a:gd name="connsiteX19" fmla="*/ 318307 w 442678"/>
                <a:gd name="connsiteY19" fmla="*/ 277617 h 442678"/>
                <a:gd name="connsiteX20" fmla="*/ 376628 w 442678"/>
                <a:gd name="connsiteY20" fmla="*/ 273401 h 442678"/>
                <a:gd name="connsiteX21" fmla="*/ 411058 w 442678"/>
                <a:gd name="connsiteY21" fmla="*/ 253726 h 442678"/>
                <a:gd name="connsiteX22" fmla="*/ 443381 w 442678"/>
                <a:gd name="connsiteY22" fmla="*/ 300102 h 442678"/>
                <a:gd name="connsiteX23" fmla="*/ 443381 w 442678"/>
                <a:gd name="connsiteY23" fmla="*/ 425879 h 442678"/>
                <a:gd name="connsiteX24" fmla="*/ 423706 w 442678"/>
                <a:gd name="connsiteY24" fmla="*/ 443445 h 442678"/>
                <a:gd name="connsiteX25" fmla="*/ 303551 w 442678"/>
                <a:gd name="connsiteY25" fmla="*/ 443445 h 442678"/>
                <a:gd name="connsiteX26" fmla="*/ 260689 w 442678"/>
                <a:gd name="connsiteY26" fmla="*/ 423068 h 442678"/>
                <a:gd name="connsiteX27" fmla="*/ 264202 w 442678"/>
                <a:gd name="connsiteY27" fmla="*/ 383719 h 442678"/>
                <a:gd name="connsiteX28" fmla="*/ 289498 w 442678"/>
                <a:gd name="connsiteY28" fmla="*/ 337343 h 442678"/>
                <a:gd name="connsiteX29" fmla="*/ 231879 w 442678"/>
                <a:gd name="connsiteY29" fmla="*/ 295183 h 442678"/>
                <a:gd name="connsiteX30" fmla="*/ 165126 w 442678"/>
                <a:gd name="connsiteY30" fmla="*/ 317669 h 442678"/>
                <a:gd name="connsiteX31" fmla="*/ 169342 w 442678"/>
                <a:gd name="connsiteY31" fmla="*/ 376692 h 442678"/>
                <a:gd name="connsiteX32" fmla="*/ 189017 w 442678"/>
                <a:gd name="connsiteY32" fmla="*/ 410420 h 442678"/>
                <a:gd name="connsiteX33" fmla="*/ 146154 w 442678"/>
                <a:gd name="connsiteY33" fmla="*/ 443445 h 442678"/>
                <a:gd name="connsiteX34" fmla="*/ 14756 w 442678"/>
                <a:gd name="connsiteY34" fmla="*/ 444148 h 442678"/>
                <a:gd name="connsiteX35" fmla="*/ 703 w 442678"/>
                <a:gd name="connsiteY35" fmla="*/ 424473 h 442678"/>
                <a:gd name="connsiteX36" fmla="*/ 703 w 442678"/>
                <a:gd name="connsiteY36" fmla="*/ 221404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42678" h="442678">
                  <a:moveTo>
                    <a:pt x="703" y="221404"/>
                  </a:moveTo>
                  <a:cubicBezTo>
                    <a:pt x="703" y="154650"/>
                    <a:pt x="1405" y="87897"/>
                    <a:pt x="0" y="21144"/>
                  </a:cubicBezTo>
                  <a:cubicBezTo>
                    <a:pt x="0" y="4280"/>
                    <a:pt x="3513" y="-638"/>
                    <a:pt x="21080" y="64"/>
                  </a:cubicBezTo>
                  <a:cubicBezTo>
                    <a:pt x="60429" y="1470"/>
                    <a:pt x="99778" y="767"/>
                    <a:pt x="139127" y="64"/>
                  </a:cubicBezTo>
                  <a:cubicBezTo>
                    <a:pt x="155991" y="64"/>
                    <a:pt x="169342" y="4983"/>
                    <a:pt x="179882" y="17631"/>
                  </a:cubicBezTo>
                  <a:cubicBezTo>
                    <a:pt x="193233" y="32387"/>
                    <a:pt x="197449" y="46440"/>
                    <a:pt x="177071" y="60494"/>
                  </a:cubicBezTo>
                  <a:cubicBezTo>
                    <a:pt x="162316" y="71033"/>
                    <a:pt x="145452" y="82276"/>
                    <a:pt x="153181" y="104761"/>
                  </a:cubicBezTo>
                  <a:cubicBezTo>
                    <a:pt x="161613" y="128652"/>
                    <a:pt x="178477" y="144813"/>
                    <a:pt x="205178" y="147624"/>
                  </a:cubicBezTo>
                  <a:cubicBezTo>
                    <a:pt x="231177" y="150434"/>
                    <a:pt x="256472" y="149732"/>
                    <a:pt x="275444" y="127949"/>
                  </a:cubicBezTo>
                  <a:cubicBezTo>
                    <a:pt x="297227" y="103356"/>
                    <a:pt x="296524" y="87897"/>
                    <a:pt x="271931" y="65412"/>
                  </a:cubicBezTo>
                  <a:cubicBezTo>
                    <a:pt x="262094" y="56980"/>
                    <a:pt x="245932" y="50656"/>
                    <a:pt x="252959" y="33090"/>
                  </a:cubicBezTo>
                  <a:cubicBezTo>
                    <a:pt x="259986" y="15523"/>
                    <a:pt x="273336" y="1470"/>
                    <a:pt x="293713" y="767"/>
                  </a:cubicBezTo>
                  <a:cubicBezTo>
                    <a:pt x="339387" y="-638"/>
                    <a:pt x="385060" y="767"/>
                    <a:pt x="430733" y="64"/>
                  </a:cubicBezTo>
                  <a:cubicBezTo>
                    <a:pt x="443381" y="64"/>
                    <a:pt x="443381" y="7091"/>
                    <a:pt x="443381" y="16226"/>
                  </a:cubicBezTo>
                  <a:cubicBezTo>
                    <a:pt x="443381" y="59088"/>
                    <a:pt x="443381" y="101951"/>
                    <a:pt x="443381" y="144813"/>
                  </a:cubicBezTo>
                  <a:cubicBezTo>
                    <a:pt x="443381" y="160272"/>
                    <a:pt x="434949" y="172217"/>
                    <a:pt x="423004" y="182054"/>
                  </a:cubicBezTo>
                  <a:cubicBezTo>
                    <a:pt x="408951" y="193297"/>
                    <a:pt x="396303" y="195405"/>
                    <a:pt x="383655" y="178541"/>
                  </a:cubicBezTo>
                  <a:cubicBezTo>
                    <a:pt x="371709" y="163082"/>
                    <a:pt x="359764" y="143408"/>
                    <a:pt x="335171" y="153948"/>
                  </a:cubicBezTo>
                  <a:cubicBezTo>
                    <a:pt x="310578" y="165190"/>
                    <a:pt x="295119" y="183460"/>
                    <a:pt x="295119" y="213674"/>
                  </a:cubicBezTo>
                  <a:cubicBezTo>
                    <a:pt x="295119" y="238267"/>
                    <a:pt x="297227" y="260753"/>
                    <a:pt x="318307" y="277617"/>
                  </a:cubicBezTo>
                  <a:cubicBezTo>
                    <a:pt x="341495" y="296589"/>
                    <a:pt x="356251" y="295183"/>
                    <a:pt x="376628" y="273401"/>
                  </a:cubicBezTo>
                  <a:cubicBezTo>
                    <a:pt x="385763" y="263563"/>
                    <a:pt x="392789" y="245294"/>
                    <a:pt x="411058" y="253726"/>
                  </a:cubicBezTo>
                  <a:cubicBezTo>
                    <a:pt x="430030" y="262158"/>
                    <a:pt x="443381" y="276914"/>
                    <a:pt x="443381" y="300102"/>
                  </a:cubicBezTo>
                  <a:cubicBezTo>
                    <a:pt x="443381" y="342262"/>
                    <a:pt x="442678" y="384422"/>
                    <a:pt x="443381" y="425879"/>
                  </a:cubicBezTo>
                  <a:cubicBezTo>
                    <a:pt x="444084" y="441337"/>
                    <a:pt x="437057" y="443445"/>
                    <a:pt x="423706" y="443445"/>
                  </a:cubicBezTo>
                  <a:cubicBezTo>
                    <a:pt x="383655" y="442743"/>
                    <a:pt x="343603" y="442743"/>
                    <a:pt x="303551" y="443445"/>
                  </a:cubicBezTo>
                  <a:cubicBezTo>
                    <a:pt x="285984" y="443445"/>
                    <a:pt x="271931" y="436419"/>
                    <a:pt x="260689" y="423068"/>
                  </a:cubicBezTo>
                  <a:cubicBezTo>
                    <a:pt x="248743" y="409015"/>
                    <a:pt x="247338" y="396367"/>
                    <a:pt x="264202" y="383719"/>
                  </a:cubicBezTo>
                  <a:cubicBezTo>
                    <a:pt x="279660" y="372476"/>
                    <a:pt x="298632" y="359828"/>
                    <a:pt x="289498" y="337343"/>
                  </a:cubicBezTo>
                  <a:cubicBezTo>
                    <a:pt x="279660" y="312750"/>
                    <a:pt x="261391" y="295886"/>
                    <a:pt x="231879" y="295183"/>
                  </a:cubicBezTo>
                  <a:cubicBezTo>
                    <a:pt x="206583" y="294481"/>
                    <a:pt x="182693" y="295886"/>
                    <a:pt x="165126" y="317669"/>
                  </a:cubicBezTo>
                  <a:cubicBezTo>
                    <a:pt x="146154" y="340856"/>
                    <a:pt x="147559" y="355612"/>
                    <a:pt x="169342" y="376692"/>
                  </a:cubicBezTo>
                  <a:cubicBezTo>
                    <a:pt x="178477" y="385827"/>
                    <a:pt x="197449" y="390043"/>
                    <a:pt x="189017" y="410420"/>
                  </a:cubicBezTo>
                  <a:cubicBezTo>
                    <a:pt x="180585" y="430095"/>
                    <a:pt x="166531" y="442743"/>
                    <a:pt x="146154" y="443445"/>
                  </a:cubicBezTo>
                  <a:cubicBezTo>
                    <a:pt x="102589" y="444851"/>
                    <a:pt x="58321" y="443445"/>
                    <a:pt x="14756" y="444148"/>
                  </a:cubicBezTo>
                  <a:cubicBezTo>
                    <a:pt x="-2108" y="444148"/>
                    <a:pt x="703" y="434311"/>
                    <a:pt x="703" y="424473"/>
                  </a:cubicBezTo>
                  <a:cubicBezTo>
                    <a:pt x="703" y="356315"/>
                    <a:pt x="703" y="288859"/>
                    <a:pt x="703" y="221404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FC3C15B-84E3-46D8-A264-FFF63EF62AD6}"/>
                </a:ext>
              </a:extLst>
            </p:cNvPr>
            <p:cNvSpPr/>
            <p:nvPr/>
          </p:nvSpPr>
          <p:spPr>
            <a:xfrm>
              <a:off x="1505534" y="1527776"/>
              <a:ext cx="1026185" cy="1026186"/>
            </a:xfrm>
            <a:custGeom>
              <a:avLst/>
              <a:gdLst>
                <a:gd name="connsiteX0" fmla="*/ 527 w 590237"/>
                <a:gd name="connsiteY0" fmla="*/ 78746 h 590237"/>
                <a:gd name="connsiteX1" fmla="*/ 527 w 590237"/>
                <a:gd name="connsiteY1" fmla="*/ 21128 h 590237"/>
                <a:gd name="connsiteX2" fmla="*/ 19499 w 590237"/>
                <a:gd name="connsiteY2" fmla="*/ 751 h 590237"/>
                <a:gd name="connsiteX3" fmla="*/ 139654 w 590237"/>
                <a:gd name="connsiteY3" fmla="*/ 751 h 590237"/>
                <a:gd name="connsiteX4" fmla="*/ 181814 w 590237"/>
                <a:gd name="connsiteY4" fmla="*/ 21128 h 590237"/>
                <a:gd name="connsiteX5" fmla="*/ 179004 w 590237"/>
                <a:gd name="connsiteY5" fmla="*/ 60477 h 590237"/>
                <a:gd name="connsiteX6" fmla="*/ 153708 w 590237"/>
                <a:gd name="connsiteY6" fmla="*/ 106150 h 590237"/>
                <a:gd name="connsiteX7" fmla="*/ 211326 w 590237"/>
                <a:gd name="connsiteY7" fmla="*/ 149013 h 590237"/>
                <a:gd name="connsiteX8" fmla="*/ 278079 w 590237"/>
                <a:gd name="connsiteY8" fmla="*/ 126528 h 590237"/>
                <a:gd name="connsiteX9" fmla="*/ 274566 w 590237"/>
                <a:gd name="connsiteY9" fmla="*/ 68206 h 590237"/>
                <a:gd name="connsiteX10" fmla="*/ 254188 w 590237"/>
                <a:gd name="connsiteY10" fmla="*/ 34479 h 590237"/>
                <a:gd name="connsiteX11" fmla="*/ 301970 w 590237"/>
                <a:gd name="connsiteY11" fmla="*/ 751 h 590237"/>
                <a:gd name="connsiteX12" fmla="*/ 424936 w 590237"/>
                <a:gd name="connsiteY12" fmla="*/ 48 h 590237"/>
                <a:gd name="connsiteX13" fmla="*/ 442503 w 590237"/>
                <a:gd name="connsiteY13" fmla="*/ 19723 h 590237"/>
                <a:gd name="connsiteX14" fmla="*/ 442503 w 590237"/>
                <a:gd name="connsiteY14" fmla="*/ 134959 h 590237"/>
                <a:gd name="connsiteX15" fmla="*/ 450934 w 590237"/>
                <a:gd name="connsiteY15" fmla="*/ 165877 h 590237"/>
                <a:gd name="connsiteX16" fmla="*/ 484663 w 590237"/>
                <a:gd name="connsiteY16" fmla="*/ 167282 h 590237"/>
                <a:gd name="connsiteX17" fmla="*/ 574603 w 590237"/>
                <a:gd name="connsiteY17" fmla="*/ 167985 h 590237"/>
                <a:gd name="connsiteX18" fmla="*/ 559145 w 590237"/>
                <a:gd name="connsiteY18" fmla="*/ 292356 h 590237"/>
                <a:gd name="connsiteX19" fmla="*/ 489581 w 590237"/>
                <a:gd name="connsiteY19" fmla="*/ 286032 h 590237"/>
                <a:gd name="connsiteX20" fmla="*/ 462880 w 590237"/>
                <a:gd name="connsiteY20" fmla="*/ 269168 h 590237"/>
                <a:gd name="connsiteX21" fmla="*/ 442503 w 590237"/>
                <a:gd name="connsiteY21" fmla="*/ 305004 h 590237"/>
                <a:gd name="connsiteX22" fmla="*/ 442503 w 590237"/>
                <a:gd name="connsiteY22" fmla="*/ 406188 h 590237"/>
                <a:gd name="connsiteX23" fmla="*/ 404559 w 590237"/>
                <a:gd name="connsiteY23" fmla="*/ 442726 h 590237"/>
                <a:gd name="connsiteX24" fmla="*/ 308997 w 590237"/>
                <a:gd name="connsiteY24" fmla="*/ 442726 h 590237"/>
                <a:gd name="connsiteX25" fmla="*/ 278079 w 590237"/>
                <a:gd name="connsiteY25" fmla="*/ 451158 h 590237"/>
                <a:gd name="connsiteX26" fmla="*/ 276674 w 590237"/>
                <a:gd name="connsiteY26" fmla="*/ 483481 h 590237"/>
                <a:gd name="connsiteX27" fmla="*/ 301267 w 590237"/>
                <a:gd name="connsiteY27" fmla="*/ 541099 h 590237"/>
                <a:gd name="connsiteX28" fmla="*/ 235919 w 590237"/>
                <a:gd name="connsiteY28" fmla="*/ 590988 h 590237"/>
                <a:gd name="connsiteX29" fmla="*/ 153005 w 590237"/>
                <a:gd name="connsiteY29" fmla="*/ 560774 h 590237"/>
                <a:gd name="connsiteX30" fmla="*/ 160032 w 590237"/>
                <a:gd name="connsiteY30" fmla="*/ 489102 h 590237"/>
                <a:gd name="connsiteX31" fmla="*/ 176193 w 590237"/>
                <a:gd name="connsiteY31" fmla="*/ 465211 h 590237"/>
                <a:gd name="connsiteX32" fmla="*/ 141060 w 590237"/>
                <a:gd name="connsiteY32" fmla="*/ 443429 h 590237"/>
                <a:gd name="connsiteX33" fmla="*/ 20904 w 590237"/>
                <a:gd name="connsiteY33" fmla="*/ 444132 h 590237"/>
                <a:gd name="connsiteX34" fmla="*/ 527 w 590237"/>
                <a:gd name="connsiteY34" fmla="*/ 423052 h 590237"/>
                <a:gd name="connsiteX35" fmla="*/ 527 w 590237"/>
                <a:gd name="connsiteY35" fmla="*/ 307815 h 590237"/>
                <a:gd name="connsiteX36" fmla="*/ 14580 w 590237"/>
                <a:gd name="connsiteY36" fmla="*/ 267763 h 590237"/>
                <a:gd name="connsiteX37" fmla="*/ 61659 w 590237"/>
                <a:gd name="connsiteY37" fmla="*/ 268466 h 590237"/>
                <a:gd name="connsiteX38" fmla="*/ 103819 w 590237"/>
                <a:gd name="connsiteY38" fmla="*/ 291654 h 590237"/>
                <a:gd name="connsiteX39" fmla="*/ 147384 w 590237"/>
                <a:gd name="connsiteY39" fmla="*/ 243872 h 590237"/>
                <a:gd name="connsiteX40" fmla="*/ 123493 w 590237"/>
                <a:gd name="connsiteY40" fmla="*/ 165174 h 590237"/>
                <a:gd name="connsiteX41" fmla="*/ 67280 w 590237"/>
                <a:gd name="connsiteY41" fmla="*/ 170795 h 590237"/>
                <a:gd name="connsiteX42" fmla="*/ 32849 w 590237"/>
                <a:gd name="connsiteY42" fmla="*/ 191173 h 590237"/>
                <a:gd name="connsiteX43" fmla="*/ 527 w 590237"/>
                <a:gd name="connsiteY43" fmla="*/ 147607 h 590237"/>
                <a:gd name="connsiteX44" fmla="*/ 527 w 590237"/>
                <a:gd name="connsiteY44" fmla="*/ 111772 h 590237"/>
                <a:gd name="connsiteX45" fmla="*/ 527 w 590237"/>
                <a:gd name="connsiteY45" fmla="*/ 7874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90237">
                  <a:moveTo>
                    <a:pt x="527" y="78746"/>
                  </a:moveTo>
                  <a:cubicBezTo>
                    <a:pt x="527" y="59774"/>
                    <a:pt x="1229" y="40100"/>
                    <a:pt x="527" y="21128"/>
                  </a:cubicBezTo>
                  <a:cubicBezTo>
                    <a:pt x="-176" y="7075"/>
                    <a:pt x="2635" y="48"/>
                    <a:pt x="19499" y="751"/>
                  </a:cubicBezTo>
                  <a:cubicBezTo>
                    <a:pt x="59551" y="2156"/>
                    <a:pt x="99602" y="1453"/>
                    <a:pt x="139654" y="751"/>
                  </a:cubicBezTo>
                  <a:cubicBezTo>
                    <a:pt x="157924" y="751"/>
                    <a:pt x="171274" y="7777"/>
                    <a:pt x="181814" y="21128"/>
                  </a:cubicBezTo>
                  <a:cubicBezTo>
                    <a:pt x="193057" y="35181"/>
                    <a:pt x="195165" y="47829"/>
                    <a:pt x="179004" y="60477"/>
                  </a:cubicBezTo>
                  <a:cubicBezTo>
                    <a:pt x="164247" y="71720"/>
                    <a:pt x="144573" y="82962"/>
                    <a:pt x="153708" y="106150"/>
                  </a:cubicBezTo>
                  <a:cubicBezTo>
                    <a:pt x="163545" y="131446"/>
                    <a:pt x="181814" y="147607"/>
                    <a:pt x="211326" y="149013"/>
                  </a:cubicBezTo>
                  <a:cubicBezTo>
                    <a:pt x="236622" y="149715"/>
                    <a:pt x="260513" y="148310"/>
                    <a:pt x="278079" y="126528"/>
                  </a:cubicBezTo>
                  <a:cubicBezTo>
                    <a:pt x="297051" y="102637"/>
                    <a:pt x="296348" y="88584"/>
                    <a:pt x="274566" y="68206"/>
                  </a:cubicBezTo>
                  <a:cubicBezTo>
                    <a:pt x="264728" y="59072"/>
                    <a:pt x="246459" y="54153"/>
                    <a:pt x="254188" y="34479"/>
                  </a:cubicBezTo>
                  <a:cubicBezTo>
                    <a:pt x="262620" y="13399"/>
                    <a:pt x="278079" y="751"/>
                    <a:pt x="301970" y="751"/>
                  </a:cubicBezTo>
                  <a:cubicBezTo>
                    <a:pt x="342724" y="751"/>
                    <a:pt x="384181" y="1453"/>
                    <a:pt x="424936" y="48"/>
                  </a:cubicBezTo>
                  <a:cubicBezTo>
                    <a:pt x="441097" y="-655"/>
                    <a:pt x="442503" y="6372"/>
                    <a:pt x="442503" y="19723"/>
                  </a:cubicBezTo>
                  <a:cubicBezTo>
                    <a:pt x="441800" y="58369"/>
                    <a:pt x="442503" y="96313"/>
                    <a:pt x="442503" y="134959"/>
                  </a:cubicBezTo>
                  <a:cubicBezTo>
                    <a:pt x="442503" y="146202"/>
                    <a:pt x="443205" y="156742"/>
                    <a:pt x="450934" y="165877"/>
                  </a:cubicBezTo>
                  <a:cubicBezTo>
                    <a:pt x="461474" y="179227"/>
                    <a:pt x="470609" y="184849"/>
                    <a:pt x="484663" y="167282"/>
                  </a:cubicBezTo>
                  <a:cubicBezTo>
                    <a:pt x="513472" y="131446"/>
                    <a:pt x="545091" y="132149"/>
                    <a:pt x="574603" y="167985"/>
                  </a:cubicBezTo>
                  <a:cubicBezTo>
                    <a:pt x="604115" y="203118"/>
                    <a:pt x="595683" y="265655"/>
                    <a:pt x="559145" y="292356"/>
                  </a:cubicBezTo>
                  <a:cubicBezTo>
                    <a:pt x="531741" y="312031"/>
                    <a:pt x="512769" y="309923"/>
                    <a:pt x="489581" y="286032"/>
                  </a:cubicBezTo>
                  <a:cubicBezTo>
                    <a:pt x="482554" y="278303"/>
                    <a:pt x="479041" y="260736"/>
                    <a:pt x="462880" y="269168"/>
                  </a:cubicBezTo>
                  <a:cubicBezTo>
                    <a:pt x="449529" y="276195"/>
                    <a:pt x="442503" y="288843"/>
                    <a:pt x="442503" y="305004"/>
                  </a:cubicBezTo>
                  <a:cubicBezTo>
                    <a:pt x="442503" y="338732"/>
                    <a:pt x="442503" y="372460"/>
                    <a:pt x="442503" y="406188"/>
                  </a:cubicBezTo>
                  <a:cubicBezTo>
                    <a:pt x="442503" y="442726"/>
                    <a:pt x="442503" y="442726"/>
                    <a:pt x="404559" y="442726"/>
                  </a:cubicBezTo>
                  <a:cubicBezTo>
                    <a:pt x="372939" y="442726"/>
                    <a:pt x="340616" y="442726"/>
                    <a:pt x="308997" y="442726"/>
                  </a:cubicBezTo>
                  <a:cubicBezTo>
                    <a:pt x="297754" y="442726"/>
                    <a:pt x="287214" y="443429"/>
                    <a:pt x="278079" y="451158"/>
                  </a:cubicBezTo>
                  <a:cubicBezTo>
                    <a:pt x="266837" y="460995"/>
                    <a:pt x="259107" y="470130"/>
                    <a:pt x="276674" y="483481"/>
                  </a:cubicBezTo>
                  <a:cubicBezTo>
                    <a:pt x="295646" y="497534"/>
                    <a:pt x="312510" y="514398"/>
                    <a:pt x="301267" y="541099"/>
                  </a:cubicBezTo>
                  <a:cubicBezTo>
                    <a:pt x="289322" y="569206"/>
                    <a:pt x="268945" y="588880"/>
                    <a:pt x="235919" y="590988"/>
                  </a:cubicBezTo>
                  <a:cubicBezTo>
                    <a:pt x="203597" y="593096"/>
                    <a:pt x="174085" y="588880"/>
                    <a:pt x="153005" y="560774"/>
                  </a:cubicBezTo>
                  <a:cubicBezTo>
                    <a:pt x="132628" y="533370"/>
                    <a:pt x="134736" y="512290"/>
                    <a:pt x="160032" y="489102"/>
                  </a:cubicBezTo>
                  <a:cubicBezTo>
                    <a:pt x="167058" y="482778"/>
                    <a:pt x="183219" y="479967"/>
                    <a:pt x="176193" y="465211"/>
                  </a:cubicBezTo>
                  <a:cubicBezTo>
                    <a:pt x="169869" y="451861"/>
                    <a:pt x="157924" y="443429"/>
                    <a:pt x="141060" y="443429"/>
                  </a:cubicBezTo>
                  <a:cubicBezTo>
                    <a:pt x="101008" y="443429"/>
                    <a:pt x="60956" y="442726"/>
                    <a:pt x="20904" y="444132"/>
                  </a:cubicBezTo>
                  <a:cubicBezTo>
                    <a:pt x="3338" y="444834"/>
                    <a:pt x="-176" y="439213"/>
                    <a:pt x="527" y="423052"/>
                  </a:cubicBezTo>
                  <a:cubicBezTo>
                    <a:pt x="1932" y="385108"/>
                    <a:pt x="1229" y="346461"/>
                    <a:pt x="527" y="307815"/>
                  </a:cubicBezTo>
                  <a:cubicBezTo>
                    <a:pt x="527" y="292356"/>
                    <a:pt x="3338" y="279006"/>
                    <a:pt x="14580" y="267763"/>
                  </a:cubicBezTo>
                  <a:cubicBezTo>
                    <a:pt x="33552" y="249494"/>
                    <a:pt x="44092" y="249494"/>
                    <a:pt x="61659" y="268466"/>
                  </a:cubicBezTo>
                  <a:cubicBezTo>
                    <a:pt x="72901" y="281114"/>
                    <a:pt x="82739" y="297978"/>
                    <a:pt x="103819" y="291654"/>
                  </a:cubicBezTo>
                  <a:cubicBezTo>
                    <a:pt x="126304" y="283924"/>
                    <a:pt x="143168" y="269168"/>
                    <a:pt x="147384" y="243872"/>
                  </a:cubicBezTo>
                  <a:cubicBezTo>
                    <a:pt x="153005" y="213658"/>
                    <a:pt x="150897" y="185551"/>
                    <a:pt x="123493" y="165174"/>
                  </a:cubicBezTo>
                  <a:cubicBezTo>
                    <a:pt x="101008" y="147607"/>
                    <a:pt x="86954" y="149013"/>
                    <a:pt x="67280" y="170795"/>
                  </a:cubicBezTo>
                  <a:cubicBezTo>
                    <a:pt x="58145" y="181335"/>
                    <a:pt x="51821" y="198902"/>
                    <a:pt x="32849" y="191173"/>
                  </a:cubicBezTo>
                  <a:cubicBezTo>
                    <a:pt x="13878" y="183443"/>
                    <a:pt x="1932" y="168687"/>
                    <a:pt x="527" y="147607"/>
                  </a:cubicBezTo>
                  <a:cubicBezTo>
                    <a:pt x="-176" y="135662"/>
                    <a:pt x="527" y="123717"/>
                    <a:pt x="527" y="111772"/>
                  </a:cubicBezTo>
                  <a:cubicBezTo>
                    <a:pt x="-176" y="100529"/>
                    <a:pt x="-176" y="89989"/>
                    <a:pt x="527" y="787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BCC2E47-BC3C-49CF-AED4-E8BA112B5C2E}"/>
                </a:ext>
              </a:extLst>
            </p:cNvPr>
            <p:cNvSpPr/>
            <p:nvPr/>
          </p:nvSpPr>
          <p:spPr>
            <a:xfrm>
              <a:off x="3040699" y="1250243"/>
              <a:ext cx="769640" cy="1282732"/>
            </a:xfrm>
            <a:custGeom>
              <a:avLst/>
              <a:gdLst>
                <a:gd name="connsiteX0" fmla="*/ 443445 w 442678"/>
                <a:gd name="connsiteY0" fmla="*/ 516659 h 737797"/>
                <a:gd name="connsiteX1" fmla="*/ 438526 w 442678"/>
                <a:gd name="connsiteY1" fmla="*/ 588331 h 737797"/>
                <a:gd name="connsiteX2" fmla="*/ 364746 w 442678"/>
                <a:gd name="connsiteY2" fmla="*/ 591844 h 737797"/>
                <a:gd name="connsiteX3" fmla="*/ 301506 w 442678"/>
                <a:gd name="connsiteY3" fmla="*/ 591844 h 737797"/>
                <a:gd name="connsiteX4" fmla="*/ 269184 w 442678"/>
                <a:gd name="connsiteY4" fmla="*/ 612924 h 737797"/>
                <a:gd name="connsiteX5" fmla="*/ 285345 w 442678"/>
                <a:gd name="connsiteY5" fmla="*/ 637517 h 737797"/>
                <a:gd name="connsiteX6" fmla="*/ 264968 w 442678"/>
                <a:gd name="connsiteY6" fmla="*/ 732377 h 737797"/>
                <a:gd name="connsiteX7" fmla="*/ 153947 w 442678"/>
                <a:gd name="connsiteY7" fmla="*/ 708486 h 737797"/>
                <a:gd name="connsiteX8" fmla="*/ 159569 w 442678"/>
                <a:gd name="connsiteY8" fmla="*/ 638220 h 737797"/>
                <a:gd name="connsiteX9" fmla="*/ 177135 w 442678"/>
                <a:gd name="connsiteY9" fmla="*/ 612221 h 737797"/>
                <a:gd name="connsiteX10" fmla="*/ 139191 w 442678"/>
                <a:gd name="connsiteY10" fmla="*/ 591141 h 737797"/>
                <a:gd name="connsiteX11" fmla="*/ 23954 w 442678"/>
                <a:gd name="connsiteY11" fmla="*/ 591844 h 737797"/>
                <a:gd name="connsiteX12" fmla="*/ 64 w 442678"/>
                <a:gd name="connsiteY12" fmla="*/ 567251 h 737797"/>
                <a:gd name="connsiteX13" fmla="*/ 64 w 442678"/>
                <a:gd name="connsiteY13" fmla="*/ 454824 h 737797"/>
                <a:gd name="connsiteX14" fmla="*/ 20441 w 442678"/>
                <a:gd name="connsiteY14" fmla="*/ 409151 h 737797"/>
                <a:gd name="connsiteX15" fmla="*/ 59790 w 442678"/>
                <a:gd name="connsiteY15" fmla="*/ 412665 h 737797"/>
                <a:gd name="connsiteX16" fmla="*/ 106166 w 442678"/>
                <a:gd name="connsiteY16" fmla="*/ 437258 h 737797"/>
                <a:gd name="connsiteX17" fmla="*/ 149029 w 442678"/>
                <a:gd name="connsiteY17" fmla="*/ 382450 h 737797"/>
                <a:gd name="connsiteX18" fmla="*/ 125840 w 442678"/>
                <a:gd name="connsiteY18" fmla="*/ 313589 h 737797"/>
                <a:gd name="connsiteX19" fmla="*/ 67519 w 442678"/>
                <a:gd name="connsiteY19" fmla="*/ 317102 h 737797"/>
                <a:gd name="connsiteX20" fmla="*/ 34494 w 442678"/>
                <a:gd name="connsiteY20" fmla="*/ 337480 h 737797"/>
                <a:gd name="connsiteX21" fmla="*/ 766 w 442678"/>
                <a:gd name="connsiteY21" fmla="*/ 292509 h 737797"/>
                <a:gd name="connsiteX22" fmla="*/ 64 w 442678"/>
                <a:gd name="connsiteY22" fmla="*/ 163921 h 737797"/>
                <a:gd name="connsiteX23" fmla="*/ 19036 w 442678"/>
                <a:gd name="connsiteY23" fmla="*/ 149166 h 737797"/>
                <a:gd name="connsiteX24" fmla="*/ 137083 w 442678"/>
                <a:gd name="connsiteY24" fmla="*/ 149166 h 737797"/>
                <a:gd name="connsiteX25" fmla="*/ 167298 w 442678"/>
                <a:gd name="connsiteY25" fmla="*/ 139328 h 737797"/>
                <a:gd name="connsiteX26" fmla="*/ 167298 w 442678"/>
                <a:gd name="connsiteY26" fmla="*/ 107708 h 737797"/>
                <a:gd name="connsiteX27" fmla="*/ 142705 w 442678"/>
                <a:gd name="connsiteY27" fmla="*/ 52198 h 737797"/>
                <a:gd name="connsiteX28" fmla="*/ 201728 w 442678"/>
                <a:gd name="connsiteY28" fmla="*/ 1606 h 737797"/>
                <a:gd name="connsiteX29" fmla="*/ 292372 w 442678"/>
                <a:gd name="connsiteY29" fmla="*/ 32523 h 737797"/>
                <a:gd name="connsiteX30" fmla="*/ 286048 w 442678"/>
                <a:gd name="connsiteY30" fmla="*/ 102087 h 737797"/>
                <a:gd name="connsiteX31" fmla="*/ 269887 w 442678"/>
                <a:gd name="connsiteY31" fmla="*/ 128788 h 737797"/>
                <a:gd name="connsiteX32" fmla="*/ 305723 w 442678"/>
                <a:gd name="connsiteY32" fmla="*/ 149166 h 737797"/>
                <a:gd name="connsiteX33" fmla="*/ 420959 w 442678"/>
                <a:gd name="connsiteY33" fmla="*/ 148463 h 737797"/>
                <a:gd name="connsiteX34" fmla="*/ 444148 w 442678"/>
                <a:gd name="connsiteY34" fmla="*/ 173056 h 737797"/>
                <a:gd name="connsiteX35" fmla="*/ 444148 w 442678"/>
                <a:gd name="connsiteY35" fmla="*/ 291104 h 737797"/>
                <a:gd name="connsiteX36" fmla="*/ 424473 w 442678"/>
                <a:gd name="connsiteY36" fmla="*/ 331155 h 737797"/>
                <a:gd name="connsiteX37" fmla="*/ 385826 w 442678"/>
                <a:gd name="connsiteY37" fmla="*/ 327642 h 737797"/>
                <a:gd name="connsiteX38" fmla="*/ 340153 w 442678"/>
                <a:gd name="connsiteY38" fmla="*/ 302346 h 737797"/>
                <a:gd name="connsiteX39" fmla="*/ 296588 w 442678"/>
                <a:gd name="connsiteY39" fmla="*/ 359965 h 737797"/>
                <a:gd name="connsiteX40" fmla="*/ 321884 w 442678"/>
                <a:gd name="connsiteY40" fmla="*/ 428123 h 737797"/>
                <a:gd name="connsiteX41" fmla="*/ 378097 w 442678"/>
                <a:gd name="connsiteY41" fmla="*/ 423205 h 737797"/>
                <a:gd name="connsiteX42" fmla="*/ 414636 w 442678"/>
                <a:gd name="connsiteY42" fmla="*/ 403530 h 737797"/>
                <a:gd name="connsiteX43" fmla="*/ 444850 w 442678"/>
                <a:gd name="connsiteY43" fmla="*/ 451311 h 737797"/>
                <a:gd name="connsiteX44" fmla="*/ 443445 w 442678"/>
                <a:gd name="connsiteY44" fmla="*/ 516659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2678" h="737797">
                  <a:moveTo>
                    <a:pt x="443445" y="516659"/>
                  </a:moveTo>
                  <a:cubicBezTo>
                    <a:pt x="441337" y="538441"/>
                    <a:pt x="454688" y="573574"/>
                    <a:pt x="438526" y="588331"/>
                  </a:cubicBezTo>
                  <a:cubicBezTo>
                    <a:pt x="424473" y="600979"/>
                    <a:pt x="390042" y="591844"/>
                    <a:pt x="364746" y="591844"/>
                  </a:cubicBezTo>
                  <a:cubicBezTo>
                    <a:pt x="343666" y="591844"/>
                    <a:pt x="322586" y="591844"/>
                    <a:pt x="301506" y="591844"/>
                  </a:cubicBezTo>
                  <a:cubicBezTo>
                    <a:pt x="286751" y="591844"/>
                    <a:pt x="274805" y="599573"/>
                    <a:pt x="269184" y="612924"/>
                  </a:cubicBezTo>
                  <a:cubicBezTo>
                    <a:pt x="262860" y="627680"/>
                    <a:pt x="278319" y="630490"/>
                    <a:pt x="285345" y="637517"/>
                  </a:cubicBezTo>
                  <a:cubicBezTo>
                    <a:pt x="317668" y="667732"/>
                    <a:pt x="309236" y="708486"/>
                    <a:pt x="264968" y="732377"/>
                  </a:cubicBezTo>
                  <a:cubicBezTo>
                    <a:pt x="229835" y="751349"/>
                    <a:pt x="177838" y="740106"/>
                    <a:pt x="153947" y="708486"/>
                  </a:cubicBezTo>
                  <a:cubicBezTo>
                    <a:pt x="134272" y="683190"/>
                    <a:pt x="137083" y="661407"/>
                    <a:pt x="159569" y="638220"/>
                  </a:cubicBezTo>
                  <a:cubicBezTo>
                    <a:pt x="166595" y="631193"/>
                    <a:pt x="184864" y="629085"/>
                    <a:pt x="177135" y="612221"/>
                  </a:cubicBezTo>
                  <a:cubicBezTo>
                    <a:pt x="170109" y="596763"/>
                    <a:pt x="156055" y="590439"/>
                    <a:pt x="139191" y="591141"/>
                  </a:cubicBezTo>
                  <a:cubicBezTo>
                    <a:pt x="100545" y="591844"/>
                    <a:pt x="62601" y="589736"/>
                    <a:pt x="23954" y="591844"/>
                  </a:cubicBezTo>
                  <a:cubicBezTo>
                    <a:pt x="4280" y="592546"/>
                    <a:pt x="-639" y="586223"/>
                    <a:pt x="64" y="567251"/>
                  </a:cubicBezTo>
                  <a:cubicBezTo>
                    <a:pt x="1469" y="530010"/>
                    <a:pt x="766" y="492768"/>
                    <a:pt x="64" y="454824"/>
                  </a:cubicBezTo>
                  <a:cubicBezTo>
                    <a:pt x="64" y="435852"/>
                    <a:pt x="6388" y="421097"/>
                    <a:pt x="20441" y="409151"/>
                  </a:cubicBezTo>
                  <a:cubicBezTo>
                    <a:pt x="34494" y="397908"/>
                    <a:pt x="47142" y="396503"/>
                    <a:pt x="59790" y="412665"/>
                  </a:cubicBezTo>
                  <a:cubicBezTo>
                    <a:pt x="71033" y="427420"/>
                    <a:pt x="82978" y="447095"/>
                    <a:pt x="106166" y="437258"/>
                  </a:cubicBezTo>
                  <a:cubicBezTo>
                    <a:pt x="130057" y="427420"/>
                    <a:pt x="146920" y="410557"/>
                    <a:pt x="149029" y="382450"/>
                  </a:cubicBezTo>
                  <a:cubicBezTo>
                    <a:pt x="151137" y="355749"/>
                    <a:pt x="148326" y="331858"/>
                    <a:pt x="125840" y="313589"/>
                  </a:cubicBezTo>
                  <a:cubicBezTo>
                    <a:pt x="101950" y="293914"/>
                    <a:pt x="88599" y="295320"/>
                    <a:pt x="67519" y="317102"/>
                  </a:cubicBezTo>
                  <a:cubicBezTo>
                    <a:pt x="58385" y="326237"/>
                    <a:pt x="54169" y="345209"/>
                    <a:pt x="34494" y="337480"/>
                  </a:cubicBezTo>
                  <a:cubicBezTo>
                    <a:pt x="14117" y="329750"/>
                    <a:pt x="1469" y="314292"/>
                    <a:pt x="766" y="292509"/>
                  </a:cubicBezTo>
                  <a:cubicBezTo>
                    <a:pt x="-639" y="249647"/>
                    <a:pt x="766" y="206784"/>
                    <a:pt x="64" y="163921"/>
                  </a:cubicBezTo>
                  <a:cubicBezTo>
                    <a:pt x="-639" y="147760"/>
                    <a:pt x="8496" y="149166"/>
                    <a:pt x="19036" y="149166"/>
                  </a:cubicBezTo>
                  <a:cubicBezTo>
                    <a:pt x="58385" y="149166"/>
                    <a:pt x="97734" y="149166"/>
                    <a:pt x="137083" y="149166"/>
                  </a:cubicBezTo>
                  <a:cubicBezTo>
                    <a:pt x="148326" y="149166"/>
                    <a:pt x="158163" y="147760"/>
                    <a:pt x="167298" y="139328"/>
                  </a:cubicBezTo>
                  <a:cubicBezTo>
                    <a:pt x="179243" y="128086"/>
                    <a:pt x="184162" y="118951"/>
                    <a:pt x="167298" y="107708"/>
                  </a:cubicBezTo>
                  <a:cubicBezTo>
                    <a:pt x="148326" y="94358"/>
                    <a:pt x="133570" y="76791"/>
                    <a:pt x="142705" y="52198"/>
                  </a:cubicBezTo>
                  <a:cubicBezTo>
                    <a:pt x="152542" y="25497"/>
                    <a:pt x="171514" y="5120"/>
                    <a:pt x="201728" y="1606"/>
                  </a:cubicBezTo>
                  <a:cubicBezTo>
                    <a:pt x="236159" y="-2610"/>
                    <a:pt x="269184" y="-502"/>
                    <a:pt x="292372" y="32523"/>
                  </a:cubicBezTo>
                  <a:cubicBezTo>
                    <a:pt x="312046" y="59927"/>
                    <a:pt x="309938" y="78899"/>
                    <a:pt x="286048" y="102087"/>
                  </a:cubicBezTo>
                  <a:cubicBezTo>
                    <a:pt x="278319" y="109114"/>
                    <a:pt x="261455" y="113330"/>
                    <a:pt x="269887" y="128788"/>
                  </a:cubicBezTo>
                  <a:cubicBezTo>
                    <a:pt x="276913" y="142139"/>
                    <a:pt x="289561" y="149166"/>
                    <a:pt x="305723" y="149166"/>
                  </a:cubicBezTo>
                  <a:cubicBezTo>
                    <a:pt x="344369" y="148463"/>
                    <a:pt x="382313" y="150571"/>
                    <a:pt x="420959" y="148463"/>
                  </a:cubicBezTo>
                  <a:cubicBezTo>
                    <a:pt x="441337" y="147760"/>
                    <a:pt x="444850" y="154084"/>
                    <a:pt x="444148" y="173056"/>
                  </a:cubicBezTo>
                  <a:cubicBezTo>
                    <a:pt x="442742" y="212405"/>
                    <a:pt x="443445" y="251754"/>
                    <a:pt x="444148" y="291104"/>
                  </a:cubicBezTo>
                  <a:cubicBezTo>
                    <a:pt x="444148" y="308670"/>
                    <a:pt x="437121" y="320615"/>
                    <a:pt x="424473" y="331155"/>
                  </a:cubicBezTo>
                  <a:cubicBezTo>
                    <a:pt x="410419" y="342398"/>
                    <a:pt x="397771" y="344506"/>
                    <a:pt x="385826" y="327642"/>
                  </a:cubicBezTo>
                  <a:cubicBezTo>
                    <a:pt x="374584" y="312886"/>
                    <a:pt x="363341" y="293212"/>
                    <a:pt x="340153" y="302346"/>
                  </a:cubicBezTo>
                  <a:cubicBezTo>
                    <a:pt x="314857" y="312184"/>
                    <a:pt x="298696" y="331155"/>
                    <a:pt x="296588" y="359965"/>
                  </a:cubicBezTo>
                  <a:cubicBezTo>
                    <a:pt x="294480" y="386666"/>
                    <a:pt x="298696" y="410557"/>
                    <a:pt x="321884" y="428123"/>
                  </a:cubicBezTo>
                  <a:cubicBezTo>
                    <a:pt x="345072" y="445690"/>
                    <a:pt x="357720" y="444987"/>
                    <a:pt x="378097" y="423205"/>
                  </a:cubicBezTo>
                  <a:cubicBezTo>
                    <a:pt x="387934" y="412665"/>
                    <a:pt x="394961" y="393693"/>
                    <a:pt x="414636" y="403530"/>
                  </a:cubicBezTo>
                  <a:cubicBezTo>
                    <a:pt x="433608" y="412665"/>
                    <a:pt x="445553" y="428123"/>
                    <a:pt x="444850" y="451311"/>
                  </a:cubicBezTo>
                  <a:cubicBezTo>
                    <a:pt x="442742" y="472391"/>
                    <a:pt x="443445" y="492066"/>
                    <a:pt x="443445" y="5166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152CBCA8-1D1F-4B2D-87E0-7E36DBF35265}"/>
                </a:ext>
              </a:extLst>
            </p:cNvPr>
            <p:cNvSpPr/>
            <p:nvPr/>
          </p:nvSpPr>
          <p:spPr>
            <a:xfrm>
              <a:off x="3556371" y="4307329"/>
              <a:ext cx="1026185" cy="1026186"/>
            </a:xfrm>
            <a:custGeom>
              <a:avLst/>
              <a:gdLst>
                <a:gd name="connsiteX0" fmla="*/ 228795 w 590237"/>
                <a:gd name="connsiteY0" fmla="*/ 149140 h 590237"/>
                <a:gd name="connsiteX1" fmla="*/ 292034 w 590237"/>
                <a:gd name="connsiteY1" fmla="*/ 149140 h 590237"/>
                <a:gd name="connsiteX2" fmla="*/ 323654 w 590237"/>
                <a:gd name="connsiteY2" fmla="*/ 127358 h 590237"/>
                <a:gd name="connsiteX3" fmla="*/ 308898 w 590237"/>
                <a:gd name="connsiteY3" fmla="*/ 104872 h 590237"/>
                <a:gd name="connsiteX4" fmla="*/ 322952 w 590237"/>
                <a:gd name="connsiteY4" fmla="*/ 11418 h 590237"/>
                <a:gd name="connsiteX5" fmla="*/ 438891 w 590237"/>
                <a:gd name="connsiteY5" fmla="*/ 33201 h 590237"/>
                <a:gd name="connsiteX6" fmla="*/ 432567 w 590237"/>
                <a:gd name="connsiteY6" fmla="*/ 103467 h 590237"/>
                <a:gd name="connsiteX7" fmla="*/ 415703 w 590237"/>
                <a:gd name="connsiteY7" fmla="*/ 128763 h 590237"/>
                <a:gd name="connsiteX8" fmla="*/ 451539 w 590237"/>
                <a:gd name="connsiteY8" fmla="*/ 149140 h 590237"/>
                <a:gd name="connsiteX9" fmla="*/ 571695 w 590237"/>
                <a:gd name="connsiteY9" fmla="*/ 148438 h 590237"/>
                <a:gd name="connsiteX10" fmla="*/ 592072 w 590237"/>
                <a:gd name="connsiteY10" fmla="*/ 168112 h 590237"/>
                <a:gd name="connsiteX11" fmla="*/ 591369 w 590237"/>
                <a:gd name="connsiteY11" fmla="*/ 288268 h 590237"/>
                <a:gd name="connsiteX12" fmla="*/ 570289 w 590237"/>
                <a:gd name="connsiteY12" fmla="*/ 330428 h 590237"/>
                <a:gd name="connsiteX13" fmla="*/ 530940 w 590237"/>
                <a:gd name="connsiteY13" fmla="*/ 326915 h 590237"/>
                <a:gd name="connsiteX14" fmla="*/ 484564 w 590237"/>
                <a:gd name="connsiteY14" fmla="*/ 302321 h 590237"/>
                <a:gd name="connsiteX15" fmla="*/ 442405 w 590237"/>
                <a:gd name="connsiteY15" fmla="*/ 357831 h 590237"/>
                <a:gd name="connsiteX16" fmla="*/ 463485 w 590237"/>
                <a:gd name="connsiteY16" fmla="*/ 425287 h 590237"/>
                <a:gd name="connsiteX17" fmla="*/ 523913 w 590237"/>
                <a:gd name="connsiteY17" fmla="*/ 422477 h 590237"/>
                <a:gd name="connsiteX18" fmla="*/ 558344 w 590237"/>
                <a:gd name="connsiteY18" fmla="*/ 402802 h 590237"/>
                <a:gd name="connsiteX19" fmla="*/ 590667 w 590237"/>
                <a:gd name="connsiteY19" fmla="*/ 446367 h 590237"/>
                <a:gd name="connsiteX20" fmla="*/ 591369 w 590237"/>
                <a:gd name="connsiteY20" fmla="*/ 577765 h 590237"/>
                <a:gd name="connsiteX21" fmla="*/ 574505 w 590237"/>
                <a:gd name="connsiteY21" fmla="*/ 592521 h 590237"/>
                <a:gd name="connsiteX22" fmla="*/ 445918 w 590237"/>
                <a:gd name="connsiteY22" fmla="*/ 592521 h 590237"/>
                <a:gd name="connsiteX23" fmla="*/ 410785 w 590237"/>
                <a:gd name="connsiteY23" fmla="*/ 574955 h 590237"/>
                <a:gd name="connsiteX24" fmla="*/ 413595 w 590237"/>
                <a:gd name="connsiteY24" fmla="*/ 531390 h 590237"/>
                <a:gd name="connsiteX25" fmla="*/ 436783 w 590237"/>
                <a:gd name="connsiteY25" fmla="*/ 487122 h 590237"/>
                <a:gd name="connsiteX26" fmla="*/ 381975 w 590237"/>
                <a:gd name="connsiteY26" fmla="*/ 444962 h 590237"/>
                <a:gd name="connsiteX27" fmla="*/ 311006 w 590237"/>
                <a:gd name="connsiteY27" fmla="*/ 469555 h 590237"/>
                <a:gd name="connsiteX28" fmla="*/ 316628 w 590237"/>
                <a:gd name="connsiteY28" fmla="*/ 525768 h 590237"/>
                <a:gd name="connsiteX29" fmla="*/ 337005 w 590237"/>
                <a:gd name="connsiteY29" fmla="*/ 558794 h 590237"/>
                <a:gd name="connsiteX30" fmla="*/ 289224 w 590237"/>
                <a:gd name="connsiteY30" fmla="*/ 592521 h 590237"/>
                <a:gd name="connsiteX31" fmla="*/ 166258 w 590237"/>
                <a:gd name="connsiteY31" fmla="*/ 592521 h 590237"/>
                <a:gd name="connsiteX32" fmla="*/ 148691 w 590237"/>
                <a:gd name="connsiteY32" fmla="*/ 573549 h 590237"/>
                <a:gd name="connsiteX33" fmla="*/ 149394 w 590237"/>
                <a:gd name="connsiteY33" fmla="*/ 458312 h 590237"/>
                <a:gd name="connsiteX34" fmla="*/ 137448 w 590237"/>
                <a:gd name="connsiteY34" fmla="*/ 423179 h 590237"/>
                <a:gd name="connsiteX35" fmla="*/ 109342 w 590237"/>
                <a:gd name="connsiteY35" fmla="*/ 423882 h 590237"/>
                <a:gd name="connsiteX36" fmla="*/ 49615 w 590237"/>
                <a:gd name="connsiteY36" fmla="*/ 449178 h 590237"/>
                <a:gd name="connsiteX37" fmla="*/ 429 w 590237"/>
                <a:gd name="connsiteY37" fmla="*/ 382425 h 590237"/>
                <a:gd name="connsiteX38" fmla="*/ 32049 w 590237"/>
                <a:gd name="connsiteY38" fmla="*/ 300213 h 590237"/>
                <a:gd name="connsiteX39" fmla="*/ 101613 w 590237"/>
                <a:gd name="connsiteY39" fmla="*/ 305835 h 590237"/>
                <a:gd name="connsiteX40" fmla="*/ 128314 w 590237"/>
                <a:gd name="connsiteY40" fmla="*/ 322698 h 590237"/>
                <a:gd name="connsiteX41" fmla="*/ 148691 w 590237"/>
                <a:gd name="connsiteY41" fmla="*/ 286863 h 590237"/>
                <a:gd name="connsiteX42" fmla="*/ 147988 w 590237"/>
                <a:gd name="connsiteY42" fmla="*/ 168815 h 590237"/>
                <a:gd name="connsiteX43" fmla="*/ 168366 w 590237"/>
                <a:gd name="connsiteY43" fmla="*/ 147032 h 590237"/>
                <a:gd name="connsiteX44" fmla="*/ 228795 w 590237"/>
                <a:gd name="connsiteY44" fmla="*/ 14914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0237" h="590237">
                  <a:moveTo>
                    <a:pt x="228795" y="149140"/>
                  </a:moveTo>
                  <a:cubicBezTo>
                    <a:pt x="249874" y="149140"/>
                    <a:pt x="270954" y="148438"/>
                    <a:pt x="292034" y="149140"/>
                  </a:cubicBezTo>
                  <a:cubicBezTo>
                    <a:pt x="308196" y="149843"/>
                    <a:pt x="318033" y="140006"/>
                    <a:pt x="323654" y="127358"/>
                  </a:cubicBezTo>
                  <a:cubicBezTo>
                    <a:pt x="329276" y="114710"/>
                    <a:pt x="315222" y="110494"/>
                    <a:pt x="308898" y="104872"/>
                  </a:cubicBezTo>
                  <a:cubicBezTo>
                    <a:pt x="275873" y="73956"/>
                    <a:pt x="280792" y="38119"/>
                    <a:pt x="322952" y="11418"/>
                  </a:cubicBezTo>
                  <a:cubicBezTo>
                    <a:pt x="358085" y="-10364"/>
                    <a:pt x="413595" y="176"/>
                    <a:pt x="438891" y="33201"/>
                  </a:cubicBezTo>
                  <a:cubicBezTo>
                    <a:pt x="457863" y="59199"/>
                    <a:pt x="455755" y="80982"/>
                    <a:pt x="432567" y="103467"/>
                  </a:cubicBezTo>
                  <a:cubicBezTo>
                    <a:pt x="425540" y="110494"/>
                    <a:pt x="406569" y="111899"/>
                    <a:pt x="415703" y="128763"/>
                  </a:cubicBezTo>
                  <a:cubicBezTo>
                    <a:pt x="422730" y="142816"/>
                    <a:pt x="434675" y="149140"/>
                    <a:pt x="451539" y="149140"/>
                  </a:cubicBezTo>
                  <a:cubicBezTo>
                    <a:pt x="491591" y="148438"/>
                    <a:pt x="531643" y="149843"/>
                    <a:pt x="571695" y="148438"/>
                  </a:cubicBezTo>
                  <a:cubicBezTo>
                    <a:pt x="587153" y="147735"/>
                    <a:pt x="592072" y="151951"/>
                    <a:pt x="592072" y="168112"/>
                  </a:cubicBezTo>
                  <a:cubicBezTo>
                    <a:pt x="590667" y="208164"/>
                    <a:pt x="591369" y="248216"/>
                    <a:pt x="591369" y="288268"/>
                  </a:cubicBezTo>
                  <a:cubicBezTo>
                    <a:pt x="591369" y="305835"/>
                    <a:pt x="584343" y="319888"/>
                    <a:pt x="570289" y="330428"/>
                  </a:cubicBezTo>
                  <a:cubicBezTo>
                    <a:pt x="555533" y="341670"/>
                    <a:pt x="543588" y="343076"/>
                    <a:pt x="530940" y="326915"/>
                  </a:cubicBezTo>
                  <a:cubicBezTo>
                    <a:pt x="519698" y="312158"/>
                    <a:pt x="507752" y="293186"/>
                    <a:pt x="484564" y="302321"/>
                  </a:cubicBezTo>
                  <a:cubicBezTo>
                    <a:pt x="459971" y="312158"/>
                    <a:pt x="444512" y="329725"/>
                    <a:pt x="442405" y="357831"/>
                  </a:cubicBezTo>
                  <a:cubicBezTo>
                    <a:pt x="440296" y="383128"/>
                    <a:pt x="442405" y="407018"/>
                    <a:pt x="463485" y="425287"/>
                  </a:cubicBezTo>
                  <a:cubicBezTo>
                    <a:pt x="486672" y="445664"/>
                    <a:pt x="502834" y="444962"/>
                    <a:pt x="523913" y="422477"/>
                  </a:cubicBezTo>
                  <a:cubicBezTo>
                    <a:pt x="533048" y="412639"/>
                    <a:pt x="539372" y="394370"/>
                    <a:pt x="558344" y="402802"/>
                  </a:cubicBezTo>
                  <a:cubicBezTo>
                    <a:pt x="577316" y="410531"/>
                    <a:pt x="589964" y="425990"/>
                    <a:pt x="590667" y="446367"/>
                  </a:cubicBezTo>
                  <a:cubicBezTo>
                    <a:pt x="592072" y="489932"/>
                    <a:pt x="590667" y="534200"/>
                    <a:pt x="591369" y="577765"/>
                  </a:cubicBezTo>
                  <a:cubicBezTo>
                    <a:pt x="591369" y="591116"/>
                    <a:pt x="585748" y="592521"/>
                    <a:pt x="574505" y="592521"/>
                  </a:cubicBezTo>
                  <a:cubicBezTo>
                    <a:pt x="531643" y="591819"/>
                    <a:pt x="488780" y="592521"/>
                    <a:pt x="445918" y="592521"/>
                  </a:cubicBezTo>
                  <a:cubicBezTo>
                    <a:pt x="431162" y="592521"/>
                    <a:pt x="419919" y="584792"/>
                    <a:pt x="410785" y="574955"/>
                  </a:cubicBezTo>
                  <a:cubicBezTo>
                    <a:pt x="396731" y="559496"/>
                    <a:pt x="394623" y="545443"/>
                    <a:pt x="413595" y="531390"/>
                  </a:cubicBezTo>
                  <a:cubicBezTo>
                    <a:pt x="428351" y="520850"/>
                    <a:pt x="445918" y="508904"/>
                    <a:pt x="436783" y="487122"/>
                  </a:cubicBezTo>
                  <a:cubicBezTo>
                    <a:pt x="426946" y="463231"/>
                    <a:pt x="410082" y="446367"/>
                    <a:pt x="381975" y="444962"/>
                  </a:cubicBezTo>
                  <a:cubicBezTo>
                    <a:pt x="354572" y="443557"/>
                    <a:pt x="329276" y="444962"/>
                    <a:pt x="311006" y="469555"/>
                  </a:cubicBezTo>
                  <a:cubicBezTo>
                    <a:pt x="294142" y="492743"/>
                    <a:pt x="294845" y="506094"/>
                    <a:pt x="316628" y="525768"/>
                  </a:cubicBezTo>
                  <a:cubicBezTo>
                    <a:pt x="326465" y="534903"/>
                    <a:pt x="345437" y="539119"/>
                    <a:pt x="337005" y="558794"/>
                  </a:cubicBezTo>
                  <a:cubicBezTo>
                    <a:pt x="328573" y="579874"/>
                    <a:pt x="313114" y="592521"/>
                    <a:pt x="289224" y="592521"/>
                  </a:cubicBezTo>
                  <a:cubicBezTo>
                    <a:pt x="248469" y="592521"/>
                    <a:pt x="207012" y="591819"/>
                    <a:pt x="166258" y="592521"/>
                  </a:cubicBezTo>
                  <a:cubicBezTo>
                    <a:pt x="150799" y="593224"/>
                    <a:pt x="148691" y="586900"/>
                    <a:pt x="148691" y="573549"/>
                  </a:cubicBezTo>
                  <a:cubicBezTo>
                    <a:pt x="149394" y="534903"/>
                    <a:pt x="148691" y="496959"/>
                    <a:pt x="149394" y="458312"/>
                  </a:cubicBezTo>
                  <a:cubicBezTo>
                    <a:pt x="149394" y="444962"/>
                    <a:pt x="147286" y="433017"/>
                    <a:pt x="137448" y="423179"/>
                  </a:cubicBezTo>
                  <a:cubicBezTo>
                    <a:pt x="127611" y="413342"/>
                    <a:pt x="119179" y="409126"/>
                    <a:pt x="109342" y="423882"/>
                  </a:cubicBezTo>
                  <a:cubicBezTo>
                    <a:pt x="95288" y="444259"/>
                    <a:pt x="77019" y="461123"/>
                    <a:pt x="49615" y="449178"/>
                  </a:cubicBezTo>
                  <a:cubicBezTo>
                    <a:pt x="21509" y="436530"/>
                    <a:pt x="2537" y="416153"/>
                    <a:pt x="429" y="382425"/>
                  </a:cubicBezTo>
                  <a:cubicBezTo>
                    <a:pt x="-1679" y="350102"/>
                    <a:pt x="3240" y="320590"/>
                    <a:pt x="32049" y="300213"/>
                  </a:cubicBezTo>
                  <a:cubicBezTo>
                    <a:pt x="59453" y="280538"/>
                    <a:pt x="78425" y="281944"/>
                    <a:pt x="101613" y="305835"/>
                  </a:cubicBezTo>
                  <a:cubicBezTo>
                    <a:pt x="108639" y="313564"/>
                    <a:pt x="112153" y="330428"/>
                    <a:pt x="128314" y="322698"/>
                  </a:cubicBezTo>
                  <a:cubicBezTo>
                    <a:pt x="142367" y="315672"/>
                    <a:pt x="148691" y="303024"/>
                    <a:pt x="148691" y="286863"/>
                  </a:cubicBezTo>
                  <a:cubicBezTo>
                    <a:pt x="148691" y="247513"/>
                    <a:pt x="149394" y="208164"/>
                    <a:pt x="147988" y="168815"/>
                  </a:cubicBezTo>
                  <a:cubicBezTo>
                    <a:pt x="147286" y="152654"/>
                    <a:pt x="150096" y="145627"/>
                    <a:pt x="168366" y="147032"/>
                  </a:cubicBezTo>
                  <a:cubicBezTo>
                    <a:pt x="188743" y="150546"/>
                    <a:pt x="209120" y="149140"/>
                    <a:pt x="228795" y="14914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AF4C1458-382C-4E52-9C3D-0FD748BF2A12}"/>
                </a:ext>
              </a:extLst>
            </p:cNvPr>
            <p:cNvSpPr/>
            <p:nvPr/>
          </p:nvSpPr>
          <p:spPr>
            <a:xfrm>
              <a:off x="2271731" y="1258111"/>
              <a:ext cx="1026185" cy="1013970"/>
            </a:xfrm>
            <a:custGeom>
              <a:avLst/>
              <a:gdLst>
                <a:gd name="connsiteX0" fmla="*/ 710 w 590237"/>
                <a:gd name="connsiteY0" fmla="*/ 508487 h 583211"/>
                <a:gd name="connsiteX1" fmla="*/ 710 w 590237"/>
                <a:gd name="connsiteY1" fmla="*/ 448058 h 583211"/>
                <a:gd name="connsiteX2" fmla="*/ 16168 w 590237"/>
                <a:gd name="connsiteY2" fmla="*/ 411520 h 583211"/>
                <a:gd name="connsiteX3" fmla="*/ 61841 w 590237"/>
                <a:gd name="connsiteY3" fmla="*/ 413628 h 583211"/>
                <a:gd name="connsiteX4" fmla="*/ 103298 w 590237"/>
                <a:gd name="connsiteY4" fmla="*/ 437518 h 583211"/>
                <a:gd name="connsiteX5" fmla="*/ 146864 w 590237"/>
                <a:gd name="connsiteY5" fmla="*/ 389737 h 583211"/>
                <a:gd name="connsiteX6" fmla="*/ 125081 w 590237"/>
                <a:gd name="connsiteY6" fmla="*/ 312444 h 583211"/>
                <a:gd name="connsiteX7" fmla="*/ 66760 w 590237"/>
                <a:gd name="connsiteY7" fmla="*/ 316660 h 583211"/>
                <a:gd name="connsiteX8" fmla="*/ 33032 w 590237"/>
                <a:gd name="connsiteY8" fmla="*/ 336335 h 583211"/>
                <a:gd name="connsiteX9" fmla="*/ 710 w 590237"/>
                <a:gd name="connsiteY9" fmla="*/ 290661 h 583211"/>
                <a:gd name="connsiteX10" fmla="*/ 710 w 590237"/>
                <a:gd name="connsiteY10" fmla="*/ 164884 h 583211"/>
                <a:gd name="connsiteX11" fmla="*/ 17574 w 590237"/>
                <a:gd name="connsiteY11" fmla="*/ 148021 h 583211"/>
                <a:gd name="connsiteX12" fmla="*/ 135621 w 590237"/>
                <a:gd name="connsiteY12" fmla="*/ 148723 h 583211"/>
                <a:gd name="connsiteX13" fmla="*/ 165836 w 590237"/>
                <a:gd name="connsiteY13" fmla="*/ 139589 h 583211"/>
                <a:gd name="connsiteX14" fmla="*/ 167241 w 590237"/>
                <a:gd name="connsiteY14" fmla="*/ 107969 h 583211"/>
                <a:gd name="connsiteX15" fmla="*/ 141242 w 590237"/>
                <a:gd name="connsiteY15" fmla="*/ 52458 h 583211"/>
                <a:gd name="connsiteX16" fmla="*/ 203077 w 590237"/>
                <a:gd name="connsiteY16" fmla="*/ 1164 h 583211"/>
                <a:gd name="connsiteX17" fmla="*/ 293018 w 590237"/>
                <a:gd name="connsiteY17" fmla="*/ 32784 h 583211"/>
                <a:gd name="connsiteX18" fmla="*/ 286694 w 590237"/>
                <a:gd name="connsiteY18" fmla="*/ 100239 h 583211"/>
                <a:gd name="connsiteX19" fmla="*/ 268424 w 590237"/>
                <a:gd name="connsiteY19" fmla="*/ 126238 h 583211"/>
                <a:gd name="connsiteX20" fmla="*/ 306368 w 590237"/>
                <a:gd name="connsiteY20" fmla="*/ 148021 h 583211"/>
                <a:gd name="connsiteX21" fmla="*/ 421605 w 590237"/>
                <a:gd name="connsiteY21" fmla="*/ 147318 h 583211"/>
                <a:gd name="connsiteX22" fmla="*/ 443388 w 590237"/>
                <a:gd name="connsiteY22" fmla="*/ 169803 h 583211"/>
                <a:gd name="connsiteX23" fmla="*/ 442685 w 590237"/>
                <a:gd name="connsiteY23" fmla="*/ 282229 h 583211"/>
                <a:gd name="connsiteX24" fmla="*/ 453928 w 590237"/>
                <a:gd name="connsiteY24" fmla="*/ 314552 h 583211"/>
                <a:gd name="connsiteX25" fmla="*/ 482737 w 590237"/>
                <a:gd name="connsiteY25" fmla="*/ 314552 h 583211"/>
                <a:gd name="connsiteX26" fmla="*/ 539653 w 590237"/>
                <a:gd name="connsiteY26" fmla="*/ 288554 h 583211"/>
                <a:gd name="connsiteX27" fmla="*/ 590947 w 590237"/>
                <a:gd name="connsiteY27" fmla="*/ 353198 h 583211"/>
                <a:gd name="connsiteX28" fmla="*/ 560030 w 590237"/>
                <a:gd name="connsiteY28" fmla="*/ 438221 h 583211"/>
                <a:gd name="connsiteX29" fmla="*/ 489763 w 590237"/>
                <a:gd name="connsiteY29" fmla="*/ 431897 h 583211"/>
                <a:gd name="connsiteX30" fmla="*/ 465873 w 590237"/>
                <a:gd name="connsiteY30" fmla="*/ 414330 h 583211"/>
                <a:gd name="connsiteX31" fmla="*/ 441982 w 590237"/>
                <a:gd name="connsiteY31" fmla="*/ 450869 h 583211"/>
                <a:gd name="connsiteX32" fmla="*/ 442685 w 590237"/>
                <a:gd name="connsiteY32" fmla="*/ 568214 h 583211"/>
                <a:gd name="connsiteX33" fmla="*/ 419497 w 590237"/>
                <a:gd name="connsiteY33" fmla="*/ 589996 h 583211"/>
                <a:gd name="connsiteX34" fmla="*/ 307071 w 590237"/>
                <a:gd name="connsiteY34" fmla="*/ 589996 h 583211"/>
                <a:gd name="connsiteX35" fmla="*/ 263506 w 590237"/>
                <a:gd name="connsiteY35" fmla="*/ 572430 h 583211"/>
                <a:gd name="connsiteX36" fmla="*/ 266316 w 590237"/>
                <a:gd name="connsiteY36" fmla="*/ 528864 h 583211"/>
                <a:gd name="connsiteX37" fmla="*/ 289504 w 590237"/>
                <a:gd name="connsiteY37" fmla="*/ 485299 h 583211"/>
                <a:gd name="connsiteX38" fmla="*/ 237507 w 590237"/>
                <a:gd name="connsiteY38" fmla="*/ 442437 h 583211"/>
                <a:gd name="connsiteX39" fmla="*/ 167241 w 590237"/>
                <a:gd name="connsiteY39" fmla="*/ 462111 h 583211"/>
                <a:gd name="connsiteX40" fmla="*/ 170051 w 590237"/>
                <a:gd name="connsiteY40" fmla="*/ 523946 h 583211"/>
                <a:gd name="connsiteX41" fmla="*/ 189023 w 590237"/>
                <a:gd name="connsiteY41" fmla="*/ 555566 h 583211"/>
                <a:gd name="connsiteX42" fmla="*/ 148971 w 590237"/>
                <a:gd name="connsiteY42" fmla="*/ 587888 h 583211"/>
                <a:gd name="connsiteX43" fmla="*/ 11952 w 590237"/>
                <a:gd name="connsiteY43" fmla="*/ 589294 h 583211"/>
                <a:gd name="connsiteX44" fmla="*/ 7 w 590237"/>
                <a:gd name="connsiteY44" fmla="*/ 573132 h 583211"/>
                <a:gd name="connsiteX45" fmla="*/ 710 w 590237"/>
                <a:gd name="connsiteY45" fmla="*/ 508487 h 5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83211">
                  <a:moveTo>
                    <a:pt x="710" y="508487"/>
                  </a:moveTo>
                  <a:cubicBezTo>
                    <a:pt x="710" y="488110"/>
                    <a:pt x="1412" y="468435"/>
                    <a:pt x="710" y="448058"/>
                  </a:cubicBezTo>
                  <a:cubicBezTo>
                    <a:pt x="7" y="433302"/>
                    <a:pt x="5628" y="421357"/>
                    <a:pt x="16168" y="411520"/>
                  </a:cubicBezTo>
                  <a:cubicBezTo>
                    <a:pt x="32329" y="396764"/>
                    <a:pt x="47085" y="393250"/>
                    <a:pt x="61841" y="413628"/>
                  </a:cubicBezTo>
                  <a:cubicBezTo>
                    <a:pt x="71678" y="427681"/>
                    <a:pt x="83624" y="444545"/>
                    <a:pt x="103298" y="437518"/>
                  </a:cubicBezTo>
                  <a:cubicBezTo>
                    <a:pt x="125081" y="429789"/>
                    <a:pt x="142648" y="415033"/>
                    <a:pt x="146864" y="389737"/>
                  </a:cubicBezTo>
                  <a:cubicBezTo>
                    <a:pt x="151782" y="360928"/>
                    <a:pt x="150377" y="333524"/>
                    <a:pt x="125081" y="312444"/>
                  </a:cubicBezTo>
                  <a:cubicBezTo>
                    <a:pt x="101893" y="293472"/>
                    <a:pt x="87840" y="294877"/>
                    <a:pt x="66760" y="316660"/>
                  </a:cubicBezTo>
                  <a:cubicBezTo>
                    <a:pt x="57625" y="325795"/>
                    <a:pt x="53409" y="345469"/>
                    <a:pt x="33032" y="336335"/>
                  </a:cubicBezTo>
                  <a:cubicBezTo>
                    <a:pt x="13357" y="327903"/>
                    <a:pt x="710" y="313849"/>
                    <a:pt x="710" y="290661"/>
                  </a:cubicBezTo>
                  <a:cubicBezTo>
                    <a:pt x="710" y="248502"/>
                    <a:pt x="1412" y="207044"/>
                    <a:pt x="710" y="164884"/>
                  </a:cubicBezTo>
                  <a:cubicBezTo>
                    <a:pt x="710" y="151534"/>
                    <a:pt x="4223" y="148021"/>
                    <a:pt x="17574" y="148021"/>
                  </a:cubicBezTo>
                  <a:cubicBezTo>
                    <a:pt x="56923" y="148723"/>
                    <a:pt x="96272" y="148021"/>
                    <a:pt x="135621" y="148723"/>
                  </a:cubicBezTo>
                  <a:cubicBezTo>
                    <a:pt x="146864" y="148723"/>
                    <a:pt x="157404" y="147318"/>
                    <a:pt x="165836" y="139589"/>
                  </a:cubicBezTo>
                  <a:cubicBezTo>
                    <a:pt x="177781" y="129049"/>
                    <a:pt x="184808" y="119914"/>
                    <a:pt x="167241" y="107969"/>
                  </a:cubicBezTo>
                  <a:cubicBezTo>
                    <a:pt x="148269" y="95321"/>
                    <a:pt x="134216" y="77754"/>
                    <a:pt x="141242" y="52458"/>
                  </a:cubicBezTo>
                  <a:cubicBezTo>
                    <a:pt x="147566" y="27865"/>
                    <a:pt x="177078" y="3974"/>
                    <a:pt x="203077" y="1164"/>
                  </a:cubicBezTo>
                  <a:cubicBezTo>
                    <a:pt x="238210" y="-2349"/>
                    <a:pt x="270533" y="461"/>
                    <a:pt x="293018" y="32784"/>
                  </a:cubicBezTo>
                  <a:cubicBezTo>
                    <a:pt x="311287" y="58782"/>
                    <a:pt x="308476" y="78457"/>
                    <a:pt x="286694" y="100239"/>
                  </a:cubicBezTo>
                  <a:cubicBezTo>
                    <a:pt x="279667" y="107969"/>
                    <a:pt x="261398" y="110779"/>
                    <a:pt x="268424" y="126238"/>
                  </a:cubicBezTo>
                  <a:cubicBezTo>
                    <a:pt x="275451" y="140994"/>
                    <a:pt x="288802" y="148021"/>
                    <a:pt x="306368" y="148021"/>
                  </a:cubicBezTo>
                  <a:cubicBezTo>
                    <a:pt x="345015" y="147318"/>
                    <a:pt x="382959" y="148723"/>
                    <a:pt x="421605" y="147318"/>
                  </a:cubicBezTo>
                  <a:cubicBezTo>
                    <a:pt x="440577" y="146615"/>
                    <a:pt x="444090" y="152939"/>
                    <a:pt x="443388" y="169803"/>
                  </a:cubicBezTo>
                  <a:cubicBezTo>
                    <a:pt x="441982" y="207044"/>
                    <a:pt x="443388" y="244285"/>
                    <a:pt x="442685" y="282229"/>
                  </a:cubicBezTo>
                  <a:cubicBezTo>
                    <a:pt x="442685" y="294877"/>
                    <a:pt x="445496" y="305417"/>
                    <a:pt x="453928" y="314552"/>
                  </a:cubicBezTo>
                  <a:cubicBezTo>
                    <a:pt x="463765" y="324389"/>
                    <a:pt x="472197" y="328605"/>
                    <a:pt x="482737" y="314552"/>
                  </a:cubicBezTo>
                  <a:cubicBezTo>
                    <a:pt x="496790" y="295580"/>
                    <a:pt x="512952" y="278014"/>
                    <a:pt x="539653" y="288554"/>
                  </a:cubicBezTo>
                  <a:cubicBezTo>
                    <a:pt x="568462" y="299796"/>
                    <a:pt x="588136" y="320173"/>
                    <a:pt x="590947" y="353198"/>
                  </a:cubicBezTo>
                  <a:cubicBezTo>
                    <a:pt x="593758" y="386927"/>
                    <a:pt x="589542" y="416438"/>
                    <a:pt x="560030" y="438221"/>
                  </a:cubicBezTo>
                  <a:cubicBezTo>
                    <a:pt x="534032" y="457193"/>
                    <a:pt x="512952" y="455085"/>
                    <a:pt x="489763" y="431897"/>
                  </a:cubicBezTo>
                  <a:cubicBezTo>
                    <a:pt x="482737" y="424870"/>
                    <a:pt x="479224" y="408709"/>
                    <a:pt x="465873" y="414330"/>
                  </a:cubicBezTo>
                  <a:cubicBezTo>
                    <a:pt x="451117" y="420654"/>
                    <a:pt x="441982" y="433302"/>
                    <a:pt x="441982" y="450869"/>
                  </a:cubicBezTo>
                  <a:cubicBezTo>
                    <a:pt x="441982" y="490218"/>
                    <a:pt x="440577" y="529567"/>
                    <a:pt x="442685" y="568214"/>
                  </a:cubicBezTo>
                  <a:cubicBezTo>
                    <a:pt x="443388" y="587186"/>
                    <a:pt x="437064" y="590699"/>
                    <a:pt x="419497" y="589996"/>
                  </a:cubicBezTo>
                  <a:cubicBezTo>
                    <a:pt x="382256" y="588591"/>
                    <a:pt x="345015" y="589294"/>
                    <a:pt x="307071" y="589996"/>
                  </a:cubicBezTo>
                  <a:cubicBezTo>
                    <a:pt x="289504" y="589996"/>
                    <a:pt x="274748" y="586483"/>
                    <a:pt x="263506" y="572430"/>
                  </a:cubicBezTo>
                  <a:cubicBezTo>
                    <a:pt x="250155" y="556971"/>
                    <a:pt x="247344" y="543621"/>
                    <a:pt x="266316" y="528864"/>
                  </a:cubicBezTo>
                  <a:cubicBezTo>
                    <a:pt x="280370" y="518324"/>
                    <a:pt x="297936" y="507082"/>
                    <a:pt x="289504" y="485299"/>
                  </a:cubicBezTo>
                  <a:cubicBezTo>
                    <a:pt x="280370" y="462111"/>
                    <a:pt x="264911" y="445248"/>
                    <a:pt x="237507" y="442437"/>
                  </a:cubicBezTo>
                  <a:cubicBezTo>
                    <a:pt x="211509" y="439626"/>
                    <a:pt x="186915" y="440329"/>
                    <a:pt x="167241" y="462111"/>
                  </a:cubicBezTo>
                  <a:cubicBezTo>
                    <a:pt x="144756" y="487407"/>
                    <a:pt x="145458" y="502163"/>
                    <a:pt x="170051" y="523946"/>
                  </a:cubicBezTo>
                  <a:cubicBezTo>
                    <a:pt x="179186" y="532378"/>
                    <a:pt x="196050" y="537296"/>
                    <a:pt x="189023" y="555566"/>
                  </a:cubicBezTo>
                  <a:cubicBezTo>
                    <a:pt x="181997" y="573835"/>
                    <a:pt x="168646" y="587186"/>
                    <a:pt x="148971" y="587888"/>
                  </a:cubicBezTo>
                  <a:cubicBezTo>
                    <a:pt x="103298" y="589294"/>
                    <a:pt x="57625" y="588591"/>
                    <a:pt x="11952" y="589294"/>
                  </a:cubicBezTo>
                  <a:cubicBezTo>
                    <a:pt x="-696" y="589294"/>
                    <a:pt x="7" y="581564"/>
                    <a:pt x="7" y="573132"/>
                  </a:cubicBezTo>
                  <a:cubicBezTo>
                    <a:pt x="1412" y="552053"/>
                    <a:pt x="1412" y="530270"/>
                    <a:pt x="710" y="50848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674A13AF-80AB-49A5-974F-E9B9FC7928C5}"/>
                </a:ext>
              </a:extLst>
            </p:cNvPr>
            <p:cNvSpPr/>
            <p:nvPr/>
          </p:nvSpPr>
          <p:spPr>
            <a:xfrm flipH="1">
              <a:off x="5077663" y="1250751"/>
              <a:ext cx="1026185" cy="1013970"/>
            </a:xfrm>
            <a:custGeom>
              <a:avLst/>
              <a:gdLst>
                <a:gd name="connsiteX0" fmla="*/ 710 w 590237"/>
                <a:gd name="connsiteY0" fmla="*/ 508487 h 583211"/>
                <a:gd name="connsiteX1" fmla="*/ 710 w 590237"/>
                <a:gd name="connsiteY1" fmla="*/ 448058 h 583211"/>
                <a:gd name="connsiteX2" fmla="*/ 16168 w 590237"/>
                <a:gd name="connsiteY2" fmla="*/ 411520 h 583211"/>
                <a:gd name="connsiteX3" fmla="*/ 61841 w 590237"/>
                <a:gd name="connsiteY3" fmla="*/ 413628 h 583211"/>
                <a:gd name="connsiteX4" fmla="*/ 103298 w 590237"/>
                <a:gd name="connsiteY4" fmla="*/ 437518 h 583211"/>
                <a:gd name="connsiteX5" fmla="*/ 146864 w 590237"/>
                <a:gd name="connsiteY5" fmla="*/ 389737 h 583211"/>
                <a:gd name="connsiteX6" fmla="*/ 125081 w 590237"/>
                <a:gd name="connsiteY6" fmla="*/ 312444 h 583211"/>
                <a:gd name="connsiteX7" fmla="*/ 66760 w 590237"/>
                <a:gd name="connsiteY7" fmla="*/ 316660 h 583211"/>
                <a:gd name="connsiteX8" fmla="*/ 33032 w 590237"/>
                <a:gd name="connsiteY8" fmla="*/ 336335 h 583211"/>
                <a:gd name="connsiteX9" fmla="*/ 710 w 590237"/>
                <a:gd name="connsiteY9" fmla="*/ 290661 h 583211"/>
                <a:gd name="connsiteX10" fmla="*/ 710 w 590237"/>
                <a:gd name="connsiteY10" fmla="*/ 164884 h 583211"/>
                <a:gd name="connsiteX11" fmla="*/ 17574 w 590237"/>
                <a:gd name="connsiteY11" fmla="*/ 148021 h 583211"/>
                <a:gd name="connsiteX12" fmla="*/ 135621 w 590237"/>
                <a:gd name="connsiteY12" fmla="*/ 148723 h 583211"/>
                <a:gd name="connsiteX13" fmla="*/ 165836 w 590237"/>
                <a:gd name="connsiteY13" fmla="*/ 139589 h 583211"/>
                <a:gd name="connsiteX14" fmla="*/ 167241 w 590237"/>
                <a:gd name="connsiteY14" fmla="*/ 107969 h 583211"/>
                <a:gd name="connsiteX15" fmla="*/ 141242 w 590237"/>
                <a:gd name="connsiteY15" fmla="*/ 52458 h 583211"/>
                <a:gd name="connsiteX16" fmla="*/ 203077 w 590237"/>
                <a:gd name="connsiteY16" fmla="*/ 1164 h 583211"/>
                <a:gd name="connsiteX17" fmla="*/ 293018 w 590237"/>
                <a:gd name="connsiteY17" fmla="*/ 32784 h 583211"/>
                <a:gd name="connsiteX18" fmla="*/ 286694 w 590237"/>
                <a:gd name="connsiteY18" fmla="*/ 100239 h 583211"/>
                <a:gd name="connsiteX19" fmla="*/ 268424 w 590237"/>
                <a:gd name="connsiteY19" fmla="*/ 126238 h 583211"/>
                <a:gd name="connsiteX20" fmla="*/ 306368 w 590237"/>
                <a:gd name="connsiteY20" fmla="*/ 148021 h 583211"/>
                <a:gd name="connsiteX21" fmla="*/ 421605 w 590237"/>
                <a:gd name="connsiteY21" fmla="*/ 147318 h 583211"/>
                <a:gd name="connsiteX22" fmla="*/ 443388 w 590237"/>
                <a:gd name="connsiteY22" fmla="*/ 169803 h 583211"/>
                <a:gd name="connsiteX23" fmla="*/ 442685 w 590237"/>
                <a:gd name="connsiteY23" fmla="*/ 282229 h 583211"/>
                <a:gd name="connsiteX24" fmla="*/ 453928 w 590237"/>
                <a:gd name="connsiteY24" fmla="*/ 314552 h 583211"/>
                <a:gd name="connsiteX25" fmla="*/ 482737 w 590237"/>
                <a:gd name="connsiteY25" fmla="*/ 314552 h 583211"/>
                <a:gd name="connsiteX26" fmla="*/ 539653 w 590237"/>
                <a:gd name="connsiteY26" fmla="*/ 288554 h 583211"/>
                <a:gd name="connsiteX27" fmla="*/ 590947 w 590237"/>
                <a:gd name="connsiteY27" fmla="*/ 353198 h 583211"/>
                <a:gd name="connsiteX28" fmla="*/ 560030 w 590237"/>
                <a:gd name="connsiteY28" fmla="*/ 438221 h 583211"/>
                <a:gd name="connsiteX29" fmla="*/ 489763 w 590237"/>
                <a:gd name="connsiteY29" fmla="*/ 431897 h 583211"/>
                <a:gd name="connsiteX30" fmla="*/ 465873 w 590237"/>
                <a:gd name="connsiteY30" fmla="*/ 414330 h 583211"/>
                <a:gd name="connsiteX31" fmla="*/ 441982 w 590237"/>
                <a:gd name="connsiteY31" fmla="*/ 450869 h 583211"/>
                <a:gd name="connsiteX32" fmla="*/ 442685 w 590237"/>
                <a:gd name="connsiteY32" fmla="*/ 568214 h 583211"/>
                <a:gd name="connsiteX33" fmla="*/ 419497 w 590237"/>
                <a:gd name="connsiteY33" fmla="*/ 589996 h 583211"/>
                <a:gd name="connsiteX34" fmla="*/ 307071 w 590237"/>
                <a:gd name="connsiteY34" fmla="*/ 589996 h 583211"/>
                <a:gd name="connsiteX35" fmla="*/ 263506 w 590237"/>
                <a:gd name="connsiteY35" fmla="*/ 572430 h 583211"/>
                <a:gd name="connsiteX36" fmla="*/ 266316 w 590237"/>
                <a:gd name="connsiteY36" fmla="*/ 528864 h 583211"/>
                <a:gd name="connsiteX37" fmla="*/ 289504 w 590237"/>
                <a:gd name="connsiteY37" fmla="*/ 485299 h 583211"/>
                <a:gd name="connsiteX38" fmla="*/ 237507 w 590237"/>
                <a:gd name="connsiteY38" fmla="*/ 442437 h 583211"/>
                <a:gd name="connsiteX39" fmla="*/ 167241 w 590237"/>
                <a:gd name="connsiteY39" fmla="*/ 462111 h 583211"/>
                <a:gd name="connsiteX40" fmla="*/ 170051 w 590237"/>
                <a:gd name="connsiteY40" fmla="*/ 523946 h 583211"/>
                <a:gd name="connsiteX41" fmla="*/ 189023 w 590237"/>
                <a:gd name="connsiteY41" fmla="*/ 555566 h 583211"/>
                <a:gd name="connsiteX42" fmla="*/ 148971 w 590237"/>
                <a:gd name="connsiteY42" fmla="*/ 587888 h 583211"/>
                <a:gd name="connsiteX43" fmla="*/ 11952 w 590237"/>
                <a:gd name="connsiteY43" fmla="*/ 589294 h 583211"/>
                <a:gd name="connsiteX44" fmla="*/ 7 w 590237"/>
                <a:gd name="connsiteY44" fmla="*/ 573132 h 583211"/>
                <a:gd name="connsiteX45" fmla="*/ 710 w 590237"/>
                <a:gd name="connsiteY45" fmla="*/ 508487 h 5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83211">
                  <a:moveTo>
                    <a:pt x="710" y="508487"/>
                  </a:moveTo>
                  <a:cubicBezTo>
                    <a:pt x="710" y="488110"/>
                    <a:pt x="1412" y="468435"/>
                    <a:pt x="710" y="448058"/>
                  </a:cubicBezTo>
                  <a:cubicBezTo>
                    <a:pt x="7" y="433302"/>
                    <a:pt x="5628" y="421357"/>
                    <a:pt x="16168" y="411520"/>
                  </a:cubicBezTo>
                  <a:cubicBezTo>
                    <a:pt x="32329" y="396764"/>
                    <a:pt x="47085" y="393250"/>
                    <a:pt x="61841" y="413628"/>
                  </a:cubicBezTo>
                  <a:cubicBezTo>
                    <a:pt x="71678" y="427681"/>
                    <a:pt x="83624" y="444545"/>
                    <a:pt x="103298" y="437518"/>
                  </a:cubicBezTo>
                  <a:cubicBezTo>
                    <a:pt x="125081" y="429789"/>
                    <a:pt x="142648" y="415033"/>
                    <a:pt x="146864" y="389737"/>
                  </a:cubicBezTo>
                  <a:cubicBezTo>
                    <a:pt x="151782" y="360928"/>
                    <a:pt x="150377" y="333524"/>
                    <a:pt x="125081" y="312444"/>
                  </a:cubicBezTo>
                  <a:cubicBezTo>
                    <a:pt x="101893" y="293472"/>
                    <a:pt x="87840" y="294877"/>
                    <a:pt x="66760" y="316660"/>
                  </a:cubicBezTo>
                  <a:cubicBezTo>
                    <a:pt x="57625" y="325795"/>
                    <a:pt x="53409" y="345469"/>
                    <a:pt x="33032" y="336335"/>
                  </a:cubicBezTo>
                  <a:cubicBezTo>
                    <a:pt x="13357" y="327903"/>
                    <a:pt x="710" y="313849"/>
                    <a:pt x="710" y="290661"/>
                  </a:cubicBezTo>
                  <a:cubicBezTo>
                    <a:pt x="710" y="248502"/>
                    <a:pt x="1412" y="207044"/>
                    <a:pt x="710" y="164884"/>
                  </a:cubicBezTo>
                  <a:cubicBezTo>
                    <a:pt x="710" y="151534"/>
                    <a:pt x="4223" y="148021"/>
                    <a:pt x="17574" y="148021"/>
                  </a:cubicBezTo>
                  <a:cubicBezTo>
                    <a:pt x="56923" y="148723"/>
                    <a:pt x="96272" y="148021"/>
                    <a:pt x="135621" y="148723"/>
                  </a:cubicBezTo>
                  <a:cubicBezTo>
                    <a:pt x="146864" y="148723"/>
                    <a:pt x="157404" y="147318"/>
                    <a:pt x="165836" y="139589"/>
                  </a:cubicBezTo>
                  <a:cubicBezTo>
                    <a:pt x="177781" y="129049"/>
                    <a:pt x="184808" y="119914"/>
                    <a:pt x="167241" y="107969"/>
                  </a:cubicBezTo>
                  <a:cubicBezTo>
                    <a:pt x="148269" y="95321"/>
                    <a:pt x="134216" y="77754"/>
                    <a:pt x="141242" y="52458"/>
                  </a:cubicBezTo>
                  <a:cubicBezTo>
                    <a:pt x="147566" y="27865"/>
                    <a:pt x="177078" y="3974"/>
                    <a:pt x="203077" y="1164"/>
                  </a:cubicBezTo>
                  <a:cubicBezTo>
                    <a:pt x="238210" y="-2349"/>
                    <a:pt x="270533" y="461"/>
                    <a:pt x="293018" y="32784"/>
                  </a:cubicBezTo>
                  <a:cubicBezTo>
                    <a:pt x="311287" y="58782"/>
                    <a:pt x="308476" y="78457"/>
                    <a:pt x="286694" y="100239"/>
                  </a:cubicBezTo>
                  <a:cubicBezTo>
                    <a:pt x="279667" y="107969"/>
                    <a:pt x="261398" y="110779"/>
                    <a:pt x="268424" y="126238"/>
                  </a:cubicBezTo>
                  <a:cubicBezTo>
                    <a:pt x="275451" y="140994"/>
                    <a:pt x="288802" y="148021"/>
                    <a:pt x="306368" y="148021"/>
                  </a:cubicBezTo>
                  <a:cubicBezTo>
                    <a:pt x="345015" y="147318"/>
                    <a:pt x="382959" y="148723"/>
                    <a:pt x="421605" y="147318"/>
                  </a:cubicBezTo>
                  <a:cubicBezTo>
                    <a:pt x="440577" y="146615"/>
                    <a:pt x="444090" y="152939"/>
                    <a:pt x="443388" y="169803"/>
                  </a:cubicBezTo>
                  <a:cubicBezTo>
                    <a:pt x="441982" y="207044"/>
                    <a:pt x="443388" y="244285"/>
                    <a:pt x="442685" y="282229"/>
                  </a:cubicBezTo>
                  <a:cubicBezTo>
                    <a:pt x="442685" y="294877"/>
                    <a:pt x="445496" y="305417"/>
                    <a:pt x="453928" y="314552"/>
                  </a:cubicBezTo>
                  <a:cubicBezTo>
                    <a:pt x="463765" y="324389"/>
                    <a:pt x="472197" y="328605"/>
                    <a:pt x="482737" y="314552"/>
                  </a:cubicBezTo>
                  <a:cubicBezTo>
                    <a:pt x="496790" y="295580"/>
                    <a:pt x="512952" y="278014"/>
                    <a:pt x="539653" y="288554"/>
                  </a:cubicBezTo>
                  <a:cubicBezTo>
                    <a:pt x="568462" y="299796"/>
                    <a:pt x="588136" y="320173"/>
                    <a:pt x="590947" y="353198"/>
                  </a:cubicBezTo>
                  <a:cubicBezTo>
                    <a:pt x="593758" y="386927"/>
                    <a:pt x="589542" y="416438"/>
                    <a:pt x="560030" y="438221"/>
                  </a:cubicBezTo>
                  <a:cubicBezTo>
                    <a:pt x="534032" y="457193"/>
                    <a:pt x="512952" y="455085"/>
                    <a:pt x="489763" y="431897"/>
                  </a:cubicBezTo>
                  <a:cubicBezTo>
                    <a:pt x="482737" y="424870"/>
                    <a:pt x="479224" y="408709"/>
                    <a:pt x="465873" y="414330"/>
                  </a:cubicBezTo>
                  <a:cubicBezTo>
                    <a:pt x="451117" y="420654"/>
                    <a:pt x="441982" y="433302"/>
                    <a:pt x="441982" y="450869"/>
                  </a:cubicBezTo>
                  <a:cubicBezTo>
                    <a:pt x="441982" y="490218"/>
                    <a:pt x="440577" y="529567"/>
                    <a:pt x="442685" y="568214"/>
                  </a:cubicBezTo>
                  <a:cubicBezTo>
                    <a:pt x="443388" y="587186"/>
                    <a:pt x="437064" y="590699"/>
                    <a:pt x="419497" y="589996"/>
                  </a:cubicBezTo>
                  <a:cubicBezTo>
                    <a:pt x="382256" y="588591"/>
                    <a:pt x="345015" y="589294"/>
                    <a:pt x="307071" y="589996"/>
                  </a:cubicBezTo>
                  <a:cubicBezTo>
                    <a:pt x="289504" y="589996"/>
                    <a:pt x="274748" y="586483"/>
                    <a:pt x="263506" y="572430"/>
                  </a:cubicBezTo>
                  <a:cubicBezTo>
                    <a:pt x="250155" y="556971"/>
                    <a:pt x="247344" y="543621"/>
                    <a:pt x="266316" y="528864"/>
                  </a:cubicBezTo>
                  <a:cubicBezTo>
                    <a:pt x="280370" y="518324"/>
                    <a:pt x="297936" y="507082"/>
                    <a:pt x="289504" y="485299"/>
                  </a:cubicBezTo>
                  <a:cubicBezTo>
                    <a:pt x="280370" y="462111"/>
                    <a:pt x="264911" y="445248"/>
                    <a:pt x="237507" y="442437"/>
                  </a:cubicBezTo>
                  <a:cubicBezTo>
                    <a:pt x="211509" y="439626"/>
                    <a:pt x="186915" y="440329"/>
                    <a:pt x="167241" y="462111"/>
                  </a:cubicBezTo>
                  <a:cubicBezTo>
                    <a:pt x="144756" y="487407"/>
                    <a:pt x="145458" y="502163"/>
                    <a:pt x="170051" y="523946"/>
                  </a:cubicBezTo>
                  <a:cubicBezTo>
                    <a:pt x="179186" y="532378"/>
                    <a:pt x="196050" y="537296"/>
                    <a:pt x="189023" y="555566"/>
                  </a:cubicBezTo>
                  <a:cubicBezTo>
                    <a:pt x="181997" y="573835"/>
                    <a:pt x="168646" y="587186"/>
                    <a:pt x="148971" y="587888"/>
                  </a:cubicBezTo>
                  <a:cubicBezTo>
                    <a:pt x="103298" y="589294"/>
                    <a:pt x="57625" y="588591"/>
                    <a:pt x="11952" y="589294"/>
                  </a:cubicBezTo>
                  <a:cubicBezTo>
                    <a:pt x="-696" y="589294"/>
                    <a:pt x="7" y="581564"/>
                    <a:pt x="7" y="573132"/>
                  </a:cubicBezTo>
                  <a:cubicBezTo>
                    <a:pt x="1412" y="552053"/>
                    <a:pt x="1412" y="530270"/>
                    <a:pt x="710" y="50848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B1CF5D40-21C2-4E33-B608-0D3939777495}"/>
                </a:ext>
              </a:extLst>
            </p:cNvPr>
            <p:cNvSpPr/>
            <p:nvPr/>
          </p:nvSpPr>
          <p:spPr>
            <a:xfrm>
              <a:off x="2282771" y="4315263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A347DD3C-06B6-4A16-93EA-F0E0B1A4BDDE}"/>
                </a:ext>
              </a:extLst>
            </p:cNvPr>
            <p:cNvSpPr/>
            <p:nvPr/>
          </p:nvSpPr>
          <p:spPr>
            <a:xfrm>
              <a:off x="6106161" y="4568763"/>
              <a:ext cx="1026185" cy="769640"/>
            </a:xfrm>
            <a:custGeom>
              <a:avLst/>
              <a:gdLst>
                <a:gd name="connsiteX0" fmla="*/ 362604 w 590237"/>
                <a:gd name="connsiteY0" fmla="*/ 443446 h 442678"/>
                <a:gd name="connsiteX1" fmla="*/ 302175 w 590237"/>
                <a:gd name="connsiteY1" fmla="*/ 443446 h 442678"/>
                <a:gd name="connsiteX2" fmla="*/ 261420 w 590237"/>
                <a:gd name="connsiteY2" fmla="*/ 424474 h 442678"/>
                <a:gd name="connsiteX3" fmla="*/ 264934 w 590237"/>
                <a:gd name="connsiteY3" fmla="*/ 383017 h 442678"/>
                <a:gd name="connsiteX4" fmla="*/ 288122 w 590237"/>
                <a:gd name="connsiteY4" fmla="*/ 335938 h 442678"/>
                <a:gd name="connsiteX5" fmla="*/ 234719 w 590237"/>
                <a:gd name="connsiteY5" fmla="*/ 295184 h 442678"/>
                <a:gd name="connsiteX6" fmla="*/ 165155 w 590237"/>
                <a:gd name="connsiteY6" fmla="*/ 316966 h 442678"/>
                <a:gd name="connsiteX7" fmla="*/ 170074 w 590237"/>
                <a:gd name="connsiteY7" fmla="*/ 377395 h 442678"/>
                <a:gd name="connsiteX8" fmla="*/ 189749 w 590237"/>
                <a:gd name="connsiteY8" fmla="*/ 409015 h 442678"/>
                <a:gd name="connsiteX9" fmla="*/ 149697 w 590237"/>
                <a:gd name="connsiteY9" fmla="*/ 442041 h 442678"/>
                <a:gd name="connsiteX10" fmla="*/ 12677 w 590237"/>
                <a:gd name="connsiteY10" fmla="*/ 442743 h 442678"/>
                <a:gd name="connsiteX11" fmla="*/ 29 w 590237"/>
                <a:gd name="connsiteY11" fmla="*/ 427285 h 442678"/>
                <a:gd name="connsiteX12" fmla="*/ 29 w 590237"/>
                <a:gd name="connsiteY12" fmla="*/ 298697 h 442678"/>
                <a:gd name="connsiteX13" fmla="*/ 17596 w 590237"/>
                <a:gd name="connsiteY13" fmla="*/ 263564 h 442678"/>
                <a:gd name="connsiteX14" fmla="*/ 60458 w 590237"/>
                <a:gd name="connsiteY14" fmla="*/ 266375 h 442678"/>
                <a:gd name="connsiteX15" fmla="*/ 104024 w 590237"/>
                <a:gd name="connsiteY15" fmla="*/ 290265 h 442678"/>
                <a:gd name="connsiteX16" fmla="*/ 147589 w 590237"/>
                <a:gd name="connsiteY16" fmla="*/ 236160 h 442678"/>
                <a:gd name="connsiteX17" fmla="*/ 122996 w 590237"/>
                <a:gd name="connsiteY17" fmla="*/ 164488 h 442678"/>
                <a:gd name="connsiteX18" fmla="*/ 66782 w 590237"/>
                <a:gd name="connsiteY18" fmla="*/ 169407 h 442678"/>
                <a:gd name="connsiteX19" fmla="*/ 30244 w 590237"/>
                <a:gd name="connsiteY19" fmla="*/ 189082 h 442678"/>
                <a:gd name="connsiteX20" fmla="*/ 29 w 590237"/>
                <a:gd name="connsiteY20" fmla="*/ 141300 h 442678"/>
                <a:gd name="connsiteX21" fmla="*/ 29 w 590237"/>
                <a:gd name="connsiteY21" fmla="*/ 18334 h 442678"/>
                <a:gd name="connsiteX22" fmla="*/ 18298 w 590237"/>
                <a:gd name="connsiteY22" fmla="*/ 65 h 442678"/>
                <a:gd name="connsiteX23" fmla="*/ 138454 w 590237"/>
                <a:gd name="connsiteY23" fmla="*/ 65 h 442678"/>
                <a:gd name="connsiteX24" fmla="*/ 179209 w 590237"/>
                <a:gd name="connsiteY24" fmla="*/ 18334 h 442678"/>
                <a:gd name="connsiteX25" fmla="*/ 176398 w 590237"/>
                <a:gd name="connsiteY25" fmla="*/ 61197 h 442678"/>
                <a:gd name="connsiteX26" fmla="*/ 153913 w 590237"/>
                <a:gd name="connsiteY26" fmla="*/ 108275 h 442678"/>
                <a:gd name="connsiteX27" fmla="*/ 208018 w 590237"/>
                <a:gd name="connsiteY27" fmla="*/ 148327 h 442678"/>
                <a:gd name="connsiteX28" fmla="*/ 277582 w 590237"/>
                <a:gd name="connsiteY28" fmla="*/ 126545 h 442678"/>
                <a:gd name="connsiteX29" fmla="*/ 274068 w 590237"/>
                <a:gd name="connsiteY29" fmla="*/ 67521 h 442678"/>
                <a:gd name="connsiteX30" fmla="*/ 253691 w 590237"/>
                <a:gd name="connsiteY30" fmla="*/ 33793 h 442678"/>
                <a:gd name="connsiteX31" fmla="*/ 299364 w 590237"/>
                <a:gd name="connsiteY31" fmla="*/ 768 h 442678"/>
                <a:gd name="connsiteX32" fmla="*/ 427952 w 590237"/>
                <a:gd name="connsiteY32" fmla="*/ 65 h 442678"/>
                <a:gd name="connsiteX33" fmla="*/ 442708 w 590237"/>
                <a:gd name="connsiteY33" fmla="*/ 19037 h 442678"/>
                <a:gd name="connsiteX34" fmla="*/ 442708 w 590237"/>
                <a:gd name="connsiteY34" fmla="*/ 139192 h 442678"/>
                <a:gd name="connsiteX35" fmla="*/ 453248 w 590237"/>
                <a:gd name="connsiteY35" fmla="*/ 168704 h 442678"/>
                <a:gd name="connsiteX36" fmla="*/ 481354 w 590237"/>
                <a:gd name="connsiteY36" fmla="*/ 168002 h 442678"/>
                <a:gd name="connsiteX37" fmla="*/ 538973 w 590237"/>
                <a:gd name="connsiteY37" fmla="*/ 142003 h 442678"/>
                <a:gd name="connsiteX38" fmla="*/ 589565 w 590237"/>
                <a:gd name="connsiteY38" fmla="*/ 198216 h 442678"/>
                <a:gd name="connsiteX39" fmla="*/ 559350 w 590237"/>
                <a:gd name="connsiteY39" fmla="*/ 290968 h 442678"/>
                <a:gd name="connsiteX40" fmla="*/ 487678 w 590237"/>
                <a:gd name="connsiteY40" fmla="*/ 283239 h 442678"/>
                <a:gd name="connsiteX41" fmla="*/ 463085 w 590237"/>
                <a:gd name="connsiteY41" fmla="*/ 267780 h 442678"/>
                <a:gd name="connsiteX42" fmla="*/ 442708 w 590237"/>
                <a:gd name="connsiteY42" fmla="*/ 300805 h 442678"/>
                <a:gd name="connsiteX43" fmla="*/ 443410 w 590237"/>
                <a:gd name="connsiteY43" fmla="*/ 423771 h 442678"/>
                <a:gd name="connsiteX44" fmla="*/ 425844 w 590237"/>
                <a:gd name="connsiteY44" fmla="*/ 442743 h 442678"/>
                <a:gd name="connsiteX45" fmla="*/ 362604 w 590237"/>
                <a:gd name="connsiteY45" fmla="*/ 443446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442678">
                  <a:moveTo>
                    <a:pt x="362604" y="443446"/>
                  </a:moveTo>
                  <a:cubicBezTo>
                    <a:pt x="342227" y="443446"/>
                    <a:pt x="322552" y="442743"/>
                    <a:pt x="302175" y="443446"/>
                  </a:cubicBezTo>
                  <a:cubicBezTo>
                    <a:pt x="285311" y="444149"/>
                    <a:pt x="272663" y="437122"/>
                    <a:pt x="261420" y="424474"/>
                  </a:cubicBezTo>
                  <a:cubicBezTo>
                    <a:pt x="248070" y="409718"/>
                    <a:pt x="247367" y="396367"/>
                    <a:pt x="264934" y="383017"/>
                  </a:cubicBezTo>
                  <a:cubicBezTo>
                    <a:pt x="280392" y="371774"/>
                    <a:pt x="297959" y="359126"/>
                    <a:pt x="288122" y="335938"/>
                  </a:cubicBezTo>
                  <a:cubicBezTo>
                    <a:pt x="278284" y="312751"/>
                    <a:pt x="261420" y="297292"/>
                    <a:pt x="234719" y="295184"/>
                  </a:cubicBezTo>
                  <a:cubicBezTo>
                    <a:pt x="208721" y="293076"/>
                    <a:pt x="184127" y="295184"/>
                    <a:pt x="165155" y="316966"/>
                  </a:cubicBezTo>
                  <a:cubicBezTo>
                    <a:pt x="145481" y="340154"/>
                    <a:pt x="146886" y="357018"/>
                    <a:pt x="170074" y="377395"/>
                  </a:cubicBezTo>
                  <a:cubicBezTo>
                    <a:pt x="179209" y="385828"/>
                    <a:pt x="196775" y="390746"/>
                    <a:pt x="189749" y="409015"/>
                  </a:cubicBezTo>
                  <a:cubicBezTo>
                    <a:pt x="182722" y="426582"/>
                    <a:pt x="169371" y="441338"/>
                    <a:pt x="149697" y="442041"/>
                  </a:cubicBezTo>
                  <a:cubicBezTo>
                    <a:pt x="104024" y="443446"/>
                    <a:pt x="58350" y="442041"/>
                    <a:pt x="12677" y="442743"/>
                  </a:cubicBezTo>
                  <a:cubicBezTo>
                    <a:pt x="732" y="442743"/>
                    <a:pt x="29" y="437122"/>
                    <a:pt x="29" y="427285"/>
                  </a:cubicBezTo>
                  <a:cubicBezTo>
                    <a:pt x="29" y="384422"/>
                    <a:pt x="732" y="341560"/>
                    <a:pt x="29" y="298697"/>
                  </a:cubicBezTo>
                  <a:cubicBezTo>
                    <a:pt x="29" y="283239"/>
                    <a:pt x="7056" y="272699"/>
                    <a:pt x="17596" y="263564"/>
                  </a:cubicBezTo>
                  <a:cubicBezTo>
                    <a:pt x="32352" y="250213"/>
                    <a:pt x="46405" y="245997"/>
                    <a:pt x="60458" y="266375"/>
                  </a:cubicBezTo>
                  <a:cubicBezTo>
                    <a:pt x="70998" y="281131"/>
                    <a:pt x="82241" y="297995"/>
                    <a:pt x="104024" y="290265"/>
                  </a:cubicBezTo>
                  <a:cubicBezTo>
                    <a:pt x="128617" y="281131"/>
                    <a:pt x="145481" y="263564"/>
                    <a:pt x="147589" y="236160"/>
                  </a:cubicBezTo>
                  <a:cubicBezTo>
                    <a:pt x="149697" y="208756"/>
                    <a:pt x="147589" y="183460"/>
                    <a:pt x="122996" y="164488"/>
                  </a:cubicBezTo>
                  <a:cubicBezTo>
                    <a:pt x="99808" y="146922"/>
                    <a:pt x="86457" y="147624"/>
                    <a:pt x="66782" y="169407"/>
                  </a:cubicBezTo>
                  <a:cubicBezTo>
                    <a:pt x="56945" y="179947"/>
                    <a:pt x="49918" y="198919"/>
                    <a:pt x="30244" y="189082"/>
                  </a:cubicBezTo>
                  <a:cubicBezTo>
                    <a:pt x="11272" y="179947"/>
                    <a:pt x="-673" y="165191"/>
                    <a:pt x="29" y="141300"/>
                  </a:cubicBezTo>
                  <a:cubicBezTo>
                    <a:pt x="732" y="100546"/>
                    <a:pt x="732" y="59089"/>
                    <a:pt x="29" y="18334"/>
                  </a:cubicBezTo>
                  <a:cubicBezTo>
                    <a:pt x="29" y="4281"/>
                    <a:pt x="4245" y="-638"/>
                    <a:pt x="18298" y="65"/>
                  </a:cubicBezTo>
                  <a:cubicBezTo>
                    <a:pt x="58350" y="768"/>
                    <a:pt x="98402" y="768"/>
                    <a:pt x="138454" y="65"/>
                  </a:cubicBezTo>
                  <a:cubicBezTo>
                    <a:pt x="155318" y="65"/>
                    <a:pt x="168669" y="5686"/>
                    <a:pt x="179209" y="18334"/>
                  </a:cubicBezTo>
                  <a:cubicBezTo>
                    <a:pt x="192559" y="33090"/>
                    <a:pt x="196073" y="47143"/>
                    <a:pt x="176398" y="61197"/>
                  </a:cubicBezTo>
                  <a:cubicBezTo>
                    <a:pt x="160940" y="72439"/>
                    <a:pt x="143373" y="85790"/>
                    <a:pt x="153913" y="108275"/>
                  </a:cubicBezTo>
                  <a:cubicBezTo>
                    <a:pt x="163750" y="130760"/>
                    <a:pt x="180614" y="146922"/>
                    <a:pt x="208018" y="148327"/>
                  </a:cubicBezTo>
                  <a:cubicBezTo>
                    <a:pt x="234016" y="149732"/>
                    <a:pt x="258610" y="149030"/>
                    <a:pt x="277582" y="126545"/>
                  </a:cubicBezTo>
                  <a:cubicBezTo>
                    <a:pt x="296554" y="103357"/>
                    <a:pt x="295851" y="88601"/>
                    <a:pt x="274068" y="67521"/>
                  </a:cubicBezTo>
                  <a:cubicBezTo>
                    <a:pt x="264231" y="58386"/>
                    <a:pt x="245962" y="52765"/>
                    <a:pt x="253691" y="33793"/>
                  </a:cubicBezTo>
                  <a:cubicBezTo>
                    <a:pt x="262123" y="14118"/>
                    <a:pt x="277582" y="768"/>
                    <a:pt x="299364" y="768"/>
                  </a:cubicBezTo>
                  <a:cubicBezTo>
                    <a:pt x="342227" y="65"/>
                    <a:pt x="385089" y="768"/>
                    <a:pt x="427952" y="65"/>
                  </a:cubicBezTo>
                  <a:cubicBezTo>
                    <a:pt x="443410" y="65"/>
                    <a:pt x="443410" y="7794"/>
                    <a:pt x="442708" y="19037"/>
                  </a:cubicBezTo>
                  <a:cubicBezTo>
                    <a:pt x="442708" y="59089"/>
                    <a:pt x="442708" y="99140"/>
                    <a:pt x="442708" y="139192"/>
                  </a:cubicBezTo>
                  <a:cubicBezTo>
                    <a:pt x="442708" y="150435"/>
                    <a:pt x="444113" y="160975"/>
                    <a:pt x="453248" y="168704"/>
                  </a:cubicBezTo>
                  <a:cubicBezTo>
                    <a:pt x="463085" y="177839"/>
                    <a:pt x="471517" y="182758"/>
                    <a:pt x="481354" y="168002"/>
                  </a:cubicBezTo>
                  <a:cubicBezTo>
                    <a:pt x="494705" y="148327"/>
                    <a:pt x="512272" y="132868"/>
                    <a:pt x="538973" y="142003"/>
                  </a:cubicBezTo>
                  <a:cubicBezTo>
                    <a:pt x="564971" y="151138"/>
                    <a:pt x="584646" y="170110"/>
                    <a:pt x="589565" y="198216"/>
                  </a:cubicBezTo>
                  <a:cubicBezTo>
                    <a:pt x="595888" y="234052"/>
                    <a:pt x="591673" y="267077"/>
                    <a:pt x="559350" y="290968"/>
                  </a:cubicBezTo>
                  <a:cubicBezTo>
                    <a:pt x="531243" y="311345"/>
                    <a:pt x="512272" y="309237"/>
                    <a:pt x="487678" y="283239"/>
                  </a:cubicBezTo>
                  <a:cubicBezTo>
                    <a:pt x="481354" y="276212"/>
                    <a:pt x="477841" y="260753"/>
                    <a:pt x="463085" y="267780"/>
                  </a:cubicBezTo>
                  <a:cubicBezTo>
                    <a:pt x="450437" y="274104"/>
                    <a:pt x="442708" y="284644"/>
                    <a:pt x="442708" y="300805"/>
                  </a:cubicBezTo>
                  <a:cubicBezTo>
                    <a:pt x="443410" y="341560"/>
                    <a:pt x="442005" y="383017"/>
                    <a:pt x="443410" y="423771"/>
                  </a:cubicBezTo>
                  <a:cubicBezTo>
                    <a:pt x="443410" y="437825"/>
                    <a:pt x="440600" y="443446"/>
                    <a:pt x="425844" y="442743"/>
                  </a:cubicBezTo>
                  <a:cubicBezTo>
                    <a:pt x="404764" y="442041"/>
                    <a:pt x="383684" y="443446"/>
                    <a:pt x="362604" y="4434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EE49B9EC-57FC-4077-88F0-6BC9818A1648}"/>
                </a:ext>
              </a:extLst>
            </p:cNvPr>
            <p:cNvSpPr/>
            <p:nvPr/>
          </p:nvSpPr>
          <p:spPr>
            <a:xfrm>
              <a:off x="3037922" y="2274242"/>
              <a:ext cx="769640" cy="769640"/>
            </a:xfrm>
            <a:custGeom>
              <a:avLst/>
              <a:gdLst>
                <a:gd name="connsiteX0" fmla="*/ 441372 w 442678"/>
                <a:gd name="connsiteY0" fmla="*/ 81509 h 442678"/>
                <a:gd name="connsiteX1" fmla="*/ 441372 w 442678"/>
                <a:gd name="connsiteY1" fmla="*/ 144749 h 442678"/>
                <a:gd name="connsiteX2" fmla="*/ 422400 w 442678"/>
                <a:gd name="connsiteY2" fmla="*/ 181990 h 442678"/>
                <a:gd name="connsiteX3" fmla="*/ 380943 w 442678"/>
                <a:gd name="connsiteY3" fmla="*/ 179179 h 442678"/>
                <a:gd name="connsiteX4" fmla="*/ 334567 w 442678"/>
                <a:gd name="connsiteY4" fmla="*/ 155289 h 442678"/>
                <a:gd name="connsiteX5" fmla="*/ 293110 w 442678"/>
                <a:gd name="connsiteY5" fmla="*/ 211502 h 442678"/>
                <a:gd name="connsiteX6" fmla="*/ 315595 w 442678"/>
                <a:gd name="connsiteY6" fmla="*/ 278255 h 442678"/>
                <a:gd name="connsiteX7" fmla="*/ 376024 w 442678"/>
                <a:gd name="connsiteY7" fmla="*/ 274741 h 442678"/>
                <a:gd name="connsiteX8" fmla="*/ 409752 w 442678"/>
                <a:gd name="connsiteY8" fmla="*/ 255770 h 442678"/>
                <a:gd name="connsiteX9" fmla="*/ 441372 w 442678"/>
                <a:gd name="connsiteY9" fmla="*/ 299335 h 442678"/>
                <a:gd name="connsiteX10" fmla="*/ 442074 w 442678"/>
                <a:gd name="connsiteY10" fmla="*/ 427922 h 442678"/>
                <a:gd name="connsiteX11" fmla="*/ 424508 w 442678"/>
                <a:gd name="connsiteY11" fmla="*/ 444083 h 442678"/>
                <a:gd name="connsiteX12" fmla="*/ 298731 w 442678"/>
                <a:gd name="connsiteY12" fmla="*/ 444083 h 442678"/>
                <a:gd name="connsiteX13" fmla="*/ 261490 w 442678"/>
                <a:gd name="connsiteY13" fmla="*/ 425112 h 442678"/>
                <a:gd name="connsiteX14" fmla="*/ 265003 w 442678"/>
                <a:gd name="connsiteY14" fmla="*/ 384357 h 442678"/>
                <a:gd name="connsiteX15" fmla="*/ 288191 w 442678"/>
                <a:gd name="connsiteY15" fmla="*/ 337981 h 442678"/>
                <a:gd name="connsiteX16" fmla="*/ 235491 w 442678"/>
                <a:gd name="connsiteY16" fmla="*/ 296524 h 442678"/>
                <a:gd name="connsiteX17" fmla="*/ 165927 w 442678"/>
                <a:gd name="connsiteY17" fmla="*/ 318307 h 442678"/>
                <a:gd name="connsiteX18" fmla="*/ 170143 w 442678"/>
                <a:gd name="connsiteY18" fmla="*/ 378736 h 442678"/>
                <a:gd name="connsiteX19" fmla="*/ 189115 w 442678"/>
                <a:gd name="connsiteY19" fmla="*/ 413166 h 442678"/>
                <a:gd name="connsiteX20" fmla="*/ 144848 w 442678"/>
                <a:gd name="connsiteY20" fmla="*/ 444083 h 442678"/>
                <a:gd name="connsiteX21" fmla="*/ 16260 w 442678"/>
                <a:gd name="connsiteY21" fmla="*/ 444083 h 442678"/>
                <a:gd name="connsiteX22" fmla="*/ 99 w 442678"/>
                <a:gd name="connsiteY22" fmla="*/ 426517 h 442678"/>
                <a:gd name="connsiteX23" fmla="*/ 99 w 442678"/>
                <a:gd name="connsiteY23" fmla="*/ 303551 h 442678"/>
                <a:gd name="connsiteX24" fmla="*/ 19773 w 442678"/>
                <a:gd name="connsiteY24" fmla="*/ 263499 h 442678"/>
                <a:gd name="connsiteX25" fmla="*/ 61231 w 442678"/>
                <a:gd name="connsiteY25" fmla="*/ 267012 h 442678"/>
                <a:gd name="connsiteX26" fmla="*/ 107606 w 442678"/>
                <a:gd name="connsiteY26" fmla="*/ 290200 h 442678"/>
                <a:gd name="connsiteX27" fmla="*/ 148361 w 442678"/>
                <a:gd name="connsiteY27" fmla="*/ 234690 h 442678"/>
                <a:gd name="connsiteX28" fmla="*/ 127281 w 442678"/>
                <a:gd name="connsiteY28" fmla="*/ 167234 h 442678"/>
                <a:gd name="connsiteX29" fmla="*/ 66852 w 442678"/>
                <a:gd name="connsiteY29" fmla="*/ 171450 h 442678"/>
                <a:gd name="connsiteX30" fmla="*/ 31719 w 442678"/>
                <a:gd name="connsiteY30" fmla="*/ 189719 h 442678"/>
                <a:gd name="connsiteX31" fmla="*/ 801 w 442678"/>
                <a:gd name="connsiteY31" fmla="*/ 148262 h 442678"/>
                <a:gd name="connsiteX32" fmla="*/ 99 w 442678"/>
                <a:gd name="connsiteY32" fmla="*/ 14053 h 442678"/>
                <a:gd name="connsiteX33" fmla="*/ 14855 w 442678"/>
                <a:gd name="connsiteY33" fmla="*/ 702 h 442678"/>
                <a:gd name="connsiteX34" fmla="*/ 143442 w 442678"/>
                <a:gd name="connsiteY34" fmla="*/ 702 h 442678"/>
                <a:gd name="connsiteX35" fmla="*/ 181386 w 442678"/>
                <a:gd name="connsiteY35" fmla="*/ 19675 h 442678"/>
                <a:gd name="connsiteX36" fmla="*/ 177873 w 442678"/>
                <a:gd name="connsiteY36" fmla="*/ 61132 h 442678"/>
                <a:gd name="connsiteX37" fmla="*/ 153982 w 442678"/>
                <a:gd name="connsiteY37" fmla="*/ 107508 h 442678"/>
                <a:gd name="connsiteX38" fmla="*/ 207385 w 442678"/>
                <a:gd name="connsiteY38" fmla="*/ 148262 h 442678"/>
                <a:gd name="connsiteX39" fmla="*/ 280462 w 442678"/>
                <a:gd name="connsiteY39" fmla="*/ 122966 h 442678"/>
                <a:gd name="connsiteX40" fmla="*/ 275543 w 442678"/>
                <a:gd name="connsiteY40" fmla="*/ 68158 h 442678"/>
                <a:gd name="connsiteX41" fmla="*/ 253760 w 442678"/>
                <a:gd name="connsiteY41" fmla="*/ 35133 h 442678"/>
                <a:gd name="connsiteX42" fmla="*/ 298028 w 442678"/>
                <a:gd name="connsiteY42" fmla="*/ 702 h 442678"/>
                <a:gd name="connsiteX43" fmla="*/ 429426 w 442678"/>
                <a:gd name="connsiteY43" fmla="*/ 0 h 442678"/>
                <a:gd name="connsiteX44" fmla="*/ 442777 w 442678"/>
                <a:gd name="connsiteY44" fmla="*/ 14756 h 442678"/>
                <a:gd name="connsiteX45" fmla="*/ 441372 w 442678"/>
                <a:gd name="connsiteY45" fmla="*/ 8150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42678" h="442678">
                  <a:moveTo>
                    <a:pt x="441372" y="81509"/>
                  </a:moveTo>
                  <a:cubicBezTo>
                    <a:pt x="441372" y="102589"/>
                    <a:pt x="440669" y="123669"/>
                    <a:pt x="441372" y="144749"/>
                  </a:cubicBezTo>
                  <a:cubicBezTo>
                    <a:pt x="442074" y="160910"/>
                    <a:pt x="434345" y="172153"/>
                    <a:pt x="422400" y="181990"/>
                  </a:cubicBezTo>
                  <a:cubicBezTo>
                    <a:pt x="407644" y="194638"/>
                    <a:pt x="394293" y="196746"/>
                    <a:pt x="380943" y="179179"/>
                  </a:cubicBezTo>
                  <a:cubicBezTo>
                    <a:pt x="369700" y="164423"/>
                    <a:pt x="357755" y="145451"/>
                    <a:pt x="334567" y="155289"/>
                  </a:cubicBezTo>
                  <a:cubicBezTo>
                    <a:pt x="310676" y="165829"/>
                    <a:pt x="294515" y="183395"/>
                    <a:pt x="293110" y="211502"/>
                  </a:cubicBezTo>
                  <a:cubicBezTo>
                    <a:pt x="291704" y="236798"/>
                    <a:pt x="293812" y="260688"/>
                    <a:pt x="315595" y="278255"/>
                  </a:cubicBezTo>
                  <a:cubicBezTo>
                    <a:pt x="339485" y="298632"/>
                    <a:pt x="354944" y="297227"/>
                    <a:pt x="376024" y="274741"/>
                  </a:cubicBezTo>
                  <a:cubicBezTo>
                    <a:pt x="385158" y="264904"/>
                    <a:pt x="390077" y="245932"/>
                    <a:pt x="409752" y="255770"/>
                  </a:cubicBezTo>
                  <a:cubicBezTo>
                    <a:pt x="428021" y="264904"/>
                    <a:pt x="441372" y="277552"/>
                    <a:pt x="441372" y="299335"/>
                  </a:cubicBezTo>
                  <a:cubicBezTo>
                    <a:pt x="441372" y="342197"/>
                    <a:pt x="440669" y="385060"/>
                    <a:pt x="442074" y="427922"/>
                  </a:cubicBezTo>
                  <a:cubicBezTo>
                    <a:pt x="442074" y="441976"/>
                    <a:pt x="436453" y="444083"/>
                    <a:pt x="424508" y="444083"/>
                  </a:cubicBezTo>
                  <a:cubicBezTo>
                    <a:pt x="382348" y="443381"/>
                    <a:pt x="340891" y="443381"/>
                    <a:pt x="298731" y="444083"/>
                  </a:cubicBezTo>
                  <a:cubicBezTo>
                    <a:pt x="282570" y="444083"/>
                    <a:pt x="270624" y="437057"/>
                    <a:pt x="261490" y="425112"/>
                  </a:cubicBezTo>
                  <a:cubicBezTo>
                    <a:pt x="249544" y="410356"/>
                    <a:pt x="246734" y="397005"/>
                    <a:pt x="265003" y="384357"/>
                  </a:cubicBezTo>
                  <a:cubicBezTo>
                    <a:pt x="280462" y="373114"/>
                    <a:pt x="298028" y="361169"/>
                    <a:pt x="288191" y="337981"/>
                  </a:cubicBezTo>
                  <a:cubicBezTo>
                    <a:pt x="279056" y="314793"/>
                    <a:pt x="261490" y="299335"/>
                    <a:pt x="235491" y="296524"/>
                  </a:cubicBezTo>
                  <a:cubicBezTo>
                    <a:pt x="209493" y="294416"/>
                    <a:pt x="184197" y="295821"/>
                    <a:pt x="165927" y="318307"/>
                  </a:cubicBezTo>
                  <a:cubicBezTo>
                    <a:pt x="145550" y="342197"/>
                    <a:pt x="146955" y="357656"/>
                    <a:pt x="170143" y="378736"/>
                  </a:cubicBezTo>
                  <a:cubicBezTo>
                    <a:pt x="180683" y="387870"/>
                    <a:pt x="197547" y="394897"/>
                    <a:pt x="189115" y="413166"/>
                  </a:cubicBezTo>
                  <a:cubicBezTo>
                    <a:pt x="180683" y="430733"/>
                    <a:pt x="166630" y="444083"/>
                    <a:pt x="144848" y="444083"/>
                  </a:cubicBezTo>
                  <a:cubicBezTo>
                    <a:pt x="101985" y="444083"/>
                    <a:pt x="59122" y="443381"/>
                    <a:pt x="16260" y="444083"/>
                  </a:cubicBezTo>
                  <a:cubicBezTo>
                    <a:pt x="2207" y="444083"/>
                    <a:pt x="-604" y="439165"/>
                    <a:pt x="99" y="426517"/>
                  </a:cubicBezTo>
                  <a:cubicBezTo>
                    <a:pt x="801" y="385762"/>
                    <a:pt x="801" y="344305"/>
                    <a:pt x="99" y="303551"/>
                  </a:cubicBezTo>
                  <a:cubicBezTo>
                    <a:pt x="99" y="286687"/>
                    <a:pt x="7125" y="274039"/>
                    <a:pt x="19773" y="263499"/>
                  </a:cubicBezTo>
                  <a:cubicBezTo>
                    <a:pt x="34529" y="251554"/>
                    <a:pt x="47880" y="248743"/>
                    <a:pt x="61231" y="267012"/>
                  </a:cubicBezTo>
                  <a:cubicBezTo>
                    <a:pt x="72473" y="282471"/>
                    <a:pt x="84418" y="300740"/>
                    <a:pt x="107606" y="290200"/>
                  </a:cubicBezTo>
                  <a:cubicBezTo>
                    <a:pt x="131497" y="279660"/>
                    <a:pt x="147658" y="262796"/>
                    <a:pt x="148361" y="234690"/>
                  </a:cubicBezTo>
                  <a:cubicBezTo>
                    <a:pt x="149064" y="209394"/>
                    <a:pt x="149064" y="185503"/>
                    <a:pt x="127281" y="167234"/>
                  </a:cubicBezTo>
                  <a:cubicBezTo>
                    <a:pt x="103390" y="147559"/>
                    <a:pt x="87932" y="147559"/>
                    <a:pt x="66852" y="171450"/>
                  </a:cubicBezTo>
                  <a:cubicBezTo>
                    <a:pt x="57717" y="181990"/>
                    <a:pt x="50691" y="198854"/>
                    <a:pt x="31719" y="189719"/>
                  </a:cubicBezTo>
                  <a:cubicBezTo>
                    <a:pt x="14855" y="181990"/>
                    <a:pt x="801" y="167937"/>
                    <a:pt x="801" y="148262"/>
                  </a:cubicBezTo>
                  <a:cubicBezTo>
                    <a:pt x="99" y="103291"/>
                    <a:pt x="801" y="59024"/>
                    <a:pt x="99" y="14053"/>
                  </a:cubicBezTo>
                  <a:cubicBezTo>
                    <a:pt x="99" y="2811"/>
                    <a:pt x="5017" y="702"/>
                    <a:pt x="14855" y="702"/>
                  </a:cubicBezTo>
                  <a:cubicBezTo>
                    <a:pt x="57717" y="1405"/>
                    <a:pt x="100580" y="702"/>
                    <a:pt x="143442" y="702"/>
                  </a:cubicBezTo>
                  <a:cubicBezTo>
                    <a:pt x="158901" y="702"/>
                    <a:pt x="170846" y="7729"/>
                    <a:pt x="181386" y="19675"/>
                  </a:cubicBezTo>
                  <a:cubicBezTo>
                    <a:pt x="194034" y="34430"/>
                    <a:pt x="196142" y="47781"/>
                    <a:pt x="177873" y="61132"/>
                  </a:cubicBezTo>
                  <a:cubicBezTo>
                    <a:pt x="162414" y="72374"/>
                    <a:pt x="144145" y="85022"/>
                    <a:pt x="153982" y="107508"/>
                  </a:cubicBezTo>
                  <a:cubicBezTo>
                    <a:pt x="163819" y="129993"/>
                    <a:pt x="179981" y="146154"/>
                    <a:pt x="207385" y="148262"/>
                  </a:cubicBezTo>
                  <a:cubicBezTo>
                    <a:pt x="236194" y="150370"/>
                    <a:pt x="262192" y="148262"/>
                    <a:pt x="280462" y="122966"/>
                  </a:cubicBezTo>
                  <a:cubicBezTo>
                    <a:pt x="295218" y="102589"/>
                    <a:pt x="295218" y="85725"/>
                    <a:pt x="275543" y="68158"/>
                  </a:cubicBezTo>
                  <a:cubicBezTo>
                    <a:pt x="265706" y="59726"/>
                    <a:pt x="246734" y="54808"/>
                    <a:pt x="253760" y="35133"/>
                  </a:cubicBezTo>
                  <a:cubicBezTo>
                    <a:pt x="260787" y="14053"/>
                    <a:pt x="276246" y="1405"/>
                    <a:pt x="298028" y="702"/>
                  </a:cubicBezTo>
                  <a:cubicBezTo>
                    <a:pt x="341593" y="-703"/>
                    <a:pt x="385861" y="702"/>
                    <a:pt x="429426" y="0"/>
                  </a:cubicBezTo>
                  <a:cubicBezTo>
                    <a:pt x="441372" y="0"/>
                    <a:pt x="442777" y="5621"/>
                    <a:pt x="442777" y="14756"/>
                  </a:cubicBezTo>
                  <a:cubicBezTo>
                    <a:pt x="441372" y="37241"/>
                    <a:pt x="441372" y="59024"/>
                    <a:pt x="441372" y="8150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07C588FF-6D3A-4BA9-9A52-FA56E5FE5F6D}"/>
                </a:ext>
              </a:extLst>
            </p:cNvPr>
            <p:cNvSpPr/>
            <p:nvPr/>
          </p:nvSpPr>
          <p:spPr>
            <a:xfrm>
              <a:off x="4562215" y="2285221"/>
              <a:ext cx="1026185" cy="769640"/>
            </a:xfrm>
            <a:custGeom>
              <a:avLst/>
              <a:gdLst>
                <a:gd name="connsiteX0" fmla="*/ 362604 w 590237"/>
                <a:gd name="connsiteY0" fmla="*/ 443446 h 442678"/>
                <a:gd name="connsiteX1" fmla="*/ 302175 w 590237"/>
                <a:gd name="connsiteY1" fmla="*/ 443446 h 442678"/>
                <a:gd name="connsiteX2" fmla="*/ 261420 w 590237"/>
                <a:gd name="connsiteY2" fmla="*/ 424474 h 442678"/>
                <a:gd name="connsiteX3" fmla="*/ 264934 w 590237"/>
                <a:gd name="connsiteY3" fmla="*/ 383017 h 442678"/>
                <a:gd name="connsiteX4" fmla="*/ 288122 w 590237"/>
                <a:gd name="connsiteY4" fmla="*/ 335938 h 442678"/>
                <a:gd name="connsiteX5" fmla="*/ 234719 w 590237"/>
                <a:gd name="connsiteY5" fmla="*/ 295184 h 442678"/>
                <a:gd name="connsiteX6" fmla="*/ 165155 w 590237"/>
                <a:gd name="connsiteY6" fmla="*/ 316966 h 442678"/>
                <a:gd name="connsiteX7" fmla="*/ 170074 w 590237"/>
                <a:gd name="connsiteY7" fmla="*/ 377395 h 442678"/>
                <a:gd name="connsiteX8" fmla="*/ 189749 w 590237"/>
                <a:gd name="connsiteY8" fmla="*/ 409015 h 442678"/>
                <a:gd name="connsiteX9" fmla="*/ 149697 w 590237"/>
                <a:gd name="connsiteY9" fmla="*/ 442041 h 442678"/>
                <a:gd name="connsiteX10" fmla="*/ 12677 w 590237"/>
                <a:gd name="connsiteY10" fmla="*/ 442743 h 442678"/>
                <a:gd name="connsiteX11" fmla="*/ 29 w 590237"/>
                <a:gd name="connsiteY11" fmla="*/ 427285 h 442678"/>
                <a:gd name="connsiteX12" fmla="*/ 29 w 590237"/>
                <a:gd name="connsiteY12" fmla="*/ 298697 h 442678"/>
                <a:gd name="connsiteX13" fmla="*/ 17596 w 590237"/>
                <a:gd name="connsiteY13" fmla="*/ 263564 h 442678"/>
                <a:gd name="connsiteX14" fmla="*/ 60458 w 590237"/>
                <a:gd name="connsiteY14" fmla="*/ 266375 h 442678"/>
                <a:gd name="connsiteX15" fmla="*/ 104024 w 590237"/>
                <a:gd name="connsiteY15" fmla="*/ 290265 h 442678"/>
                <a:gd name="connsiteX16" fmla="*/ 147589 w 590237"/>
                <a:gd name="connsiteY16" fmla="*/ 236160 h 442678"/>
                <a:gd name="connsiteX17" fmla="*/ 122996 w 590237"/>
                <a:gd name="connsiteY17" fmla="*/ 164488 h 442678"/>
                <a:gd name="connsiteX18" fmla="*/ 66782 w 590237"/>
                <a:gd name="connsiteY18" fmla="*/ 169407 h 442678"/>
                <a:gd name="connsiteX19" fmla="*/ 30244 w 590237"/>
                <a:gd name="connsiteY19" fmla="*/ 189082 h 442678"/>
                <a:gd name="connsiteX20" fmla="*/ 29 w 590237"/>
                <a:gd name="connsiteY20" fmla="*/ 141300 h 442678"/>
                <a:gd name="connsiteX21" fmla="*/ 29 w 590237"/>
                <a:gd name="connsiteY21" fmla="*/ 18334 h 442678"/>
                <a:gd name="connsiteX22" fmla="*/ 18298 w 590237"/>
                <a:gd name="connsiteY22" fmla="*/ 65 h 442678"/>
                <a:gd name="connsiteX23" fmla="*/ 138454 w 590237"/>
                <a:gd name="connsiteY23" fmla="*/ 65 h 442678"/>
                <a:gd name="connsiteX24" fmla="*/ 179209 w 590237"/>
                <a:gd name="connsiteY24" fmla="*/ 18334 h 442678"/>
                <a:gd name="connsiteX25" fmla="*/ 176398 w 590237"/>
                <a:gd name="connsiteY25" fmla="*/ 61197 h 442678"/>
                <a:gd name="connsiteX26" fmla="*/ 153913 w 590237"/>
                <a:gd name="connsiteY26" fmla="*/ 108275 h 442678"/>
                <a:gd name="connsiteX27" fmla="*/ 208018 w 590237"/>
                <a:gd name="connsiteY27" fmla="*/ 148327 h 442678"/>
                <a:gd name="connsiteX28" fmla="*/ 277582 w 590237"/>
                <a:gd name="connsiteY28" fmla="*/ 126545 h 442678"/>
                <a:gd name="connsiteX29" fmla="*/ 274068 w 590237"/>
                <a:gd name="connsiteY29" fmla="*/ 67521 h 442678"/>
                <a:gd name="connsiteX30" fmla="*/ 253691 w 590237"/>
                <a:gd name="connsiteY30" fmla="*/ 33793 h 442678"/>
                <a:gd name="connsiteX31" fmla="*/ 299364 w 590237"/>
                <a:gd name="connsiteY31" fmla="*/ 768 h 442678"/>
                <a:gd name="connsiteX32" fmla="*/ 427952 w 590237"/>
                <a:gd name="connsiteY32" fmla="*/ 65 h 442678"/>
                <a:gd name="connsiteX33" fmla="*/ 442708 w 590237"/>
                <a:gd name="connsiteY33" fmla="*/ 19037 h 442678"/>
                <a:gd name="connsiteX34" fmla="*/ 442708 w 590237"/>
                <a:gd name="connsiteY34" fmla="*/ 139192 h 442678"/>
                <a:gd name="connsiteX35" fmla="*/ 453248 w 590237"/>
                <a:gd name="connsiteY35" fmla="*/ 168704 h 442678"/>
                <a:gd name="connsiteX36" fmla="*/ 481354 w 590237"/>
                <a:gd name="connsiteY36" fmla="*/ 168002 h 442678"/>
                <a:gd name="connsiteX37" fmla="*/ 538973 w 590237"/>
                <a:gd name="connsiteY37" fmla="*/ 142003 h 442678"/>
                <a:gd name="connsiteX38" fmla="*/ 589565 w 590237"/>
                <a:gd name="connsiteY38" fmla="*/ 198216 h 442678"/>
                <a:gd name="connsiteX39" fmla="*/ 559350 w 590237"/>
                <a:gd name="connsiteY39" fmla="*/ 290968 h 442678"/>
                <a:gd name="connsiteX40" fmla="*/ 487678 w 590237"/>
                <a:gd name="connsiteY40" fmla="*/ 283239 h 442678"/>
                <a:gd name="connsiteX41" fmla="*/ 463085 w 590237"/>
                <a:gd name="connsiteY41" fmla="*/ 267780 h 442678"/>
                <a:gd name="connsiteX42" fmla="*/ 442708 w 590237"/>
                <a:gd name="connsiteY42" fmla="*/ 300805 h 442678"/>
                <a:gd name="connsiteX43" fmla="*/ 443410 w 590237"/>
                <a:gd name="connsiteY43" fmla="*/ 423771 h 442678"/>
                <a:gd name="connsiteX44" fmla="*/ 425844 w 590237"/>
                <a:gd name="connsiteY44" fmla="*/ 442743 h 442678"/>
                <a:gd name="connsiteX45" fmla="*/ 362604 w 590237"/>
                <a:gd name="connsiteY45" fmla="*/ 443446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442678">
                  <a:moveTo>
                    <a:pt x="362604" y="443446"/>
                  </a:moveTo>
                  <a:cubicBezTo>
                    <a:pt x="342227" y="443446"/>
                    <a:pt x="322552" y="442743"/>
                    <a:pt x="302175" y="443446"/>
                  </a:cubicBezTo>
                  <a:cubicBezTo>
                    <a:pt x="285311" y="444149"/>
                    <a:pt x="272663" y="437122"/>
                    <a:pt x="261420" y="424474"/>
                  </a:cubicBezTo>
                  <a:cubicBezTo>
                    <a:pt x="248070" y="409718"/>
                    <a:pt x="247367" y="396367"/>
                    <a:pt x="264934" y="383017"/>
                  </a:cubicBezTo>
                  <a:cubicBezTo>
                    <a:pt x="280392" y="371774"/>
                    <a:pt x="297959" y="359126"/>
                    <a:pt x="288122" y="335938"/>
                  </a:cubicBezTo>
                  <a:cubicBezTo>
                    <a:pt x="278284" y="312751"/>
                    <a:pt x="261420" y="297292"/>
                    <a:pt x="234719" y="295184"/>
                  </a:cubicBezTo>
                  <a:cubicBezTo>
                    <a:pt x="208721" y="293076"/>
                    <a:pt x="184127" y="295184"/>
                    <a:pt x="165155" y="316966"/>
                  </a:cubicBezTo>
                  <a:cubicBezTo>
                    <a:pt x="145481" y="340154"/>
                    <a:pt x="146886" y="357018"/>
                    <a:pt x="170074" y="377395"/>
                  </a:cubicBezTo>
                  <a:cubicBezTo>
                    <a:pt x="179209" y="385828"/>
                    <a:pt x="196775" y="390746"/>
                    <a:pt x="189749" y="409015"/>
                  </a:cubicBezTo>
                  <a:cubicBezTo>
                    <a:pt x="182722" y="426582"/>
                    <a:pt x="169371" y="441338"/>
                    <a:pt x="149697" y="442041"/>
                  </a:cubicBezTo>
                  <a:cubicBezTo>
                    <a:pt x="104024" y="443446"/>
                    <a:pt x="58350" y="442041"/>
                    <a:pt x="12677" y="442743"/>
                  </a:cubicBezTo>
                  <a:cubicBezTo>
                    <a:pt x="732" y="442743"/>
                    <a:pt x="29" y="437122"/>
                    <a:pt x="29" y="427285"/>
                  </a:cubicBezTo>
                  <a:cubicBezTo>
                    <a:pt x="29" y="384422"/>
                    <a:pt x="732" y="341560"/>
                    <a:pt x="29" y="298697"/>
                  </a:cubicBezTo>
                  <a:cubicBezTo>
                    <a:pt x="29" y="283239"/>
                    <a:pt x="7056" y="272699"/>
                    <a:pt x="17596" y="263564"/>
                  </a:cubicBezTo>
                  <a:cubicBezTo>
                    <a:pt x="32352" y="250213"/>
                    <a:pt x="46405" y="245997"/>
                    <a:pt x="60458" y="266375"/>
                  </a:cubicBezTo>
                  <a:cubicBezTo>
                    <a:pt x="70998" y="281131"/>
                    <a:pt x="82241" y="297995"/>
                    <a:pt x="104024" y="290265"/>
                  </a:cubicBezTo>
                  <a:cubicBezTo>
                    <a:pt x="128617" y="281131"/>
                    <a:pt x="145481" y="263564"/>
                    <a:pt x="147589" y="236160"/>
                  </a:cubicBezTo>
                  <a:cubicBezTo>
                    <a:pt x="149697" y="208756"/>
                    <a:pt x="147589" y="183460"/>
                    <a:pt x="122996" y="164488"/>
                  </a:cubicBezTo>
                  <a:cubicBezTo>
                    <a:pt x="99808" y="146922"/>
                    <a:pt x="86457" y="147624"/>
                    <a:pt x="66782" y="169407"/>
                  </a:cubicBezTo>
                  <a:cubicBezTo>
                    <a:pt x="56945" y="179947"/>
                    <a:pt x="49918" y="198919"/>
                    <a:pt x="30244" y="189082"/>
                  </a:cubicBezTo>
                  <a:cubicBezTo>
                    <a:pt x="11272" y="179947"/>
                    <a:pt x="-673" y="165191"/>
                    <a:pt x="29" y="141300"/>
                  </a:cubicBezTo>
                  <a:cubicBezTo>
                    <a:pt x="732" y="100546"/>
                    <a:pt x="732" y="59089"/>
                    <a:pt x="29" y="18334"/>
                  </a:cubicBezTo>
                  <a:cubicBezTo>
                    <a:pt x="29" y="4281"/>
                    <a:pt x="4245" y="-638"/>
                    <a:pt x="18298" y="65"/>
                  </a:cubicBezTo>
                  <a:cubicBezTo>
                    <a:pt x="58350" y="768"/>
                    <a:pt x="98402" y="768"/>
                    <a:pt x="138454" y="65"/>
                  </a:cubicBezTo>
                  <a:cubicBezTo>
                    <a:pt x="155318" y="65"/>
                    <a:pt x="168669" y="5686"/>
                    <a:pt x="179209" y="18334"/>
                  </a:cubicBezTo>
                  <a:cubicBezTo>
                    <a:pt x="192559" y="33090"/>
                    <a:pt x="196073" y="47143"/>
                    <a:pt x="176398" y="61197"/>
                  </a:cubicBezTo>
                  <a:cubicBezTo>
                    <a:pt x="160940" y="72439"/>
                    <a:pt x="143373" y="85790"/>
                    <a:pt x="153913" y="108275"/>
                  </a:cubicBezTo>
                  <a:cubicBezTo>
                    <a:pt x="163750" y="130760"/>
                    <a:pt x="180614" y="146922"/>
                    <a:pt x="208018" y="148327"/>
                  </a:cubicBezTo>
                  <a:cubicBezTo>
                    <a:pt x="234016" y="149732"/>
                    <a:pt x="258610" y="149030"/>
                    <a:pt x="277582" y="126545"/>
                  </a:cubicBezTo>
                  <a:cubicBezTo>
                    <a:pt x="296554" y="103357"/>
                    <a:pt x="295851" y="88601"/>
                    <a:pt x="274068" y="67521"/>
                  </a:cubicBezTo>
                  <a:cubicBezTo>
                    <a:pt x="264231" y="58386"/>
                    <a:pt x="245962" y="52765"/>
                    <a:pt x="253691" y="33793"/>
                  </a:cubicBezTo>
                  <a:cubicBezTo>
                    <a:pt x="262123" y="14118"/>
                    <a:pt x="277582" y="768"/>
                    <a:pt x="299364" y="768"/>
                  </a:cubicBezTo>
                  <a:cubicBezTo>
                    <a:pt x="342227" y="65"/>
                    <a:pt x="385089" y="768"/>
                    <a:pt x="427952" y="65"/>
                  </a:cubicBezTo>
                  <a:cubicBezTo>
                    <a:pt x="443410" y="65"/>
                    <a:pt x="443410" y="7794"/>
                    <a:pt x="442708" y="19037"/>
                  </a:cubicBezTo>
                  <a:cubicBezTo>
                    <a:pt x="442708" y="59089"/>
                    <a:pt x="442708" y="99140"/>
                    <a:pt x="442708" y="139192"/>
                  </a:cubicBezTo>
                  <a:cubicBezTo>
                    <a:pt x="442708" y="150435"/>
                    <a:pt x="444113" y="160975"/>
                    <a:pt x="453248" y="168704"/>
                  </a:cubicBezTo>
                  <a:cubicBezTo>
                    <a:pt x="463085" y="177839"/>
                    <a:pt x="471517" y="182758"/>
                    <a:pt x="481354" y="168002"/>
                  </a:cubicBezTo>
                  <a:cubicBezTo>
                    <a:pt x="494705" y="148327"/>
                    <a:pt x="512272" y="132868"/>
                    <a:pt x="538973" y="142003"/>
                  </a:cubicBezTo>
                  <a:cubicBezTo>
                    <a:pt x="564971" y="151138"/>
                    <a:pt x="584646" y="170110"/>
                    <a:pt x="589565" y="198216"/>
                  </a:cubicBezTo>
                  <a:cubicBezTo>
                    <a:pt x="595888" y="234052"/>
                    <a:pt x="591673" y="267077"/>
                    <a:pt x="559350" y="290968"/>
                  </a:cubicBezTo>
                  <a:cubicBezTo>
                    <a:pt x="531243" y="311345"/>
                    <a:pt x="512272" y="309237"/>
                    <a:pt x="487678" y="283239"/>
                  </a:cubicBezTo>
                  <a:cubicBezTo>
                    <a:pt x="481354" y="276212"/>
                    <a:pt x="477841" y="260753"/>
                    <a:pt x="463085" y="267780"/>
                  </a:cubicBezTo>
                  <a:cubicBezTo>
                    <a:pt x="450437" y="274104"/>
                    <a:pt x="442708" y="284644"/>
                    <a:pt x="442708" y="300805"/>
                  </a:cubicBezTo>
                  <a:cubicBezTo>
                    <a:pt x="443410" y="341560"/>
                    <a:pt x="442005" y="383017"/>
                    <a:pt x="443410" y="423771"/>
                  </a:cubicBezTo>
                  <a:cubicBezTo>
                    <a:pt x="443410" y="437825"/>
                    <a:pt x="440600" y="443446"/>
                    <a:pt x="425844" y="442743"/>
                  </a:cubicBezTo>
                  <a:cubicBezTo>
                    <a:pt x="404764" y="442041"/>
                    <a:pt x="383684" y="443446"/>
                    <a:pt x="362604" y="4434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448C7874-9BAC-4A25-BFAE-182A9DAEEA98}"/>
                </a:ext>
              </a:extLst>
            </p:cNvPr>
            <p:cNvSpPr/>
            <p:nvPr/>
          </p:nvSpPr>
          <p:spPr>
            <a:xfrm>
              <a:off x="6877469" y="3812476"/>
              <a:ext cx="769640" cy="769640"/>
            </a:xfrm>
            <a:custGeom>
              <a:avLst/>
              <a:gdLst>
                <a:gd name="connsiteX0" fmla="*/ 441372 w 442678"/>
                <a:gd name="connsiteY0" fmla="*/ 81509 h 442678"/>
                <a:gd name="connsiteX1" fmla="*/ 441372 w 442678"/>
                <a:gd name="connsiteY1" fmla="*/ 144749 h 442678"/>
                <a:gd name="connsiteX2" fmla="*/ 422400 w 442678"/>
                <a:gd name="connsiteY2" fmla="*/ 181990 h 442678"/>
                <a:gd name="connsiteX3" fmla="*/ 380943 w 442678"/>
                <a:gd name="connsiteY3" fmla="*/ 179179 h 442678"/>
                <a:gd name="connsiteX4" fmla="*/ 334567 w 442678"/>
                <a:gd name="connsiteY4" fmla="*/ 155289 h 442678"/>
                <a:gd name="connsiteX5" fmla="*/ 293110 w 442678"/>
                <a:gd name="connsiteY5" fmla="*/ 211502 h 442678"/>
                <a:gd name="connsiteX6" fmla="*/ 315595 w 442678"/>
                <a:gd name="connsiteY6" fmla="*/ 278255 h 442678"/>
                <a:gd name="connsiteX7" fmla="*/ 376024 w 442678"/>
                <a:gd name="connsiteY7" fmla="*/ 274741 h 442678"/>
                <a:gd name="connsiteX8" fmla="*/ 409752 w 442678"/>
                <a:gd name="connsiteY8" fmla="*/ 255770 h 442678"/>
                <a:gd name="connsiteX9" fmla="*/ 441372 w 442678"/>
                <a:gd name="connsiteY9" fmla="*/ 299335 h 442678"/>
                <a:gd name="connsiteX10" fmla="*/ 442074 w 442678"/>
                <a:gd name="connsiteY10" fmla="*/ 427922 h 442678"/>
                <a:gd name="connsiteX11" fmla="*/ 424508 w 442678"/>
                <a:gd name="connsiteY11" fmla="*/ 444083 h 442678"/>
                <a:gd name="connsiteX12" fmla="*/ 298731 w 442678"/>
                <a:gd name="connsiteY12" fmla="*/ 444083 h 442678"/>
                <a:gd name="connsiteX13" fmla="*/ 261490 w 442678"/>
                <a:gd name="connsiteY13" fmla="*/ 425112 h 442678"/>
                <a:gd name="connsiteX14" fmla="*/ 265003 w 442678"/>
                <a:gd name="connsiteY14" fmla="*/ 384357 h 442678"/>
                <a:gd name="connsiteX15" fmla="*/ 288191 w 442678"/>
                <a:gd name="connsiteY15" fmla="*/ 337981 h 442678"/>
                <a:gd name="connsiteX16" fmla="*/ 235491 w 442678"/>
                <a:gd name="connsiteY16" fmla="*/ 296524 h 442678"/>
                <a:gd name="connsiteX17" fmla="*/ 165927 w 442678"/>
                <a:gd name="connsiteY17" fmla="*/ 318307 h 442678"/>
                <a:gd name="connsiteX18" fmla="*/ 170143 w 442678"/>
                <a:gd name="connsiteY18" fmla="*/ 378736 h 442678"/>
                <a:gd name="connsiteX19" fmla="*/ 189115 w 442678"/>
                <a:gd name="connsiteY19" fmla="*/ 413166 h 442678"/>
                <a:gd name="connsiteX20" fmla="*/ 144848 w 442678"/>
                <a:gd name="connsiteY20" fmla="*/ 444083 h 442678"/>
                <a:gd name="connsiteX21" fmla="*/ 16260 w 442678"/>
                <a:gd name="connsiteY21" fmla="*/ 444083 h 442678"/>
                <a:gd name="connsiteX22" fmla="*/ 99 w 442678"/>
                <a:gd name="connsiteY22" fmla="*/ 426517 h 442678"/>
                <a:gd name="connsiteX23" fmla="*/ 99 w 442678"/>
                <a:gd name="connsiteY23" fmla="*/ 303551 h 442678"/>
                <a:gd name="connsiteX24" fmla="*/ 19773 w 442678"/>
                <a:gd name="connsiteY24" fmla="*/ 263499 h 442678"/>
                <a:gd name="connsiteX25" fmla="*/ 61231 w 442678"/>
                <a:gd name="connsiteY25" fmla="*/ 267012 h 442678"/>
                <a:gd name="connsiteX26" fmla="*/ 107606 w 442678"/>
                <a:gd name="connsiteY26" fmla="*/ 290200 h 442678"/>
                <a:gd name="connsiteX27" fmla="*/ 148361 w 442678"/>
                <a:gd name="connsiteY27" fmla="*/ 234690 h 442678"/>
                <a:gd name="connsiteX28" fmla="*/ 127281 w 442678"/>
                <a:gd name="connsiteY28" fmla="*/ 167234 h 442678"/>
                <a:gd name="connsiteX29" fmla="*/ 66852 w 442678"/>
                <a:gd name="connsiteY29" fmla="*/ 171450 h 442678"/>
                <a:gd name="connsiteX30" fmla="*/ 31719 w 442678"/>
                <a:gd name="connsiteY30" fmla="*/ 189719 h 442678"/>
                <a:gd name="connsiteX31" fmla="*/ 801 w 442678"/>
                <a:gd name="connsiteY31" fmla="*/ 148262 h 442678"/>
                <a:gd name="connsiteX32" fmla="*/ 99 w 442678"/>
                <a:gd name="connsiteY32" fmla="*/ 14053 h 442678"/>
                <a:gd name="connsiteX33" fmla="*/ 14855 w 442678"/>
                <a:gd name="connsiteY33" fmla="*/ 702 h 442678"/>
                <a:gd name="connsiteX34" fmla="*/ 143442 w 442678"/>
                <a:gd name="connsiteY34" fmla="*/ 702 h 442678"/>
                <a:gd name="connsiteX35" fmla="*/ 181386 w 442678"/>
                <a:gd name="connsiteY35" fmla="*/ 19675 h 442678"/>
                <a:gd name="connsiteX36" fmla="*/ 177873 w 442678"/>
                <a:gd name="connsiteY36" fmla="*/ 61132 h 442678"/>
                <a:gd name="connsiteX37" fmla="*/ 153982 w 442678"/>
                <a:gd name="connsiteY37" fmla="*/ 107508 h 442678"/>
                <a:gd name="connsiteX38" fmla="*/ 207385 w 442678"/>
                <a:gd name="connsiteY38" fmla="*/ 148262 h 442678"/>
                <a:gd name="connsiteX39" fmla="*/ 280462 w 442678"/>
                <a:gd name="connsiteY39" fmla="*/ 122966 h 442678"/>
                <a:gd name="connsiteX40" fmla="*/ 275543 w 442678"/>
                <a:gd name="connsiteY40" fmla="*/ 68158 h 442678"/>
                <a:gd name="connsiteX41" fmla="*/ 253760 w 442678"/>
                <a:gd name="connsiteY41" fmla="*/ 35133 h 442678"/>
                <a:gd name="connsiteX42" fmla="*/ 298028 w 442678"/>
                <a:gd name="connsiteY42" fmla="*/ 702 h 442678"/>
                <a:gd name="connsiteX43" fmla="*/ 429426 w 442678"/>
                <a:gd name="connsiteY43" fmla="*/ 0 h 442678"/>
                <a:gd name="connsiteX44" fmla="*/ 442777 w 442678"/>
                <a:gd name="connsiteY44" fmla="*/ 14756 h 442678"/>
                <a:gd name="connsiteX45" fmla="*/ 441372 w 442678"/>
                <a:gd name="connsiteY45" fmla="*/ 8150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42678" h="442678">
                  <a:moveTo>
                    <a:pt x="441372" y="81509"/>
                  </a:moveTo>
                  <a:cubicBezTo>
                    <a:pt x="441372" y="102589"/>
                    <a:pt x="440669" y="123669"/>
                    <a:pt x="441372" y="144749"/>
                  </a:cubicBezTo>
                  <a:cubicBezTo>
                    <a:pt x="442074" y="160910"/>
                    <a:pt x="434345" y="172153"/>
                    <a:pt x="422400" y="181990"/>
                  </a:cubicBezTo>
                  <a:cubicBezTo>
                    <a:pt x="407644" y="194638"/>
                    <a:pt x="394293" y="196746"/>
                    <a:pt x="380943" y="179179"/>
                  </a:cubicBezTo>
                  <a:cubicBezTo>
                    <a:pt x="369700" y="164423"/>
                    <a:pt x="357755" y="145451"/>
                    <a:pt x="334567" y="155289"/>
                  </a:cubicBezTo>
                  <a:cubicBezTo>
                    <a:pt x="310676" y="165829"/>
                    <a:pt x="294515" y="183395"/>
                    <a:pt x="293110" y="211502"/>
                  </a:cubicBezTo>
                  <a:cubicBezTo>
                    <a:pt x="291704" y="236798"/>
                    <a:pt x="293812" y="260688"/>
                    <a:pt x="315595" y="278255"/>
                  </a:cubicBezTo>
                  <a:cubicBezTo>
                    <a:pt x="339485" y="298632"/>
                    <a:pt x="354944" y="297227"/>
                    <a:pt x="376024" y="274741"/>
                  </a:cubicBezTo>
                  <a:cubicBezTo>
                    <a:pt x="385158" y="264904"/>
                    <a:pt x="390077" y="245932"/>
                    <a:pt x="409752" y="255770"/>
                  </a:cubicBezTo>
                  <a:cubicBezTo>
                    <a:pt x="428021" y="264904"/>
                    <a:pt x="441372" y="277552"/>
                    <a:pt x="441372" y="299335"/>
                  </a:cubicBezTo>
                  <a:cubicBezTo>
                    <a:pt x="441372" y="342197"/>
                    <a:pt x="440669" y="385060"/>
                    <a:pt x="442074" y="427922"/>
                  </a:cubicBezTo>
                  <a:cubicBezTo>
                    <a:pt x="442074" y="441976"/>
                    <a:pt x="436453" y="444083"/>
                    <a:pt x="424508" y="444083"/>
                  </a:cubicBezTo>
                  <a:cubicBezTo>
                    <a:pt x="382348" y="443381"/>
                    <a:pt x="340891" y="443381"/>
                    <a:pt x="298731" y="444083"/>
                  </a:cubicBezTo>
                  <a:cubicBezTo>
                    <a:pt x="282570" y="444083"/>
                    <a:pt x="270624" y="437057"/>
                    <a:pt x="261490" y="425112"/>
                  </a:cubicBezTo>
                  <a:cubicBezTo>
                    <a:pt x="249544" y="410356"/>
                    <a:pt x="246734" y="397005"/>
                    <a:pt x="265003" y="384357"/>
                  </a:cubicBezTo>
                  <a:cubicBezTo>
                    <a:pt x="280462" y="373114"/>
                    <a:pt x="298028" y="361169"/>
                    <a:pt x="288191" y="337981"/>
                  </a:cubicBezTo>
                  <a:cubicBezTo>
                    <a:pt x="279056" y="314793"/>
                    <a:pt x="261490" y="299335"/>
                    <a:pt x="235491" y="296524"/>
                  </a:cubicBezTo>
                  <a:cubicBezTo>
                    <a:pt x="209493" y="294416"/>
                    <a:pt x="184197" y="295821"/>
                    <a:pt x="165927" y="318307"/>
                  </a:cubicBezTo>
                  <a:cubicBezTo>
                    <a:pt x="145550" y="342197"/>
                    <a:pt x="146955" y="357656"/>
                    <a:pt x="170143" y="378736"/>
                  </a:cubicBezTo>
                  <a:cubicBezTo>
                    <a:pt x="180683" y="387870"/>
                    <a:pt x="197547" y="394897"/>
                    <a:pt x="189115" y="413166"/>
                  </a:cubicBezTo>
                  <a:cubicBezTo>
                    <a:pt x="180683" y="430733"/>
                    <a:pt x="166630" y="444083"/>
                    <a:pt x="144848" y="444083"/>
                  </a:cubicBezTo>
                  <a:cubicBezTo>
                    <a:pt x="101985" y="444083"/>
                    <a:pt x="59122" y="443381"/>
                    <a:pt x="16260" y="444083"/>
                  </a:cubicBezTo>
                  <a:cubicBezTo>
                    <a:pt x="2207" y="444083"/>
                    <a:pt x="-604" y="439165"/>
                    <a:pt x="99" y="426517"/>
                  </a:cubicBezTo>
                  <a:cubicBezTo>
                    <a:pt x="801" y="385762"/>
                    <a:pt x="801" y="344305"/>
                    <a:pt x="99" y="303551"/>
                  </a:cubicBezTo>
                  <a:cubicBezTo>
                    <a:pt x="99" y="286687"/>
                    <a:pt x="7125" y="274039"/>
                    <a:pt x="19773" y="263499"/>
                  </a:cubicBezTo>
                  <a:cubicBezTo>
                    <a:pt x="34529" y="251554"/>
                    <a:pt x="47880" y="248743"/>
                    <a:pt x="61231" y="267012"/>
                  </a:cubicBezTo>
                  <a:cubicBezTo>
                    <a:pt x="72473" y="282471"/>
                    <a:pt x="84418" y="300740"/>
                    <a:pt x="107606" y="290200"/>
                  </a:cubicBezTo>
                  <a:cubicBezTo>
                    <a:pt x="131497" y="279660"/>
                    <a:pt x="147658" y="262796"/>
                    <a:pt x="148361" y="234690"/>
                  </a:cubicBezTo>
                  <a:cubicBezTo>
                    <a:pt x="149064" y="209394"/>
                    <a:pt x="149064" y="185503"/>
                    <a:pt x="127281" y="167234"/>
                  </a:cubicBezTo>
                  <a:cubicBezTo>
                    <a:pt x="103390" y="147559"/>
                    <a:pt x="87932" y="147559"/>
                    <a:pt x="66852" y="171450"/>
                  </a:cubicBezTo>
                  <a:cubicBezTo>
                    <a:pt x="57717" y="181990"/>
                    <a:pt x="50691" y="198854"/>
                    <a:pt x="31719" y="189719"/>
                  </a:cubicBezTo>
                  <a:cubicBezTo>
                    <a:pt x="14855" y="181990"/>
                    <a:pt x="801" y="167937"/>
                    <a:pt x="801" y="148262"/>
                  </a:cubicBezTo>
                  <a:cubicBezTo>
                    <a:pt x="99" y="103291"/>
                    <a:pt x="801" y="59024"/>
                    <a:pt x="99" y="14053"/>
                  </a:cubicBezTo>
                  <a:cubicBezTo>
                    <a:pt x="99" y="2811"/>
                    <a:pt x="5017" y="702"/>
                    <a:pt x="14855" y="702"/>
                  </a:cubicBezTo>
                  <a:cubicBezTo>
                    <a:pt x="57717" y="1405"/>
                    <a:pt x="100580" y="702"/>
                    <a:pt x="143442" y="702"/>
                  </a:cubicBezTo>
                  <a:cubicBezTo>
                    <a:pt x="158901" y="702"/>
                    <a:pt x="170846" y="7729"/>
                    <a:pt x="181386" y="19675"/>
                  </a:cubicBezTo>
                  <a:cubicBezTo>
                    <a:pt x="194034" y="34430"/>
                    <a:pt x="196142" y="47781"/>
                    <a:pt x="177873" y="61132"/>
                  </a:cubicBezTo>
                  <a:cubicBezTo>
                    <a:pt x="162414" y="72374"/>
                    <a:pt x="144145" y="85022"/>
                    <a:pt x="153982" y="107508"/>
                  </a:cubicBezTo>
                  <a:cubicBezTo>
                    <a:pt x="163819" y="129993"/>
                    <a:pt x="179981" y="146154"/>
                    <a:pt x="207385" y="148262"/>
                  </a:cubicBezTo>
                  <a:cubicBezTo>
                    <a:pt x="236194" y="150370"/>
                    <a:pt x="262192" y="148262"/>
                    <a:pt x="280462" y="122966"/>
                  </a:cubicBezTo>
                  <a:cubicBezTo>
                    <a:pt x="295218" y="102589"/>
                    <a:pt x="295218" y="85725"/>
                    <a:pt x="275543" y="68158"/>
                  </a:cubicBezTo>
                  <a:cubicBezTo>
                    <a:pt x="265706" y="59726"/>
                    <a:pt x="246734" y="54808"/>
                    <a:pt x="253760" y="35133"/>
                  </a:cubicBezTo>
                  <a:cubicBezTo>
                    <a:pt x="260787" y="14053"/>
                    <a:pt x="276246" y="1405"/>
                    <a:pt x="298028" y="702"/>
                  </a:cubicBezTo>
                  <a:cubicBezTo>
                    <a:pt x="341593" y="-703"/>
                    <a:pt x="385861" y="702"/>
                    <a:pt x="429426" y="0"/>
                  </a:cubicBezTo>
                  <a:cubicBezTo>
                    <a:pt x="441372" y="0"/>
                    <a:pt x="442777" y="5621"/>
                    <a:pt x="442777" y="14756"/>
                  </a:cubicBezTo>
                  <a:cubicBezTo>
                    <a:pt x="441372" y="37241"/>
                    <a:pt x="441372" y="59024"/>
                    <a:pt x="441372" y="8150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03FD197D-E35D-422A-8144-BC77D666F8A0}"/>
                </a:ext>
              </a:extLst>
            </p:cNvPr>
            <p:cNvSpPr/>
            <p:nvPr/>
          </p:nvSpPr>
          <p:spPr>
            <a:xfrm>
              <a:off x="2788503" y="2782828"/>
              <a:ext cx="1026185" cy="1282732"/>
            </a:xfrm>
            <a:custGeom>
              <a:avLst/>
              <a:gdLst>
                <a:gd name="connsiteX0" fmla="*/ 343415 w 590237"/>
                <a:gd name="connsiteY0" fmla="*/ 741252 h 737797"/>
                <a:gd name="connsiteX1" fmla="*/ 301958 w 590237"/>
                <a:gd name="connsiteY1" fmla="*/ 711740 h 737797"/>
                <a:gd name="connsiteX2" fmla="*/ 307579 w 590237"/>
                <a:gd name="connsiteY2" fmla="*/ 637258 h 737797"/>
                <a:gd name="connsiteX3" fmla="*/ 323038 w 590237"/>
                <a:gd name="connsiteY3" fmla="*/ 613367 h 737797"/>
                <a:gd name="connsiteX4" fmla="*/ 290715 w 590237"/>
                <a:gd name="connsiteY4" fmla="*/ 592287 h 737797"/>
                <a:gd name="connsiteX5" fmla="*/ 172668 w 590237"/>
                <a:gd name="connsiteY5" fmla="*/ 592990 h 737797"/>
                <a:gd name="connsiteX6" fmla="*/ 146669 w 590237"/>
                <a:gd name="connsiteY6" fmla="*/ 565586 h 737797"/>
                <a:gd name="connsiteX7" fmla="*/ 147372 w 590237"/>
                <a:gd name="connsiteY7" fmla="*/ 453160 h 737797"/>
                <a:gd name="connsiteX8" fmla="*/ 138940 w 590237"/>
                <a:gd name="connsiteY8" fmla="*/ 425053 h 737797"/>
                <a:gd name="connsiteX9" fmla="*/ 108725 w 590237"/>
                <a:gd name="connsiteY9" fmla="*/ 425053 h 737797"/>
                <a:gd name="connsiteX10" fmla="*/ 54620 w 590237"/>
                <a:gd name="connsiteY10" fmla="*/ 451052 h 737797"/>
                <a:gd name="connsiteX11" fmla="*/ 2623 w 590237"/>
                <a:gd name="connsiteY11" fmla="*/ 393433 h 737797"/>
                <a:gd name="connsiteX12" fmla="*/ 37756 w 590237"/>
                <a:gd name="connsiteY12" fmla="*/ 297871 h 737797"/>
                <a:gd name="connsiteX13" fmla="*/ 104509 w 590237"/>
                <a:gd name="connsiteY13" fmla="*/ 309817 h 737797"/>
                <a:gd name="connsiteX14" fmla="*/ 126292 w 590237"/>
                <a:gd name="connsiteY14" fmla="*/ 325275 h 737797"/>
                <a:gd name="connsiteX15" fmla="*/ 148075 w 590237"/>
                <a:gd name="connsiteY15" fmla="*/ 293655 h 737797"/>
                <a:gd name="connsiteX16" fmla="*/ 147372 w 590237"/>
                <a:gd name="connsiteY16" fmla="*/ 170689 h 737797"/>
                <a:gd name="connsiteX17" fmla="*/ 168452 w 590237"/>
                <a:gd name="connsiteY17" fmla="*/ 148906 h 737797"/>
                <a:gd name="connsiteX18" fmla="*/ 286499 w 590237"/>
                <a:gd name="connsiteY18" fmla="*/ 149609 h 737797"/>
                <a:gd name="connsiteX19" fmla="*/ 316714 w 590237"/>
                <a:gd name="connsiteY19" fmla="*/ 139772 h 737797"/>
                <a:gd name="connsiteX20" fmla="*/ 316011 w 590237"/>
                <a:gd name="connsiteY20" fmla="*/ 109557 h 737797"/>
                <a:gd name="connsiteX21" fmla="*/ 323741 w 590237"/>
                <a:gd name="connsiteY21" fmla="*/ 12589 h 737797"/>
                <a:gd name="connsiteX22" fmla="*/ 443896 w 590237"/>
                <a:gd name="connsiteY22" fmla="*/ 39993 h 737797"/>
                <a:gd name="connsiteX23" fmla="*/ 434761 w 590237"/>
                <a:gd name="connsiteY23" fmla="*/ 103233 h 737797"/>
                <a:gd name="connsiteX24" fmla="*/ 416492 w 590237"/>
                <a:gd name="connsiteY24" fmla="*/ 129934 h 737797"/>
                <a:gd name="connsiteX25" fmla="*/ 454436 w 590237"/>
                <a:gd name="connsiteY25" fmla="*/ 150312 h 737797"/>
                <a:gd name="connsiteX26" fmla="*/ 569673 w 590237"/>
                <a:gd name="connsiteY26" fmla="*/ 149609 h 737797"/>
                <a:gd name="connsiteX27" fmla="*/ 591455 w 590237"/>
                <a:gd name="connsiteY27" fmla="*/ 172797 h 737797"/>
                <a:gd name="connsiteX28" fmla="*/ 591455 w 590237"/>
                <a:gd name="connsiteY28" fmla="*/ 292952 h 737797"/>
                <a:gd name="connsiteX29" fmla="*/ 571078 w 590237"/>
                <a:gd name="connsiteY29" fmla="*/ 332301 h 737797"/>
                <a:gd name="connsiteX30" fmla="*/ 531729 w 590237"/>
                <a:gd name="connsiteY30" fmla="*/ 328086 h 737797"/>
                <a:gd name="connsiteX31" fmla="*/ 485353 w 590237"/>
                <a:gd name="connsiteY31" fmla="*/ 304195 h 737797"/>
                <a:gd name="connsiteX32" fmla="*/ 443193 w 590237"/>
                <a:gd name="connsiteY32" fmla="*/ 359706 h 737797"/>
                <a:gd name="connsiteX33" fmla="*/ 461463 w 590237"/>
                <a:gd name="connsiteY33" fmla="*/ 422945 h 737797"/>
                <a:gd name="connsiteX34" fmla="*/ 527513 w 590237"/>
                <a:gd name="connsiteY34" fmla="*/ 420837 h 737797"/>
                <a:gd name="connsiteX35" fmla="*/ 557728 w 590237"/>
                <a:gd name="connsiteY35" fmla="*/ 402568 h 737797"/>
                <a:gd name="connsiteX36" fmla="*/ 590753 w 590237"/>
                <a:gd name="connsiteY36" fmla="*/ 441917 h 737797"/>
                <a:gd name="connsiteX37" fmla="*/ 591455 w 590237"/>
                <a:gd name="connsiteY37" fmla="*/ 578937 h 737797"/>
                <a:gd name="connsiteX38" fmla="*/ 574591 w 590237"/>
                <a:gd name="connsiteY38" fmla="*/ 592287 h 737797"/>
                <a:gd name="connsiteX39" fmla="*/ 453733 w 590237"/>
                <a:gd name="connsiteY39" fmla="*/ 591585 h 737797"/>
                <a:gd name="connsiteX40" fmla="*/ 418600 w 590237"/>
                <a:gd name="connsiteY40" fmla="*/ 608449 h 737797"/>
                <a:gd name="connsiteX41" fmla="*/ 420005 w 590237"/>
                <a:gd name="connsiteY41" fmla="*/ 627420 h 737797"/>
                <a:gd name="connsiteX42" fmla="*/ 449517 w 590237"/>
                <a:gd name="connsiteY42" fmla="*/ 690660 h 737797"/>
                <a:gd name="connsiteX43" fmla="*/ 398925 w 590237"/>
                <a:gd name="connsiteY43" fmla="*/ 740549 h 737797"/>
                <a:gd name="connsiteX44" fmla="*/ 343415 w 590237"/>
                <a:gd name="connsiteY44" fmla="*/ 741252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0237" h="737797">
                  <a:moveTo>
                    <a:pt x="343415" y="741252"/>
                  </a:moveTo>
                  <a:cubicBezTo>
                    <a:pt x="328659" y="732820"/>
                    <a:pt x="313201" y="725793"/>
                    <a:pt x="301958" y="711740"/>
                  </a:cubicBezTo>
                  <a:cubicBezTo>
                    <a:pt x="280175" y="683633"/>
                    <a:pt x="282283" y="661851"/>
                    <a:pt x="307579" y="637258"/>
                  </a:cubicBezTo>
                  <a:cubicBezTo>
                    <a:pt x="314606" y="630934"/>
                    <a:pt x="331470" y="628826"/>
                    <a:pt x="323038" y="613367"/>
                  </a:cubicBezTo>
                  <a:cubicBezTo>
                    <a:pt x="316714" y="600719"/>
                    <a:pt x="306174" y="592287"/>
                    <a:pt x="290715" y="592287"/>
                  </a:cubicBezTo>
                  <a:cubicBezTo>
                    <a:pt x="251366" y="592990"/>
                    <a:pt x="212017" y="590882"/>
                    <a:pt x="172668" y="592990"/>
                  </a:cubicBezTo>
                  <a:cubicBezTo>
                    <a:pt x="149480" y="594395"/>
                    <a:pt x="145264" y="585963"/>
                    <a:pt x="146669" y="565586"/>
                  </a:cubicBezTo>
                  <a:cubicBezTo>
                    <a:pt x="148075" y="528345"/>
                    <a:pt x="146669" y="490401"/>
                    <a:pt x="147372" y="453160"/>
                  </a:cubicBezTo>
                  <a:cubicBezTo>
                    <a:pt x="147372" y="442620"/>
                    <a:pt x="146669" y="432783"/>
                    <a:pt x="138940" y="425053"/>
                  </a:cubicBezTo>
                  <a:cubicBezTo>
                    <a:pt x="129103" y="415216"/>
                    <a:pt x="119968" y="408892"/>
                    <a:pt x="108725" y="425053"/>
                  </a:cubicBezTo>
                  <a:cubicBezTo>
                    <a:pt x="96077" y="442620"/>
                    <a:pt x="80619" y="460186"/>
                    <a:pt x="54620" y="451052"/>
                  </a:cubicBezTo>
                  <a:cubicBezTo>
                    <a:pt x="27216" y="441214"/>
                    <a:pt x="8244" y="422945"/>
                    <a:pt x="2623" y="393433"/>
                  </a:cubicBezTo>
                  <a:cubicBezTo>
                    <a:pt x="-5809" y="351273"/>
                    <a:pt x="6136" y="317546"/>
                    <a:pt x="37756" y="297871"/>
                  </a:cubicBezTo>
                  <a:cubicBezTo>
                    <a:pt x="63755" y="281007"/>
                    <a:pt x="80619" y="284520"/>
                    <a:pt x="104509" y="309817"/>
                  </a:cubicBezTo>
                  <a:cubicBezTo>
                    <a:pt x="110833" y="316140"/>
                    <a:pt x="112941" y="330896"/>
                    <a:pt x="126292" y="325275"/>
                  </a:cubicBezTo>
                  <a:cubicBezTo>
                    <a:pt x="139643" y="319654"/>
                    <a:pt x="148075" y="309817"/>
                    <a:pt x="148075" y="293655"/>
                  </a:cubicBezTo>
                  <a:cubicBezTo>
                    <a:pt x="148075" y="252900"/>
                    <a:pt x="148777" y="211444"/>
                    <a:pt x="147372" y="170689"/>
                  </a:cubicBezTo>
                  <a:cubicBezTo>
                    <a:pt x="146669" y="154528"/>
                    <a:pt x="150885" y="148204"/>
                    <a:pt x="168452" y="148906"/>
                  </a:cubicBezTo>
                  <a:cubicBezTo>
                    <a:pt x="207801" y="150312"/>
                    <a:pt x="247150" y="148906"/>
                    <a:pt x="286499" y="149609"/>
                  </a:cubicBezTo>
                  <a:cubicBezTo>
                    <a:pt x="297742" y="149609"/>
                    <a:pt x="308282" y="148204"/>
                    <a:pt x="316714" y="139772"/>
                  </a:cubicBezTo>
                  <a:cubicBezTo>
                    <a:pt x="327254" y="129232"/>
                    <a:pt x="330064" y="121502"/>
                    <a:pt x="316011" y="109557"/>
                  </a:cubicBezTo>
                  <a:cubicBezTo>
                    <a:pt x="277365" y="77235"/>
                    <a:pt x="280878" y="39993"/>
                    <a:pt x="323741" y="12589"/>
                  </a:cubicBezTo>
                  <a:cubicBezTo>
                    <a:pt x="362387" y="-12004"/>
                    <a:pt x="420005" y="644"/>
                    <a:pt x="443896" y="39993"/>
                  </a:cubicBezTo>
                  <a:cubicBezTo>
                    <a:pt x="459355" y="64587"/>
                    <a:pt x="456544" y="81451"/>
                    <a:pt x="434761" y="103233"/>
                  </a:cubicBezTo>
                  <a:cubicBezTo>
                    <a:pt x="427032" y="110962"/>
                    <a:pt x="410168" y="114476"/>
                    <a:pt x="416492" y="129934"/>
                  </a:cubicBezTo>
                  <a:cubicBezTo>
                    <a:pt x="423519" y="145393"/>
                    <a:pt x="436869" y="151014"/>
                    <a:pt x="454436" y="150312"/>
                  </a:cubicBezTo>
                  <a:cubicBezTo>
                    <a:pt x="493082" y="148906"/>
                    <a:pt x="531026" y="151014"/>
                    <a:pt x="569673" y="149609"/>
                  </a:cubicBezTo>
                  <a:cubicBezTo>
                    <a:pt x="588645" y="148906"/>
                    <a:pt x="592158" y="155230"/>
                    <a:pt x="591455" y="172797"/>
                  </a:cubicBezTo>
                  <a:cubicBezTo>
                    <a:pt x="590050" y="212849"/>
                    <a:pt x="590753" y="252900"/>
                    <a:pt x="591455" y="292952"/>
                  </a:cubicBezTo>
                  <a:cubicBezTo>
                    <a:pt x="591455" y="310519"/>
                    <a:pt x="583726" y="322464"/>
                    <a:pt x="571078" y="332301"/>
                  </a:cubicBezTo>
                  <a:cubicBezTo>
                    <a:pt x="556322" y="344247"/>
                    <a:pt x="543674" y="344247"/>
                    <a:pt x="531729" y="328086"/>
                  </a:cubicBezTo>
                  <a:cubicBezTo>
                    <a:pt x="520487" y="312627"/>
                    <a:pt x="507838" y="295060"/>
                    <a:pt x="485353" y="304195"/>
                  </a:cubicBezTo>
                  <a:cubicBezTo>
                    <a:pt x="461463" y="314032"/>
                    <a:pt x="445301" y="332301"/>
                    <a:pt x="443193" y="359706"/>
                  </a:cubicBezTo>
                  <a:cubicBezTo>
                    <a:pt x="441788" y="382893"/>
                    <a:pt x="443193" y="405379"/>
                    <a:pt x="461463" y="422945"/>
                  </a:cubicBezTo>
                  <a:cubicBezTo>
                    <a:pt x="486758" y="447538"/>
                    <a:pt x="504325" y="447538"/>
                    <a:pt x="527513" y="420837"/>
                  </a:cubicBezTo>
                  <a:cubicBezTo>
                    <a:pt x="535242" y="411703"/>
                    <a:pt x="541566" y="396244"/>
                    <a:pt x="557728" y="402568"/>
                  </a:cubicBezTo>
                  <a:cubicBezTo>
                    <a:pt x="575294" y="409594"/>
                    <a:pt x="590050" y="422243"/>
                    <a:pt x="590753" y="441917"/>
                  </a:cubicBezTo>
                  <a:cubicBezTo>
                    <a:pt x="592158" y="487590"/>
                    <a:pt x="590753" y="533264"/>
                    <a:pt x="591455" y="578937"/>
                  </a:cubicBezTo>
                  <a:cubicBezTo>
                    <a:pt x="591455" y="592990"/>
                    <a:pt x="584429" y="592990"/>
                    <a:pt x="574591" y="592287"/>
                  </a:cubicBezTo>
                  <a:cubicBezTo>
                    <a:pt x="534540" y="592287"/>
                    <a:pt x="494488" y="592990"/>
                    <a:pt x="453733" y="591585"/>
                  </a:cubicBezTo>
                  <a:cubicBezTo>
                    <a:pt x="438275" y="591585"/>
                    <a:pt x="427032" y="596503"/>
                    <a:pt x="418600" y="608449"/>
                  </a:cubicBezTo>
                  <a:cubicBezTo>
                    <a:pt x="413682" y="615475"/>
                    <a:pt x="412979" y="621097"/>
                    <a:pt x="420005" y="627420"/>
                  </a:cubicBezTo>
                  <a:cubicBezTo>
                    <a:pt x="438977" y="644284"/>
                    <a:pt x="462165" y="658338"/>
                    <a:pt x="449517" y="690660"/>
                  </a:cubicBezTo>
                  <a:cubicBezTo>
                    <a:pt x="439680" y="714551"/>
                    <a:pt x="420005" y="728604"/>
                    <a:pt x="398925" y="740549"/>
                  </a:cubicBezTo>
                  <a:cubicBezTo>
                    <a:pt x="379954" y="741252"/>
                    <a:pt x="361684" y="741252"/>
                    <a:pt x="343415" y="74125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B7EB76CB-EA54-41C7-80E3-4B06E1166C65}"/>
                </a:ext>
              </a:extLst>
            </p:cNvPr>
            <p:cNvSpPr/>
            <p:nvPr/>
          </p:nvSpPr>
          <p:spPr>
            <a:xfrm>
              <a:off x="2271232" y="2022029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6694252E-D832-4547-BEA2-E08C01402D04}"/>
                </a:ext>
              </a:extLst>
            </p:cNvPr>
            <p:cNvSpPr/>
            <p:nvPr/>
          </p:nvSpPr>
          <p:spPr>
            <a:xfrm>
              <a:off x="495842" y="2284697"/>
              <a:ext cx="1282731" cy="1026186"/>
            </a:xfrm>
            <a:custGeom>
              <a:avLst/>
              <a:gdLst>
                <a:gd name="connsiteX0" fmla="*/ 230901 w 737797"/>
                <a:gd name="connsiteY0" fmla="*/ 1565 h 590237"/>
                <a:gd name="connsiteX1" fmla="*/ 291330 w 737797"/>
                <a:gd name="connsiteY1" fmla="*/ 1565 h 590237"/>
                <a:gd name="connsiteX2" fmla="*/ 336300 w 737797"/>
                <a:gd name="connsiteY2" fmla="*/ 31077 h 590237"/>
                <a:gd name="connsiteX3" fmla="*/ 317328 w 737797"/>
                <a:gd name="connsiteY3" fmla="*/ 68318 h 590237"/>
                <a:gd name="connsiteX4" fmla="*/ 313815 w 737797"/>
                <a:gd name="connsiteY4" fmla="*/ 126639 h 590237"/>
                <a:gd name="connsiteX5" fmla="*/ 417107 w 737797"/>
                <a:gd name="connsiteY5" fmla="*/ 135071 h 590237"/>
                <a:gd name="connsiteX6" fmla="*/ 417809 w 737797"/>
                <a:gd name="connsiteY6" fmla="*/ 64102 h 590237"/>
                <a:gd name="connsiteX7" fmla="*/ 401648 w 737797"/>
                <a:gd name="connsiteY7" fmla="*/ 36698 h 590237"/>
                <a:gd name="connsiteX8" fmla="*/ 437484 w 737797"/>
                <a:gd name="connsiteY8" fmla="*/ 3673 h 590237"/>
                <a:gd name="connsiteX9" fmla="*/ 579422 w 737797"/>
                <a:gd name="connsiteY9" fmla="*/ 2268 h 590237"/>
                <a:gd name="connsiteX10" fmla="*/ 589962 w 737797"/>
                <a:gd name="connsiteY10" fmla="*/ 19132 h 590237"/>
                <a:gd name="connsiteX11" fmla="*/ 589962 w 737797"/>
                <a:gd name="connsiteY11" fmla="*/ 134369 h 590237"/>
                <a:gd name="connsiteX12" fmla="*/ 599799 w 737797"/>
                <a:gd name="connsiteY12" fmla="*/ 167394 h 590237"/>
                <a:gd name="connsiteX13" fmla="*/ 632122 w 737797"/>
                <a:gd name="connsiteY13" fmla="*/ 167394 h 590237"/>
                <a:gd name="connsiteX14" fmla="*/ 729089 w 737797"/>
                <a:gd name="connsiteY14" fmla="*/ 176528 h 590237"/>
                <a:gd name="connsiteX15" fmla="*/ 708009 w 737797"/>
                <a:gd name="connsiteY15" fmla="*/ 292468 h 590237"/>
                <a:gd name="connsiteX16" fmla="*/ 638446 w 737797"/>
                <a:gd name="connsiteY16" fmla="*/ 286144 h 590237"/>
                <a:gd name="connsiteX17" fmla="*/ 612447 w 737797"/>
                <a:gd name="connsiteY17" fmla="*/ 269280 h 590237"/>
                <a:gd name="connsiteX18" fmla="*/ 591367 w 737797"/>
                <a:gd name="connsiteY18" fmla="*/ 305116 h 590237"/>
                <a:gd name="connsiteX19" fmla="*/ 592070 w 737797"/>
                <a:gd name="connsiteY19" fmla="*/ 420353 h 590237"/>
                <a:gd name="connsiteX20" fmla="*/ 568882 w 737797"/>
                <a:gd name="connsiteY20" fmla="*/ 444243 h 590237"/>
                <a:gd name="connsiteX21" fmla="*/ 459267 w 737797"/>
                <a:gd name="connsiteY21" fmla="*/ 443541 h 590237"/>
                <a:gd name="connsiteX22" fmla="*/ 428349 w 737797"/>
                <a:gd name="connsiteY22" fmla="*/ 451270 h 590237"/>
                <a:gd name="connsiteX23" fmla="*/ 426944 w 737797"/>
                <a:gd name="connsiteY23" fmla="*/ 484998 h 590237"/>
                <a:gd name="connsiteX24" fmla="*/ 425539 w 737797"/>
                <a:gd name="connsiteY24" fmla="*/ 574939 h 590237"/>
                <a:gd name="connsiteX25" fmla="*/ 302573 w 737797"/>
                <a:gd name="connsiteY25" fmla="*/ 561588 h 590237"/>
                <a:gd name="connsiteX26" fmla="*/ 308194 w 737797"/>
                <a:gd name="connsiteY26" fmla="*/ 489214 h 590237"/>
                <a:gd name="connsiteX27" fmla="*/ 325760 w 737797"/>
                <a:gd name="connsiteY27" fmla="*/ 465323 h 590237"/>
                <a:gd name="connsiteX28" fmla="*/ 288519 w 737797"/>
                <a:gd name="connsiteY28" fmla="*/ 442838 h 590237"/>
                <a:gd name="connsiteX29" fmla="*/ 173282 w 737797"/>
                <a:gd name="connsiteY29" fmla="*/ 443541 h 590237"/>
                <a:gd name="connsiteX30" fmla="*/ 150094 w 737797"/>
                <a:gd name="connsiteY30" fmla="*/ 418947 h 590237"/>
                <a:gd name="connsiteX31" fmla="*/ 150797 w 737797"/>
                <a:gd name="connsiteY31" fmla="*/ 309332 h 590237"/>
                <a:gd name="connsiteX32" fmla="*/ 143770 w 737797"/>
                <a:gd name="connsiteY32" fmla="*/ 280523 h 590237"/>
                <a:gd name="connsiteX33" fmla="*/ 107935 w 737797"/>
                <a:gd name="connsiteY33" fmla="*/ 278415 h 590237"/>
                <a:gd name="connsiteX34" fmla="*/ 10967 w 737797"/>
                <a:gd name="connsiteY34" fmla="*/ 267172 h 590237"/>
                <a:gd name="connsiteX35" fmla="*/ 32047 w 737797"/>
                <a:gd name="connsiteY35" fmla="*/ 153341 h 590237"/>
                <a:gd name="connsiteX36" fmla="*/ 103718 w 737797"/>
                <a:gd name="connsiteY36" fmla="*/ 159664 h 590237"/>
                <a:gd name="connsiteX37" fmla="*/ 127609 w 737797"/>
                <a:gd name="connsiteY37" fmla="*/ 176528 h 590237"/>
                <a:gd name="connsiteX38" fmla="*/ 149391 w 737797"/>
                <a:gd name="connsiteY38" fmla="*/ 141395 h 590237"/>
                <a:gd name="connsiteX39" fmla="*/ 148689 w 737797"/>
                <a:gd name="connsiteY39" fmla="*/ 34590 h 590237"/>
                <a:gd name="connsiteX40" fmla="*/ 181714 w 737797"/>
                <a:gd name="connsiteY40" fmla="*/ 862 h 590237"/>
                <a:gd name="connsiteX41" fmla="*/ 230901 w 737797"/>
                <a:gd name="connsiteY41" fmla="*/ 156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37797" h="590237">
                  <a:moveTo>
                    <a:pt x="230901" y="1565"/>
                  </a:moveTo>
                  <a:cubicBezTo>
                    <a:pt x="251278" y="1565"/>
                    <a:pt x="270953" y="2268"/>
                    <a:pt x="291330" y="1565"/>
                  </a:cubicBezTo>
                  <a:cubicBezTo>
                    <a:pt x="313113" y="862"/>
                    <a:pt x="327868" y="12808"/>
                    <a:pt x="336300" y="31077"/>
                  </a:cubicBezTo>
                  <a:cubicBezTo>
                    <a:pt x="346137" y="50751"/>
                    <a:pt x="327868" y="57778"/>
                    <a:pt x="317328" y="68318"/>
                  </a:cubicBezTo>
                  <a:cubicBezTo>
                    <a:pt x="294843" y="89398"/>
                    <a:pt x="293438" y="102749"/>
                    <a:pt x="313815" y="126639"/>
                  </a:cubicBezTo>
                  <a:cubicBezTo>
                    <a:pt x="338408" y="155449"/>
                    <a:pt x="389703" y="159664"/>
                    <a:pt x="417107" y="135071"/>
                  </a:cubicBezTo>
                  <a:cubicBezTo>
                    <a:pt x="448024" y="108370"/>
                    <a:pt x="448024" y="90803"/>
                    <a:pt x="417809" y="64102"/>
                  </a:cubicBezTo>
                  <a:cubicBezTo>
                    <a:pt x="410080" y="57076"/>
                    <a:pt x="396027" y="52157"/>
                    <a:pt x="401648" y="36698"/>
                  </a:cubicBezTo>
                  <a:cubicBezTo>
                    <a:pt x="407972" y="19132"/>
                    <a:pt x="419215" y="4376"/>
                    <a:pt x="437484" y="3673"/>
                  </a:cubicBezTo>
                  <a:cubicBezTo>
                    <a:pt x="484562" y="1565"/>
                    <a:pt x="532343" y="2970"/>
                    <a:pt x="579422" y="2268"/>
                  </a:cubicBezTo>
                  <a:cubicBezTo>
                    <a:pt x="593475" y="2268"/>
                    <a:pt x="589962" y="12105"/>
                    <a:pt x="589962" y="19132"/>
                  </a:cubicBezTo>
                  <a:cubicBezTo>
                    <a:pt x="589962" y="57778"/>
                    <a:pt x="589962" y="95722"/>
                    <a:pt x="589962" y="134369"/>
                  </a:cubicBezTo>
                  <a:cubicBezTo>
                    <a:pt x="589962" y="146314"/>
                    <a:pt x="591367" y="157556"/>
                    <a:pt x="599799" y="167394"/>
                  </a:cubicBezTo>
                  <a:cubicBezTo>
                    <a:pt x="611042" y="180042"/>
                    <a:pt x="619474" y="182852"/>
                    <a:pt x="632122" y="167394"/>
                  </a:cubicBezTo>
                  <a:cubicBezTo>
                    <a:pt x="665147" y="128747"/>
                    <a:pt x="700983" y="132261"/>
                    <a:pt x="729089" y="176528"/>
                  </a:cubicBezTo>
                  <a:cubicBezTo>
                    <a:pt x="750872" y="210959"/>
                    <a:pt x="740332" y="268577"/>
                    <a:pt x="708009" y="292468"/>
                  </a:cubicBezTo>
                  <a:cubicBezTo>
                    <a:pt x="681308" y="312142"/>
                    <a:pt x="661634" y="309332"/>
                    <a:pt x="638446" y="286144"/>
                  </a:cubicBezTo>
                  <a:cubicBezTo>
                    <a:pt x="631419" y="279117"/>
                    <a:pt x="628608" y="260848"/>
                    <a:pt x="612447" y="269280"/>
                  </a:cubicBezTo>
                  <a:cubicBezTo>
                    <a:pt x="599096" y="276307"/>
                    <a:pt x="591367" y="288252"/>
                    <a:pt x="591367" y="305116"/>
                  </a:cubicBezTo>
                  <a:cubicBezTo>
                    <a:pt x="592070" y="343762"/>
                    <a:pt x="590665" y="381706"/>
                    <a:pt x="592070" y="420353"/>
                  </a:cubicBezTo>
                  <a:cubicBezTo>
                    <a:pt x="592773" y="438622"/>
                    <a:pt x="589259" y="445649"/>
                    <a:pt x="568882" y="444243"/>
                  </a:cubicBezTo>
                  <a:cubicBezTo>
                    <a:pt x="532343" y="442135"/>
                    <a:pt x="495805" y="443541"/>
                    <a:pt x="459267" y="443541"/>
                  </a:cubicBezTo>
                  <a:cubicBezTo>
                    <a:pt x="448024" y="443541"/>
                    <a:pt x="437484" y="444243"/>
                    <a:pt x="428349" y="451270"/>
                  </a:cubicBezTo>
                  <a:cubicBezTo>
                    <a:pt x="414999" y="462513"/>
                    <a:pt x="410080" y="470944"/>
                    <a:pt x="426944" y="484998"/>
                  </a:cubicBezTo>
                  <a:cubicBezTo>
                    <a:pt x="463482" y="515213"/>
                    <a:pt x="462077" y="544724"/>
                    <a:pt x="425539" y="574939"/>
                  </a:cubicBezTo>
                  <a:cubicBezTo>
                    <a:pt x="391811" y="602343"/>
                    <a:pt x="329274" y="596019"/>
                    <a:pt x="302573" y="561588"/>
                  </a:cubicBezTo>
                  <a:cubicBezTo>
                    <a:pt x="281493" y="534887"/>
                    <a:pt x="283601" y="513104"/>
                    <a:pt x="308194" y="489214"/>
                  </a:cubicBezTo>
                  <a:cubicBezTo>
                    <a:pt x="315220" y="482187"/>
                    <a:pt x="331382" y="479376"/>
                    <a:pt x="325760" y="465323"/>
                  </a:cubicBezTo>
                  <a:cubicBezTo>
                    <a:pt x="319436" y="450567"/>
                    <a:pt x="306086" y="442135"/>
                    <a:pt x="288519" y="442838"/>
                  </a:cubicBezTo>
                  <a:cubicBezTo>
                    <a:pt x="249873" y="443541"/>
                    <a:pt x="211929" y="441433"/>
                    <a:pt x="173282" y="443541"/>
                  </a:cubicBezTo>
                  <a:cubicBezTo>
                    <a:pt x="153608" y="444243"/>
                    <a:pt x="149391" y="437920"/>
                    <a:pt x="150094" y="418947"/>
                  </a:cubicBezTo>
                  <a:cubicBezTo>
                    <a:pt x="151500" y="382409"/>
                    <a:pt x="150797" y="345870"/>
                    <a:pt x="150797" y="309332"/>
                  </a:cubicBezTo>
                  <a:cubicBezTo>
                    <a:pt x="150797" y="299495"/>
                    <a:pt x="150797" y="288955"/>
                    <a:pt x="143770" y="280523"/>
                  </a:cubicBezTo>
                  <a:cubicBezTo>
                    <a:pt x="133230" y="267172"/>
                    <a:pt x="124096" y="258740"/>
                    <a:pt x="107935" y="278415"/>
                  </a:cubicBezTo>
                  <a:cubicBezTo>
                    <a:pt x="76315" y="317061"/>
                    <a:pt x="37668" y="311440"/>
                    <a:pt x="10967" y="267172"/>
                  </a:cubicBezTo>
                  <a:cubicBezTo>
                    <a:pt x="-10113" y="232742"/>
                    <a:pt x="427" y="177934"/>
                    <a:pt x="32047" y="153341"/>
                  </a:cubicBezTo>
                  <a:cubicBezTo>
                    <a:pt x="59451" y="132261"/>
                    <a:pt x="79828" y="135071"/>
                    <a:pt x="103718" y="159664"/>
                  </a:cubicBezTo>
                  <a:cubicBezTo>
                    <a:pt x="110745" y="166691"/>
                    <a:pt x="113556" y="182852"/>
                    <a:pt x="127609" y="176528"/>
                  </a:cubicBezTo>
                  <a:cubicBezTo>
                    <a:pt x="141662" y="170204"/>
                    <a:pt x="149391" y="157556"/>
                    <a:pt x="149391" y="141395"/>
                  </a:cubicBezTo>
                  <a:cubicBezTo>
                    <a:pt x="149391" y="105559"/>
                    <a:pt x="151500" y="70426"/>
                    <a:pt x="148689" y="34590"/>
                  </a:cubicBezTo>
                  <a:cubicBezTo>
                    <a:pt x="146581" y="7889"/>
                    <a:pt x="153608" y="-3354"/>
                    <a:pt x="181714" y="862"/>
                  </a:cubicBezTo>
                  <a:cubicBezTo>
                    <a:pt x="197875" y="3673"/>
                    <a:pt x="214037" y="1565"/>
                    <a:pt x="230901" y="156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C20A82C3-A20B-4A6B-9908-5428BD7746BB}"/>
                </a:ext>
              </a:extLst>
            </p:cNvPr>
            <p:cNvSpPr/>
            <p:nvPr/>
          </p:nvSpPr>
          <p:spPr>
            <a:xfrm>
              <a:off x="-8381" y="2798720"/>
              <a:ext cx="1026185" cy="1026186"/>
            </a:xfrm>
            <a:custGeom>
              <a:avLst/>
              <a:gdLst>
                <a:gd name="connsiteX0" fmla="*/ 0 w 590237"/>
                <a:gd name="connsiteY0" fmla="*/ 368438 h 590237"/>
                <a:gd name="connsiteX1" fmla="*/ 0 w 590237"/>
                <a:gd name="connsiteY1" fmla="*/ 168882 h 590237"/>
                <a:gd name="connsiteX2" fmla="*/ 21080 w 590237"/>
                <a:gd name="connsiteY2" fmla="*/ 147099 h 590237"/>
                <a:gd name="connsiteX3" fmla="*/ 136317 w 590237"/>
                <a:gd name="connsiteY3" fmla="*/ 147802 h 590237"/>
                <a:gd name="connsiteX4" fmla="*/ 167234 w 590237"/>
                <a:gd name="connsiteY4" fmla="*/ 139370 h 590237"/>
                <a:gd name="connsiteX5" fmla="*/ 167936 w 590237"/>
                <a:gd name="connsiteY5" fmla="*/ 109156 h 590237"/>
                <a:gd name="connsiteX6" fmla="*/ 142641 w 590237"/>
                <a:gd name="connsiteY6" fmla="*/ 51537 h 590237"/>
                <a:gd name="connsiteX7" fmla="*/ 202367 w 590237"/>
                <a:gd name="connsiteY7" fmla="*/ 1648 h 590237"/>
                <a:gd name="connsiteX8" fmla="*/ 292308 w 590237"/>
                <a:gd name="connsiteY8" fmla="*/ 32565 h 590237"/>
                <a:gd name="connsiteX9" fmla="*/ 285281 w 590237"/>
                <a:gd name="connsiteY9" fmla="*/ 102129 h 590237"/>
                <a:gd name="connsiteX10" fmla="*/ 267715 w 590237"/>
                <a:gd name="connsiteY10" fmla="*/ 126019 h 590237"/>
                <a:gd name="connsiteX11" fmla="*/ 302848 w 590237"/>
                <a:gd name="connsiteY11" fmla="*/ 147802 h 590237"/>
                <a:gd name="connsiteX12" fmla="*/ 418085 w 590237"/>
                <a:gd name="connsiteY12" fmla="*/ 147099 h 590237"/>
                <a:gd name="connsiteX13" fmla="*/ 444083 w 590237"/>
                <a:gd name="connsiteY13" fmla="*/ 172395 h 590237"/>
                <a:gd name="connsiteX14" fmla="*/ 443381 w 590237"/>
                <a:gd name="connsiteY14" fmla="*/ 284822 h 590237"/>
                <a:gd name="connsiteX15" fmla="*/ 455326 w 590237"/>
                <a:gd name="connsiteY15" fmla="*/ 317144 h 590237"/>
                <a:gd name="connsiteX16" fmla="*/ 483433 w 590237"/>
                <a:gd name="connsiteY16" fmla="*/ 316441 h 590237"/>
                <a:gd name="connsiteX17" fmla="*/ 541051 w 590237"/>
                <a:gd name="connsiteY17" fmla="*/ 289740 h 590237"/>
                <a:gd name="connsiteX18" fmla="*/ 591643 w 590237"/>
                <a:gd name="connsiteY18" fmla="*/ 355088 h 590237"/>
                <a:gd name="connsiteX19" fmla="*/ 560023 w 590237"/>
                <a:gd name="connsiteY19" fmla="*/ 440110 h 590237"/>
                <a:gd name="connsiteX20" fmla="*/ 490459 w 590237"/>
                <a:gd name="connsiteY20" fmla="*/ 433786 h 590237"/>
                <a:gd name="connsiteX21" fmla="*/ 463758 w 590237"/>
                <a:gd name="connsiteY21" fmla="*/ 417625 h 590237"/>
                <a:gd name="connsiteX22" fmla="*/ 443381 w 590237"/>
                <a:gd name="connsiteY22" fmla="*/ 453461 h 590237"/>
                <a:gd name="connsiteX23" fmla="*/ 444083 w 590237"/>
                <a:gd name="connsiteY23" fmla="*/ 568698 h 590237"/>
                <a:gd name="connsiteX24" fmla="*/ 419490 w 590237"/>
                <a:gd name="connsiteY24" fmla="*/ 591886 h 590237"/>
                <a:gd name="connsiteX25" fmla="*/ 301443 w 590237"/>
                <a:gd name="connsiteY25" fmla="*/ 591886 h 590237"/>
                <a:gd name="connsiteX26" fmla="*/ 257175 w 590237"/>
                <a:gd name="connsiteY26" fmla="*/ 565184 h 590237"/>
                <a:gd name="connsiteX27" fmla="*/ 261391 w 590237"/>
                <a:gd name="connsiteY27" fmla="*/ 536375 h 590237"/>
                <a:gd name="connsiteX28" fmla="*/ 276147 w 590237"/>
                <a:gd name="connsiteY28" fmla="*/ 464001 h 590237"/>
                <a:gd name="connsiteX29" fmla="*/ 174261 w 590237"/>
                <a:gd name="connsiteY29" fmla="*/ 458379 h 590237"/>
                <a:gd name="connsiteX30" fmla="*/ 173558 w 590237"/>
                <a:gd name="connsiteY30" fmla="*/ 527943 h 590237"/>
                <a:gd name="connsiteX31" fmla="*/ 190422 w 590237"/>
                <a:gd name="connsiteY31" fmla="*/ 558860 h 590237"/>
                <a:gd name="connsiteX32" fmla="*/ 153181 w 590237"/>
                <a:gd name="connsiteY32" fmla="*/ 590480 h 590237"/>
                <a:gd name="connsiteX33" fmla="*/ 13350 w 590237"/>
                <a:gd name="connsiteY33" fmla="*/ 591183 h 590237"/>
                <a:gd name="connsiteX34" fmla="*/ 2108 w 590237"/>
                <a:gd name="connsiteY34" fmla="*/ 572211 h 590237"/>
                <a:gd name="connsiteX35" fmla="*/ 0 w 590237"/>
                <a:gd name="connsiteY35" fmla="*/ 368438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590237">
                  <a:moveTo>
                    <a:pt x="0" y="368438"/>
                  </a:moveTo>
                  <a:cubicBezTo>
                    <a:pt x="0" y="301685"/>
                    <a:pt x="702" y="234932"/>
                    <a:pt x="0" y="168882"/>
                  </a:cubicBezTo>
                  <a:cubicBezTo>
                    <a:pt x="0" y="152721"/>
                    <a:pt x="3513" y="146397"/>
                    <a:pt x="21080" y="147099"/>
                  </a:cubicBezTo>
                  <a:cubicBezTo>
                    <a:pt x="59024" y="148505"/>
                    <a:pt x="97670" y="147802"/>
                    <a:pt x="136317" y="147802"/>
                  </a:cubicBezTo>
                  <a:cubicBezTo>
                    <a:pt x="147559" y="147802"/>
                    <a:pt x="158099" y="147802"/>
                    <a:pt x="167234" y="139370"/>
                  </a:cubicBezTo>
                  <a:cubicBezTo>
                    <a:pt x="177071" y="129533"/>
                    <a:pt x="184098" y="120398"/>
                    <a:pt x="167936" y="109156"/>
                  </a:cubicBezTo>
                  <a:cubicBezTo>
                    <a:pt x="148262" y="95805"/>
                    <a:pt x="132101" y="77536"/>
                    <a:pt x="142641" y="51537"/>
                  </a:cubicBezTo>
                  <a:cubicBezTo>
                    <a:pt x="153181" y="24836"/>
                    <a:pt x="171450" y="5864"/>
                    <a:pt x="202367" y="1648"/>
                  </a:cubicBezTo>
                  <a:cubicBezTo>
                    <a:pt x="238203" y="-3271"/>
                    <a:pt x="269823" y="1648"/>
                    <a:pt x="292308" y="32565"/>
                  </a:cubicBezTo>
                  <a:cubicBezTo>
                    <a:pt x="311983" y="59266"/>
                    <a:pt x="309875" y="79644"/>
                    <a:pt x="285281" y="102129"/>
                  </a:cubicBezTo>
                  <a:cubicBezTo>
                    <a:pt x="278255" y="109156"/>
                    <a:pt x="262094" y="111966"/>
                    <a:pt x="267715" y="126019"/>
                  </a:cubicBezTo>
                  <a:cubicBezTo>
                    <a:pt x="273336" y="140073"/>
                    <a:pt x="285984" y="147802"/>
                    <a:pt x="302848" y="147802"/>
                  </a:cubicBezTo>
                  <a:cubicBezTo>
                    <a:pt x="341495" y="147099"/>
                    <a:pt x="379439" y="149207"/>
                    <a:pt x="418085" y="147099"/>
                  </a:cubicBezTo>
                  <a:cubicBezTo>
                    <a:pt x="437760" y="146397"/>
                    <a:pt x="444786" y="150613"/>
                    <a:pt x="444083" y="172395"/>
                  </a:cubicBezTo>
                  <a:cubicBezTo>
                    <a:pt x="441975" y="209636"/>
                    <a:pt x="444083" y="246878"/>
                    <a:pt x="443381" y="284822"/>
                  </a:cubicBezTo>
                  <a:cubicBezTo>
                    <a:pt x="443381" y="297469"/>
                    <a:pt x="446894" y="308009"/>
                    <a:pt x="455326" y="317144"/>
                  </a:cubicBezTo>
                  <a:cubicBezTo>
                    <a:pt x="465163" y="326981"/>
                    <a:pt x="472893" y="331197"/>
                    <a:pt x="483433" y="316441"/>
                  </a:cubicBezTo>
                  <a:cubicBezTo>
                    <a:pt x="496783" y="296767"/>
                    <a:pt x="514350" y="282011"/>
                    <a:pt x="541051" y="289740"/>
                  </a:cubicBezTo>
                  <a:cubicBezTo>
                    <a:pt x="567049" y="297469"/>
                    <a:pt x="588832" y="326279"/>
                    <a:pt x="591643" y="355088"/>
                  </a:cubicBezTo>
                  <a:cubicBezTo>
                    <a:pt x="595156" y="388816"/>
                    <a:pt x="590238" y="418328"/>
                    <a:pt x="560023" y="440110"/>
                  </a:cubicBezTo>
                  <a:cubicBezTo>
                    <a:pt x="532619" y="459785"/>
                    <a:pt x="513647" y="457677"/>
                    <a:pt x="490459" y="433786"/>
                  </a:cubicBezTo>
                  <a:cubicBezTo>
                    <a:pt x="483433" y="426057"/>
                    <a:pt x="479919" y="409193"/>
                    <a:pt x="463758" y="417625"/>
                  </a:cubicBezTo>
                  <a:cubicBezTo>
                    <a:pt x="450407" y="424652"/>
                    <a:pt x="443381" y="437300"/>
                    <a:pt x="443381" y="453461"/>
                  </a:cubicBezTo>
                  <a:cubicBezTo>
                    <a:pt x="444083" y="492107"/>
                    <a:pt x="441975" y="530051"/>
                    <a:pt x="444083" y="568698"/>
                  </a:cubicBezTo>
                  <a:cubicBezTo>
                    <a:pt x="444786" y="589075"/>
                    <a:pt x="438462" y="592588"/>
                    <a:pt x="419490" y="591886"/>
                  </a:cubicBezTo>
                  <a:cubicBezTo>
                    <a:pt x="380141" y="590480"/>
                    <a:pt x="340792" y="591183"/>
                    <a:pt x="301443" y="591886"/>
                  </a:cubicBezTo>
                  <a:cubicBezTo>
                    <a:pt x="280363" y="592588"/>
                    <a:pt x="267012" y="581346"/>
                    <a:pt x="257175" y="565184"/>
                  </a:cubicBezTo>
                  <a:cubicBezTo>
                    <a:pt x="250851" y="555347"/>
                    <a:pt x="251554" y="546212"/>
                    <a:pt x="261391" y="536375"/>
                  </a:cubicBezTo>
                  <a:cubicBezTo>
                    <a:pt x="299335" y="499134"/>
                    <a:pt x="300740" y="489999"/>
                    <a:pt x="276147" y="464001"/>
                  </a:cubicBezTo>
                  <a:cubicBezTo>
                    <a:pt x="250851" y="437300"/>
                    <a:pt x="201664" y="434489"/>
                    <a:pt x="174261" y="458379"/>
                  </a:cubicBezTo>
                  <a:cubicBezTo>
                    <a:pt x="144749" y="483675"/>
                    <a:pt x="144749" y="502647"/>
                    <a:pt x="173558" y="527943"/>
                  </a:cubicBezTo>
                  <a:cubicBezTo>
                    <a:pt x="182693" y="536375"/>
                    <a:pt x="196746" y="542699"/>
                    <a:pt x="190422" y="558860"/>
                  </a:cubicBezTo>
                  <a:cubicBezTo>
                    <a:pt x="183395" y="575724"/>
                    <a:pt x="172153" y="589778"/>
                    <a:pt x="153181" y="590480"/>
                  </a:cubicBezTo>
                  <a:cubicBezTo>
                    <a:pt x="106805" y="591886"/>
                    <a:pt x="60429" y="591183"/>
                    <a:pt x="13350" y="591183"/>
                  </a:cubicBezTo>
                  <a:cubicBezTo>
                    <a:pt x="-2108" y="591183"/>
                    <a:pt x="2108" y="580643"/>
                    <a:pt x="2108" y="572211"/>
                  </a:cubicBezTo>
                  <a:cubicBezTo>
                    <a:pt x="0" y="503350"/>
                    <a:pt x="0" y="435894"/>
                    <a:pt x="0" y="368438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251E476E-4632-4A3F-A537-BF078F94FBFE}"/>
                </a:ext>
              </a:extLst>
            </p:cNvPr>
            <p:cNvSpPr/>
            <p:nvPr/>
          </p:nvSpPr>
          <p:spPr>
            <a:xfrm>
              <a:off x="2036599" y="3553542"/>
              <a:ext cx="1026185" cy="1026186"/>
            </a:xfrm>
            <a:custGeom>
              <a:avLst/>
              <a:gdLst>
                <a:gd name="connsiteX0" fmla="*/ 228795 w 590237"/>
                <a:gd name="connsiteY0" fmla="*/ 149140 h 590237"/>
                <a:gd name="connsiteX1" fmla="*/ 292034 w 590237"/>
                <a:gd name="connsiteY1" fmla="*/ 149140 h 590237"/>
                <a:gd name="connsiteX2" fmla="*/ 323654 w 590237"/>
                <a:gd name="connsiteY2" fmla="*/ 127358 h 590237"/>
                <a:gd name="connsiteX3" fmla="*/ 308898 w 590237"/>
                <a:gd name="connsiteY3" fmla="*/ 104872 h 590237"/>
                <a:gd name="connsiteX4" fmla="*/ 322952 w 590237"/>
                <a:gd name="connsiteY4" fmla="*/ 11418 h 590237"/>
                <a:gd name="connsiteX5" fmla="*/ 438891 w 590237"/>
                <a:gd name="connsiteY5" fmla="*/ 33201 h 590237"/>
                <a:gd name="connsiteX6" fmla="*/ 432567 w 590237"/>
                <a:gd name="connsiteY6" fmla="*/ 103467 h 590237"/>
                <a:gd name="connsiteX7" fmla="*/ 415703 w 590237"/>
                <a:gd name="connsiteY7" fmla="*/ 128763 h 590237"/>
                <a:gd name="connsiteX8" fmla="*/ 451539 w 590237"/>
                <a:gd name="connsiteY8" fmla="*/ 149140 h 590237"/>
                <a:gd name="connsiteX9" fmla="*/ 571695 w 590237"/>
                <a:gd name="connsiteY9" fmla="*/ 148438 h 590237"/>
                <a:gd name="connsiteX10" fmla="*/ 592072 w 590237"/>
                <a:gd name="connsiteY10" fmla="*/ 168112 h 590237"/>
                <a:gd name="connsiteX11" fmla="*/ 591369 w 590237"/>
                <a:gd name="connsiteY11" fmla="*/ 288268 h 590237"/>
                <a:gd name="connsiteX12" fmla="*/ 570289 w 590237"/>
                <a:gd name="connsiteY12" fmla="*/ 330428 h 590237"/>
                <a:gd name="connsiteX13" fmla="*/ 530940 w 590237"/>
                <a:gd name="connsiteY13" fmla="*/ 326915 h 590237"/>
                <a:gd name="connsiteX14" fmla="*/ 484564 w 590237"/>
                <a:gd name="connsiteY14" fmla="*/ 302321 h 590237"/>
                <a:gd name="connsiteX15" fmla="*/ 442405 w 590237"/>
                <a:gd name="connsiteY15" fmla="*/ 357831 h 590237"/>
                <a:gd name="connsiteX16" fmla="*/ 463485 w 590237"/>
                <a:gd name="connsiteY16" fmla="*/ 425287 h 590237"/>
                <a:gd name="connsiteX17" fmla="*/ 523913 w 590237"/>
                <a:gd name="connsiteY17" fmla="*/ 422477 h 590237"/>
                <a:gd name="connsiteX18" fmla="*/ 558344 w 590237"/>
                <a:gd name="connsiteY18" fmla="*/ 402802 h 590237"/>
                <a:gd name="connsiteX19" fmla="*/ 590667 w 590237"/>
                <a:gd name="connsiteY19" fmla="*/ 446367 h 590237"/>
                <a:gd name="connsiteX20" fmla="*/ 591369 w 590237"/>
                <a:gd name="connsiteY20" fmla="*/ 577765 h 590237"/>
                <a:gd name="connsiteX21" fmla="*/ 574505 w 590237"/>
                <a:gd name="connsiteY21" fmla="*/ 592521 h 590237"/>
                <a:gd name="connsiteX22" fmla="*/ 445918 w 590237"/>
                <a:gd name="connsiteY22" fmla="*/ 592521 h 590237"/>
                <a:gd name="connsiteX23" fmla="*/ 410785 w 590237"/>
                <a:gd name="connsiteY23" fmla="*/ 574955 h 590237"/>
                <a:gd name="connsiteX24" fmla="*/ 413595 w 590237"/>
                <a:gd name="connsiteY24" fmla="*/ 531390 h 590237"/>
                <a:gd name="connsiteX25" fmla="*/ 436783 w 590237"/>
                <a:gd name="connsiteY25" fmla="*/ 487122 h 590237"/>
                <a:gd name="connsiteX26" fmla="*/ 381975 w 590237"/>
                <a:gd name="connsiteY26" fmla="*/ 444962 h 590237"/>
                <a:gd name="connsiteX27" fmla="*/ 311006 w 590237"/>
                <a:gd name="connsiteY27" fmla="*/ 469555 h 590237"/>
                <a:gd name="connsiteX28" fmla="*/ 316628 w 590237"/>
                <a:gd name="connsiteY28" fmla="*/ 525768 h 590237"/>
                <a:gd name="connsiteX29" fmla="*/ 337005 w 590237"/>
                <a:gd name="connsiteY29" fmla="*/ 558794 h 590237"/>
                <a:gd name="connsiteX30" fmla="*/ 289224 w 590237"/>
                <a:gd name="connsiteY30" fmla="*/ 592521 h 590237"/>
                <a:gd name="connsiteX31" fmla="*/ 166258 w 590237"/>
                <a:gd name="connsiteY31" fmla="*/ 592521 h 590237"/>
                <a:gd name="connsiteX32" fmla="*/ 148691 w 590237"/>
                <a:gd name="connsiteY32" fmla="*/ 573549 h 590237"/>
                <a:gd name="connsiteX33" fmla="*/ 149394 w 590237"/>
                <a:gd name="connsiteY33" fmla="*/ 458312 h 590237"/>
                <a:gd name="connsiteX34" fmla="*/ 137448 w 590237"/>
                <a:gd name="connsiteY34" fmla="*/ 423179 h 590237"/>
                <a:gd name="connsiteX35" fmla="*/ 109342 w 590237"/>
                <a:gd name="connsiteY35" fmla="*/ 423882 h 590237"/>
                <a:gd name="connsiteX36" fmla="*/ 49615 w 590237"/>
                <a:gd name="connsiteY36" fmla="*/ 449178 h 590237"/>
                <a:gd name="connsiteX37" fmla="*/ 429 w 590237"/>
                <a:gd name="connsiteY37" fmla="*/ 382425 h 590237"/>
                <a:gd name="connsiteX38" fmla="*/ 32049 w 590237"/>
                <a:gd name="connsiteY38" fmla="*/ 300213 h 590237"/>
                <a:gd name="connsiteX39" fmla="*/ 101613 w 590237"/>
                <a:gd name="connsiteY39" fmla="*/ 305835 h 590237"/>
                <a:gd name="connsiteX40" fmla="*/ 128314 w 590237"/>
                <a:gd name="connsiteY40" fmla="*/ 322698 h 590237"/>
                <a:gd name="connsiteX41" fmla="*/ 148691 w 590237"/>
                <a:gd name="connsiteY41" fmla="*/ 286863 h 590237"/>
                <a:gd name="connsiteX42" fmla="*/ 147988 w 590237"/>
                <a:gd name="connsiteY42" fmla="*/ 168815 h 590237"/>
                <a:gd name="connsiteX43" fmla="*/ 168366 w 590237"/>
                <a:gd name="connsiteY43" fmla="*/ 147032 h 590237"/>
                <a:gd name="connsiteX44" fmla="*/ 228795 w 590237"/>
                <a:gd name="connsiteY44" fmla="*/ 14914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0237" h="590237">
                  <a:moveTo>
                    <a:pt x="228795" y="149140"/>
                  </a:moveTo>
                  <a:cubicBezTo>
                    <a:pt x="249874" y="149140"/>
                    <a:pt x="270954" y="148438"/>
                    <a:pt x="292034" y="149140"/>
                  </a:cubicBezTo>
                  <a:cubicBezTo>
                    <a:pt x="308196" y="149843"/>
                    <a:pt x="318033" y="140006"/>
                    <a:pt x="323654" y="127358"/>
                  </a:cubicBezTo>
                  <a:cubicBezTo>
                    <a:pt x="329276" y="114710"/>
                    <a:pt x="315222" y="110494"/>
                    <a:pt x="308898" y="104872"/>
                  </a:cubicBezTo>
                  <a:cubicBezTo>
                    <a:pt x="275873" y="73956"/>
                    <a:pt x="280792" y="38119"/>
                    <a:pt x="322952" y="11418"/>
                  </a:cubicBezTo>
                  <a:cubicBezTo>
                    <a:pt x="358085" y="-10364"/>
                    <a:pt x="413595" y="176"/>
                    <a:pt x="438891" y="33201"/>
                  </a:cubicBezTo>
                  <a:cubicBezTo>
                    <a:pt x="457863" y="59199"/>
                    <a:pt x="455755" y="80982"/>
                    <a:pt x="432567" y="103467"/>
                  </a:cubicBezTo>
                  <a:cubicBezTo>
                    <a:pt x="425540" y="110494"/>
                    <a:pt x="406569" y="111899"/>
                    <a:pt x="415703" y="128763"/>
                  </a:cubicBezTo>
                  <a:cubicBezTo>
                    <a:pt x="422730" y="142816"/>
                    <a:pt x="434675" y="149140"/>
                    <a:pt x="451539" y="149140"/>
                  </a:cubicBezTo>
                  <a:cubicBezTo>
                    <a:pt x="491591" y="148438"/>
                    <a:pt x="531643" y="149843"/>
                    <a:pt x="571695" y="148438"/>
                  </a:cubicBezTo>
                  <a:cubicBezTo>
                    <a:pt x="587153" y="147735"/>
                    <a:pt x="592072" y="151951"/>
                    <a:pt x="592072" y="168112"/>
                  </a:cubicBezTo>
                  <a:cubicBezTo>
                    <a:pt x="590667" y="208164"/>
                    <a:pt x="591369" y="248216"/>
                    <a:pt x="591369" y="288268"/>
                  </a:cubicBezTo>
                  <a:cubicBezTo>
                    <a:pt x="591369" y="305835"/>
                    <a:pt x="584343" y="319888"/>
                    <a:pt x="570289" y="330428"/>
                  </a:cubicBezTo>
                  <a:cubicBezTo>
                    <a:pt x="555533" y="341670"/>
                    <a:pt x="543588" y="343076"/>
                    <a:pt x="530940" y="326915"/>
                  </a:cubicBezTo>
                  <a:cubicBezTo>
                    <a:pt x="519698" y="312158"/>
                    <a:pt x="507752" y="293186"/>
                    <a:pt x="484564" y="302321"/>
                  </a:cubicBezTo>
                  <a:cubicBezTo>
                    <a:pt x="459971" y="312158"/>
                    <a:pt x="444512" y="329725"/>
                    <a:pt x="442405" y="357831"/>
                  </a:cubicBezTo>
                  <a:cubicBezTo>
                    <a:pt x="440296" y="383128"/>
                    <a:pt x="442405" y="407018"/>
                    <a:pt x="463485" y="425287"/>
                  </a:cubicBezTo>
                  <a:cubicBezTo>
                    <a:pt x="486672" y="445664"/>
                    <a:pt x="502834" y="444962"/>
                    <a:pt x="523913" y="422477"/>
                  </a:cubicBezTo>
                  <a:cubicBezTo>
                    <a:pt x="533048" y="412639"/>
                    <a:pt x="539372" y="394370"/>
                    <a:pt x="558344" y="402802"/>
                  </a:cubicBezTo>
                  <a:cubicBezTo>
                    <a:pt x="577316" y="410531"/>
                    <a:pt x="589964" y="425990"/>
                    <a:pt x="590667" y="446367"/>
                  </a:cubicBezTo>
                  <a:cubicBezTo>
                    <a:pt x="592072" y="489932"/>
                    <a:pt x="590667" y="534200"/>
                    <a:pt x="591369" y="577765"/>
                  </a:cubicBezTo>
                  <a:cubicBezTo>
                    <a:pt x="591369" y="591116"/>
                    <a:pt x="585748" y="592521"/>
                    <a:pt x="574505" y="592521"/>
                  </a:cubicBezTo>
                  <a:cubicBezTo>
                    <a:pt x="531643" y="591819"/>
                    <a:pt x="488780" y="592521"/>
                    <a:pt x="445918" y="592521"/>
                  </a:cubicBezTo>
                  <a:cubicBezTo>
                    <a:pt x="431162" y="592521"/>
                    <a:pt x="419919" y="584792"/>
                    <a:pt x="410785" y="574955"/>
                  </a:cubicBezTo>
                  <a:cubicBezTo>
                    <a:pt x="396731" y="559496"/>
                    <a:pt x="394623" y="545443"/>
                    <a:pt x="413595" y="531390"/>
                  </a:cubicBezTo>
                  <a:cubicBezTo>
                    <a:pt x="428351" y="520850"/>
                    <a:pt x="445918" y="508904"/>
                    <a:pt x="436783" y="487122"/>
                  </a:cubicBezTo>
                  <a:cubicBezTo>
                    <a:pt x="426946" y="463231"/>
                    <a:pt x="410082" y="446367"/>
                    <a:pt x="381975" y="444962"/>
                  </a:cubicBezTo>
                  <a:cubicBezTo>
                    <a:pt x="354572" y="443557"/>
                    <a:pt x="329276" y="444962"/>
                    <a:pt x="311006" y="469555"/>
                  </a:cubicBezTo>
                  <a:cubicBezTo>
                    <a:pt x="294142" y="492743"/>
                    <a:pt x="294845" y="506094"/>
                    <a:pt x="316628" y="525768"/>
                  </a:cubicBezTo>
                  <a:cubicBezTo>
                    <a:pt x="326465" y="534903"/>
                    <a:pt x="345437" y="539119"/>
                    <a:pt x="337005" y="558794"/>
                  </a:cubicBezTo>
                  <a:cubicBezTo>
                    <a:pt x="328573" y="579874"/>
                    <a:pt x="313114" y="592521"/>
                    <a:pt x="289224" y="592521"/>
                  </a:cubicBezTo>
                  <a:cubicBezTo>
                    <a:pt x="248469" y="592521"/>
                    <a:pt x="207012" y="591819"/>
                    <a:pt x="166258" y="592521"/>
                  </a:cubicBezTo>
                  <a:cubicBezTo>
                    <a:pt x="150799" y="593224"/>
                    <a:pt x="148691" y="586900"/>
                    <a:pt x="148691" y="573549"/>
                  </a:cubicBezTo>
                  <a:cubicBezTo>
                    <a:pt x="149394" y="534903"/>
                    <a:pt x="148691" y="496959"/>
                    <a:pt x="149394" y="458312"/>
                  </a:cubicBezTo>
                  <a:cubicBezTo>
                    <a:pt x="149394" y="444962"/>
                    <a:pt x="147286" y="433017"/>
                    <a:pt x="137448" y="423179"/>
                  </a:cubicBezTo>
                  <a:cubicBezTo>
                    <a:pt x="127611" y="413342"/>
                    <a:pt x="119179" y="409126"/>
                    <a:pt x="109342" y="423882"/>
                  </a:cubicBezTo>
                  <a:cubicBezTo>
                    <a:pt x="95288" y="444259"/>
                    <a:pt x="77019" y="461123"/>
                    <a:pt x="49615" y="449178"/>
                  </a:cubicBezTo>
                  <a:cubicBezTo>
                    <a:pt x="21509" y="436530"/>
                    <a:pt x="2537" y="416153"/>
                    <a:pt x="429" y="382425"/>
                  </a:cubicBezTo>
                  <a:cubicBezTo>
                    <a:pt x="-1679" y="350102"/>
                    <a:pt x="3240" y="320590"/>
                    <a:pt x="32049" y="300213"/>
                  </a:cubicBezTo>
                  <a:cubicBezTo>
                    <a:pt x="59453" y="280538"/>
                    <a:pt x="78425" y="281944"/>
                    <a:pt x="101613" y="305835"/>
                  </a:cubicBezTo>
                  <a:cubicBezTo>
                    <a:pt x="108639" y="313564"/>
                    <a:pt x="112153" y="330428"/>
                    <a:pt x="128314" y="322698"/>
                  </a:cubicBezTo>
                  <a:cubicBezTo>
                    <a:pt x="142367" y="315672"/>
                    <a:pt x="148691" y="303024"/>
                    <a:pt x="148691" y="286863"/>
                  </a:cubicBezTo>
                  <a:cubicBezTo>
                    <a:pt x="148691" y="247513"/>
                    <a:pt x="149394" y="208164"/>
                    <a:pt x="147988" y="168815"/>
                  </a:cubicBezTo>
                  <a:cubicBezTo>
                    <a:pt x="147286" y="152654"/>
                    <a:pt x="150096" y="145627"/>
                    <a:pt x="168366" y="147032"/>
                  </a:cubicBezTo>
                  <a:cubicBezTo>
                    <a:pt x="188743" y="150546"/>
                    <a:pt x="209120" y="149140"/>
                    <a:pt x="228795" y="14914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CA79532A-41CC-42CB-8447-923460A79EE3}"/>
                </a:ext>
              </a:extLst>
            </p:cNvPr>
            <p:cNvSpPr/>
            <p:nvPr/>
          </p:nvSpPr>
          <p:spPr>
            <a:xfrm>
              <a:off x="1505772" y="2806310"/>
              <a:ext cx="769640" cy="1282732"/>
            </a:xfrm>
            <a:custGeom>
              <a:avLst/>
              <a:gdLst>
                <a:gd name="connsiteX0" fmla="*/ 443445 w 442678"/>
                <a:gd name="connsiteY0" fmla="*/ 516659 h 737797"/>
                <a:gd name="connsiteX1" fmla="*/ 438526 w 442678"/>
                <a:gd name="connsiteY1" fmla="*/ 588331 h 737797"/>
                <a:gd name="connsiteX2" fmla="*/ 364746 w 442678"/>
                <a:gd name="connsiteY2" fmla="*/ 591844 h 737797"/>
                <a:gd name="connsiteX3" fmla="*/ 301506 w 442678"/>
                <a:gd name="connsiteY3" fmla="*/ 591844 h 737797"/>
                <a:gd name="connsiteX4" fmla="*/ 269184 w 442678"/>
                <a:gd name="connsiteY4" fmla="*/ 612924 h 737797"/>
                <a:gd name="connsiteX5" fmla="*/ 285345 w 442678"/>
                <a:gd name="connsiteY5" fmla="*/ 637517 h 737797"/>
                <a:gd name="connsiteX6" fmla="*/ 264968 w 442678"/>
                <a:gd name="connsiteY6" fmla="*/ 732377 h 737797"/>
                <a:gd name="connsiteX7" fmla="*/ 153947 w 442678"/>
                <a:gd name="connsiteY7" fmla="*/ 708486 h 737797"/>
                <a:gd name="connsiteX8" fmla="*/ 159569 w 442678"/>
                <a:gd name="connsiteY8" fmla="*/ 638220 h 737797"/>
                <a:gd name="connsiteX9" fmla="*/ 177135 w 442678"/>
                <a:gd name="connsiteY9" fmla="*/ 612221 h 737797"/>
                <a:gd name="connsiteX10" fmla="*/ 139191 w 442678"/>
                <a:gd name="connsiteY10" fmla="*/ 591141 h 737797"/>
                <a:gd name="connsiteX11" fmla="*/ 23954 w 442678"/>
                <a:gd name="connsiteY11" fmla="*/ 591844 h 737797"/>
                <a:gd name="connsiteX12" fmla="*/ 64 w 442678"/>
                <a:gd name="connsiteY12" fmla="*/ 567251 h 737797"/>
                <a:gd name="connsiteX13" fmla="*/ 64 w 442678"/>
                <a:gd name="connsiteY13" fmla="*/ 454824 h 737797"/>
                <a:gd name="connsiteX14" fmla="*/ 20441 w 442678"/>
                <a:gd name="connsiteY14" fmla="*/ 409151 h 737797"/>
                <a:gd name="connsiteX15" fmla="*/ 59790 w 442678"/>
                <a:gd name="connsiteY15" fmla="*/ 412665 h 737797"/>
                <a:gd name="connsiteX16" fmla="*/ 106166 w 442678"/>
                <a:gd name="connsiteY16" fmla="*/ 437258 h 737797"/>
                <a:gd name="connsiteX17" fmla="*/ 149029 w 442678"/>
                <a:gd name="connsiteY17" fmla="*/ 382450 h 737797"/>
                <a:gd name="connsiteX18" fmla="*/ 125840 w 442678"/>
                <a:gd name="connsiteY18" fmla="*/ 313589 h 737797"/>
                <a:gd name="connsiteX19" fmla="*/ 67519 w 442678"/>
                <a:gd name="connsiteY19" fmla="*/ 317102 h 737797"/>
                <a:gd name="connsiteX20" fmla="*/ 34494 w 442678"/>
                <a:gd name="connsiteY20" fmla="*/ 337480 h 737797"/>
                <a:gd name="connsiteX21" fmla="*/ 766 w 442678"/>
                <a:gd name="connsiteY21" fmla="*/ 292509 h 737797"/>
                <a:gd name="connsiteX22" fmla="*/ 64 w 442678"/>
                <a:gd name="connsiteY22" fmla="*/ 163921 h 737797"/>
                <a:gd name="connsiteX23" fmla="*/ 19036 w 442678"/>
                <a:gd name="connsiteY23" fmla="*/ 149166 h 737797"/>
                <a:gd name="connsiteX24" fmla="*/ 137083 w 442678"/>
                <a:gd name="connsiteY24" fmla="*/ 149166 h 737797"/>
                <a:gd name="connsiteX25" fmla="*/ 167298 w 442678"/>
                <a:gd name="connsiteY25" fmla="*/ 139328 h 737797"/>
                <a:gd name="connsiteX26" fmla="*/ 167298 w 442678"/>
                <a:gd name="connsiteY26" fmla="*/ 107708 h 737797"/>
                <a:gd name="connsiteX27" fmla="*/ 142705 w 442678"/>
                <a:gd name="connsiteY27" fmla="*/ 52198 h 737797"/>
                <a:gd name="connsiteX28" fmla="*/ 201728 w 442678"/>
                <a:gd name="connsiteY28" fmla="*/ 1606 h 737797"/>
                <a:gd name="connsiteX29" fmla="*/ 292372 w 442678"/>
                <a:gd name="connsiteY29" fmla="*/ 32523 h 737797"/>
                <a:gd name="connsiteX30" fmla="*/ 286048 w 442678"/>
                <a:gd name="connsiteY30" fmla="*/ 102087 h 737797"/>
                <a:gd name="connsiteX31" fmla="*/ 269887 w 442678"/>
                <a:gd name="connsiteY31" fmla="*/ 128788 h 737797"/>
                <a:gd name="connsiteX32" fmla="*/ 305723 w 442678"/>
                <a:gd name="connsiteY32" fmla="*/ 149166 h 737797"/>
                <a:gd name="connsiteX33" fmla="*/ 420959 w 442678"/>
                <a:gd name="connsiteY33" fmla="*/ 148463 h 737797"/>
                <a:gd name="connsiteX34" fmla="*/ 444148 w 442678"/>
                <a:gd name="connsiteY34" fmla="*/ 173056 h 737797"/>
                <a:gd name="connsiteX35" fmla="*/ 444148 w 442678"/>
                <a:gd name="connsiteY35" fmla="*/ 291104 h 737797"/>
                <a:gd name="connsiteX36" fmla="*/ 424473 w 442678"/>
                <a:gd name="connsiteY36" fmla="*/ 331155 h 737797"/>
                <a:gd name="connsiteX37" fmla="*/ 385826 w 442678"/>
                <a:gd name="connsiteY37" fmla="*/ 327642 h 737797"/>
                <a:gd name="connsiteX38" fmla="*/ 340153 w 442678"/>
                <a:gd name="connsiteY38" fmla="*/ 302346 h 737797"/>
                <a:gd name="connsiteX39" fmla="*/ 296588 w 442678"/>
                <a:gd name="connsiteY39" fmla="*/ 359965 h 737797"/>
                <a:gd name="connsiteX40" fmla="*/ 321884 w 442678"/>
                <a:gd name="connsiteY40" fmla="*/ 428123 h 737797"/>
                <a:gd name="connsiteX41" fmla="*/ 378097 w 442678"/>
                <a:gd name="connsiteY41" fmla="*/ 423205 h 737797"/>
                <a:gd name="connsiteX42" fmla="*/ 414636 w 442678"/>
                <a:gd name="connsiteY42" fmla="*/ 403530 h 737797"/>
                <a:gd name="connsiteX43" fmla="*/ 444850 w 442678"/>
                <a:gd name="connsiteY43" fmla="*/ 451311 h 737797"/>
                <a:gd name="connsiteX44" fmla="*/ 443445 w 442678"/>
                <a:gd name="connsiteY44" fmla="*/ 516659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2678" h="737797">
                  <a:moveTo>
                    <a:pt x="443445" y="516659"/>
                  </a:moveTo>
                  <a:cubicBezTo>
                    <a:pt x="441337" y="538441"/>
                    <a:pt x="454688" y="573574"/>
                    <a:pt x="438526" y="588331"/>
                  </a:cubicBezTo>
                  <a:cubicBezTo>
                    <a:pt x="424473" y="600979"/>
                    <a:pt x="390042" y="591844"/>
                    <a:pt x="364746" y="591844"/>
                  </a:cubicBezTo>
                  <a:cubicBezTo>
                    <a:pt x="343666" y="591844"/>
                    <a:pt x="322586" y="591844"/>
                    <a:pt x="301506" y="591844"/>
                  </a:cubicBezTo>
                  <a:cubicBezTo>
                    <a:pt x="286751" y="591844"/>
                    <a:pt x="274805" y="599573"/>
                    <a:pt x="269184" y="612924"/>
                  </a:cubicBezTo>
                  <a:cubicBezTo>
                    <a:pt x="262860" y="627680"/>
                    <a:pt x="278319" y="630490"/>
                    <a:pt x="285345" y="637517"/>
                  </a:cubicBezTo>
                  <a:cubicBezTo>
                    <a:pt x="317668" y="667732"/>
                    <a:pt x="309236" y="708486"/>
                    <a:pt x="264968" y="732377"/>
                  </a:cubicBezTo>
                  <a:cubicBezTo>
                    <a:pt x="229835" y="751349"/>
                    <a:pt x="177838" y="740106"/>
                    <a:pt x="153947" y="708486"/>
                  </a:cubicBezTo>
                  <a:cubicBezTo>
                    <a:pt x="134272" y="683190"/>
                    <a:pt x="137083" y="661407"/>
                    <a:pt x="159569" y="638220"/>
                  </a:cubicBezTo>
                  <a:cubicBezTo>
                    <a:pt x="166595" y="631193"/>
                    <a:pt x="184864" y="629085"/>
                    <a:pt x="177135" y="612221"/>
                  </a:cubicBezTo>
                  <a:cubicBezTo>
                    <a:pt x="170109" y="596763"/>
                    <a:pt x="156055" y="590439"/>
                    <a:pt x="139191" y="591141"/>
                  </a:cubicBezTo>
                  <a:cubicBezTo>
                    <a:pt x="100545" y="591844"/>
                    <a:pt x="62601" y="589736"/>
                    <a:pt x="23954" y="591844"/>
                  </a:cubicBezTo>
                  <a:cubicBezTo>
                    <a:pt x="4280" y="592546"/>
                    <a:pt x="-639" y="586223"/>
                    <a:pt x="64" y="567251"/>
                  </a:cubicBezTo>
                  <a:cubicBezTo>
                    <a:pt x="1469" y="530010"/>
                    <a:pt x="766" y="492768"/>
                    <a:pt x="64" y="454824"/>
                  </a:cubicBezTo>
                  <a:cubicBezTo>
                    <a:pt x="64" y="435852"/>
                    <a:pt x="6388" y="421097"/>
                    <a:pt x="20441" y="409151"/>
                  </a:cubicBezTo>
                  <a:cubicBezTo>
                    <a:pt x="34494" y="397908"/>
                    <a:pt x="47142" y="396503"/>
                    <a:pt x="59790" y="412665"/>
                  </a:cubicBezTo>
                  <a:cubicBezTo>
                    <a:pt x="71033" y="427420"/>
                    <a:pt x="82978" y="447095"/>
                    <a:pt x="106166" y="437258"/>
                  </a:cubicBezTo>
                  <a:cubicBezTo>
                    <a:pt x="130057" y="427420"/>
                    <a:pt x="146920" y="410557"/>
                    <a:pt x="149029" y="382450"/>
                  </a:cubicBezTo>
                  <a:cubicBezTo>
                    <a:pt x="151137" y="355749"/>
                    <a:pt x="148326" y="331858"/>
                    <a:pt x="125840" y="313589"/>
                  </a:cubicBezTo>
                  <a:cubicBezTo>
                    <a:pt x="101950" y="293914"/>
                    <a:pt x="88599" y="295320"/>
                    <a:pt x="67519" y="317102"/>
                  </a:cubicBezTo>
                  <a:cubicBezTo>
                    <a:pt x="58385" y="326237"/>
                    <a:pt x="54169" y="345209"/>
                    <a:pt x="34494" y="337480"/>
                  </a:cubicBezTo>
                  <a:cubicBezTo>
                    <a:pt x="14117" y="329750"/>
                    <a:pt x="1469" y="314292"/>
                    <a:pt x="766" y="292509"/>
                  </a:cubicBezTo>
                  <a:cubicBezTo>
                    <a:pt x="-639" y="249647"/>
                    <a:pt x="766" y="206784"/>
                    <a:pt x="64" y="163921"/>
                  </a:cubicBezTo>
                  <a:cubicBezTo>
                    <a:pt x="-639" y="147760"/>
                    <a:pt x="8496" y="149166"/>
                    <a:pt x="19036" y="149166"/>
                  </a:cubicBezTo>
                  <a:cubicBezTo>
                    <a:pt x="58385" y="149166"/>
                    <a:pt x="97734" y="149166"/>
                    <a:pt x="137083" y="149166"/>
                  </a:cubicBezTo>
                  <a:cubicBezTo>
                    <a:pt x="148326" y="149166"/>
                    <a:pt x="158163" y="147760"/>
                    <a:pt x="167298" y="139328"/>
                  </a:cubicBezTo>
                  <a:cubicBezTo>
                    <a:pt x="179243" y="128086"/>
                    <a:pt x="184162" y="118951"/>
                    <a:pt x="167298" y="107708"/>
                  </a:cubicBezTo>
                  <a:cubicBezTo>
                    <a:pt x="148326" y="94358"/>
                    <a:pt x="133570" y="76791"/>
                    <a:pt x="142705" y="52198"/>
                  </a:cubicBezTo>
                  <a:cubicBezTo>
                    <a:pt x="152542" y="25497"/>
                    <a:pt x="171514" y="5120"/>
                    <a:pt x="201728" y="1606"/>
                  </a:cubicBezTo>
                  <a:cubicBezTo>
                    <a:pt x="236159" y="-2610"/>
                    <a:pt x="269184" y="-502"/>
                    <a:pt x="292372" y="32523"/>
                  </a:cubicBezTo>
                  <a:cubicBezTo>
                    <a:pt x="312046" y="59927"/>
                    <a:pt x="309938" y="78899"/>
                    <a:pt x="286048" y="102087"/>
                  </a:cubicBezTo>
                  <a:cubicBezTo>
                    <a:pt x="278319" y="109114"/>
                    <a:pt x="261455" y="113330"/>
                    <a:pt x="269887" y="128788"/>
                  </a:cubicBezTo>
                  <a:cubicBezTo>
                    <a:pt x="276913" y="142139"/>
                    <a:pt x="289561" y="149166"/>
                    <a:pt x="305723" y="149166"/>
                  </a:cubicBezTo>
                  <a:cubicBezTo>
                    <a:pt x="344369" y="148463"/>
                    <a:pt x="382313" y="150571"/>
                    <a:pt x="420959" y="148463"/>
                  </a:cubicBezTo>
                  <a:cubicBezTo>
                    <a:pt x="441337" y="147760"/>
                    <a:pt x="444850" y="154084"/>
                    <a:pt x="444148" y="173056"/>
                  </a:cubicBezTo>
                  <a:cubicBezTo>
                    <a:pt x="442742" y="212405"/>
                    <a:pt x="443445" y="251754"/>
                    <a:pt x="444148" y="291104"/>
                  </a:cubicBezTo>
                  <a:cubicBezTo>
                    <a:pt x="444148" y="308670"/>
                    <a:pt x="437121" y="320615"/>
                    <a:pt x="424473" y="331155"/>
                  </a:cubicBezTo>
                  <a:cubicBezTo>
                    <a:pt x="410419" y="342398"/>
                    <a:pt x="397771" y="344506"/>
                    <a:pt x="385826" y="327642"/>
                  </a:cubicBezTo>
                  <a:cubicBezTo>
                    <a:pt x="374584" y="312886"/>
                    <a:pt x="363341" y="293212"/>
                    <a:pt x="340153" y="302346"/>
                  </a:cubicBezTo>
                  <a:cubicBezTo>
                    <a:pt x="314857" y="312184"/>
                    <a:pt x="298696" y="331155"/>
                    <a:pt x="296588" y="359965"/>
                  </a:cubicBezTo>
                  <a:cubicBezTo>
                    <a:pt x="294480" y="386666"/>
                    <a:pt x="298696" y="410557"/>
                    <a:pt x="321884" y="428123"/>
                  </a:cubicBezTo>
                  <a:cubicBezTo>
                    <a:pt x="345072" y="445690"/>
                    <a:pt x="357720" y="444987"/>
                    <a:pt x="378097" y="423205"/>
                  </a:cubicBezTo>
                  <a:cubicBezTo>
                    <a:pt x="387934" y="412665"/>
                    <a:pt x="394961" y="393693"/>
                    <a:pt x="414636" y="403530"/>
                  </a:cubicBezTo>
                  <a:cubicBezTo>
                    <a:pt x="433608" y="412665"/>
                    <a:pt x="445553" y="428123"/>
                    <a:pt x="444850" y="451311"/>
                  </a:cubicBezTo>
                  <a:cubicBezTo>
                    <a:pt x="442742" y="472391"/>
                    <a:pt x="443445" y="492066"/>
                    <a:pt x="443445" y="5166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00E87B3-1F2B-432F-BDBA-C9B6DB826E60}"/>
                </a:ext>
              </a:extLst>
            </p:cNvPr>
            <p:cNvSpPr/>
            <p:nvPr/>
          </p:nvSpPr>
          <p:spPr>
            <a:xfrm>
              <a:off x="1256586" y="3824197"/>
              <a:ext cx="1026185" cy="1026186"/>
            </a:xfrm>
            <a:custGeom>
              <a:avLst/>
              <a:gdLst>
                <a:gd name="connsiteX0" fmla="*/ 514551 w 590237"/>
                <a:gd name="connsiteY0" fmla="*/ 275 h 590237"/>
                <a:gd name="connsiteX1" fmla="*/ 572169 w 590237"/>
                <a:gd name="connsiteY1" fmla="*/ 275 h 590237"/>
                <a:gd name="connsiteX2" fmla="*/ 595357 w 590237"/>
                <a:gd name="connsiteY2" fmla="*/ 22057 h 590237"/>
                <a:gd name="connsiteX3" fmla="*/ 595357 w 590237"/>
                <a:gd name="connsiteY3" fmla="*/ 137294 h 590237"/>
                <a:gd name="connsiteX4" fmla="*/ 574277 w 590237"/>
                <a:gd name="connsiteY4" fmla="*/ 182265 h 590237"/>
                <a:gd name="connsiteX5" fmla="*/ 534928 w 590237"/>
                <a:gd name="connsiteY5" fmla="*/ 178751 h 590237"/>
                <a:gd name="connsiteX6" fmla="*/ 491363 w 590237"/>
                <a:gd name="connsiteY6" fmla="*/ 152753 h 590237"/>
                <a:gd name="connsiteX7" fmla="*/ 446392 w 590237"/>
                <a:gd name="connsiteY7" fmla="*/ 208966 h 590237"/>
                <a:gd name="connsiteX8" fmla="*/ 468878 w 590237"/>
                <a:gd name="connsiteY8" fmla="*/ 278530 h 590237"/>
                <a:gd name="connsiteX9" fmla="*/ 527199 w 590237"/>
                <a:gd name="connsiteY9" fmla="*/ 274313 h 590237"/>
                <a:gd name="connsiteX10" fmla="*/ 560927 w 590237"/>
                <a:gd name="connsiteY10" fmla="*/ 254639 h 590237"/>
                <a:gd name="connsiteX11" fmla="*/ 593952 w 590237"/>
                <a:gd name="connsiteY11" fmla="*/ 300312 h 590237"/>
                <a:gd name="connsiteX12" fmla="*/ 594654 w 590237"/>
                <a:gd name="connsiteY12" fmla="*/ 426089 h 590237"/>
                <a:gd name="connsiteX13" fmla="*/ 574980 w 590237"/>
                <a:gd name="connsiteY13" fmla="*/ 442953 h 590237"/>
                <a:gd name="connsiteX14" fmla="*/ 459743 w 590237"/>
                <a:gd name="connsiteY14" fmla="*/ 442953 h 590237"/>
                <a:gd name="connsiteX15" fmla="*/ 428826 w 590237"/>
                <a:gd name="connsiteY15" fmla="*/ 451385 h 590237"/>
                <a:gd name="connsiteX16" fmla="*/ 428123 w 590237"/>
                <a:gd name="connsiteY16" fmla="*/ 484410 h 590237"/>
                <a:gd name="connsiteX17" fmla="*/ 426718 w 590237"/>
                <a:gd name="connsiteY17" fmla="*/ 575054 h 590237"/>
                <a:gd name="connsiteX18" fmla="*/ 302346 w 590237"/>
                <a:gd name="connsiteY18" fmla="*/ 559595 h 590237"/>
                <a:gd name="connsiteX19" fmla="*/ 308670 w 590237"/>
                <a:gd name="connsiteY19" fmla="*/ 490031 h 590237"/>
                <a:gd name="connsiteX20" fmla="*/ 326237 w 590237"/>
                <a:gd name="connsiteY20" fmla="*/ 466141 h 590237"/>
                <a:gd name="connsiteX21" fmla="*/ 288996 w 590237"/>
                <a:gd name="connsiteY21" fmla="*/ 443656 h 590237"/>
                <a:gd name="connsiteX22" fmla="*/ 173759 w 590237"/>
                <a:gd name="connsiteY22" fmla="*/ 444358 h 590237"/>
                <a:gd name="connsiteX23" fmla="*/ 150571 w 590237"/>
                <a:gd name="connsiteY23" fmla="*/ 422576 h 590237"/>
                <a:gd name="connsiteX24" fmla="*/ 151273 w 590237"/>
                <a:gd name="connsiteY24" fmla="*/ 310150 h 590237"/>
                <a:gd name="connsiteX25" fmla="*/ 144247 w 590237"/>
                <a:gd name="connsiteY25" fmla="*/ 281340 h 590237"/>
                <a:gd name="connsiteX26" fmla="*/ 108411 w 590237"/>
                <a:gd name="connsiteY26" fmla="*/ 279232 h 590237"/>
                <a:gd name="connsiteX27" fmla="*/ 19875 w 590237"/>
                <a:gd name="connsiteY27" fmla="*/ 278530 h 590237"/>
                <a:gd name="connsiteX28" fmla="*/ 49387 w 590237"/>
                <a:gd name="connsiteY28" fmla="*/ 144321 h 590237"/>
                <a:gd name="connsiteX29" fmla="*/ 104898 w 590237"/>
                <a:gd name="connsiteY29" fmla="*/ 160482 h 590237"/>
                <a:gd name="connsiteX30" fmla="*/ 129491 w 590237"/>
                <a:gd name="connsiteY30" fmla="*/ 177346 h 590237"/>
                <a:gd name="connsiteX31" fmla="*/ 151273 w 590237"/>
                <a:gd name="connsiteY31" fmla="*/ 142213 h 590237"/>
                <a:gd name="connsiteX32" fmla="*/ 150571 w 590237"/>
                <a:gd name="connsiteY32" fmla="*/ 26976 h 590237"/>
                <a:gd name="connsiteX33" fmla="*/ 175867 w 590237"/>
                <a:gd name="connsiteY33" fmla="*/ 1680 h 590237"/>
                <a:gd name="connsiteX34" fmla="*/ 291104 w 590237"/>
                <a:gd name="connsiteY34" fmla="*/ 2382 h 590237"/>
                <a:gd name="connsiteX35" fmla="*/ 328345 w 590237"/>
                <a:gd name="connsiteY35" fmla="*/ 16436 h 590237"/>
                <a:gd name="connsiteX36" fmla="*/ 326939 w 590237"/>
                <a:gd name="connsiteY36" fmla="*/ 62812 h 590237"/>
                <a:gd name="connsiteX37" fmla="*/ 303049 w 590237"/>
                <a:gd name="connsiteY37" fmla="*/ 102161 h 590237"/>
                <a:gd name="connsiteX38" fmla="*/ 349425 w 590237"/>
                <a:gd name="connsiteY38" fmla="*/ 147834 h 590237"/>
                <a:gd name="connsiteX39" fmla="*/ 428826 w 590237"/>
                <a:gd name="connsiteY39" fmla="*/ 126052 h 590237"/>
                <a:gd name="connsiteX40" fmla="*/ 424610 w 590237"/>
                <a:gd name="connsiteY40" fmla="*/ 67731 h 590237"/>
                <a:gd name="connsiteX41" fmla="*/ 405638 w 590237"/>
                <a:gd name="connsiteY41" fmla="*/ 31192 h 590237"/>
                <a:gd name="connsiteX42" fmla="*/ 451311 w 590237"/>
                <a:gd name="connsiteY42" fmla="*/ 1680 h 590237"/>
                <a:gd name="connsiteX43" fmla="*/ 514551 w 590237"/>
                <a:gd name="connsiteY43" fmla="*/ 2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590237">
                  <a:moveTo>
                    <a:pt x="514551" y="275"/>
                  </a:moveTo>
                  <a:cubicBezTo>
                    <a:pt x="533523" y="275"/>
                    <a:pt x="553197" y="977"/>
                    <a:pt x="572169" y="275"/>
                  </a:cubicBezTo>
                  <a:cubicBezTo>
                    <a:pt x="589033" y="-1131"/>
                    <a:pt x="596762" y="2382"/>
                    <a:pt x="595357" y="22057"/>
                  </a:cubicBezTo>
                  <a:cubicBezTo>
                    <a:pt x="593249" y="60001"/>
                    <a:pt x="593952" y="98647"/>
                    <a:pt x="595357" y="137294"/>
                  </a:cubicBezTo>
                  <a:cubicBezTo>
                    <a:pt x="596060" y="156266"/>
                    <a:pt x="589033" y="170319"/>
                    <a:pt x="574277" y="182265"/>
                  </a:cubicBezTo>
                  <a:cubicBezTo>
                    <a:pt x="560224" y="193507"/>
                    <a:pt x="547576" y="194913"/>
                    <a:pt x="534928" y="178751"/>
                  </a:cubicBezTo>
                  <a:cubicBezTo>
                    <a:pt x="524388" y="164698"/>
                    <a:pt x="513145" y="145726"/>
                    <a:pt x="491363" y="152753"/>
                  </a:cubicBezTo>
                  <a:cubicBezTo>
                    <a:pt x="466067" y="161185"/>
                    <a:pt x="448500" y="179454"/>
                    <a:pt x="446392" y="208966"/>
                  </a:cubicBezTo>
                  <a:cubicBezTo>
                    <a:pt x="444284" y="235667"/>
                    <a:pt x="446392" y="259558"/>
                    <a:pt x="468878" y="278530"/>
                  </a:cubicBezTo>
                  <a:cubicBezTo>
                    <a:pt x="492768" y="298204"/>
                    <a:pt x="506821" y="296799"/>
                    <a:pt x="527199" y="274313"/>
                  </a:cubicBezTo>
                  <a:cubicBezTo>
                    <a:pt x="536333" y="264476"/>
                    <a:pt x="541955" y="246207"/>
                    <a:pt x="560927" y="254639"/>
                  </a:cubicBezTo>
                  <a:cubicBezTo>
                    <a:pt x="581304" y="263071"/>
                    <a:pt x="593952" y="277827"/>
                    <a:pt x="593952" y="300312"/>
                  </a:cubicBezTo>
                  <a:cubicBezTo>
                    <a:pt x="594654" y="342472"/>
                    <a:pt x="593249" y="383929"/>
                    <a:pt x="594654" y="426089"/>
                  </a:cubicBezTo>
                  <a:cubicBezTo>
                    <a:pt x="595357" y="442250"/>
                    <a:pt x="587628" y="443656"/>
                    <a:pt x="574980" y="442953"/>
                  </a:cubicBezTo>
                  <a:cubicBezTo>
                    <a:pt x="536333" y="442250"/>
                    <a:pt x="498389" y="442953"/>
                    <a:pt x="459743" y="442953"/>
                  </a:cubicBezTo>
                  <a:cubicBezTo>
                    <a:pt x="448500" y="442953"/>
                    <a:pt x="437960" y="443656"/>
                    <a:pt x="428826" y="451385"/>
                  </a:cubicBezTo>
                  <a:cubicBezTo>
                    <a:pt x="415475" y="462627"/>
                    <a:pt x="409151" y="471762"/>
                    <a:pt x="428123" y="484410"/>
                  </a:cubicBezTo>
                  <a:cubicBezTo>
                    <a:pt x="469580" y="512517"/>
                    <a:pt x="457635" y="548352"/>
                    <a:pt x="426718" y="575054"/>
                  </a:cubicBezTo>
                  <a:cubicBezTo>
                    <a:pt x="392287" y="603863"/>
                    <a:pt x="329047" y="595431"/>
                    <a:pt x="302346" y="559595"/>
                  </a:cubicBezTo>
                  <a:cubicBezTo>
                    <a:pt x="282672" y="532894"/>
                    <a:pt x="284779" y="513219"/>
                    <a:pt x="308670" y="490031"/>
                  </a:cubicBezTo>
                  <a:cubicBezTo>
                    <a:pt x="315697" y="483005"/>
                    <a:pt x="331858" y="480194"/>
                    <a:pt x="326237" y="466141"/>
                  </a:cubicBezTo>
                  <a:cubicBezTo>
                    <a:pt x="319913" y="450682"/>
                    <a:pt x="305859" y="443656"/>
                    <a:pt x="288996" y="443656"/>
                  </a:cubicBezTo>
                  <a:cubicBezTo>
                    <a:pt x="250349" y="443656"/>
                    <a:pt x="212405" y="442953"/>
                    <a:pt x="173759" y="444358"/>
                  </a:cubicBezTo>
                  <a:cubicBezTo>
                    <a:pt x="156895" y="445061"/>
                    <a:pt x="149868" y="441547"/>
                    <a:pt x="150571" y="422576"/>
                  </a:cubicBezTo>
                  <a:cubicBezTo>
                    <a:pt x="151976" y="385334"/>
                    <a:pt x="150571" y="348093"/>
                    <a:pt x="151273" y="310150"/>
                  </a:cubicBezTo>
                  <a:cubicBezTo>
                    <a:pt x="151273" y="299610"/>
                    <a:pt x="150571" y="289772"/>
                    <a:pt x="144247" y="281340"/>
                  </a:cubicBezTo>
                  <a:cubicBezTo>
                    <a:pt x="133004" y="267287"/>
                    <a:pt x="123869" y="260260"/>
                    <a:pt x="108411" y="279232"/>
                  </a:cubicBezTo>
                  <a:cubicBezTo>
                    <a:pt x="79602" y="314365"/>
                    <a:pt x="50090" y="312960"/>
                    <a:pt x="19875" y="278530"/>
                  </a:cubicBezTo>
                  <a:cubicBezTo>
                    <a:pt x="-16663" y="237072"/>
                    <a:pt x="-502" y="166806"/>
                    <a:pt x="49387" y="144321"/>
                  </a:cubicBezTo>
                  <a:cubicBezTo>
                    <a:pt x="73278" y="133781"/>
                    <a:pt x="88736" y="144321"/>
                    <a:pt x="104898" y="160482"/>
                  </a:cubicBezTo>
                  <a:cubicBezTo>
                    <a:pt x="111924" y="167508"/>
                    <a:pt x="114735" y="183670"/>
                    <a:pt x="129491" y="177346"/>
                  </a:cubicBezTo>
                  <a:cubicBezTo>
                    <a:pt x="143544" y="171022"/>
                    <a:pt x="151273" y="159077"/>
                    <a:pt x="151273" y="142213"/>
                  </a:cubicBezTo>
                  <a:cubicBezTo>
                    <a:pt x="151273" y="103566"/>
                    <a:pt x="152679" y="65622"/>
                    <a:pt x="150571" y="26976"/>
                  </a:cubicBezTo>
                  <a:cubicBezTo>
                    <a:pt x="149868" y="6599"/>
                    <a:pt x="154084" y="275"/>
                    <a:pt x="175867" y="1680"/>
                  </a:cubicBezTo>
                  <a:cubicBezTo>
                    <a:pt x="213811" y="3788"/>
                    <a:pt x="252457" y="2382"/>
                    <a:pt x="291104" y="2382"/>
                  </a:cubicBezTo>
                  <a:cubicBezTo>
                    <a:pt x="305859" y="2382"/>
                    <a:pt x="317805" y="5896"/>
                    <a:pt x="328345" y="16436"/>
                  </a:cubicBezTo>
                  <a:cubicBezTo>
                    <a:pt x="346614" y="34705"/>
                    <a:pt x="346614" y="45948"/>
                    <a:pt x="326939" y="62812"/>
                  </a:cubicBezTo>
                  <a:cubicBezTo>
                    <a:pt x="314994" y="73352"/>
                    <a:pt x="298130" y="83892"/>
                    <a:pt x="303049" y="102161"/>
                  </a:cubicBezTo>
                  <a:cubicBezTo>
                    <a:pt x="309373" y="124646"/>
                    <a:pt x="324831" y="142213"/>
                    <a:pt x="349425" y="147834"/>
                  </a:cubicBezTo>
                  <a:cubicBezTo>
                    <a:pt x="379639" y="154158"/>
                    <a:pt x="407746" y="152050"/>
                    <a:pt x="428826" y="126052"/>
                  </a:cubicBezTo>
                  <a:cubicBezTo>
                    <a:pt x="448500" y="102161"/>
                    <a:pt x="447798" y="88810"/>
                    <a:pt x="424610" y="67731"/>
                  </a:cubicBezTo>
                  <a:cubicBezTo>
                    <a:pt x="413367" y="57893"/>
                    <a:pt x="395801" y="50164"/>
                    <a:pt x="405638" y="31192"/>
                  </a:cubicBezTo>
                  <a:cubicBezTo>
                    <a:pt x="414772" y="13625"/>
                    <a:pt x="428826" y="977"/>
                    <a:pt x="451311" y="1680"/>
                  </a:cubicBezTo>
                  <a:cubicBezTo>
                    <a:pt x="472391" y="977"/>
                    <a:pt x="493471" y="275"/>
                    <a:pt x="514551" y="27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1456C5BD-F605-44C3-B46A-EEEA32F1F91C}"/>
                </a:ext>
              </a:extLst>
            </p:cNvPr>
            <p:cNvSpPr/>
            <p:nvPr/>
          </p:nvSpPr>
          <p:spPr>
            <a:xfrm>
              <a:off x="2018516" y="3049396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45ED53F3-F367-4E72-A213-4CFC24493CC9}"/>
                </a:ext>
              </a:extLst>
            </p:cNvPr>
            <p:cNvSpPr/>
            <p:nvPr/>
          </p:nvSpPr>
          <p:spPr>
            <a:xfrm>
              <a:off x="493429" y="3818892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37D4E3CA-5319-41A7-B351-22249158BC26}"/>
                </a:ext>
              </a:extLst>
            </p:cNvPr>
            <p:cNvSpPr/>
            <p:nvPr/>
          </p:nvSpPr>
          <p:spPr>
            <a:xfrm>
              <a:off x="753312" y="3051372"/>
              <a:ext cx="1026185" cy="1026186"/>
            </a:xfrm>
            <a:custGeom>
              <a:avLst/>
              <a:gdLst>
                <a:gd name="connsiteX0" fmla="*/ 527 w 590237"/>
                <a:gd name="connsiteY0" fmla="*/ 78746 h 590237"/>
                <a:gd name="connsiteX1" fmla="*/ 527 w 590237"/>
                <a:gd name="connsiteY1" fmla="*/ 21128 h 590237"/>
                <a:gd name="connsiteX2" fmla="*/ 19499 w 590237"/>
                <a:gd name="connsiteY2" fmla="*/ 751 h 590237"/>
                <a:gd name="connsiteX3" fmla="*/ 139654 w 590237"/>
                <a:gd name="connsiteY3" fmla="*/ 751 h 590237"/>
                <a:gd name="connsiteX4" fmla="*/ 181814 w 590237"/>
                <a:gd name="connsiteY4" fmla="*/ 21128 h 590237"/>
                <a:gd name="connsiteX5" fmla="*/ 179004 w 590237"/>
                <a:gd name="connsiteY5" fmla="*/ 60477 h 590237"/>
                <a:gd name="connsiteX6" fmla="*/ 153708 w 590237"/>
                <a:gd name="connsiteY6" fmla="*/ 106150 h 590237"/>
                <a:gd name="connsiteX7" fmla="*/ 211326 w 590237"/>
                <a:gd name="connsiteY7" fmla="*/ 149013 h 590237"/>
                <a:gd name="connsiteX8" fmla="*/ 278079 w 590237"/>
                <a:gd name="connsiteY8" fmla="*/ 126528 h 590237"/>
                <a:gd name="connsiteX9" fmla="*/ 274566 w 590237"/>
                <a:gd name="connsiteY9" fmla="*/ 68206 h 590237"/>
                <a:gd name="connsiteX10" fmla="*/ 254188 w 590237"/>
                <a:gd name="connsiteY10" fmla="*/ 34479 h 590237"/>
                <a:gd name="connsiteX11" fmla="*/ 301970 w 590237"/>
                <a:gd name="connsiteY11" fmla="*/ 751 h 590237"/>
                <a:gd name="connsiteX12" fmla="*/ 424936 w 590237"/>
                <a:gd name="connsiteY12" fmla="*/ 48 h 590237"/>
                <a:gd name="connsiteX13" fmla="*/ 442503 w 590237"/>
                <a:gd name="connsiteY13" fmla="*/ 19723 h 590237"/>
                <a:gd name="connsiteX14" fmla="*/ 442503 w 590237"/>
                <a:gd name="connsiteY14" fmla="*/ 134959 h 590237"/>
                <a:gd name="connsiteX15" fmla="*/ 450934 w 590237"/>
                <a:gd name="connsiteY15" fmla="*/ 165877 h 590237"/>
                <a:gd name="connsiteX16" fmla="*/ 484663 w 590237"/>
                <a:gd name="connsiteY16" fmla="*/ 167282 h 590237"/>
                <a:gd name="connsiteX17" fmla="*/ 574603 w 590237"/>
                <a:gd name="connsiteY17" fmla="*/ 167985 h 590237"/>
                <a:gd name="connsiteX18" fmla="*/ 559145 w 590237"/>
                <a:gd name="connsiteY18" fmla="*/ 292356 h 590237"/>
                <a:gd name="connsiteX19" fmla="*/ 489581 w 590237"/>
                <a:gd name="connsiteY19" fmla="*/ 286032 h 590237"/>
                <a:gd name="connsiteX20" fmla="*/ 462880 w 590237"/>
                <a:gd name="connsiteY20" fmla="*/ 269168 h 590237"/>
                <a:gd name="connsiteX21" fmla="*/ 442503 w 590237"/>
                <a:gd name="connsiteY21" fmla="*/ 305004 h 590237"/>
                <a:gd name="connsiteX22" fmla="*/ 442503 w 590237"/>
                <a:gd name="connsiteY22" fmla="*/ 406188 h 590237"/>
                <a:gd name="connsiteX23" fmla="*/ 404559 w 590237"/>
                <a:gd name="connsiteY23" fmla="*/ 442726 h 590237"/>
                <a:gd name="connsiteX24" fmla="*/ 308997 w 590237"/>
                <a:gd name="connsiteY24" fmla="*/ 442726 h 590237"/>
                <a:gd name="connsiteX25" fmla="*/ 278079 w 590237"/>
                <a:gd name="connsiteY25" fmla="*/ 451158 h 590237"/>
                <a:gd name="connsiteX26" fmla="*/ 276674 w 590237"/>
                <a:gd name="connsiteY26" fmla="*/ 483481 h 590237"/>
                <a:gd name="connsiteX27" fmla="*/ 301267 w 590237"/>
                <a:gd name="connsiteY27" fmla="*/ 541099 h 590237"/>
                <a:gd name="connsiteX28" fmla="*/ 235919 w 590237"/>
                <a:gd name="connsiteY28" fmla="*/ 590988 h 590237"/>
                <a:gd name="connsiteX29" fmla="*/ 153005 w 590237"/>
                <a:gd name="connsiteY29" fmla="*/ 560774 h 590237"/>
                <a:gd name="connsiteX30" fmla="*/ 160032 w 590237"/>
                <a:gd name="connsiteY30" fmla="*/ 489102 h 590237"/>
                <a:gd name="connsiteX31" fmla="*/ 176193 w 590237"/>
                <a:gd name="connsiteY31" fmla="*/ 465211 h 590237"/>
                <a:gd name="connsiteX32" fmla="*/ 141060 w 590237"/>
                <a:gd name="connsiteY32" fmla="*/ 443429 h 590237"/>
                <a:gd name="connsiteX33" fmla="*/ 20904 w 590237"/>
                <a:gd name="connsiteY33" fmla="*/ 444132 h 590237"/>
                <a:gd name="connsiteX34" fmla="*/ 527 w 590237"/>
                <a:gd name="connsiteY34" fmla="*/ 423052 h 590237"/>
                <a:gd name="connsiteX35" fmla="*/ 527 w 590237"/>
                <a:gd name="connsiteY35" fmla="*/ 307815 h 590237"/>
                <a:gd name="connsiteX36" fmla="*/ 14580 w 590237"/>
                <a:gd name="connsiteY36" fmla="*/ 267763 h 590237"/>
                <a:gd name="connsiteX37" fmla="*/ 61659 w 590237"/>
                <a:gd name="connsiteY37" fmla="*/ 268466 h 590237"/>
                <a:gd name="connsiteX38" fmla="*/ 103819 w 590237"/>
                <a:gd name="connsiteY38" fmla="*/ 291654 h 590237"/>
                <a:gd name="connsiteX39" fmla="*/ 147384 w 590237"/>
                <a:gd name="connsiteY39" fmla="*/ 243872 h 590237"/>
                <a:gd name="connsiteX40" fmla="*/ 123493 w 590237"/>
                <a:gd name="connsiteY40" fmla="*/ 165174 h 590237"/>
                <a:gd name="connsiteX41" fmla="*/ 67280 w 590237"/>
                <a:gd name="connsiteY41" fmla="*/ 170795 h 590237"/>
                <a:gd name="connsiteX42" fmla="*/ 32849 w 590237"/>
                <a:gd name="connsiteY42" fmla="*/ 191173 h 590237"/>
                <a:gd name="connsiteX43" fmla="*/ 527 w 590237"/>
                <a:gd name="connsiteY43" fmla="*/ 147607 h 590237"/>
                <a:gd name="connsiteX44" fmla="*/ 527 w 590237"/>
                <a:gd name="connsiteY44" fmla="*/ 111772 h 590237"/>
                <a:gd name="connsiteX45" fmla="*/ 527 w 590237"/>
                <a:gd name="connsiteY45" fmla="*/ 7874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90237">
                  <a:moveTo>
                    <a:pt x="527" y="78746"/>
                  </a:moveTo>
                  <a:cubicBezTo>
                    <a:pt x="527" y="59774"/>
                    <a:pt x="1229" y="40100"/>
                    <a:pt x="527" y="21128"/>
                  </a:cubicBezTo>
                  <a:cubicBezTo>
                    <a:pt x="-176" y="7075"/>
                    <a:pt x="2635" y="48"/>
                    <a:pt x="19499" y="751"/>
                  </a:cubicBezTo>
                  <a:cubicBezTo>
                    <a:pt x="59551" y="2156"/>
                    <a:pt x="99602" y="1453"/>
                    <a:pt x="139654" y="751"/>
                  </a:cubicBezTo>
                  <a:cubicBezTo>
                    <a:pt x="157924" y="751"/>
                    <a:pt x="171274" y="7777"/>
                    <a:pt x="181814" y="21128"/>
                  </a:cubicBezTo>
                  <a:cubicBezTo>
                    <a:pt x="193057" y="35181"/>
                    <a:pt x="195165" y="47829"/>
                    <a:pt x="179004" y="60477"/>
                  </a:cubicBezTo>
                  <a:cubicBezTo>
                    <a:pt x="164247" y="71720"/>
                    <a:pt x="144573" y="82962"/>
                    <a:pt x="153708" y="106150"/>
                  </a:cubicBezTo>
                  <a:cubicBezTo>
                    <a:pt x="163545" y="131446"/>
                    <a:pt x="181814" y="147607"/>
                    <a:pt x="211326" y="149013"/>
                  </a:cubicBezTo>
                  <a:cubicBezTo>
                    <a:pt x="236622" y="149715"/>
                    <a:pt x="260513" y="148310"/>
                    <a:pt x="278079" y="126528"/>
                  </a:cubicBezTo>
                  <a:cubicBezTo>
                    <a:pt x="297051" y="102637"/>
                    <a:pt x="296348" y="88584"/>
                    <a:pt x="274566" y="68206"/>
                  </a:cubicBezTo>
                  <a:cubicBezTo>
                    <a:pt x="264728" y="59072"/>
                    <a:pt x="246459" y="54153"/>
                    <a:pt x="254188" y="34479"/>
                  </a:cubicBezTo>
                  <a:cubicBezTo>
                    <a:pt x="262620" y="13399"/>
                    <a:pt x="278079" y="751"/>
                    <a:pt x="301970" y="751"/>
                  </a:cubicBezTo>
                  <a:cubicBezTo>
                    <a:pt x="342724" y="751"/>
                    <a:pt x="384181" y="1453"/>
                    <a:pt x="424936" y="48"/>
                  </a:cubicBezTo>
                  <a:cubicBezTo>
                    <a:pt x="441097" y="-655"/>
                    <a:pt x="442503" y="6372"/>
                    <a:pt x="442503" y="19723"/>
                  </a:cubicBezTo>
                  <a:cubicBezTo>
                    <a:pt x="441800" y="58369"/>
                    <a:pt x="442503" y="96313"/>
                    <a:pt x="442503" y="134959"/>
                  </a:cubicBezTo>
                  <a:cubicBezTo>
                    <a:pt x="442503" y="146202"/>
                    <a:pt x="443205" y="156742"/>
                    <a:pt x="450934" y="165877"/>
                  </a:cubicBezTo>
                  <a:cubicBezTo>
                    <a:pt x="461474" y="179227"/>
                    <a:pt x="470609" y="184849"/>
                    <a:pt x="484663" y="167282"/>
                  </a:cubicBezTo>
                  <a:cubicBezTo>
                    <a:pt x="513472" y="131446"/>
                    <a:pt x="545091" y="132149"/>
                    <a:pt x="574603" y="167985"/>
                  </a:cubicBezTo>
                  <a:cubicBezTo>
                    <a:pt x="604115" y="203118"/>
                    <a:pt x="595683" y="265655"/>
                    <a:pt x="559145" y="292356"/>
                  </a:cubicBezTo>
                  <a:cubicBezTo>
                    <a:pt x="531741" y="312031"/>
                    <a:pt x="512769" y="309923"/>
                    <a:pt x="489581" y="286032"/>
                  </a:cubicBezTo>
                  <a:cubicBezTo>
                    <a:pt x="482554" y="278303"/>
                    <a:pt x="479041" y="260736"/>
                    <a:pt x="462880" y="269168"/>
                  </a:cubicBezTo>
                  <a:cubicBezTo>
                    <a:pt x="449529" y="276195"/>
                    <a:pt x="442503" y="288843"/>
                    <a:pt x="442503" y="305004"/>
                  </a:cubicBezTo>
                  <a:cubicBezTo>
                    <a:pt x="442503" y="338732"/>
                    <a:pt x="442503" y="372460"/>
                    <a:pt x="442503" y="406188"/>
                  </a:cubicBezTo>
                  <a:cubicBezTo>
                    <a:pt x="442503" y="442726"/>
                    <a:pt x="442503" y="442726"/>
                    <a:pt x="404559" y="442726"/>
                  </a:cubicBezTo>
                  <a:cubicBezTo>
                    <a:pt x="372939" y="442726"/>
                    <a:pt x="340616" y="442726"/>
                    <a:pt x="308997" y="442726"/>
                  </a:cubicBezTo>
                  <a:cubicBezTo>
                    <a:pt x="297754" y="442726"/>
                    <a:pt x="287214" y="443429"/>
                    <a:pt x="278079" y="451158"/>
                  </a:cubicBezTo>
                  <a:cubicBezTo>
                    <a:pt x="266837" y="460995"/>
                    <a:pt x="259107" y="470130"/>
                    <a:pt x="276674" y="483481"/>
                  </a:cubicBezTo>
                  <a:cubicBezTo>
                    <a:pt x="295646" y="497534"/>
                    <a:pt x="312510" y="514398"/>
                    <a:pt x="301267" y="541099"/>
                  </a:cubicBezTo>
                  <a:cubicBezTo>
                    <a:pt x="289322" y="569206"/>
                    <a:pt x="268945" y="588880"/>
                    <a:pt x="235919" y="590988"/>
                  </a:cubicBezTo>
                  <a:cubicBezTo>
                    <a:pt x="203597" y="593096"/>
                    <a:pt x="174085" y="588880"/>
                    <a:pt x="153005" y="560774"/>
                  </a:cubicBezTo>
                  <a:cubicBezTo>
                    <a:pt x="132628" y="533370"/>
                    <a:pt x="134736" y="512290"/>
                    <a:pt x="160032" y="489102"/>
                  </a:cubicBezTo>
                  <a:cubicBezTo>
                    <a:pt x="167058" y="482778"/>
                    <a:pt x="183219" y="479967"/>
                    <a:pt x="176193" y="465211"/>
                  </a:cubicBezTo>
                  <a:cubicBezTo>
                    <a:pt x="169869" y="451861"/>
                    <a:pt x="157924" y="443429"/>
                    <a:pt x="141060" y="443429"/>
                  </a:cubicBezTo>
                  <a:cubicBezTo>
                    <a:pt x="101008" y="443429"/>
                    <a:pt x="60956" y="442726"/>
                    <a:pt x="20904" y="444132"/>
                  </a:cubicBezTo>
                  <a:cubicBezTo>
                    <a:pt x="3338" y="444834"/>
                    <a:pt x="-176" y="439213"/>
                    <a:pt x="527" y="423052"/>
                  </a:cubicBezTo>
                  <a:cubicBezTo>
                    <a:pt x="1932" y="385108"/>
                    <a:pt x="1229" y="346461"/>
                    <a:pt x="527" y="307815"/>
                  </a:cubicBezTo>
                  <a:cubicBezTo>
                    <a:pt x="527" y="292356"/>
                    <a:pt x="3338" y="279006"/>
                    <a:pt x="14580" y="267763"/>
                  </a:cubicBezTo>
                  <a:cubicBezTo>
                    <a:pt x="33552" y="249494"/>
                    <a:pt x="44092" y="249494"/>
                    <a:pt x="61659" y="268466"/>
                  </a:cubicBezTo>
                  <a:cubicBezTo>
                    <a:pt x="72901" y="281114"/>
                    <a:pt x="82739" y="297978"/>
                    <a:pt x="103819" y="291654"/>
                  </a:cubicBezTo>
                  <a:cubicBezTo>
                    <a:pt x="126304" y="283924"/>
                    <a:pt x="143168" y="269168"/>
                    <a:pt x="147384" y="243872"/>
                  </a:cubicBezTo>
                  <a:cubicBezTo>
                    <a:pt x="153005" y="213658"/>
                    <a:pt x="150897" y="185551"/>
                    <a:pt x="123493" y="165174"/>
                  </a:cubicBezTo>
                  <a:cubicBezTo>
                    <a:pt x="101008" y="147607"/>
                    <a:pt x="86954" y="149013"/>
                    <a:pt x="67280" y="170795"/>
                  </a:cubicBezTo>
                  <a:cubicBezTo>
                    <a:pt x="58145" y="181335"/>
                    <a:pt x="51821" y="198902"/>
                    <a:pt x="32849" y="191173"/>
                  </a:cubicBezTo>
                  <a:cubicBezTo>
                    <a:pt x="13878" y="183443"/>
                    <a:pt x="1932" y="168687"/>
                    <a:pt x="527" y="147607"/>
                  </a:cubicBezTo>
                  <a:cubicBezTo>
                    <a:pt x="-176" y="135662"/>
                    <a:pt x="527" y="123717"/>
                    <a:pt x="527" y="111772"/>
                  </a:cubicBezTo>
                  <a:cubicBezTo>
                    <a:pt x="-176" y="100529"/>
                    <a:pt x="-176" y="89989"/>
                    <a:pt x="527" y="787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71E50121-2ABF-48A8-981E-41EC7B4C4E5D}"/>
                </a:ext>
              </a:extLst>
            </p:cNvPr>
            <p:cNvSpPr/>
            <p:nvPr/>
          </p:nvSpPr>
          <p:spPr>
            <a:xfrm>
              <a:off x="1264278" y="4564204"/>
              <a:ext cx="1282731" cy="769640"/>
            </a:xfrm>
            <a:custGeom>
              <a:avLst/>
              <a:gdLst>
                <a:gd name="connsiteX0" fmla="*/ 220814 w 737797"/>
                <a:gd name="connsiteY0" fmla="*/ 442759 h 442678"/>
                <a:gd name="connsiteX1" fmla="*/ 153359 w 737797"/>
                <a:gd name="connsiteY1" fmla="*/ 437841 h 442678"/>
                <a:gd name="connsiteX2" fmla="*/ 149143 w 737797"/>
                <a:gd name="connsiteY2" fmla="*/ 366169 h 442678"/>
                <a:gd name="connsiteX3" fmla="*/ 149143 w 737797"/>
                <a:gd name="connsiteY3" fmla="*/ 302929 h 442678"/>
                <a:gd name="connsiteX4" fmla="*/ 127360 w 737797"/>
                <a:gd name="connsiteY4" fmla="*/ 267796 h 442678"/>
                <a:gd name="connsiteX5" fmla="*/ 103470 w 737797"/>
                <a:gd name="connsiteY5" fmla="*/ 283957 h 442678"/>
                <a:gd name="connsiteX6" fmla="*/ 31095 w 737797"/>
                <a:gd name="connsiteY6" fmla="*/ 290984 h 442678"/>
                <a:gd name="connsiteX7" fmla="*/ 28987 w 737797"/>
                <a:gd name="connsiteY7" fmla="*/ 153965 h 442678"/>
                <a:gd name="connsiteX8" fmla="*/ 102767 w 737797"/>
                <a:gd name="connsiteY8" fmla="*/ 160288 h 442678"/>
                <a:gd name="connsiteX9" fmla="*/ 127360 w 737797"/>
                <a:gd name="connsiteY9" fmla="*/ 175747 h 442678"/>
                <a:gd name="connsiteX10" fmla="*/ 148440 w 737797"/>
                <a:gd name="connsiteY10" fmla="*/ 142722 h 442678"/>
                <a:gd name="connsiteX11" fmla="*/ 147738 w 737797"/>
                <a:gd name="connsiteY11" fmla="*/ 24674 h 442678"/>
                <a:gd name="connsiteX12" fmla="*/ 173736 w 737797"/>
                <a:gd name="connsiteY12" fmla="*/ 81 h 442678"/>
                <a:gd name="connsiteX13" fmla="*/ 288973 w 737797"/>
                <a:gd name="connsiteY13" fmla="*/ 81 h 442678"/>
                <a:gd name="connsiteX14" fmla="*/ 325511 w 737797"/>
                <a:gd name="connsiteY14" fmla="*/ 14134 h 442678"/>
                <a:gd name="connsiteX15" fmla="*/ 323404 w 737797"/>
                <a:gd name="connsiteY15" fmla="*/ 60510 h 442678"/>
                <a:gd name="connsiteX16" fmla="*/ 300918 w 737797"/>
                <a:gd name="connsiteY16" fmla="*/ 100562 h 442678"/>
                <a:gd name="connsiteX17" fmla="*/ 342376 w 737797"/>
                <a:gd name="connsiteY17" fmla="*/ 144127 h 442678"/>
                <a:gd name="connsiteX18" fmla="*/ 425290 w 737797"/>
                <a:gd name="connsiteY18" fmla="*/ 125155 h 442678"/>
                <a:gd name="connsiteX19" fmla="*/ 421074 w 737797"/>
                <a:gd name="connsiteY19" fmla="*/ 64726 h 442678"/>
                <a:gd name="connsiteX20" fmla="*/ 401399 w 737797"/>
                <a:gd name="connsiteY20" fmla="*/ 33106 h 442678"/>
                <a:gd name="connsiteX21" fmla="*/ 441451 w 737797"/>
                <a:gd name="connsiteY21" fmla="*/ 783 h 442678"/>
                <a:gd name="connsiteX22" fmla="*/ 578470 w 737797"/>
                <a:gd name="connsiteY22" fmla="*/ 81 h 442678"/>
                <a:gd name="connsiteX23" fmla="*/ 591821 w 737797"/>
                <a:gd name="connsiteY23" fmla="*/ 17648 h 442678"/>
                <a:gd name="connsiteX24" fmla="*/ 591821 w 737797"/>
                <a:gd name="connsiteY24" fmla="*/ 135695 h 442678"/>
                <a:gd name="connsiteX25" fmla="*/ 602361 w 737797"/>
                <a:gd name="connsiteY25" fmla="*/ 168018 h 442678"/>
                <a:gd name="connsiteX26" fmla="*/ 631170 w 737797"/>
                <a:gd name="connsiteY26" fmla="*/ 166612 h 442678"/>
                <a:gd name="connsiteX27" fmla="*/ 683168 w 737797"/>
                <a:gd name="connsiteY27" fmla="*/ 139208 h 442678"/>
                <a:gd name="connsiteX28" fmla="*/ 737975 w 737797"/>
                <a:gd name="connsiteY28" fmla="*/ 194719 h 442678"/>
                <a:gd name="connsiteX29" fmla="*/ 711977 w 737797"/>
                <a:gd name="connsiteY29" fmla="*/ 286768 h 442678"/>
                <a:gd name="connsiteX30" fmla="*/ 636089 w 737797"/>
                <a:gd name="connsiteY30" fmla="*/ 281849 h 442678"/>
                <a:gd name="connsiteX31" fmla="*/ 614306 w 737797"/>
                <a:gd name="connsiteY31" fmla="*/ 266391 h 442678"/>
                <a:gd name="connsiteX32" fmla="*/ 592524 w 737797"/>
                <a:gd name="connsiteY32" fmla="*/ 298011 h 442678"/>
                <a:gd name="connsiteX33" fmla="*/ 593226 w 737797"/>
                <a:gd name="connsiteY33" fmla="*/ 418166 h 442678"/>
                <a:gd name="connsiteX34" fmla="*/ 571444 w 737797"/>
                <a:gd name="connsiteY34" fmla="*/ 441354 h 442678"/>
                <a:gd name="connsiteX35" fmla="*/ 453396 w 737797"/>
                <a:gd name="connsiteY35" fmla="*/ 441354 h 442678"/>
                <a:gd name="connsiteX36" fmla="*/ 411939 w 737797"/>
                <a:gd name="connsiteY36" fmla="*/ 424490 h 442678"/>
                <a:gd name="connsiteX37" fmla="*/ 415452 w 737797"/>
                <a:gd name="connsiteY37" fmla="*/ 380925 h 442678"/>
                <a:gd name="connsiteX38" fmla="*/ 439343 w 737797"/>
                <a:gd name="connsiteY38" fmla="*/ 338765 h 442678"/>
                <a:gd name="connsiteX39" fmla="*/ 394372 w 737797"/>
                <a:gd name="connsiteY39" fmla="*/ 295902 h 442678"/>
                <a:gd name="connsiteX40" fmla="*/ 318485 w 737797"/>
                <a:gd name="connsiteY40" fmla="*/ 312766 h 442678"/>
                <a:gd name="connsiteX41" fmla="*/ 320593 w 737797"/>
                <a:gd name="connsiteY41" fmla="*/ 377412 h 442678"/>
                <a:gd name="connsiteX42" fmla="*/ 338862 w 737797"/>
                <a:gd name="connsiteY42" fmla="*/ 409032 h 442678"/>
                <a:gd name="connsiteX43" fmla="*/ 298107 w 737797"/>
                <a:gd name="connsiteY43" fmla="*/ 440651 h 442678"/>
                <a:gd name="connsiteX44" fmla="*/ 220814 w 737797"/>
                <a:gd name="connsiteY44" fmla="*/ 44275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37797" h="442678">
                  <a:moveTo>
                    <a:pt x="220814" y="442759"/>
                  </a:moveTo>
                  <a:cubicBezTo>
                    <a:pt x="201140" y="440651"/>
                    <a:pt x="167412" y="454002"/>
                    <a:pt x="153359" y="437841"/>
                  </a:cubicBezTo>
                  <a:cubicBezTo>
                    <a:pt x="140711" y="423787"/>
                    <a:pt x="149845" y="390762"/>
                    <a:pt x="149143" y="366169"/>
                  </a:cubicBezTo>
                  <a:cubicBezTo>
                    <a:pt x="149143" y="345089"/>
                    <a:pt x="148440" y="324009"/>
                    <a:pt x="149143" y="302929"/>
                  </a:cubicBezTo>
                  <a:cubicBezTo>
                    <a:pt x="149845" y="286065"/>
                    <a:pt x="141413" y="274120"/>
                    <a:pt x="127360" y="267796"/>
                  </a:cubicBezTo>
                  <a:cubicBezTo>
                    <a:pt x="112604" y="260769"/>
                    <a:pt x="109794" y="276931"/>
                    <a:pt x="103470" y="283957"/>
                  </a:cubicBezTo>
                  <a:cubicBezTo>
                    <a:pt x="79579" y="309253"/>
                    <a:pt x="59905" y="309956"/>
                    <a:pt x="31095" y="290984"/>
                  </a:cubicBezTo>
                  <a:cubicBezTo>
                    <a:pt x="-10362" y="263580"/>
                    <a:pt x="-9659" y="181368"/>
                    <a:pt x="28987" y="153965"/>
                  </a:cubicBezTo>
                  <a:cubicBezTo>
                    <a:pt x="58499" y="133587"/>
                    <a:pt x="78174" y="133587"/>
                    <a:pt x="102767" y="160288"/>
                  </a:cubicBezTo>
                  <a:cubicBezTo>
                    <a:pt x="109091" y="167315"/>
                    <a:pt x="112604" y="183476"/>
                    <a:pt x="127360" y="175747"/>
                  </a:cubicBezTo>
                  <a:cubicBezTo>
                    <a:pt x="140008" y="169423"/>
                    <a:pt x="148440" y="158883"/>
                    <a:pt x="148440" y="142722"/>
                  </a:cubicBezTo>
                  <a:cubicBezTo>
                    <a:pt x="148440" y="103373"/>
                    <a:pt x="149845" y="64023"/>
                    <a:pt x="147738" y="24674"/>
                  </a:cubicBezTo>
                  <a:cubicBezTo>
                    <a:pt x="146332" y="2892"/>
                    <a:pt x="154061" y="-621"/>
                    <a:pt x="173736" y="81"/>
                  </a:cubicBezTo>
                  <a:cubicBezTo>
                    <a:pt x="211680" y="1486"/>
                    <a:pt x="250326" y="783"/>
                    <a:pt x="288973" y="81"/>
                  </a:cubicBezTo>
                  <a:cubicBezTo>
                    <a:pt x="303729" y="81"/>
                    <a:pt x="315674" y="3594"/>
                    <a:pt x="325511" y="14134"/>
                  </a:cubicBezTo>
                  <a:cubicBezTo>
                    <a:pt x="343781" y="33106"/>
                    <a:pt x="343781" y="42943"/>
                    <a:pt x="323404" y="60510"/>
                  </a:cubicBezTo>
                  <a:cubicBezTo>
                    <a:pt x="310756" y="71050"/>
                    <a:pt x="295999" y="80887"/>
                    <a:pt x="300918" y="100562"/>
                  </a:cubicBezTo>
                  <a:cubicBezTo>
                    <a:pt x="306539" y="122345"/>
                    <a:pt x="320593" y="137803"/>
                    <a:pt x="342376" y="144127"/>
                  </a:cubicBezTo>
                  <a:cubicBezTo>
                    <a:pt x="373292" y="152559"/>
                    <a:pt x="402102" y="151154"/>
                    <a:pt x="425290" y="125155"/>
                  </a:cubicBezTo>
                  <a:cubicBezTo>
                    <a:pt x="446370" y="101967"/>
                    <a:pt x="444964" y="85103"/>
                    <a:pt x="421074" y="64726"/>
                  </a:cubicBezTo>
                  <a:cubicBezTo>
                    <a:pt x="411237" y="56294"/>
                    <a:pt x="395075" y="49970"/>
                    <a:pt x="401399" y="33106"/>
                  </a:cubicBezTo>
                  <a:cubicBezTo>
                    <a:pt x="408426" y="14837"/>
                    <a:pt x="421074" y="783"/>
                    <a:pt x="441451" y="783"/>
                  </a:cubicBezTo>
                  <a:cubicBezTo>
                    <a:pt x="487124" y="81"/>
                    <a:pt x="532797" y="783"/>
                    <a:pt x="578470" y="81"/>
                  </a:cubicBezTo>
                  <a:cubicBezTo>
                    <a:pt x="592524" y="81"/>
                    <a:pt x="591821" y="8513"/>
                    <a:pt x="591821" y="17648"/>
                  </a:cubicBezTo>
                  <a:cubicBezTo>
                    <a:pt x="591821" y="56997"/>
                    <a:pt x="591821" y="96346"/>
                    <a:pt x="591821" y="135695"/>
                  </a:cubicBezTo>
                  <a:cubicBezTo>
                    <a:pt x="591821" y="147640"/>
                    <a:pt x="592524" y="158883"/>
                    <a:pt x="602361" y="168018"/>
                  </a:cubicBezTo>
                  <a:cubicBezTo>
                    <a:pt x="612901" y="177855"/>
                    <a:pt x="621333" y="180666"/>
                    <a:pt x="631170" y="166612"/>
                  </a:cubicBezTo>
                  <a:cubicBezTo>
                    <a:pt x="643818" y="149046"/>
                    <a:pt x="659277" y="132182"/>
                    <a:pt x="683168" y="139208"/>
                  </a:cubicBezTo>
                  <a:cubicBezTo>
                    <a:pt x="710571" y="146938"/>
                    <a:pt x="731651" y="165207"/>
                    <a:pt x="737975" y="194719"/>
                  </a:cubicBezTo>
                  <a:cubicBezTo>
                    <a:pt x="745002" y="229149"/>
                    <a:pt x="742191" y="261472"/>
                    <a:pt x="711977" y="286768"/>
                  </a:cubicBezTo>
                  <a:cubicBezTo>
                    <a:pt x="683168" y="309956"/>
                    <a:pt x="660682" y="308551"/>
                    <a:pt x="636089" y="281849"/>
                  </a:cubicBezTo>
                  <a:cubicBezTo>
                    <a:pt x="629765" y="275525"/>
                    <a:pt x="626954" y="260769"/>
                    <a:pt x="614306" y="266391"/>
                  </a:cubicBezTo>
                  <a:cubicBezTo>
                    <a:pt x="601658" y="272012"/>
                    <a:pt x="592524" y="282552"/>
                    <a:pt x="592524" y="298011"/>
                  </a:cubicBezTo>
                  <a:cubicBezTo>
                    <a:pt x="592524" y="338062"/>
                    <a:pt x="591821" y="378114"/>
                    <a:pt x="593226" y="418166"/>
                  </a:cubicBezTo>
                  <a:cubicBezTo>
                    <a:pt x="593929" y="435030"/>
                    <a:pt x="590416" y="442057"/>
                    <a:pt x="571444" y="441354"/>
                  </a:cubicBezTo>
                  <a:cubicBezTo>
                    <a:pt x="532095" y="439948"/>
                    <a:pt x="492745" y="440651"/>
                    <a:pt x="453396" y="441354"/>
                  </a:cubicBezTo>
                  <a:cubicBezTo>
                    <a:pt x="436532" y="441354"/>
                    <a:pt x="423182" y="437138"/>
                    <a:pt x="411939" y="424490"/>
                  </a:cubicBezTo>
                  <a:cubicBezTo>
                    <a:pt x="397886" y="408329"/>
                    <a:pt x="396480" y="394275"/>
                    <a:pt x="415452" y="380925"/>
                  </a:cubicBezTo>
                  <a:cubicBezTo>
                    <a:pt x="429506" y="371087"/>
                    <a:pt x="445667" y="359142"/>
                    <a:pt x="439343" y="338765"/>
                  </a:cubicBezTo>
                  <a:cubicBezTo>
                    <a:pt x="432316" y="316982"/>
                    <a:pt x="417560" y="301524"/>
                    <a:pt x="394372" y="295902"/>
                  </a:cubicBezTo>
                  <a:cubicBezTo>
                    <a:pt x="366266" y="289579"/>
                    <a:pt x="340267" y="290984"/>
                    <a:pt x="318485" y="312766"/>
                  </a:cubicBezTo>
                  <a:cubicBezTo>
                    <a:pt x="294594" y="336657"/>
                    <a:pt x="295999" y="354224"/>
                    <a:pt x="320593" y="377412"/>
                  </a:cubicBezTo>
                  <a:cubicBezTo>
                    <a:pt x="329727" y="385844"/>
                    <a:pt x="347294" y="390060"/>
                    <a:pt x="338862" y="409032"/>
                  </a:cubicBezTo>
                  <a:cubicBezTo>
                    <a:pt x="330430" y="426598"/>
                    <a:pt x="319187" y="439948"/>
                    <a:pt x="298107" y="440651"/>
                  </a:cubicBezTo>
                  <a:cubicBezTo>
                    <a:pt x="274217" y="443462"/>
                    <a:pt x="250326" y="442759"/>
                    <a:pt x="220814" y="4427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0330BFD6-3C7D-4A9B-B9DD-8E95B0A30B20}"/>
                </a:ext>
              </a:extLst>
            </p:cNvPr>
            <p:cNvSpPr/>
            <p:nvPr/>
          </p:nvSpPr>
          <p:spPr>
            <a:xfrm>
              <a:off x="3054813" y="4565650"/>
              <a:ext cx="1026185" cy="769640"/>
            </a:xfrm>
            <a:custGeom>
              <a:avLst/>
              <a:gdLst>
                <a:gd name="connsiteX0" fmla="*/ 362604 w 590237"/>
                <a:gd name="connsiteY0" fmla="*/ 443446 h 442678"/>
                <a:gd name="connsiteX1" fmla="*/ 302175 w 590237"/>
                <a:gd name="connsiteY1" fmla="*/ 443446 h 442678"/>
                <a:gd name="connsiteX2" fmla="*/ 261420 w 590237"/>
                <a:gd name="connsiteY2" fmla="*/ 424474 h 442678"/>
                <a:gd name="connsiteX3" fmla="*/ 264934 w 590237"/>
                <a:gd name="connsiteY3" fmla="*/ 383017 h 442678"/>
                <a:gd name="connsiteX4" fmla="*/ 288122 w 590237"/>
                <a:gd name="connsiteY4" fmla="*/ 335938 h 442678"/>
                <a:gd name="connsiteX5" fmla="*/ 234719 w 590237"/>
                <a:gd name="connsiteY5" fmla="*/ 295184 h 442678"/>
                <a:gd name="connsiteX6" fmla="*/ 165155 w 590237"/>
                <a:gd name="connsiteY6" fmla="*/ 316966 h 442678"/>
                <a:gd name="connsiteX7" fmla="*/ 170074 w 590237"/>
                <a:gd name="connsiteY7" fmla="*/ 377395 h 442678"/>
                <a:gd name="connsiteX8" fmla="*/ 189749 w 590237"/>
                <a:gd name="connsiteY8" fmla="*/ 409015 h 442678"/>
                <a:gd name="connsiteX9" fmla="*/ 149697 w 590237"/>
                <a:gd name="connsiteY9" fmla="*/ 442041 h 442678"/>
                <a:gd name="connsiteX10" fmla="*/ 12677 w 590237"/>
                <a:gd name="connsiteY10" fmla="*/ 442743 h 442678"/>
                <a:gd name="connsiteX11" fmla="*/ 29 w 590237"/>
                <a:gd name="connsiteY11" fmla="*/ 427285 h 442678"/>
                <a:gd name="connsiteX12" fmla="*/ 29 w 590237"/>
                <a:gd name="connsiteY12" fmla="*/ 298697 h 442678"/>
                <a:gd name="connsiteX13" fmla="*/ 17596 w 590237"/>
                <a:gd name="connsiteY13" fmla="*/ 263564 h 442678"/>
                <a:gd name="connsiteX14" fmla="*/ 60458 w 590237"/>
                <a:gd name="connsiteY14" fmla="*/ 266375 h 442678"/>
                <a:gd name="connsiteX15" fmla="*/ 104024 w 590237"/>
                <a:gd name="connsiteY15" fmla="*/ 290265 h 442678"/>
                <a:gd name="connsiteX16" fmla="*/ 147589 w 590237"/>
                <a:gd name="connsiteY16" fmla="*/ 236160 h 442678"/>
                <a:gd name="connsiteX17" fmla="*/ 122996 w 590237"/>
                <a:gd name="connsiteY17" fmla="*/ 164488 h 442678"/>
                <a:gd name="connsiteX18" fmla="*/ 66782 w 590237"/>
                <a:gd name="connsiteY18" fmla="*/ 169407 h 442678"/>
                <a:gd name="connsiteX19" fmla="*/ 30244 w 590237"/>
                <a:gd name="connsiteY19" fmla="*/ 189082 h 442678"/>
                <a:gd name="connsiteX20" fmla="*/ 29 w 590237"/>
                <a:gd name="connsiteY20" fmla="*/ 141300 h 442678"/>
                <a:gd name="connsiteX21" fmla="*/ 29 w 590237"/>
                <a:gd name="connsiteY21" fmla="*/ 18334 h 442678"/>
                <a:gd name="connsiteX22" fmla="*/ 18298 w 590237"/>
                <a:gd name="connsiteY22" fmla="*/ 65 h 442678"/>
                <a:gd name="connsiteX23" fmla="*/ 138454 w 590237"/>
                <a:gd name="connsiteY23" fmla="*/ 65 h 442678"/>
                <a:gd name="connsiteX24" fmla="*/ 179209 w 590237"/>
                <a:gd name="connsiteY24" fmla="*/ 18334 h 442678"/>
                <a:gd name="connsiteX25" fmla="*/ 176398 w 590237"/>
                <a:gd name="connsiteY25" fmla="*/ 61197 h 442678"/>
                <a:gd name="connsiteX26" fmla="*/ 153913 w 590237"/>
                <a:gd name="connsiteY26" fmla="*/ 108275 h 442678"/>
                <a:gd name="connsiteX27" fmla="*/ 208018 w 590237"/>
                <a:gd name="connsiteY27" fmla="*/ 148327 h 442678"/>
                <a:gd name="connsiteX28" fmla="*/ 277582 w 590237"/>
                <a:gd name="connsiteY28" fmla="*/ 126545 h 442678"/>
                <a:gd name="connsiteX29" fmla="*/ 274068 w 590237"/>
                <a:gd name="connsiteY29" fmla="*/ 67521 h 442678"/>
                <a:gd name="connsiteX30" fmla="*/ 253691 w 590237"/>
                <a:gd name="connsiteY30" fmla="*/ 33793 h 442678"/>
                <a:gd name="connsiteX31" fmla="*/ 299364 w 590237"/>
                <a:gd name="connsiteY31" fmla="*/ 768 h 442678"/>
                <a:gd name="connsiteX32" fmla="*/ 427952 w 590237"/>
                <a:gd name="connsiteY32" fmla="*/ 65 h 442678"/>
                <a:gd name="connsiteX33" fmla="*/ 442708 w 590237"/>
                <a:gd name="connsiteY33" fmla="*/ 19037 h 442678"/>
                <a:gd name="connsiteX34" fmla="*/ 442708 w 590237"/>
                <a:gd name="connsiteY34" fmla="*/ 139192 h 442678"/>
                <a:gd name="connsiteX35" fmla="*/ 453248 w 590237"/>
                <a:gd name="connsiteY35" fmla="*/ 168704 h 442678"/>
                <a:gd name="connsiteX36" fmla="*/ 481354 w 590237"/>
                <a:gd name="connsiteY36" fmla="*/ 168002 h 442678"/>
                <a:gd name="connsiteX37" fmla="*/ 538973 w 590237"/>
                <a:gd name="connsiteY37" fmla="*/ 142003 h 442678"/>
                <a:gd name="connsiteX38" fmla="*/ 589565 w 590237"/>
                <a:gd name="connsiteY38" fmla="*/ 198216 h 442678"/>
                <a:gd name="connsiteX39" fmla="*/ 559350 w 590237"/>
                <a:gd name="connsiteY39" fmla="*/ 290968 h 442678"/>
                <a:gd name="connsiteX40" fmla="*/ 487678 w 590237"/>
                <a:gd name="connsiteY40" fmla="*/ 283239 h 442678"/>
                <a:gd name="connsiteX41" fmla="*/ 463085 w 590237"/>
                <a:gd name="connsiteY41" fmla="*/ 267780 h 442678"/>
                <a:gd name="connsiteX42" fmla="*/ 442708 w 590237"/>
                <a:gd name="connsiteY42" fmla="*/ 300805 h 442678"/>
                <a:gd name="connsiteX43" fmla="*/ 443410 w 590237"/>
                <a:gd name="connsiteY43" fmla="*/ 423771 h 442678"/>
                <a:gd name="connsiteX44" fmla="*/ 425844 w 590237"/>
                <a:gd name="connsiteY44" fmla="*/ 442743 h 442678"/>
                <a:gd name="connsiteX45" fmla="*/ 362604 w 590237"/>
                <a:gd name="connsiteY45" fmla="*/ 443446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442678">
                  <a:moveTo>
                    <a:pt x="362604" y="443446"/>
                  </a:moveTo>
                  <a:cubicBezTo>
                    <a:pt x="342227" y="443446"/>
                    <a:pt x="322552" y="442743"/>
                    <a:pt x="302175" y="443446"/>
                  </a:cubicBezTo>
                  <a:cubicBezTo>
                    <a:pt x="285311" y="444149"/>
                    <a:pt x="272663" y="437122"/>
                    <a:pt x="261420" y="424474"/>
                  </a:cubicBezTo>
                  <a:cubicBezTo>
                    <a:pt x="248070" y="409718"/>
                    <a:pt x="247367" y="396367"/>
                    <a:pt x="264934" y="383017"/>
                  </a:cubicBezTo>
                  <a:cubicBezTo>
                    <a:pt x="280392" y="371774"/>
                    <a:pt x="297959" y="359126"/>
                    <a:pt x="288122" y="335938"/>
                  </a:cubicBezTo>
                  <a:cubicBezTo>
                    <a:pt x="278284" y="312751"/>
                    <a:pt x="261420" y="297292"/>
                    <a:pt x="234719" y="295184"/>
                  </a:cubicBezTo>
                  <a:cubicBezTo>
                    <a:pt x="208721" y="293076"/>
                    <a:pt x="184127" y="295184"/>
                    <a:pt x="165155" y="316966"/>
                  </a:cubicBezTo>
                  <a:cubicBezTo>
                    <a:pt x="145481" y="340154"/>
                    <a:pt x="146886" y="357018"/>
                    <a:pt x="170074" y="377395"/>
                  </a:cubicBezTo>
                  <a:cubicBezTo>
                    <a:pt x="179209" y="385828"/>
                    <a:pt x="196775" y="390746"/>
                    <a:pt x="189749" y="409015"/>
                  </a:cubicBezTo>
                  <a:cubicBezTo>
                    <a:pt x="182722" y="426582"/>
                    <a:pt x="169371" y="441338"/>
                    <a:pt x="149697" y="442041"/>
                  </a:cubicBezTo>
                  <a:cubicBezTo>
                    <a:pt x="104024" y="443446"/>
                    <a:pt x="58350" y="442041"/>
                    <a:pt x="12677" y="442743"/>
                  </a:cubicBezTo>
                  <a:cubicBezTo>
                    <a:pt x="732" y="442743"/>
                    <a:pt x="29" y="437122"/>
                    <a:pt x="29" y="427285"/>
                  </a:cubicBezTo>
                  <a:cubicBezTo>
                    <a:pt x="29" y="384422"/>
                    <a:pt x="732" y="341560"/>
                    <a:pt x="29" y="298697"/>
                  </a:cubicBezTo>
                  <a:cubicBezTo>
                    <a:pt x="29" y="283239"/>
                    <a:pt x="7056" y="272699"/>
                    <a:pt x="17596" y="263564"/>
                  </a:cubicBezTo>
                  <a:cubicBezTo>
                    <a:pt x="32352" y="250213"/>
                    <a:pt x="46405" y="245997"/>
                    <a:pt x="60458" y="266375"/>
                  </a:cubicBezTo>
                  <a:cubicBezTo>
                    <a:pt x="70998" y="281131"/>
                    <a:pt x="82241" y="297995"/>
                    <a:pt x="104024" y="290265"/>
                  </a:cubicBezTo>
                  <a:cubicBezTo>
                    <a:pt x="128617" y="281131"/>
                    <a:pt x="145481" y="263564"/>
                    <a:pt x="147589" y="236160"/>
                  </a:cubicBezTo>
                  <a:cubicBezTo>
                    <a:pt x="149697" y="208756"/>
                    <a:pt x="147589" y="183460"/>
                    <a:pt x="122996" y="164488"/>
                  </a:cubicBezTo>
                  <a:cubicBezTo>
                    <a:pt x="99808" y="146922"/>
                    <a:pt x="86457" y="147624"/>
                    <a:pt x="66782" y="169407"/>
                  </a:cubicBezTo>
                  <a:cubicBezTo>
                    <a:pt x="56945" y="179947"/>
                    <a:pt x="49918" y="198919"/>
                    <a:pt x="30244" y="189082"/>
                  </a:cubicBezTo>
                  <a:cubicBezTo>
                    <a:pt x="11272" y="179947"/>
                    <a:pt x="-673" y="165191"/>
                    <a:pt x="29" y="141300"/>
                  </a:cubicBezTo>
                  <a:cubicBezTo>
                    <a:pt x="732" y="100546"/>
                    <a:pt x="732" y="59089"/>
                    <a:pt x="29" y="18334"/>
                  </a:cubicBezTo>
                  <a:cubicBezTo>
                    <a:pt x="29" y="4281"/>
                    <a:pt x="4245" y="-638"/>
                    <a:pt x="18298" y="65"/>
                  </a:cubicBezTo>
                  <a:cubicBezTo>
                    <a:pt x="58350" y="768"/>
                    <a:pt x="98402" y="768"/>
                    <a:pt x="138454" y="65"/>
                  </a:cubicBezTo>
                  <a:cubicBezTo>
                    <a:pt x="155318" y="65"/>
                    <a:pt x="168669" y="5686"/>
                    <a:pt x="179209" y="18334"/>
                  </a:cubicBezTo>
                  <a:cubicBezTo>
                    <a:pt x="192559" y="33090"/>
                    <a:pt x="196073" y="47143"/>
                    <a:pt x="176398" y="61197"/>
                  </a:cubicBezTo>
                  <a:cubicBezTo>
                    <a:pt x="160940" y="72439"/>
                    <a:pt x="143373" y="85790"/>
                    <a:pt x="153913" y="108275"/>
                  </a:cubicBezTo>
                  <a:cubicBezTo>
                    <a:pt x="163750" y="130760"/>
                    <a:pt x="180614" y="146922"/>
                    <a:pt x="208018" y="148327"/>
                  </a:cubicBezTo>
                  <a:cubicBezTo>
                    <a:pt x="234016" y="149732"/>
                    <a:pt x="258610" y="149030"/>
                    <a:pt x="277582" y="126545"/>
                  </a:cubicBezTo>
                  <a:cubicBezTo>
                    <a:pt x="296554" y="103357"/>
                    <a:pt x="295851" y="88601"/>
                    <a:pt x="274068" y="67521"/>
                  </a:cubicBezTo>
                  <a:cubicBezTo>
                    <a:pt x="264231" y="58386"/>
                    <a:pt x="245962" y="52765"/>
                    <a:pt x="253691" y="33793"/>
                  </a:cubicBezTo>
                  <a:cubicBezTo>
                    <a:pt x="262123" y="14118"/>
                    <a:pt x="277582" y="768"/>
                    <a:pt x="299364" y="768"/>
                  </a:cubicBezTo>
                  <a:cubicBezTo>
                    <a:pt x="342227" y="65"/>
                    <a:pt x="385089" y="768"/>
                    <a:pt x="427952" y="65"/>
                  </a:cubicBezTo>
                  <a:cubicBezTo>
                    <a:pt x="443410" y="65"/>
                    <a:pt x="443410" y="7794"/>
                    <a:pt x="442708" y="19037"/>
                  </a:cubicBezTo>
                  <a:cubicBezTo>
                    <a:pt x="442708" y="59089"/>
                    <a:pt x="442708" y="99140"/>
                    <a:pt x="442708" y="139192"/>
                  </a:cubicBezTo>
                  <a:cubicBezTo>
                    <a:pt x="442708" y="150435"/>
                    <a:pt x="444113" y="160975"/>
                    <a:pt x="453248" y="168704"/>
                  </a:cubicBezTo>
                  <a:cubicBezTo>
                    <a:pt x="463085" y="177839"/>
                    <a:pt x="471517" y="182758"/>
                    <a:pt x="481354" y="168002"/>
                  </a:cubicBezTo>
                  <a:cubicBezTo>
                    <a:pt x="494705" y="148327"/>
                    <a:pt x="512272" y="132868"/>
                    <a:pt x="538973" y="142003"/>
                  </a:cubicBezTo>
                  <a:cubicBezTo>
                    <a:pt x="564971" y="151138"/>
                    <a:pt x="584646" y="170110"/>
                    <a:pt x="589565" y="198216"/>
                  </a:cubicBezTo>
                  <a:cubicBezTo>
                    <a:pt x="595888" y="234052"/>
                    <a:pt x="591673" y="267077"/>
                    <a:pt x="559350" y="290968"/>
                  </a:cubicBezTo>
                  <a:cubicBezTo>
                    <a:pt x="531243" y="311345"/>
                    <a:pt x="512272" y="309237"/>
                    <a:pt x="487678" y="283239"/>
                  </a:cubicBezTo>
                  <a:cubicBezTo>
                    <a:pt x="481354" y="276212"/>
                    <a:pt x="477841" y="260753"/>
                    <a:pt x="463085" y="267780"/>
                  </a:cubicBezTo>
                  <a:cubicBezTo>
                    <a:pt x="450437" y="274104"/>
                    <a:pt x="442708" y="284644"/>
                    <a:pt x="442708" y="300805"/>
                  </a:cubicBezTo>
                  <a:cubicBezTo>
                    <a:pt x="443410" y="341560"/>
                    <a:pt x="442005" y="383017"/>
                    <a:pt x="443410" y="423771"/>
                  </a:cubicBezTo>
                  <a:cubicBezTo>
                    <a:pt x="443410" y="437825"/>
                    <a:pt x="440600" y="443446"/>
                    <a:pt x="425844" y="442743"/>
                  </a:cubicBezTo>
                  <a:cubicBezTo>
                    <a:pt x="404764" y="442041"/>
                    <a:pt x="383684" y="443446"/>
                    <a:pt x="362604" y="4434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61F58B2D-8F37-4B12-A62B-92DCFBB5C5CC}"/>
                </a:ext>
              </a:extLst>
            </p:cNvPr>
            <p:cNvSpPr/>
            <p:nvPr/>
          </p:nvSpPr>
          <p:spPr>
            <a:xfrm>
              <a:off x="5840183" y="2795065"/>
              <a:ext cx="1026185" cy="1282732"/>
            </a:xfrm>
            <a:custGeom>
              <a:avLst/>
              <a:gdLst>
                <a:gd name="connsiteX0" fmla="*/ 343415 w 590237"/>
                <a:gd name="connsiteY0" fmla="*/ 741252 h 737797"/>
                <a:gd name="connsiteX1" fmla="*/ 301958 w 590237"/>
                <a:gd name="connsiteY1" fmla="*/ 711740 h 737797"/>
                <a:gd name="connsiteX2" fmla="*/ 307579 w 590237"/>
                <a:gd name="connsiteY2" fmla="*/ 637258 h 737797"/>
                <a:gd name="connsiteX3" fmla="*/ 323038 w 590237"/>
                <a:gd name="connsiteY3" fmla="*/ 613367 h 737797"/>
                <a:gd name="connsiteX4" fmla="*/ 290715 w 590237"/>
                <a:gd name="connsiteY4" fmla="*/ 592287 h 737797"/>
                <a:gd name="connsiteX5" fmla="*/ 172668 w 590237"/>
                <a:gd name="connsiteY5" fmla="*/ 592990 h 737797"/>
                <a:gd name="connsiteX6" fmla="*/ 146669 w 590237"/>
                <a:gd name="connsiteY6" fmla="*/ 565586 h 737797"/>
                <a:gd name="connsiteX7" fmla="*/ 147372 w 590237"/>
                <a:gd name="connsiteY7" fmla="*/ 453160 h 737797"/>
                <a:gd name="connsiteX8" fmla="*/ 138940 w 590237"/>
                <a:gd name="connsiteY8" fmla="*/ 425053 h 737797"/>
                <a:gd name="connsiteX9" fmla="*/ 108725 w 590237"/>
                <a:gd name="connsiteY9" fmla="*/ 425053 h 737797"/>
                <a:gd name="connsiteX10" fmla="*/ 54620 w 590237"/>
                <a:gd name="connsiteY10" fmla="*/ 451052 h 737797"/>
                <a:gd name="connsiteX11" fmla="*/ 2623 w 590237"/>
                <a:gd name="connsiteY11" fmla="*/ 393433 h 737797"/>
                <a:gd name="connsiteX12" fmla="*/ 37756 w 590237"/>
                <a:gd name="connsiteY12" fmla="*/ 297871 h 737797"/>
                <a:gd name="connsiteX13" fmla="*/ 104509 w 590237"/>
                <a:gd name="connsiteY13" fmla="*/ 309817 h 737797"/>
                <a:gd name="connsiteX14" fmla="*/ 126292 w 590237"/>
                <a:gd name="connsiteY14" fmla="*/ 325275 h 737797"/>
                <a:gd name="connsiteX15" fmla="*/ 148075 w 590237"/>
                <a:gd name="connsiteY15" fmla="*/ 293655 h 737797"/>
                <a:gd name="connsiteX16" fmla="*/ 147372 w 590237"/>
                <a:gd name="connsiteY16" fmla="*/ 170689 h 737797"/>
                <a:gd name="connsiteX17" fmla="*/ 168452 w 590237"/>
                <a:gd name="connsiteY17" fmla="*/ 148906 h 737797"/>
                <a:gd name="connsiteX18" fmla="*/ 286499 w 590237"/>
                <a:gd name="connsiteY18" fmla="*/ 149609 h 737797"/>
                <a:gd name="connsiteX19" fmla="*/ 316714 w 590237"/>
                <a:gd name="connsiteY19" fmla="*/ 139772 h 737797"/>
                <a:gd name="connsiteX20" fmla="*/ 316011 w 590237"/>
                <a:gd name="connsiteY20" fmla="*/ 109557 h 737797"/>
                <a:gd name="connsiteX21" fmla="*/ 323741 w 590237"/>
                <a:gd name="connsiteY21" fmla="*/ 12589 h 737797"/>
                <a:gd name="connsiteX22" fmla="*/ 443896 w 590237"/>
                <a:gd name="connsiteY22" fmla="*/ 39993 h 737797"/>
                <a:gd name="connsiteX23" fmla="*/ 434761 w 590237"/>
                <a:gd name="connsiteY23" fmla="*/ 103233 h 737797"/>
                <a:gd name="connsiteX24" fmla="*/ 416492 w 590237"/>
                <a:gd name="connsiteY24" fmla="*/ 129934 h 737797"/>
                <a:gd name="connsiteX25" fmla="*/ 454436 w 590237"/>
                <a:gd name="connsiteY25" fmla="*/ 150312 h 737797"/>
                <a:gd name="connsiteX26" fmla="*/ 569673 w 590237"/>
                <a:gd name="connsiteY26" fmla="*/ 149609 h 737797"/>
                <a:gd name="connsiteX27" fmla="*/ 591455 w 590237"/>
                <a:gd name="connsiteY27" fmla="*/ 172797 h 737797"/>
                <a:gd name="connsiteX28" fmla="*/ 591455 w 590237"/>
                <a:gd name="connsiteY28" fmla="*/ 292952 h 737797"/>
                <a:gd name="connsiteX29" fmla="*/ 571078 w 590237"/>
                <a:gd name="connsiteY29" fmla="*/ 332301 h 737797"/>
                <a:gd name="connsiteX30" fmla="*/ 531729 w 590237"/>
                <a:gd name="connsiteY30" fmla="*/ 328086 h 737797"/>
                <a:gd name="connsiteX31" fmla="*/ 485353 w 590237"/>
                <a:gd name="connsiteY31" fmla="*/ 304195 h 737797"/>
                <a:gd name="connsiteX32" fmla="*/ 443193 w 590237"/>
                <a:gd name="connsiteY32" fmla="*/ 359706 h 737797"/>
                <a:gd name="connsiteX33" fmla="*/ 461463 w 590237"/>
                <a:gd name="connsiteY33" fmla="*/ 422945 h 737797"/>
                <a:gd name="connsiteX34" fmla="*/ 527513 w 590237"/>
                <a:gd name="connsiteY34" fmla="*/ 420837 h 737797"/>
                <a:gd name="connsiteX35" fmla="*/ 557728 w 590237"/>
                <a:gd name="connsiteY35" fmla="*/ 402568 h 737797"/>
                <a:gd name="connsiteX36" fmla="*/ 590753 w 590237"/>
                <a:gd name="connsiteY36" fmla="*/ 441917 h 737797"/>
                <a:gd name="connsiteX37" fmla="*/ 591455 w 590237"/>
                <a:gd name="connsiteY37" fmla="*/ 578937 h 737797"/>
                <a:gd name="connsiteX38" fmla="*/ 574591 w 590237"/>
                <a:gd name="connsiteY38" fmla="*/ 592287 h 737797"/>
                <a:gd name="connsiteX39" fmla="*/ 453733 w 590237"/>
                <a:gd name="connsiteY39" fmla="*/ 591585 h 737797"/>
                <a:gd name="connsiteX40" fmla="*/ 418600 w 590237"/>
                <a:gd name="connsiteY40" fmla="*/ 608449 h 737797"/>
                <a:gd name="connsiteX41" fmla="*/ 420005 w 590237"/>
                <a:gd name="connsiteY41" fmla="*/ 627420 h 737797"/>
                <a:gd name="connsiteX42" fmla="*/ 449517 w 590237"/>
                <a:gd name="connsiteY42" fmla="*/ 690660 h 737797"/>
                <a:gd name="connsiteX43" fmla="*/ 398925 w 590237"/>
                <a:gd name="connsiteY43" fmla="*/ 740549 h 737797"/>
                <a:gd name="connsiteX44" fmla="*/ 343415 w 590237"/>
                <a:gd name="connsiteY44" fmla="*/ 741252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0237" h="737797">
                  <a:moveTo>
                    <a:pt x="343415" y="741252"/>
                  </a:moveTo>
                  <a:cubicBezTo>
                    <a:pt x="328659" y="732820"/>
                    <a:pt x="313201" y="725793"/>
                    <a:pt x="301958" y="711740"/>
                  </a:cubicBezTo>
                  <a:cubicBezTo>
                    <a:pt x="280175" y="683633"/>
                    <a:pt x="282283" y="661851"/>
                    <a:pt x="307579" y="637258"/>
                  </a:cubicBezTo>
                  <a:cubicBezTo>
                    <a:pt x="314606" y="630934"/>
                    <a:pt x="331470" y="628826"/>
                    <a:pt x="323038" y="613367"/>
                  </a:cubicBezTo>
                  <a:cubicBezTo>
                    <a:pt x="316714" y="600719"/>
                    <a:pt x="306174" y="592287"/>
                    <a:pt x="290715" y="592287"/>
                  </a:cubicBezTo>
                  <a:cubicBezTo>
                    <a:pt x="251366" y="592990"/>
                    <a:pt x="212017" y="590882"/>
                    <a:pt x="172668" y="592990"/>
                  </a:cubicBezTo>
                  <a:cubicBezTo>
                    <a:pt x="149480" y="594395"/>
                    <a:pt x="145264" y="585963"/>
                    <a:pt x="146669" y="565586"/>
                  </a:cubicBezTo>
                  <a:cubicBezTo>
                    <a:pt x="148075" y="528345"/>
                    <a:pt x="146669" y="490401"/>
                    <a:pt x="147372" y="453160"/>
                  </a:cubicBezTo>
                  <a:cubicBezTo>
                    <a:pt x="147372" y="442620"/>
                    <a:pt x="146669" y="432783"/>
                    <a:pt x="138940" y="425053"/>
                  </a:cubicBezTo>
                  <a:cubicBezTo>
                    <a:pt x="129103" y="415216"/>
                    <a:pt x="119968" y="408892"/>
                    <a:pt x="108725" y="425053"/>
                  </a:cubicBezTo>
                  <a:cubicBezTo>
                    <a:pt x="96077" y="442620"/>
                    <a:pt x="80619" y="460186"/>
                    <a:pt x="54620" y="451052"/>
                  </a:cubicBezTo>
                  <a:cubicBezTo>
                    <a:pt x="27216" y="441214"/>
                    <a:pt x="8244" y="422945"/>
                    <a:pt x="2623" y="393433"/>
                  </a:cubicBezTo>
                  <a:cubicBezTo>
                    <a:pt x="-5809" y="351273"/>
                    <a:pt x="6136" y="317546"/>
                    <a:pt x="37756" y="297871"/>
                  </a:cubicBezTo>
                  <a:cubicBezTo>
                    <a:pt x="63755" y="281007"/>
                    <a:pt x="80619" y="284520"/>
                    <a:pt x="104509" y="309817"/>
                  </a:cubicBezTo>
                  <a:cubicBezTo>
                    <a:pt x="110833" y="316140"/>
                    <a:pt x="112941" y="330896"/>
                    <a:pt x="126292" y="325275"/>
                  </a:cubicBezTo>
                  <a:cubicBezTo>
                    <a:pt x="139643" y="319654"/>
                    <a:pt x="148075" y="309817"/>
                    <a:pt x="148075" y="293655"/>
                  </a:cubicBezTo>
                  <a:cubicBezTo>
                    <a:pt x="148075" y="252900"/>
                    <a:pt x="148777" y="211444"/>
                    <a:pt x="147372" y="170689"/>
                  </a:cubicBezTo>
                  <a:cubicBezTo>
                    <a:pt x="146669" y="154528"/>
                    <a:pt x="150885" y="148204"/>
                    <a:pt x="168452" y="148906"/>
                  </a:cubicBezTo>
                  <a:cubicBezTo>
                    <a:pt x="207801" y="150312"/>
                    <a:pt x="247150" y="148906"/>
                    <a:pt x="286499" y="149609"/>
                  </a:cubicBezTo>
                  <a:cubicBezTo>
                    <a:pt x="297742" y="149609"/>
                    <a:pt x="308282" y="148204"/>
                    <a:pt x="316714" y="139772"/>
                  </a:cubicBezTo>
                  <a:cubicBezTo>
                    <a:pt x="327254" y="129232"/>
                    <a:pt x="330064" y="121502"/>
                    <a:pt x="316011" y="109557"/>
                  </a:cubicBezTo>
                  <a:cubicBezTo>
                    <a:pt x="277365" y="77235"/>
                    <a:pt x="280878" y="39993"/>
                    <a:pt x="323741" y="12589"/>
                  </a:cubicBezTo>
                  <a:cubicBezTo>
                    <a:pt x="362387" y="-12004"/>
                    <a:pt x="420005" y="644"/>
                    <a:pt x="443896" y="39993"/>
                  </a:cubicBezTo>
                  <a:cubicBezTo>
                    <a:pt x="459355" y="64587"/>
                    <a:pt x="456544" y="81451"/>
                    <a:pt x="434761" y="103233"/>
                  </a:cubicBezTo>
                  <a:cubicBezTo>
                    <a:pt x="427032" y="110962"/>
                    <a:pt x="410168" y="114476"/>
                    <a:pt x="416492" y="129934"/>
                  </a:cubicBezTo>
                  <a:cubicBezTo>
                    <a:pt x="423519" y="145393"/>
                    <a:pt x="436869" y="151014"/>
                    <a:pt x="454436" y="150312"/>
                  </a:cubicBezTo>
                  <a:cubicBezTo>
                    <a:pt x="493082" y="148906"/>
                    <a:pt x="531026" y="151014"/>
                    <a:pt x="569673" y="149609"/>
                  </a:cubicBezTo>
                  <a:cubicBezTo>
                    <a:pt x="588645" y="148906"/>
                    <a:pt x="592158" y="155230"/>
                    <a:pt x="591455" y="172797"/>
                  </a:cubicBezTo>
                  <a:cubicBezTo>
                    <a:pt x="590050" y="212849"/>
                    <a:pt x="590753" y="252900"/>
                    <a:pt x="591455" y="292952"/>
                  </a:cubicBezTo>
                  <a:cubicBezTo>
                    <a:pt x="591455" y="310519"/>
                    <a:pt x="583726" y="322464"/>
                    <a:pt x="571078" y="332301"/>
                  </a:cubicBezTo>
                  <a:cubicBezTo>
                    <a:pt x="556322" y="344247"/>
                    <a:pt x="543674" y="344247"/>
                    <a:pt x="531729" y="328086"/>
                  </a:cubicBezTo>
                  <a:cubicBezTo>
                    <a:pt x="520487" y="312627"/>
                    <a:pt x="507838" y="295060"/>
                    <a:pt x="485353" y="304195"/>
                  </a:cubicBezTo>
                  <a:cubicBezTo>
                    <a:pt x="461463" y="314032"/>
                    <a:pt x="445301" y="332301"/>
                    <a:pt x="443193" y="359706"/>
                  </a:cubicBezTo>
                  <a:cubicBezTo>
                    <a:pt x="441788" y="382893"/>
                    <a:pt x="443193" y="405379"/>
                    <a:pt x="461463" y="422945"/>
                  </a:cubicBezTo>
                  <a:cubicBezTo>
                    <a:pt x="486758" y="447538"/>
                    <a:pt x="504325" y="447538"/>
                    <a:pt x="527513" y="420837"/>
                  </a:cubicBezTo>
                  <a:cubicBezTo>
                    <a:pt x="535242" y="411703"/>
                    <a:pt x="541566" y="396244"/>
                    <a:pt x="557728" y="402568"/>
                  </a:cubicBezTo>
                  <a:cubicBezTo>
                    <a:pt x="575294" y="409594"/>
                    <a:pt x="590050" y="422243"/>
                    <a:pt x="590753" y="441917"/>
                  </a:cubicBezTo>
                  <a:cubicBezTo>
                    <a:pt x="592158" y="487590"/>
                    <a:pt x="590753" y="533264"/>
                    <a:pt x="591455" y="578937"/>
                  </a:cubicBezTo>
                  <a:cubicBezTo>
                    <a:pt x="591455" y="592990"/>
                    <a:pt x="584429" y="592990"/>
                    <a:pt x="574591" y="592287"/>
                  </a:cubicBezTo>
                  <a:cubicBezTo>
                    <a:pt x="534540" y="592287"/>
                    <a:pt x="494488" y="592990"/>
                    <a:pt x="453733" y="591585"/>
                  </a:cubicBezTo>
                  <a:cubicBezTo>
                    <a:pt x="438275" y="591585"/>
                    <a:pt x="427032" y="596503"/>
                    <a:pt x="418600" y="608449"/>
                  </a:cubicBezTo>
                  <a:cubicBezTo>
                    <a:pt x="413682" y="615475"/>
                    <a:pt x="412979" y="621097"/>
                    <a:pt x="420005" y="627420"/>
                  </a:cubicBezTo>
                  <a:cubicBezTo>
                    <a:pt x="438977" y="644284"/>
                    <a:pt x="462165" y="658338"/>
                    <a:pt x="449517" y="690660"/>
                  </a:cubicBezTo>
                  <a:cubicBezTo>
                    <a:pt x="439680" y="714551"/>
                    <a:pt x="420005" y="728604"/>
                    <a:pt x="398925" y="740549"/>
                  </a:cubicBezTo>
                  <a:cubicBezTo>
                    <a:pt x="379954" y="741252"/>
                    <a:pt x="361684" y="741252"/>
                    <a:pt x="343415" y="74125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22538E4E-A3C1-4DF3-B0F6-41F65F1F5C0F}"/>
                </a:ext>
              </a:extLst>
            </p:cNvPr>
            <p:cNvSpPr/>
            <p:nvPr userDrawn="1"/>
          </p:nvSpPr>
          <p:spPr>
            <a:xfrm>
              <a:off x="5322912" y="2016099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4274786D-364B-41CB-A991-082CDFE026E9}"/>
                </a:ext>
              </a:extLst>
            </p:cNvPr>
            <p:cNvSpPr/>
            <p:nvPr/>
          </p:nvSpPr>
          <p:spPr>
            <a:xfrm flipH="1">
              <a:off x="4310662" y="1511907"/>
              <a:ext cx="1026185" cy="1026186"/>
            </a:xfrm>
            <a:custGeom>
              <a:avLst/>
              <a:gdLst>
                <a:gd name="connsiteX0" fmla="*/ 527 w 590237"/>
                <a:gd name="connsiteY0" fmla="*/ 78746 h 590237"/>
                <a:gd name="connsiteX1" fmla="*/ 527 w 590237"/>
                <a:gd name="connsiteY1" fmla="*/ 21128 h 590237"/>
                <a:gd name="connsiteX2" fmla="*/ 19499 w 590237"/>
                <a:gd name="connsiteY2" fmla="*/ 751 h 590237"/>
                <a:gd name="connsiteX3" fmla="*/ 139654 w 590237"/>
                <a:gd name="connsiteY3" fmla="*/ 751 h 590237"/>
                <a:gd name="connsiteX4" fmla="*/ 181814 w 590237"/>
                <a:gd name="connsiteY4" fmla="*/ 21128 h 590237"/>
                <a:gd name="connsiteX5" fmla="*/ 179004 w 590237"/>
                <a:gd name="connsiteY5" fmla="*/ 60477 h 590237"/>
                <a:gd name="connsiteX6" fmla="*/ 153708 w 590237"/>
                <a:gd name="connsiteY6" fmla="*/ 106150 h 590237"/>
                <a:gd name="connsiteX7" fmla="*/ 211326 w 590237"/>
                <a:gd name="connsiteY7" fmla="*/ 149013 h 590237"/>
                <a:gd name="connsiteX8" fmla="*/ 278079 w 590237"/>
                <a:gd name="connsiteY8" fmla="*/ 126528 h 590237"/>
                <a:gd name="connsiteX9" fmla="*/ 274566 w 590237"/>
                <a:gd name="connsiteY9" fmla="*/ 68206 h 590237"/>
                <a:gd name="connsiteX10" fmla="*/ 254188 w 590237"/>
                <a:gd name="connsiteY10" fmla="*/ 34479 h 590237"/>
                <a:gd name="connsiteX11" fmla="*/ 301970 w 590237"/>
                <a:gd name="connsiteY11" fmla="*/ 751 h 590237"/>
                <a:gd name="connsiteX12" fmla="*/ 424936 w 590237"/>
                <a:gd name="connsiteY12" fmla="*/ 48 h 590237"/>
                <a:gd name="connsiteX13" fmla="*/ 442503 w 590237"/>
                <a:gd name="connsiteY13" fmla="*/ 19723 h 590237"/>
                <a:gd name="connsiteX14" fmla="*/ 442503 w 590237"/>
                <a:gd name="connsiteY14" fmla="*/ 134959 h 590237"/>
                <a:gd name="connsiteX15" fmla="*/ 450934 w 590237"/>
                <a:gd name="connsiteY15" fmla="*/ 165877 h 590237"/>
                <a:gd name="connsiteX16" fmla="*/ 484663 w 590237"/>
                <a:gd name="connsiteY16" fmla="*/ 167282 h 590237"/>
                <a:gd name="connsiteX17" fmla="*/ 574603 w 590237"/>
                <a:gd name="connsiteY17" fmla="*/ 167985 h 590237"/>
                <a:gd name="connsiteX18" fmla="*/ 559145 w 590237"/>
                <a:gd name="connsiteY18" fmla="*/ 292356 h 590237"/>
                <a:gd name="connsiteX19" fmla="*/ 489581 w 590237"/>
                <a:gd name="connsiteY19" fmla="*/ 286032 h 590237"/>
                <a:gd name="connsiteX20" fmla="*/ 462880 w 590237"/>
                <a:gd name="connsiteY20" fmla="*/ 269168 h 590237"/>
                <a:gd name="connsiteX21" fmla="*/ 442503 w 590237"/>
                <a:gd name="connsiteY21" fmla="*/ 305004 h 590237"/>
                <a:gd name="connsiteX22" fmla="*/ 442503 w 590237"/>
                <a:gd name="connsiteY22" fmla="*/ 406188 h 590237"/>
                <a:gd name="connsiteX23" fmla="*/ 404559 w 590237"/>
                <a:gd name="connsiteY23" fmla="*/ 442726 h 590237"/>
                <a:gd name="connsiteX24" fmla="*/ 308997 w 590237"/>
                <a:gd name="connsiteY24" fmla="*/ 442726 h 590237"/>
                <a:gd name="connsiteX25" fmla="*/ 278079 w 590237"/>
                <a:gd name="connsiteY25" fmla="*/ 451158 h 590237"/>
                <a:gd name="connsiteX26" fmla="*/ 276674 w 590237"/>
                <a:gd name="connsiteY26" fmla="*/ 483481 h 590237"/>
                <a:gd name="connsiteX27" fmla="*/ 301267 w 590237"/>
                <a:gd name="connsiteY27" fmla="*/ 541099 h 590237"/>
                <a:gd name="connsiteX28" fmla="*/ 235919 w 590237"/>
                <a:gd name="connsiteY28" fmla="*/ 590988 h 590237"/>
                <a:gd name="connsiteX29" fmla="*/ 153005 w 590237"/>
                <a:gd name="connsiteY29" fmla="*/ 560774 h 590237"/>
                <a:gd name="connsiteX30" fmla="*/ 160032 w 590237"/>
                <a:gd name="connsiteY30" fmla="*/ 489102 h 590237"/>
                <a:gd name="connsiteX31" fmla="*/ 176193 w 590237"/>
                <a:gd name="connsiteY31" fmla="*/ 465211 h 590237"/>
                <a:gd name="connsiteX32" fmla="*/ 141060 w 590237"/>
                <a:gd name="connsiteY32" fmla="*/ 443429 h 590237"/>
                <a:gd name="connsiteX33" fmla="*/ 20904 w 590237"/>
                <a:gd name="connsiteY33" fmla="*/ 444132 h 590237"/>
                <a:gd name="connsiteX34" fmla="*/ 527 w 590237"/>
                <a:gd name="connsiteY34" fmla="*/ 423052 h 590237"/>
                <a:gd name="connsiteX35" fmla="*/ 527 w 590237"/>
                <a:gd name="connsiteY35" fmla="*/ 307815 h 590237"/>
                <a:gd name="connsiteX36" fmla="*/ 14580 w 590237"/>
                <a:gd name="connsiteY36" fmla="*/ 267763 h 590237"/>
                <a:gd name="connsiteX37" fmla="*/ 61659 w 590237"/>
                <a:gd name="connsiteY37" fmla="*/ 268466 h 590237"/>
                <a:gd name="connsiteX38" fmla="*/ 103819 w 590237"/>
                <a:gd name="connsiteY38" fmla="*/ 291654 h 590237"/>
                <a:gd name="connsiteX39" fmla="*/ 147384 w 590237"/>
                <a:gd name="connsiteY39" fmla="*/ 243872 h 590237"/>
                <a:gd name="connsiteX40" fmla="*/ 123493 w 590237"/>
                <a:gd name="connsiteY40" fmla="*/ 165174 h 590237"/>
                <a:gd name="connsiteX41" fmla="*/ 67280 w 590237"/>
                <a:gd name="connsiteY41" fmla="*/ 170795 h 590237"/>
                <a:gd name="connsiteX42" fmla="*/ 32849 w 590237"/>
                <a:gd name="connsiteY42" fmla="*/ 191173 h 590237"/>
                <a:gd name="connsiteX43" fmla="*/ 527 w 590237"/>
                <a:gd name="connsiteY43" fmla="*/ 147607 h 590237"/>
                <a:gd name="connsiteX44" fmla="*/ 527 w 590237"/>
                <a:gd name="connsiteY44" fmla="*/ 111772 h 590237"/>
                <a:gd name="connsiteX45" fmla="*/ 527 w 590237"/>
                <a:gd name="connsiteY45" fmla="*/ 7874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90237">
                  <a:moveTo>
                    <a:pt x="527" y="78746"/>
                  </a:moveTo>
                  <a:cubicBezTo>
                    <a:pt x="527" y="59774"/>
                    <a:pt x="1229" y="40100"/>
                    <a:pt x="527" y="21128"/>
                  </a:cubicBezTo>
                  <a:cubicBezTo>
                    <a:pt x="-176" y="7075"/>
                    <a:pt x="2635" y="48"/>
                    <a:pt x="19499" y="751"/>
                  </a:cubicBezTo>
                  <a:cubicBezTo>
                    <a:pt x="59551" y="2156"/>
                    <a:pt x="99602" y="1453"/>
                    <a:pt x="139654" y="751"/>
                  </a:cubicBezTo>
                  <a:cubicBezTo>
                    <a:pt x="157924" y="751"/>
                    <a:pt x="171274" y="7777"/>
                    <a:pt x="181814" y="21128"/>
                  </a:cubicBezTo>
                  <a:cubicBezTo>
                    <a:pt x="193057" y="35181"/>
                    <a:pt x="195165" y="47829"/>
                    <a:pt x="179004" y="60477"/>
                  </a:cubicBezTo>
                  <a:cubicBezTo>
                    <a:pt x="164247" y="71720"/>
                    <a:pt x="144573" y="82962"/>
                    <a:pt x="153708" y="106150"/>
                  </a:cubicBezTo>
                  <a:cubicBezTo>
                    <a:pt x="163545" y="131446"/>
                    <a:pt x="181814" y="147607"/>
                    <a:pt x="211326" y="149013"/>
                  </a:cubicBezTo>
                  <a:cubicBezTo>
                    <a:pt x="236622" y="149715"/>
                    <a:pt x="260513" y="148310"/>
                    <a:pt x="278079" y="126528"/>
                  </a:cubicBezTo>
                  <a:cubicBezTo>
                    <a:pt x="297051" y="102637"/>
                    <a:pt x="296348" y="88584"/>
                    <a:pt x="274566" y="68206"/>
                  </a:cubicBezTo>
                  <a:cubicBezTo>
                    <a:pt x="264728" y="59072"/>
                    <a:pt x="246459" y="54153"/>
                    <a:pt x="254188" y="34479"/>
                  </a:cubicBezTo>
                  <a:cubicBezTo>
                    <a:pt x="262620" y="13399"/>
                    <a:pt x="278079" y="751"/>
                    <a:pt x="301970" y="751"/>
                  </a:cubicBezTo>
                  <a:cubicBezTo>
                    <a:pt x="342724" y="751"/>
                    <a:pt x="384181" y="1453"/>
                    <a:pt x="424936" y="48"/>
                  </a:cubicBezTo>
                  <a:cubicBezTo>
                    <a:pt x="441097" y="-655"/>
                    <a:pt x="442503" y="6372"/>
                    <a:pt x="442503" y="19723"/>
                  </a:cubicBezTo>
                  <a:cubicBezTo>
                    <a:pt x="441800" y="58369"/>
                    <a:pt x="442503" y="96313"/>
                    <a:pt x="442503" y="134959"/>
                  </a:cubicBezTo>
                  <a:cubicBezTo>
                    <a:pt x="442503" y="146202"/>
                    <a:pt x="443205" y="156742"/>
                    <a:pt x="450934" y="165877"/>
                  </a:cubicBezTo>
                  <a:cubicBezTo>
                    <a:pt x="461474" y="179227"/>
                    <a:pt x="470609" y="184849"/>
                    <a:pt x="484663" y="167282"/>
                  </a:cubicBezTo>
                  <a:cubicBezTo>
                    <a:pt x="513472" y="131446"/>
                    <a:pt x="545091" y="132149"/>
                    <a:pt x="574603" y="167985"/>
                  </a:cubicBezTo>
                  <a:cubicBezTo>
                    <a:pt x="604115" y="203118"/>
                    <a:pt x="595683" y="265655"/>
                    <a:pt x="559145" y="292356"/>
                  </a:cubicBezTo>
                  <a:cubicBezTo>
                    <a:pt x="531741" y="312031"/>
                    <a:pt x="512769" y="309923"/>
                    <a:pt x="489581" y="286032"/>
                  </a:cubicBezTo>
                  <a:cubicBezTo>
                    <a:pt x="482554" y="278303"/>
                    <a:pt x="479041" y="260736"/>
                    <a:pt x="462880" y="269168"/>
                  </a:cubicBezTo>
                  <a:cubicBezTo>
                    <a:pt x="449529" y="276195"/>
                    <a:pt x="442503" y="288843"/>
                    <a:pt x="442503" y="305004"/>
                  </a:cubicBezTo>
                  <a:cubicBezTo>
                    <a:pt x="442503" y="338732"/>
                    <a:pt x="442503" y="372460"/>
                    <a:pt x="442503" y="406188"/>
                  </a:cubicBezTo>
                  <a:cubicBezTo>
                    <a:pt x="442503" y="442726"/>
                    <a:pt x="442503" y="442726"/>
                    <a:pt x="404559" y="442726"/>
                  </a:cubicBezTo>
                  <a:cubicBezTo>
                    <a:pt x="372939" y="442726"/>
                    <a:pt x="340616" y="442726"/>
                    <a:pt x="308997" y="442726"/>
                  </a:cubicBezTo>
                  <a:cubicBezTo>
                    <a:pt x="297754" y="442726"/>
                    <a:pt x="287214" y="443429"/>
                    <a:pt x="278079" y="451158"/>
                  </a:cubicBezTo>
                  <a:cubicBezTo>
                    <a:pt x="266837" y="460995"/>
                    <a:pt x="259107" y="470130"/>
                    <a:pt x="276674" y="483481"/>
                  </a:cubicBezTo>
                  <a:cubicBezTo>
                    <a:pt x="295646" y="497534"/>
                    <a:pt x="312510" y="514398"/>
                    <a:pt x="301267" y="541099"/>
                  </a:cubicBezTo>
                  <a:cubicBezTo>
                    <a:pt x="289322" y="569206"/>
                    <a:pt x="268945" y="588880"/>
                    <a:pt x="235919" y="590988"/>
                  </a:cubicBezTo>
                  <a:cubicBezTo>
                    <a:pt x="203597" y="593096"/>
                    <a:pt x="174085" y="588880"/>
                    <a:pt x="153005" y="560774"/>
                  </a:cubicBezTo>
                  <a:cubicBezTo>
                    <a:pt x="132628" y="533370"/>
                    <a:pt x="134736" y="512290"/>
                    <a:pt x="160032" y="489102"/>
                  </a:cubicBezTo>
                  <a:cubicBezTo>
                    <a:pt x="167058" y="482778"/>
                    <a:pt x="183219" y="479967"/>
                    <a:pt x="176193" y="465211"/>
                  </a:cubicBezTo>
                  <a:cubicBezTo>
                    <a:pt x="169869" y="451861"/>
                    <a:pt x="157924" y="443429"/>
                    <a:pt x="141060" y="443429"/>
                  </a:cubicBezTo>
                  <a:cubicBezTo>
                    <a:pt x="101008" y="443429"/>
                    <a:pt x="60956" y="442726"/>
                    <a:pt x="20904" y="444132"/>
                  </a:cubicBezTo>
                  <a:cubicBezTo>
                    <a:pt x="3338" y="444834"/>
                    <a:pt x="-176" y="439213"/>
                    <a:pt x="527" y="423052"/>
                  </a:cubicBezTo>
                  <a:cubicBezTo>
                    <a:pt x="1932" y="385108"/>
                    <a:pt x="1229" y="346461"/>
                    <a:pt x="527" y="307815"/>
                  </a:cubicBezTo>
                  <a:cubicBezTo>
                    <a:pt x="527" y="292356"/>
                    <a:pt x="3338" y="279006"/>
                    <a:pt x="14580" y="267763"/>
                  </a:cubicBezTo>
                  <a:cubicBezTo>
                    <a:pt x="33552" y="249494"/>
                    <a:pt x="44092" y="249494"/>
                    <a:pt x="61659" y="268466"/>
                  </a:cubicBezTo>
                  <a:cubicBezTo>
                    <a:pt x="72901" y="281114"/>
                    <a:pt x="82739" y="297978"/>
                    <a:pt x="103819" y="291654"/>
                  </a:cubicBezTo>
                  <a:cubicBezTo>
                    <a:pt x="126304" y="283924"/>
                    <a:pt x="143168" y="269168"/>
                    <a:pt x="147384" y="243872"/>
                  </a:cubicBezTo>
                  <a:cubicBezTo>
                    <a:pt x="153005" y="213658"/>
                    <a:pt x="150897" y="185551"/>
                    <a:pt x="123493" y="165174"/>
                  </a:cubicBezTo>
                  <a:cubicBezTo>
                    <a:pt x="101008" y="147607"/>
                    <a:pt x="86954" y="149013"/>
                    <a:pt x="67280" y="170795"/>
                  </a:cubicBezTo>
                  <a:cubicBezTo>
                    <a:pt x="58145" y="181335"/>
                    <a:pt x="51821" y="198902"/>
                    <a:pt x="32849" y="191173"/>
                  </a:cubicBezTo>
                  <a:cubicBezTo>
                    <a:pt x="13878" y="183443"/>
                    <a:pt x="1932" y="168687"/>
                    <a:pt x="527" y="147607"/>
                  </a:cubicBezTo>
                  <a:cubicBezTo>
                    <a:pt x="-176" y="135662"/>
                    <a:pt x="527" y="123717"/>
                    <a:pt x="527" y="111772"/>
                  </a:cubicBezTo>
                  <a:cubicBezTo>
                    <a:pt x="-176" y="100529"/>
                    <a:pt x="-176" y="89989"/>
                    <a:pt x="527" y="787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244E6DA5-2366-45E4-921F-D20D59BC107B}"/>
                </a:ext>
              </a:extLst>
            </p:cNvPr>
            <p:cNvSpPr/>
            <p:nvPr/>
          </p:nvSpPr>
          <p:spPr>
            <a:xfrm>
              <a:off x="3554235" y="3794214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4BFD0D66-B562-423B-BDDA-18016EA637B0}"/>
                </a:ext>
              </a:extLst>
            </p:cNvPr>
            <p:cNvSpPr/>
            <p:nvPr/>
          </p:nvSpPr>
          <p:spPr>
            <a:xfrm flipH="1">
              <a:off x="3558624" y="3027312"/>
              <a:ext cx="1026185" cy="1026186"/>
            </a:xfrm>
            <a:custGeom>
              <a:avLst/>
              <a:gdLst>
                <a:gd name="connsiteX0" fmla="*/ 527 w 590237"/>
                <a:gd name="connsiteY0" fmla="*/ 78746 h 590237"/>
                <a:gd name="connsiteX1" fmla="*/ 527 w 590237"/>
                <a:gd name="connsiteY1" fmla="*/ 21128 h 590237"/>
                <a:gd name="connsiteX2" fmla="*/ 19499 w 590237"/>
                <a:gd name="connsiteY2" fmla="*/ 751 h 590237"/>
                <a:gd name="connsiteX3" fmla="*/ 139654 w 590237"/>
                <a:gd name="connsiteY3" fmla="*/ 751 h 590237"/>
                <a:gd name="connsiteX4" fmla="*/ 181814 w 590237"/>
                <a:gd name="connsiteY4" fmla="*/ 21128 h 590237"/>
                <a:gd name="connsiteX5" fmla="*/ 179004 w 590237"/>
                <a:gd name="connsiteY5" fmla="*/ 60477 h 590237"/>
                <a:gd name="connsiteX6" fmla="*/ 153708 w 590237"/>
                <a:gd name="connsiteY6" fmla="*/ 106150 h 590237"/>
                <a:gd name="connsiteX7" fmla="*/ 211326 w 590237"/>
                <a:gd name="connsiteY7" fmla="*/ 149013 h 590237"/>
                <a:gd name="connsiteX8" fmla="*/ 278079 w 590237"/>
                <a:gd name="connsiteY8" fmla="*/ 126528 h 590237"/>
                <a:gd name="connsiteX9" fmla="*/ 274566 w 590237"/>
                <a:gd name="connsiteY9" fmla="*/ 68206 h 590237"/>
                <a:gd name="connsiteX10" fmla="*/ 254188 w 590237"/>
                <a:gd name="connsiteY10" fmla="*/ 34479 h 590237"/>
                <a:gd name="connsiteX11" fmla="*/ 301970 w 590237"/>
                <a:gd name="connsiteY11" fmla="*/ 751 h 590237"/>
                <a:gd name="connsiteX12" fmla="*/ 424936 w 590237"/>
                <a:gd name="connsiteY12" fmla="*/ 48 h 590237"/>
                <a:gd name="connsiteX13" fmla="*/ 442503 w 590237"/>
                <a:gd name="connsiteY13" fmla="*/ 19723 h 590237"/>
                <a:gd name="connsiteX14" fmla="*/ 442503 w 590237"/>
                <a:gd name="connsiteY14" fmla="*/ 134959 h 590237"/>
                <a:gd name="connsiteX15" fmla="*/ 450934 w 590237"/>
                <a:gd name="connsiteY15" fmla="*/ 165877 h 590237"/>
                <a:gd name="connsiteX16" fmla="*/ 484663 w 590237"/>
                <a:gd name="connsiteY16" fmla="*/ 167282 h 590237"/>
                <a:gd name="connsiteX17" fmla="*/ 574603 w 590237"/>
                <a:gd name="connsiteY17" fmla="*/ 167985 h 590237"/>
                <a:gd name="connsiteX18" fmla="*/ 559145 w 590237"/>
                <a:gd name="connsiteY18" fmla="*/ 292356 h 590237"/>
                <a:gd name="connsiteX19" fmla="*/ 489581 w 590237"/>
                <a:gd name="connsiteY19" fmla="*/ 286032 h 590237"/>
                <a:gd name="connsiteX20" fmla="*/ 462880 w 590237"/>
                <a:gd name="connsiteY20" fmla="*/ 269168 h 590237"/>
                <a:gd name="connsiteX21" fmla="*/ 442503 w 590237"/>
                <a:gd name="connsiteY21" fmla="*/ 305004 h 590237"/>
                <a:gd name="connsiteX22" fmla="*/ 442503 w 590237"/>
                <a:gd name="connsiteY22" fmla="*/ 406188 h 590237"/>
                <a:gd name="connsiteX23" fmla="*/ 404559 w 590237"/>
                <a:gd name="connsiteY23" fmla="*/ 442726 h 590237"/>
                <a:gd name="connsiteX24" fmla="*/ 308997 w 590237"/>
                <a:gd name="connsiteY24" fmla="*/ 442726 h 590237"/>
                <a:gd name="connsiteX25" fmla="*/ 278079 w 590237"/>
                <a:gd name="connsiteY25" fmla="*/ 451158 h 590237"/>
                <a:gd name="connsiteX26" fmla="*/ 276674 w 590237"/>
                <a:gd name="connsiteY26" fmla="*/ 483481 h 590237"/>
                <a:gd name="connsiteX27" fmla="*/ 301267 w 590237"/>
                <a:gd name="connsiteY27" fmla="*/ 541099 h 590237"/>
                <a:gd name="connsiteX28" fmla="*/ 235919 w 590237"/>
                <a:gd name="connsiteY28" fmla="*/ 590988 h 590237"/>
                <a:gd name="connsiteX29" fmla="*/ 153005 w 590237"/>
                <a:gd name="connsiteY29" fmla="*/ 560774 h 590237"/>
                <a:gd name="connsiteX30" fmla="*/ 160032 w 590237"/>
                <a:gd name="connsiteY30" fmla="*/ 489102 h 590237"/>
                <a:gd name="connsiteX31" fmla="*/ 176193 w 590237"/>
                <a:gd name="connsiteY31" fmla="*/ 465211 h 590237"/>
                <a:gd name="connsiteX32" fmla="*/ 141060 w 590237"/>
                <a:gd name="connsiteY32" fmla="*/ 443429 h 590237"/>
                <a:gd name="connsiteX33" fmla="*/ 20904 w 590237"/>
                <a:gd name="connsiteY33" fmla="*/ 444132 h 590237"/>
                <a:gd name="connsiteX34" fmla="*/ 527 w 590237"/>
                <a:gd name="connsiteY34" fmla="*/ 423052 h 590237"/>
                <a:gd name="connsiteX35" fmla="*/ 527 w 590237"/>
                <a:gd name="connsiteY35" fmla="*/ 307815 h 590237"/>
                <a:gd name="connsiteX36" fmla="*/ 14580 w 590237"/>
                <a:gd name="connsiteY36" fmla="*/ 267763 h 590237"/>
                <a:gd name="connsiteX37" fmla="*/ 61659 w 590237"/>
                <a:gd name="connsiteY37" fmla="*/ 268466 h 590237"/>
                <a:gd name="connsiteX38" fmla="*/ 103819 w 590237"/>
                <a:gd name="connsiteY38" fmla="*/ 291654 h 590237"/>
                <a:gd name="connsiteX39" fmla="*/ 147384 w 590237"/>
                <a:gd name="connsiteY39" fmla="*/ 243872 h 590237"/>
                <a:gd name="connsiteX40" fmla="*/ 123493 w 590237"/>
                <a:gd name="connsiteY40" fmla="*/ 165174 h 590237"/>
                <a:gd name="connsiteX41" fmla="*/ 67280 w 590237"/>
                <a:gd name="connsiteY41" fmla="*/ 170795 h 590237"/>
                <a:gd name="connsiteX42" fmla="*/ 32849 w 590237"/>
                <a:gd name="connsiteY42" fmla="*/ 191173 h 590237"/>
                <a:gd name="connsiteX43" fmla="*/ 527 w 590237"/>
                <a:gd name="connsiteY43" fmla="*/ 147607 h 590237"/>
                <a:gd name="connsiteX44" fmla="*/ 527 w 590237"/>
                <a:gd name="connsiteY44" fmla="*/ 111772 h 590237"/>
                <a:gd name="connsiteX45" fmla="*/ 527 w 590237"/>
                <a:gd name="connsiteY45" fmla="*/ 7874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90237">
                  <a:moveTo>
                    <a:pt x="527" y="78746"/>
                  </a:moveTo>
                  <a:cubicBezTo>
                    <a:pt x="527" y="59774"/>
                    <a:pt x="1229" y="40100"/>
                    <a:pt x="527" y="21128"/>
                  </a:cubicBezTo>
                  <a:cubicBezTo>
                    <a:pt x="-176" y="7075"/>
                    <a:pt x="2635" y="48"/>
                    <a:pt x="19499" y="751"/>
                  </a:cubicBezTo>
                  <a:cubicBezTo>
                    <a:pt x="59551" y="2156"/>
                    <a:pt x="99602" y="1453"/>
                    <a:pt x="139654" y="751"/>
                  </a:cubicBezTo>
                  <a:cubicBezTo>
                    <a:pt x="157924" y="751"/>
                    <a:pt x="171274" y="7777"/>
                    <a:pt x="181814" y="21128"/>
                  </a:cubicBezTo>
                  <a:cubicBezTo>
                    <a:pt x="193057" y="35181"/>
                    <a:pt x="195165" y="47829"/>
                    <a:pt x="179004" y="60477"/>
                  </a:cubicBezTo>
                  <a:cubicBezTo>
                    <a:pt x="164247" y="71720"/>
                    <a:pt x="144573" y="82962"/>
                    <a:pt x="153708" y="106150"/>
                  </a:cubicBezTo>
                  <a:cubicBezTo>
                    <a:pt x="163545" y="131446"/>
                    <a:pt x="181814" y="147607"/>
                    <a:pt x="211326" y="149013"/>
                  </a:cubicBezTo>
                  <a:cubicBezTo>
                    <a:pt x="236622" y="149715"/>
                    <a:pt x="260513" y="148310"/>
                    <a:pt x="278079" y="126528"/>
                  </a:cubicBezTo>
                  <a:cubicBezTo>
                    <a:pt x="297051" y="102637"/>
                    <a:pt x="296348" y="88584"/>
                    <a:pt x="274566" y="68206"/>
                  </a:cubicBezTo>
                  <a:cubicBezTo>
                    <a:pt x="264728" y="59072"/>
                    <a:pt x="246459" y="54153"/>
                    <a:pt x="254188" y="34479"/>
                  </a:cubicBezTo>
                  <a:cubicBezTo>
                    <a:pt x="262620" y="13399"/>
                    <a:pt x="278079" y="751"/>
                    <a:pt x="301970" y="751"/>
                  </a:cubicBezTo>
                  <a:cubicBezTo>
                    <a:pt x="342724" y="751"/>
                    <a:pt x="384181" y="1453"/>
                    <a:pt x="424936" y="48"/>
                  </a:cubicBezTo>
                  <a:cubicBezTo>
                    <a:pt x="441097" y="-655"/>
                    <a:pt x="442503" y="6372"/>
                    <a:pt x="442503" y="19723"/>
                  </a:cubicBezTo>
                  <a:cubicBezTo>
                    <a:pt x="441800" y="58369"/>
                    <a:pt x="442503" y="96313"/>
                    <a:pt x="442503" y="134959"/>
                  </a:cubicBezTo>
                  <a:cubicBezTo>
                    <a:pt x="442503" y="146202"/>
                    <a:pt x="443205" y="156742"/>
                    <a:pt x="450934" y="165877"/>
                  </a:cubicBezTo>
                  <a:cubicBezTo>
                    <a:pt x="461474" y="179227"/>
                    <a:pt x="470609" y="184849"/>
                    <a:pt x="484663" y="167282"/>
                  </a:cubicBezTo>
                  <a:cubicBezTo>
                    <a:pt x="513472" y="131446"/>
                    <a:pt x="545091" y="132149"/>
                    <a:pt x="574603" y="167985"/>
                  </a:cubicBezTo>
                  <a:cubicBezTo>
                    <a:pt x="604115" y="203118"/>
                    <a:pt x="595683" y="265655"/>
                    <a:pt x="559145" y="292356"/>
                  </a:cubicBezTo>
                  <a:cubicBezTo>
                    <a:pt x="531741" y="312031"/>
                    <a:pt x="512769" y="309923"/>
                    <a:pt x="489581" y="286032"/>
                  </a:cubicBezTo>
                  <a:cubicBezTo>
                    <a:pt x="482554" y="278303"/>
                    <a:pt x="479041" y="260736"/>
                    <a:pt x="462880" y="269168"/>
                  </a:cubicBezTo>
                  <a:cubicBezTo>
                    <a:pt x="449529" y="276195"/>
                    <a:pt x="442503" y="288843"/>
                    <a:pt x="442503" y="305004"/>
                  </a:cubicBezTo>
                  <a:cubicBezTo>
                    <a:pt x="442503" y="338732"/>
                    <a:pt x="442503" y="372460"/>
                    <a:pt x="442503" y="406188"/>
                  </a:cubicBezTo>
                  <a:cubicBezTo>
                    <a:pt x="442503" y="442726"/>
                    <a:pt x="442503" y="442726"/>
                    <a:pt x="404559" y="442726"/>
                  </a:cubicBezTo>
                  <a:cubicBezTo>
                    <a:pt x="372939" y="442726"/>
                    <a:pt x="340616" y="442726"/>
                    <a:pt x="308997" y="442726"/>
                  </a:cubicBezTo>
                  <a:cubicBezTo>
                    <a:pt x="297754" y="442726"/>
                    <a:pt x="287214" y="443429"/>
                    <a:pt x="278079" y="451158"/>
                  </a:cubicBezTo>
                  <a:cubicBezTo>
                    <a:pt x="266837" y="460995"/>
                    <a:pt x="259107" y="470130"/>
                    <a:pt x="276674" y="483481"/>
                  </a:cubicBezTo>
                  <a:cubicBezTo>
                    <a:pt x="295646" y="497534"/>
                    <a:pt x="312510" y="514398"/>
                    <a:pt x="301267" y="541099"/>
                  </a:cubicBezTo>
                  <a:cubicBezTo>
                    <a:pt x="289322" y="569206"/>
                    <a:pt x="268945" y="588880"/>
                    <a:pt x="235919" y="590988"/>
                  </a:cubicBezTo>
                  <a:cubicBezTo>
                    <a:pt x="203597" y="593096"/>
                    <a:pt x="174085" y="588880"/>
                    <a:pt x="153005" y="560774"/>
                  </a:cubicBezTo>
                  <a:cubicBezTo>
                    <a:pt x="132628" y="533370"/>
                    <a:pt x="134736" y="512290"/>
                    <a:pt x="160032" y="489102"/>
                  </a:cubicBezTo>
                  <a:cubicBezTo>
                    <a:pt x="167058" y="482778"/>
                    <a:pt x="183219" y="479967"/>
                    <a:pt x="176193" y="465211"/>
                  </a:cubicBezTo>
                  <a:cubicBezTo>
                    <a:pt x="169869" y="451861"/>
                    <a:pt x="157924" y="443429"/>
                    <a:pt x="141060" y="443429"/>
                  </a:cubicBezTo>
                  <a:cubicBezTo>
                    <a:pt x="101008" y="443429"/>
                    <a:pt x="60956" y="442726"/>
                    <a:pt x="20904" y="444132"/>
                  </a:cubicBezTo>
                  <a:cubicBezTo>
                    <a:pt x="3338" y="444834"/>
                    <a:pt x="-176" y="439213"/>
                    <a:pt x="527" y="423052"/>
                  </a:cubicBezTo>
                  <a:cubicBezTo>
                    <a:pt x="1932" y="385108"/>
                    <a:pt x="1229" y="346461"/>
                    <a:pt x="527" y="307815"/>
                  </a:cubicBezTo>
                  <a:cubicBezTo>
                    <a:pt x="527" y="292356"/>
                    <a:pt x="3338" y="279006"/>
                    <a:pt x="14580" y="267763"/>
                  </a:cubicBezTo>
                  <a:cubicBezTo>
                    <a:pt x="33552" y="249494"/>
                    <a:pt x="44092" y="249494"/>
                    <a:pt x="61659" y="268466"/>
                  </a:cubicBezTo>
                  <a:cubicBezTo>
                    <a:pt x="72901" y="281114"/>
                    <a:pt x="82739" y="297978"/>
                    <a:pt x="103819" y="291654"/>
                  </a:cubicBezTo>
                  <a:cubicBezTo>
                    <a:pt x="126304" y="283924"/>
                    <a:pt x="143168" y="269168"/>
                    <a:pt x="147384" y="243872"/>
                  </a:cubicBezTo>
                  <a:cubicBezTo>
                    <a:pt x="153005" y="213658"/>
                    <a:pt x="150897" y="185551"/>
                    <a:pt x="123493" y="165174"/>
                  </a:cubicBezTo>
                  <a:cubicBezTo>
                    <a:pt x="101008" y="147607"/>
                    <a:pt x="86954" y="149013"/>
                    <a:pt x="67280" y="170795"/>
                  </a:cubicBezTo>
                  <a:cubicBezTo>
                    <a:pt x="58145" y="181335"/>
                    <a:pt x="51821" y="198902"/>
                    <a:pt x="32849" y="191173"/>
                  </a:cubicBezTo>
                  <a:cubicBezTo>
                    <a:pt x="13878" y="183443"/>
                    <a:pt x="1932" y="168687"/>
                    <a:pt x="527" y="147607"/>
                  </a:cubicBezTo>
                  <a:cubicBezTo>
                    <a:pt x="-176" y="135662"/>
                    <a:pt x="527" y="123717"/>
                    <a:pt x="527" y="111772"/>
                  </a:cubicBezTo>
                  <a:cubicBezTo>
                    <a:pt x="-176" y="100529"/>
                    <a:pt x="-176" y="89989"/>
                    <a:pt x="527" y="787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D428A2D-64AE-4C6C-AB31-A11BA325451B}"/>
                </a:ext>
              </a:extLst>
            </p:cNvPr>
            <p:cNvSpPr/>
            <p:nvPr/>
          </p:nvSpPr>
          <p:spPr>
            <a:xfrm>
              <a:off x="4324750" y="4566984"/>
              <a:ext cx="1282731" cy="769640"/>
            </a:xfrm>
            <a:custGeom>
              <a:avLst/>
              <a:gdLst>
                <a:gd name="connsiteX0" fmla="*/ 220814 w 737797"/>
                <a:gd name="connsiteY0" fmla="*/ 442759 h 442678"/>
                <a:gd name="connsiteX1" fmla="*/ 153359 w 737797"/>
                <a:gd name="connsiteY1" fmla="*/ 437841 h 442678"/>
                <a:gd name="connsiteX2" fmla="*/ 149143 w 737797"/>
                <a:gd name="connsiteY2" fmla="*/ 366169 h 442678"/>
                <a:gd name="connsiteX3" fmla="*/ 149143 w 737797"/>
                <a:gd name="connsiteY3" fmla="*/ 302929 h 442678"/>
                <a:gd name="connsiteX4" fmla="*/ 127360 w 737797"/>
                <a:gd name="connsiteY4" fmla="*/ 267796 h 442678"/>
                <a:gd name="connsiteX5" fmla="*/ 103470 w 737797"/>
                <a:gd name="connsiteY5" fmla="*/ 283957 h 442678"/>
                <a:gd name="connsiteX6" fmla="*/ 31095 w 737797"/>
                <a:gd name="connsiteY6" fmla="*/ 290984 h 442678"/>
                <a:gd name="connsiteX7" fmla="*/ 28987 w 737797"/>
                <a:gd name="connsiteY7" fmla="*/ 153965 h 442678"/>
                <a:gd name="connsiteX8" fmla="*/ 102767 w 737797"/>
                <a:gd name="connsiteY8" fmla="*/ 160288 h 442678"/>
                <a:gd name="connsiteX9" fmla="*/ 127360 w 737797"/>
                <a:gd name="connsiteY9" fmla="*/ 175747 h 442678"/>
                <a:gd name="connsiteX10" fmla="*/ 148440 w 737797"/>
                <a:gd name="connsiteY10" fmla="*/ 142722 h 442678"/>
                <a:gd name="connsiteX11" fmla="*/ 147738 w 737797"/>
                <a:gd name="connsiteY11" fmla="*/ 24674 h 442678"/>
                <a:gd name="connsiteX12" fmla="*/ 173736 w 737797"/>
                <a:gd name="connsiteY12" fmla="*/ 81 h 442678"/>
                <a:gd name="connsiteX13" fmla="*/ 288973 w 737797"/>
                <a:gd name="connsiteY13" fmla="*/ 81 h 442678"/>
                <a:gd name="connsiteX14" fmla="*/ 325511 w 737797"/>
                <a:gd name="connsiteY14" fmla="*/ 14134 h 442678"/>
                <a:gd name="connsiteX15" fmla="*/ 323404 w 737797"/>
                <a:gd name="connsiteY15" fmla="*/ 60510 h 442678"/>
                <a:gd name="connsiteX16" fmla="*/ 300918 w 737797"/>
                <a:gd name="connsiteY16" fmla="*/ 100562 h 442678"/>
                <a:gd name="connsiteX17" fmla="*/ 342376 w 737797"/>
                <a:gd name="connsiteY17" fmla="*/ 144127 h 442678"/>
                <a:gd name="connsiteX18" fmla="*/ 425290 w 737797"/>
                <a:gd name="connsiteY18" fmla="*/ 125155 h 442678"/>
                <a:gd name="connsiteX19" fmla="*/ 421074 w 737797"/>
                <a:gd name="connsiteY19" fmla="*/ 64726 h 442678"/>
                <a:gd name="connsiteX20" fmla="*/ 401399 w 737797"/>
                <a:gd name="connsiteY20" fmla="*/ 33106 h 442678"/>
                <a:gd name="connsiteX21" fmla="*/ 441451 w 737797"/>
                <a:gd name="connsiteY21" fmla="*/ 783 h 442678"/>
                <a:gd name="connsiteX22" fmla="*/ 578470 w 737797"/>
                <a:gd name="connsiteY22" fmla="*/ 81 h 442678"/>
                <a:gd name="connsiteX23" fmla="*/ 591821 w 737797"/>
                <a:gd name="connsiteY23" fmla="*/ 17648 h 442678"/>
                <a:gd name="connsiteX24" fmla="*/ 591821 w 737797"/>
                <a:gd name="connsiteY24" fmla="*/ 135695 h 442678"/>
                <a:gd name="connsiteX25" fmla="*/ 602361 w 737797"/>
                <a:gd name="connsiteY25" fmla="*/ 168018 h 442678"/>
                <a:gd name="connsiteX26" fmla="*/ 631170 w 737797"/>
                <a:gd name="connsiteY26" fmla="*/ 166612 h 442678"/>
                <a:gd name="connsiteX27" fmla="*/ 683168 w 737797"/>
                <a:gd name="connsiteY27" fmla="*/ 139208 h 442678"/>
                <a:gd name="connsiteX28" fmla="*/ 737975 w 737797"/>
                <a:gd name="connsiteY28" fmla="*/ 194719 h 442678"/>
                <a:gd name="connsiteX29" fmla="*/ 711977 w 737797"/>
                <a:gd name="connsiteY29" fmla="*/ 286768 h 442678"/>
                <a:gd name="connsiteX30" fmla="*/ 636089 w 737797"/>
                <a:gd name="connsiteY30" fmla="*/ 281849 h 442678"/>
                <a:gd name="connsiteX31" fmla="*/ 614306 w 737797"/>
                <a:gd name="connsiteY31" fmla="*/ 266391 h 442678"/>
                <a:gd name="connsiteX32" fmla="*/ 592524 w 737797"/>
                <a:gd name="connsiteY32" fmla="*/ 298011 h 442678"/>
                <a:gd name="connsiteX33" fmla="*/ 593226 w 737797"/>
                <a:gd name="connsiteY33" fmla="*/ 418166 h 442678"/>
                <a:gd name="connsiteX34" fmla="*/ 571444 w 737797"/>
                <a:gd name="connsiteY34" fmla="*/ 441354 h 442678"/>
                <a:gd name="connsiteX35" fmla="*/ 453396 w 737797"/>
                <a:gd name="connsiteY35" fmla="*/ 441354 h 442678"/>
                <a:gd name="connsiteX36" fmla="*/ 411939 w 737797"/>
                <a:gd name="connsiteY36" fmla="*/ 424490 h 442678"/>
                <a:gd name="connsiteX37" fmla="*/ 415452 w 737797"/>
                <a:gd name="connsiteY37" fmla="*/ 380925 h 442678"/>
                <a:gd name="connsiteX38" fmla="*/ 439343 w 737797"/>
                <a:gd name="connsiteY38" fmla="*/ 338765 h 442678"/>
                <a:gd name="connsiteX39" fmla="*/ 394372 w 737797"/>
                <a:gd name="connsiteY39" fmla="*/ 295902 h 442678"/>
                <a:gd name="connsiteX40" fmla="*/ 318485 w 737797"/>
                <a:gd name="connsiteY40" fmla="*/ 312766 h 442678"/>
                <a:gd name="connsiteX41" fmla="*/ 320593 w 737797"/>
                <a:gd name="connsiteY41" fmla="*/ 377412 h 442678"/>
                <a:gd name="connsiteX42" fmla="*/ 338862 w 737797"/>
                <a:gd name="connsiteY42" fmla="*/ 409032 h 442678"/>
                <a:gd name="connsiteX43" fmla="*/ 298107 w 737797"/>
                <a:gd name="connsiteY43" fmla="*/ 440651 h 442678"/>
                <a:gd name="connsiteX44" fmla="*/ 220814 w 737797"/>
                <a:gd name="connsiteY44" fmla="*/ 44275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37797" h="442678">
                  <a:moveTo>
                    <a:pt x="220814" y="442759"/>
                  </a:moveTo>
                  <a:cubicBezTo>
                    <a:pt x="201140" y="440651"/>
                    <a:pt x="167412" y="454002"/>
                    <a:pt x="153359" y="437841"/>
                  </a:cubicBezTo>
                  <a:cubicBezTo>
                    <a:pt x="140711" y="423787"/>
                    <a:pt x="149845" y="390762"/>
                    <a:pt x="149143" y="366169"/>
                  </a:cubicBezTo>
                  <a:cubicBezTo>
                    <a:pt x="149143" y="345089"/>
                    <a:pt x="148440" y="324009"/>
                    <a:pt x="149143" y="302929"/>
                  </a:cubicBezTo>
                  <a:cubicBezTo>
                    <a:pt x="149845" y="286065"/>
                    <a:pt x="141413" y="274120"/>
                    <a:pt x="127360" y="267796"/>
                  </a:cubicBezTo>
                  <a:cubicBezTo>
                    <a:pt x="112604" y="260769"/>
                    <a:pt x="109794" y="276931"/>
                    <a:pt x="103470" y="283957"/>
                  </a:cubicBezTo>
                  <a:cubicBezTo>
                    <a:pt x="79579" y="309253"/>
                    <a:pt x="59905" y="309956"/>
                    <a:pt x="31095" y="290984"/>
                  </a:cubicBezTo>
                  <a:cubicBezTo>
                    <a:pt x="-10362" y="263580"/>
                    <a:pt x="-9659" y="181368"/>
                    <a:pt x="28987" y="153965"/>
                  </a:cubicBezTo>
                  <a:cubicBezTo>
                    <a:pt x="58499" y="133587"/>
                    <a:pt x="78174" y="133587"/>
                    <a:pt x="102767" y="160288"/>
                  </a:cubicBezTo>
                  <a:cubicBezTo>
                    <a:pt x="109091" y="167315"/>
                    <a:pt x="112604" y="183476"/>
                    <a:pt x="127360" y="175747"/>
                  </a:cubicBezTo>
                  <a:cubicBezTo>
                    <a:pt x="140008" y="169423"/>
                    <a:pt x="148440" y="158883"/>
                    <a:pt x="148440" y="142722"/>
                  </a:cubicBezTo>
                  <a:cubicBezTo>
                    <a:pt x="148440" y="103373"/>
                    <a:pt x="149845" y="64023"/>
                    <a:pt x="147738" y="24674"/>
                  </a:cubicBezTo>
                  <a:cubicBezTo>
                    <a:pt x="146332" y="2892"/>
                    <a:pt x="154061" y="-621"/>
                    <a:pt x="173736" y="81"/>
                  </a:cubicBezTo>
                  <a:cubicBezTo>
                    <a:pt x="211680" y="1486"/>
                    <a:pt x="250326" y="783"/>
                    <a:pt x="288973" y="81"/>
                  </a:cubicBezTo>
                  <a:cubicBezTo>
                    <a:pt x="303729" y="81"/>
                    <a:pt x="315674" y="3594"/>
                    <a:pt x="325511" y="14134"/>
                  </a:cubicBezTo>
                  <a:cubicBezTo>
                    <a:pt x="343781" y="33106"/>
                    <a:pt x="343781" y="42943"/>
                    <a:pt x="323404" y="60510"/>
                  </a:cubicBezTo>
                  <a:cubicBezTo>
                    <a:pt x="310756" y="71050"/>
                    <a:pt x="295999" y="80887"/>
                    <a:pt x="300918" y="100562"/>
                  </a:cubicBezTo>
                  <a:cubicBezTo>
                    <a:pt x="306539" y="122345"/>
                    <a:pt x="320593" y="137803"/>
                    <a:pt x="342376" y="144127"/>
                  </a:cubicBezTo>
                  <a:cubicBezTo>
                    <a:pt x="373292" y="152559"/>
                    <a:pt x="402102" y="151154"/>
                    <a:pt x="425290" y="125155"/>
                  </a:cubicBezTo>
                  <a:cubicBezTo>
                    <a:pt x="446370" y="101967"/>
                    <a:pt x="444964" y="85103"/>
                    <a:pt x="421074" y="64726"/>
                  </a:cubicBezTo>
                  <a:cubicBezTo>
                    <a:pt x="411237" y="56294"/>
                    <a:pt x="395075" y="49970"/>
                    <a:pt x="401399" y="33106"/>
                  </a:cubicBezTo>
                  <a:cubicBezTo>
                    <a:pt x="408426" y="14837"/>
                    <a:pt x="421074" y="783"/>
                    <a:pt x="441451" y="783"/>
                  </a:cubicBezTo>
                  <a:cubicBezTo>
                    <a:pt x="487124" y="81"/>
                    <a:pt x="532797" y="783"/>
                    <a:pt x="578470" y="81"/>
                  </a:cubicBezTo>
                  <a:cubicBezTo>
                    <a:pt x="592524" y="81"/>
                    <a:pt x="591821" y="8513"/>
                    <a:pt x="591821" y="17648"/>
                  </a:cubicBezTo>
                  <a:cubicBezTo>
                    <a:pt x="591821" y="56997"/>
                    <a:pt x="591821" y="96346"/>
                    <a:pt x="591821" y="135695"/>
                  </a:cubicBezTo>
                  <a:cubicBezTo>
                    <a:pt x="591821" y="147640"/>
                    <a:pt x="592524" y="158883"/>
                    <a:pt x="602361" y="168018"/>
                  </a:cubicBezTo>
                  <a:cubicBezTo>
                    <a:pt x="612901" y="177855"/>
                    <a:pt x="621333" y="180666"/>
                    <a:pt x="631170" y="166612"/>
                  </a:cubicBezTo>
                  <a:cubicBezTo>
                    <a:pt x="643818" y="149046"/>
                    <a:pt x="659277" y="132182"/>
                    <a:pt x="683168" y="139208"/>
                  </a:cubicBezTo>
                  <a:cubicBezTo>
                    <a:pt x="710571" y="146938"/>
                    <a:pt x="731651" y="165207"/>
                    <a:pt x="737975" y="194719"/>
                  </a:cubicBezTo>
                  <a:cubicBezTo>
                    <a:pt x="745002" y="229149"/>
                    <a:pt x="742191" y="261472"/>
                    <a:pt x="711977" y="286768"/>
                  </a:cubicBezTo>
                  <a:cubicBezTo>
                    <a:pt x="683168" y="309956"/>
                    <a:pt x="660682" y="308551"/>
                    <a:pt x="636089" y="281849"/>
                  </a:cubicBezTo>
                  <a:cubicBezTo>
                    <a:pt x="629765" y="275525"/>
                    <a:pt x="626954" y="260769"/>
                    <a:pt x="614306" y="266391"/>
                  </a:cubicBezTo>
                  <a:cubicBezTo>
                    <a:pt x="601658" y="272012"/>
                    <a:pt x="592524" y="282552"/>
                    <a:pt x="592524" y="298011"/>
                  </a:cubicBezTo>
                  <a:cubicBezTo>
                    <a:pt x="592524" y="338062"/>
                    <a:pt x="591821" y="378114"/>
                    <a:pt x="593226" y="418166"/>
                  </a:cubicBezTo>
                  <a:cubicBezTo>
                    <a:pt x="593929" y="435030"/>
                    <a:pt x="590416" y="442057"/>
                    <a:pt x="571444" y="441354"/>
                  </a:cubicBezTo>
                  <a:cubicBezTo>
                    <a:pt x="532095" y="439948"/>
                    <a:pt x="492745" y="440651"/>
                    <a:pt x="453396" y="441354"/>
                  </a:cubicBezTo>
                  <a:cubicBezTo>
                    <a:pt x="436532" y="441354"/>
                    <a:pt x="423182" y="437138"/>
                    <a:pt x="411939" y="424490"/>
                  </a:cubicBezTo>
                  <a:cubicBezTo>
                    <a:pt x="397886" y="408329"/>
                    <a:pt x="396480" y="394275"/>
                    <a:pt x="415452" y="380925"/>
                  </a:cubicBezTo>
                  <a:cubicBezTo>
                    <a:pt x="429506" y="371087"/>
                    <a:pt x="445667" y="359142"/>
                    <a:pt x="439343" y="338765"/>
                  </a:cubicBezTo>
                  <a:cubicBezTo>
                    <a:pt x="432316" y="316982"/>
                    <a:pt x="417560" y="301524"/>
                    <a:pt x="394372" y="295902"/>
                  </a:cubicBezTo>
                  <a:cubicBezTo>
                    <a:pt x="366266" y="289579"/>
                    <a:pt x="340267" y="290984"/>
                    <a:pt x="318485" y="312766"/>
                  </a:cubicBezTo>
                  <a:cubicBezTo>
                    <a:pt x="294594" y="336657"/>
                    <a:pt x="295999" y="354224"/>
                    <a:pt x="320593" y="377412"/>
                  </a:cubicBezTo>
                  <a:cubicBezTo>
                    <a:pt x="329727" y="385844"/>
                    <a:pt x="347294" y="390060"/>
                    <a:pt x="338862" y="409032"/>
                  </a:cubicBezTo>
                  <a:cubicBezTo>
                    <a:pt x="330430" y="426598"/>
                    <a:pt x="319187" y="439948"/>
                    <a:pt x="298107" y="440651"/>
                  </a:cubicBezTo>
                  <a:cubicBezTo>
                    <a:pt x="274217" y="443462"/>
                    <a:pt x="250326" y="442759"/>
                    <a:pt x="220814" y="4427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48B70797-1CA7-4152-99C2-D524197A31D6}"/>
                </a:ext>
              </a:extLst>
            </p:cNvPr>
            <p:cNvSpPr/>
            <p:nvPr/>
          </p:nvSpPr>
          <p:spPr>
            <a:xfrm>
              <a:off x="5334451" y="4309250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93C3D0D6-CE99-474B-AE73-E94B5BDE4156}"/>
                </a:ext>
              </a:extLst>
            </p:cNvPr>
            <p:cNvSpPr/>
            <p:nvPr/>
          </p:nvSpPr>
          <p:spPr>
            <a:xfrm flipH="1">
              <a:off x="4312527" y="2785516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DD635A8F-2D2C-4E10-8227-3A35DF524E08}"/>
                </a:ext>
              </a:extLst>
            </p:cNvPr>
            <p:cNvSpPr/>
            <p:nvPr/>
          </p:nvSpPr>
          <p:spPr>
            <a:xfrm>
              <a:off x="6598884" y="2269560"/>
              <a:ext cx="1282731" cy="1026186"/>
            </a:xfrm>
            <a:custGeom>
              <a:avLst/>
              <a:gdLst>
                <a:gd name="connsiteX0" fmla="*/ 230901 w 737797"/>
                <a:gd name="connsiteY0" fmla="*/ 1565 h 590237"/>
                <a:gd name="connsiteX1" fmla="*/ 291330 w 737797"/>
                <a:gd name="connsiteY1" fmla="*/ 1565 h 590237"/>
                <a:gd name="connsiteX2" fmla="*/ 336300 w 737797"/>
                <a:gd name="connsiteY2" fmla="*/ 31077 h 590237"/>
                <a:gd name="connsiteX3" fmla="*/ 317328 w 737797"/>
                <a:gd name="connsiteY3" fmla="*/ 68318 h 590237"/>
                <a:gd name="connsiteX4" fmla="*/ 313815 w 737797"/>
                <a:gd name="connsiteY4" fmla="*/ 126639 h 590237"/>
                <a:gd name="connsiteX5" fmla="*/ 417107 w 737797"/>
                <a:gd name="connsiteY5" fmla="*/ 135071 h 590237"/>
                <a:gd name="connsiteX6" fmla="*/ 417809 w 737797"/>
                <a:gd name="connsiteY6" fmla="*/ 64102 h 590237"/>
                <a:gd name="connsiteX7" fmla="*/ 401648 w 737797"/>
                <a:gd name="connsiteY7" fmla="*/ 36698 h 590237"/>
                <a:gd name="connsiteX8" fmla="*/ 437484 w 737797"/>
                <a:gd name="connsiteY8" fmla="*/ 3673 h 590237"/>
                <a:gd name="connsiteX9" fmla="*/ 579422 w 737797"/>
                <a:gd name="connsiteY9" fmla="*/ 2268 h 590237"/>
                <a:gd name="connsiteX10" fmla="*/ 589962 w 737797"/>
                <a:gd name="connsiteY10" fmla="*/ 19132 h 590237"/>
                <a:gd name="connsiteX11" fmla="*/ 589962 w 737797"/>
                <a:gd name="connsiteY11" fmla="*/ 134369 h 590237"/>
                <a:gd name="connsiteX12" fmla="*/ 599799 w 737797"/>
                <a:gd name="connsiteY12" fmla="*/ 167394 h 590237"/>
                <a:gd name="connsiteX13" fmla="*/ 632122 w 737797"/>
                <a:gd name="connsiteY13" fmla="*/ 167394 h 590237"/>
                <a:gd name="connsiteX14" fmla="*/ 729089 w 737797"/>
                <a:gd name="connsiteY14" fmla="*/ 176528 h 590237"/>
                <a:gd name="connsiteX15" fmla="*/ 708009 w 737797"/>
                <a:gd name="connsiteY15" fmla="*/ 292468 h 590237"/>
                <a:gd name="connsiteX16" fmla="*/ 638446 w 737797"/>
                <a:gd name="connsiteY16" fmla="*/ 286144 h 590237"/>
                <a:gd name="connsiteX17" fmla="*/ 612447 w 737797"/>
                <a:gd name="connsiteY17" fmla="*/ 269280 h 590237"/>
                <a:gd name="connsiteX18" fmla="*/ 591367 w 737797"/>
                <a:gd name="connsiteY18" fmla="*/ 305116 h 590237"/>
                <a:gd name="connsiteX19" fmla="*/ 592070 w 737797"/>
                <a:gd name="connsiteY19" fmla="*/ 420353 h 590237"/>
                <a:gd name="connsiteX20" fmla="*/ 568882 w 737797"/>
                <a:gd name="connsiteY20" fmla="*/ 444243 h 590237"/>
                <a:gd name="connsiteX21" fmla="*/ 459267 w 737797"/>
                <a:gd name="connsiteY21" fmla="*/ 443541 h 590237"/>
                <a:gd name="connsiteX22" fmla="*/ 428349 w 737797"/>
                <a:gd name="connsiteY22" fmla="*/ 451270 h 590237"/>
                <a:gd name="connsiteX23" fmla="*/ 426944 w 737797"/>
                <a:gd name="connsiteY23" fmla="*/ 484998 h 590237"/>
                <a:gd name="connsiteX24" fmla="*/ 425539 w 737797"/>
                <a:gd name="connsiteY24" fmla="*/ 574939 h 590237"/>
                <a:gd name="connsiteX25" fmla="*/ 302573 w 737797"/>
                <a:gd name="connsiteY25" fmla="*/ 561588 h 590237"/>
                <a:gd name="connsiteX26" fmla="*/ 308194 w 737797"/>
                <a:gd name="connsiteY26" fmla="*/ 489214 h 590237"/>
                <a:gd name="connsiteX27" fmla="*/ 325760 w 737797"/>
                <a:gd name="connsiteY27" fmla="*/ 465323 h 590237"/>
                <a:gd name="connsiteX28" fmla="*/ 288519 w 737797"/>
                <a:gd name="connsiteY28" fmla="*/ 442838 h 590237"/>
                <a:gd name="connsiteX29" fmla="*/ 173282 w 737797"/>
                <a:gd name="connsiteY29" fmla="*/ 443541 h 590237"/>
                <a:gd name="connsiteX30" fmla="*/ 150094 w 737797"/>
                <a:gd name="connsiteY30" fmla="*/ 418947 h 590237"/>
                <a:gd name="connsiteX31" fmla="*/ 150797 w 737797"/>
                <a:gd name="connsiteY31" fmla="*/ 309332 h 590237"/>
                <a:gd name="connsiteX32" fmla="*/ 143770 w 737797"/>
                <a:gd name="connsiteY32" fmla="*/ 280523 h 590237"/>
                <a:gd name="connsiteX33" fmla="*/ 107935 w 737797"/>
                <a:gd name="connsiteY33" fmla="*/ 278415 h 590237"/>
                <a:gd name="connsiteX34" fmla="*/ 10967 w 737797"/>
                <a:gd name="connsiteY34" fmla="*/ 267172 h 590237"/>
                <a:gd name="connsiteX35" fmla="*/ 32047 w 737797"/>
                <a:gd name="connsiteY35" fmla="*/ 153341 h 590237"/>
                <a:gd name="connsiteX36" fmla="*/ 103718 w 737797"/>
                <a:gd name="connsiteY36" fmla="*/ 159664 h 590237"/>
                <a:gd name="connsiteX37" fmla="*/ 127609 w 737797"/>
                <a:gd name="connsiteY37" fmla="*/ 176528 h 590237"/>
                <a:gd name="connsiteX38" fmla="*/ 149391 w 737797"/>
                <a:gd name="connsiteY38" fmla="*/ 141395 h 590237"/>
                <a:gd name="connsiteX39" fmla="*/ 148689 w 737797"/>
                <a:gd name="connsiteY39" fmla="*/ 34590 h 590237"/>
                <a:gd name="connsiteX40" fmla="*/ 181714 w 737797"/>
                <a:gd name="connsiteY40" fmla="*/ 862 h 590237"/>
                <a:gd name="connsiteX41" fmla="*/ 230901 w 737797"/>
                <a:gd name="connsiteY41" fmla="*/ 156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37797" h="590237">
                  <a:moveTo>
                    <a:pt x="230901" y="1565"/>
                  </a:moveTo>
                  <a:cubicBezTo>
                    <a:pt x="251278" y="1565"/>
                    <a:pt x="270953" y="2268"/>
                    <a:pt x="291330" y="1565"/>
                  </a:cubicBezTo>
                  <a:cubicBezTo>
                    <a:pt x="313113" y="862"/>
                    <a:pt x="327868" y="12808"/>
                    <a:pt x="336300" y="31077"/>
                  </a:cubicBezTo>
                  <a:cubicBezTo>
                    <a:pt x="346137" y="50751"/>
                    <a:pt x="327868" y="57778"/>
                    <a:pt x="317328" y="68318"/>
                  </a:cubicBezTo>
                  <a:cubicBezTo>
                    <a:pt x="294843" y="89398"/>
                    <a:pt x="293438" y="102749"/>
                    <a:pt x="313815" y="126639"/>
                  </a:cubicBezTo>
                  <a:cubicBezTo>
                    <a:pt x="338408" y="155449"/>
                    <a:pt x="389703" y="159664"/>
                    <a:pt x="417107" y="135071"/>
                  </a:cubicBezTo>
                  <a:cubicBezTo>
                    <a:pt x="448024" y="108370"/>
                    <a:pt x="448024" y="90803"/>
                    <a:pt x="417809" y="64102"/>
                  </a:cubicBezTo>
                  <a:cubicBezTo>
                    <a:pt x="410080" y="57076"/>
                    <a:pt x="396027" y="52157"/>
                    <a:pt x="401648" y="36698"/>
                  </a:cubicBezTo>
                  <a:cubicBezTo>
                    <a:pt x="407972" y="19132"/>
                    <a:pt x="419215" y="4376"/>
                    <a:pt x="437484" y="3673"/>
                  </a:cubicBezTo>
                  <a:cubicBezTo>
                    <a:pt x="484562" y="1565"/>
                    <a:pt x="532343" y="2970"/>
                    <a:pt x="579422" y="2268"/>
                  </a:cubicBezTo>
                  <a:cubicBezTo>
                    <a:pt x="593475" y="2268"/>
                    <a:pt x="589962" y="12105"/>
                    <a:pt x="589962" y="19132"/>
                  </a:cubicBezTo>
                  <a:cubicBezTo>
                    <a:pt x="589962" y="57778"/>
                    <a:pt x="589962" y="95722"/>
                    <a:pt x="589962" y="134369"/>
                  </a:cubicBezTo>
                  <a:cubicBezTo>
                    <a:pt x="589962" y="146314"/>
                    <a:pt x="591367" y="157556"/>
                    <a:pt x="599799" y="167394"/>
                  </a:cubicBezTo>
                  <a:cubicBezTo>
                    <a:pt x="611042" y="180042"/>
                    <a:pt x="619474" y="182852"/>
                    <a:pt x="632122" y="167394"/>
                  </a:cubicBezTo>
                  <a:cubicBezTo>
                    <a:pt x="665147" y="128747"/>
                    <a:pt x="700983" y="132261"/>
                    <a:pt x="729089" y="176528"/>
                  </a:cubicBezTo>
                  <a:cubicBezTo>
                    <a:pt x="750872" y="210959"/>
                    <a:pt x="740332" y="268577"/>
                    <a:pt x="708009" y="292468"/>
                  </a:cubicBezTo>
                  <a:cubicBezTo>
                    <a:pt x="681308" y="312142"/>
                    <a:pt x="661634" y="309332"/>
                    <a:pt x="638446" y="286144"/>
                  </a:cubicBezTo>
                  <a:cubicBezTo>
                    <a:pt x="631419" y="279117"/>
                    <a:pt x="628608" y="260848"/>
                    <a:pt x="612447" y="269280"/>
                  </a:cubicBezTo>
                  <a:cubicBezTo>
                    <a:pt x="599096" y="276307"/>
                    <a:pt x="591367" y="288252"/>
                    <a:pt x="591367" y="305116"/>
                  </a:cubicBezTo>
                  <a:cubicBezTo>
                    <a:pt x="592070" y="343762"/>
                    <a:pt x="590665" y="381706"/>
                    <a:pt x="592070" y="420353"/>
                  </a:cubicBezTo>
                  <a:cubicBezTo>
                    <a:pt x="592773" y="438622"/>
                    <a:pt x="589259" y="445649"/>
                    <a:pt x="568882" y="444243"/>
                  </a:cubicBezTo>
                  <a:cubicBezTo>
                    <a:pt x="532343" y="442135"/>
                    <a:pt x="495805" y="443541"/>
                    <a:pt x="459267" y="443541"/>
                  </a:cubicBezTo>
                  <a:cubicBezTo>
                    <a:pt x="448024" y="443541"/>
                    <a:pt x="437484" y="444243"/>
                    <a:pt x="428349" y="451270"/>
                  </a:cubicBezTo>
                  <a:cubicBezTo>
                    <a:pt x="414999" y="462513"/>
                    <a:pt x="410080" y="470944"/>
                    <a:pt x="426944" y="484998"/>
                  </a:cubicBezTo>
                  <a:cubicBezTo>
                    <a:pt x="463482" y="515213"/>
                    <a:pt x="462077" y="544724"/>
                    <a:pt x="425539" y="574939"/>
                  </a:cubicBezTo>
                  <a:cubicBezTo>
                    <a:pt x="391811" y="602343"/>
                    <a:pt x="329274" y="596019"/>
                    <a:pt x="302573" y="561588"/>
                  </a:cubicBezTo>
                  <a:cubicBezTo>
                    <a:pt x="281493" y="534887"/>
                    <a:pt x="283601" y="513104"/>
                    <a:pt x="308194" y="489214"/>
                  </a:cubicBezTo>
                  <a:cubicBezTo>
                    <a:pt x="315220" y="482187"/>
                    <a:pt x="331382" y="479376"/>
                    <a:pt x="325760" y="465323"/>
                  </a:cubicBezTo>
                  <a:cubicBezTo>
                    <a:pt x="319436" y="450567"/>
                    <a:pt x="306086" y="442135"/>
                    <a:pt x="288519" y="442838"/>
                  </a:cubicBezTo>
                  <a:cubicBezTo>
                    <a:pt x="249873" y="443541"/>
                    <a:pt x="211929" y="441433"/>
                    <a:pt x="173282" y="443541"/>
                  </a:cubicBezTo>
                  <a:cubicBezTo>
                    <a:pt x="153608" y="444243"/>
                    <a:pt x="149391" y="437920"/>
                    <a:pt x="150094" y="418947"/>
                  </a:cubicBezTo>
                  <a:cubicBezTo>
                    <a:pt x="151500" y="382409"/>
                    <a:pt x="150797" y="345870"/>
                    <a:pt x="150797" y="309332"/>
                  </a:cubicBezTo>
                  <a:cubicBezTo>
                    <a:pt x="150797" y="299495"/>
                    <a:pt x="150797" y="288955"/>
                    <a:pt x="143770" y="280523"/>
                  </a:cubicBezTo>
                  <a:cubicBezTo>
                    <a:pt x="133230" y="267172"/>
                    <a:pt x="124096" y="258740"/>
                    <a:pt x="107935" y="278415"/>
                  </a:cubicBezTo>
                  <a:cubicBezTo>
                    <a:pt x="76315" y="317061"/>
                    <a:pt x="37668" y="311440"/>
                    <a:pt x="10967" y="267172"/>
                  </a:cubicBezTo>
                  <a:cubicBezTo>
                    <a:pt x="-10113" y="232742"/>
                    <a:pt x="427" y="177934"/>
                    <a:pt x="32047" y="153341"/>
                  </a:cubicBezTo>
                  <a:cubicBezTo>
                    <a:pt x="59451" y="132261"/>
                    <a:pt x="79828" y="135071"/>
                    <a:pt x="103718" y="159664"/>
                  </a:cubicBezTo>
                  <a:cubicBezTo>
                    <a:pt x="110745" y="166691"/>
                    <a:pt x="113556" y="182852"/>
                    <a:pt x="127609" y="176528"/>
                  </a:cubicBezTo>
                  <a:cubicBezTo>
                    <a:pt x="141662" y="170204"/>
                    <a:pt x="149391" y="157556"/>
                    <a:pt x="149391" y="141395"/>
                  </a:cubicBezTo>
                  <a:cubicBezTo>
                    <a:pt x="149391" y="105559"/>
                    <a:pt x="151500" y="70426"/>
                    <a:pt x="148689" y="34590"/>
                  </a:cubicBezTo>
                  <a:cubicBezTo>
                    <a:pt x="146581" y="7889"/>
                    <a:pt x="153608" y="-3354"/>
                    <a:pt x="181714" y="862"/>
                  </a:cubicBezTo>
                  <a:cubicBezTo>
                    <a:pt x="197875" y="3673"/>
                    <a:pt x="214037" y="1565"/>
                    <a:pt x="230901" y="156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F1173DD5-41EA-455A-84FD-B72DF8FA0DAA}"/>
                </a:ext>
              </a:extLst>
            </p:cNvPr>
            <p:cNvSpPr/>
            <p:nvPr/>
          </p:nvSpPr>
          <p:spPr>
            <a:xfrm>
              <a:off x="2797860" y="3807503"/>
              <a:ext cx="1282731" cy="1026186"/>
            </a:xfrm>
            <a:custGeom>
              <a:avLst/>
              <a:gdLst>
                <a:gd name="connsiteX0" fmla="*/ 230901 w 737797"/>
                <a:gd name="connsiteY0" fmla="*/ 1565 h 590237"/>
                <a:gd name="connsiteX1" fmla="*/ 291330 w 737797"/>
                <a:gd name="connsiteY1" fmla="*/ 1565 h 590237"/>
                <a:gd name="connsiteX2" fmla="*/ 336300 w 737797"/>
                <a:gd name="connsiteY2" fmla="*/ 31077 h 590237"/>
                <a:gd name="connsiteX3" fmla="*/ 317328 w 737797"/>
                <a:gd name="connsiteY3" fmla="*/ 68318 h 590237"/>
                <a:gd name="connsiteX4" fmla="*/ 313815 w 737797"/>
                <a:gd name="connsiteY4" fmla="*/ 126639 h 590237"/>
                <a:gd name="connsiteX5" fmla="*/ 417107 w 737797"/>
                <a:gd name="connsiteY5" fmla="*/ 135071 h 590237"/>
                <a:gd name="connsiteX6" fmla="*/ 417809 w 737797"/>
                <a:gd name="connsiteY6" fmla="*/ 64102 h 590237"/>
                <a:gd name="connsiteX7" fmla="*/ 401648 w 737797"/>
                <a:gd name="connsiteY7" fmla="*/ 36698 h 590237"/>
                <a:gd name="connsiteX8" fmla="*/ 437484 w 737797"/>
                <a:gd name="connsiteY8" fmla="*/ 3673 h 590237"/>
                <a:gd name="connsiteX9" fmla="*/ 579422 w 737797"/>
                <a:gd name="connsiteY9" fmla="*/ 2268 h 590237"/>
                <a:gd name="connsiteX10" fmla="*/ 589962 w 737797"/>
                <a:gd name="connsiteY10" fmla="*/ 19132 h 590237"/>
                <a:gd name="connsiteX11" fmla="*/ 589962 w 737797"/>
                <a:gd name="connsiteY11" fmla="*/ 134369 h 590237"/>
                <a:gd name="connsiteX12" fmla="*/ 599799 w 737797"/>
                <a:gd name="connsiteY12" fmla="*/ 167394 h 590237"/>
                <a:gd name="connsiteX13" fmla="*/ 632122 w 737797"/>
                <a:gd name="connsiteY13" fmla="*/ 167394 h 590237"/>
                <a:gd name="connsiteX14" fmla="*/ 729089 w 737797"/>
                <a:gd name="connsiteY14" fmla="*/ 176528 h 590237"/>
                <a:gd name="connsiteX15" fmla="*/ 708009 w 737797"/>
                <a:gd name="connsiteY15" fmla="*/ 292468 h 590237"/>
                <a:gd name="connsiteX16" fmla="*/ 638446 w 737797"/>
                <a:gd name="connsiteY16" fmla="*/ 286144 h 590237"/>
                <a:gd name="connsiteX17" fmla="*/ 612447 w 737797"/>
                <a:gd name="connsiteY17" fmla="*/ 269280 h 590237"/>
                <a:gd name="connsiteX18" fmla="*/ 591367 w 737797"/>
                <a:gd name="connsiteY18" fmla="*/ 305116 h 590237"/>
                <a:gd name="connsiteX19" fmla="*/ 592070 w 737797"/>
                <a:gd name="connsiteY19" fmla="*/ 420353 h 590237"/>
                <a:gd name="connsiteX20" fmla="*/ 568882 w 737797"/>
                <a:gd name="connsiteY20" fmla="*/ 444243 h 590237"/>
                <a:gd name="connsiteX21" fmla="*/ 459267 w 737797"/>
                <a:gd name="connsiteY21" fmla="*/ 443541 h 590237"/>
                <a:gd name="connsiteX22" fmla="*/ 428349 w 737797"/>
                <a:gd name="connsiteY22" fmla="*/ 451270 h 590237"/>
                <a:gd name="connsiteX23" fmla="*/ 426944 w 737797"/>
                <a:gd name="connsiteY23" fmla="*/ 484998 h 590237"/>
                <a:gd name="connsiteX24" fmla="*/ 425539 w 737797"/>
                <a:gd name="connsiteY24" fmla="*/ 574939 h 590237"/>
                <a:gd name="connsiteX25" fmla="*/ 302573 w 737797"/>
                <a:gd name="connsiteY25" fmla="*/ 561588 h 590237"/>
                <a:gd name="connsiteX26" fmla="*/ 308194 w 737797"/>
                <a:gd name="connsiteY26" fmla="*/ 489214 h 590237"/>
                <a:gd name="connsiteX27" fmla="*/ 325760 w 737797"/>
                <a:gd name="connsiteY27" fmla="*/ 465323 h 590237"/>
                <a:gd name="connsiteX28" fmla="*/ 288519 w 737797"/>
                <a:gd name="connsiteY28" fmla="*/ 442838 h 590237"/>
                <a:gd name="connsiteX29" fmla="*/ 173282 w 737797"/>
                <a:gd name="connsiteY29" fmla="*/ 443541 h 590237"/>
                <a:gd name="connsiteX30" fmla="*/ 150094 w 737797"/>
                <a:gd name="connsiteY30" fmla="*/ 418947 h 590237"/>
                <a:gd name="connsiteX31" fmla="*/ 150797 w 737797"/>
                <a:gd name="connsiteY31" fmla="*/ 309332 h 590237"/>
                <a:gd name="connsiteX32" fmla="*/ 143770 w 737797"/>
                <a:gd name="connsiteY32" fmla="*/ 280523 h 590237"/>
                <a:gd name="connsiteX33" fmla="*/ 107935 w 737797"/>
                <a:gd name="connsiteY33" fmla="*/ 278415 h 590237"/>
                <a:gd name="connsiteX34" fmla="*/ 10967 w 737797"/>
                <a:gd name="connsiteY34" fmla="*/ 267172 h 590237"/>
                <a:gd name="connsiteX35" fmla="*/ 32047 w 737797"/>
                <a:gd name="connsiteY35" fmla="*/ 153341 h 590237"/>
                <a:gd name="connsiteX36" fmla="*/ 103718 w 737797"/>
                <a:gd name="connsiteY36" fmla="*/ 159664 h 590237"/>
                <a:gd name="connsiteX37" fmla="*/ 127609 w 737797"/>
                <a:gd name="connsiteY37" fmla="*/ 176528 h 590237"/>
                <a:gd name="connsiteX38" fmla="*/ 149391 w 737797"/>
                <a:gd name="connsiteY38" fmla="*/ 141395 h 590237"/>
                <a:gd name="connsiteX39" fmla="*/ 148689 w 737797"/>
                <a:gd name="connsiteY39" fmla="*/ 34590 h 590237"/>
                <a:gd name="connsiteX40" fmla="*/ 181714 w 737797"/>
                <a:gd name="connsiteY40" fmla="*/ 862 h 590237"/>
                <a:gd name="connsiteX41" fmla="*/ 230901 w 737797"/>
                <a:gd name="connsiteY41" fmla="*/ 156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37797" h="590237">
                  <a:moveTo>
                    <a:pt x="230901" y="1565"/>
                  </a:moveTo>
                  <a:cubicBezTo>
                    <a:pt x="251278" y="1565"/>
                    <a:pt x="270953" y="2268"/>
                    <a:pt x="291330" y="1565"/>
                  </a:cubicBezTo>
                  <a:cubicBezTo>
                    <a:pt x="313113" y="862"/>
                    <a:pt x="327868" y="12808"/>
                    <a:pt x="336300" y="31077"/>
                  </a:cubicBezTo>
                  <a:cubicBezTo>
                    <a:pt x="346137" y="50751"/>
                    <a:pt x="327868" y="57778"/>
                    <a:pt x="317328" y="68318"/>
                  </a:cubicBezTo>
                  <a:cubicBezTo>
                    <a:pt x="294843" y="89398"/>
                    <a:pt x="293438" y="102749"/>
                    <a:pt x="313815" y="126639"/>
                  </a:cubicBezTo>
                  <a:cubicBezTo>
                    <a:pt x="338408" y="155449"/>
                    <a:pt x="389703" y="159664"/>
                    <a:pt x="417107" y="135071"/>
                  </a:cubicBezTo>
                  <a:cubicBezTo>
                    <a:pt x="448024" y="108370"/>
                    <a:pt x="448024" y="90803"/>
                    <a:pt x="417809" y="64102"/>
                  </a:cubicBezTo>
                  <a:cubicBezTo>
                    <a:pt x="410080" y="57076"/>
                    <a:pt x="396027" y="52157"/>
                    <a:pt x="401648" y="36698"/>
                  </a:cubicBezTo>
                  <a:cubicBezTo>
                    <a:pt x="407972" y="19132"/>
                    <a:pt x="419215" y="4376"/>
                    <a:pt x="437484" y="3673"/>
                  </a:cubicBezTo>
                  <a:cubicBezTo>
                    <a:pt x="484562" y="1565"/>
                    <a:pt x="532343" y="2970"/>
                    <a:pt x="579422" y="2268"/>
                  </a:cubicBezTo>
                  <a:cubicBezTo>
                    <a:pt x="593475" y="2268"/>
                    <a:pt x="589962" y="12105"/>
                    <a:pt x="589962" y="19132"/>
                  </a:cubicBezTo>
                  <a:cubicBezTo>
                    <a:pt x="589962" y="57778"/>
                    <a:pt x="589962" y="95722"/>
                    <a:pt x="589962" y="134369"/>
                  </a:cubicBezTo>
                  <a:cubicBezTo>
                    <a:pt x="589962" y="146314"/>
                    <a:pt x="591367" y="157556"/>
                    <a:pt x="599799" y="167394"/>
                  </a:cubicBezTo>
                  <a:cubicBezTo>
                    <a:pt x="611042" y="180042"/>
                    <a:pt x="619474" y="182852"/>
                    <a:pt x="632122" y="167394"/>
                  </a:cubicBezTo>
                  <a:cubicBezTo>
                    <a:pt x="665147" y="128747"/>
                    <a:pt x="700983" y="132261"/>
                    <a:pt x="729089" y="176528"/>
                  </a:cubicBezTo>
                  <a:cubicBezTo>
                    <a:pt x="750872" y="210959"/>
                    <a:pt x="740332" y="268577"/>
                    <a:pt x="708009" y="292468"/>
                  </a:cubicBezTo>
                  <a:cubicBezTo>
                    <a:pt x="681308" y="312142"/>
                    <a:pt x="661634" y="309332"/>
                    <a:pt x="638446" y="286144"/>
                  </a:cubicBezTo>
                  <a:cubicBezTo>
                    <a:pt x="631419" y="279117"/>
                    <a:pt x="628608" y="260848"/>
                    <a:pt x="612447" y="269280"/>
                  </a:cubicBezTo>
                  <a:cubicBezTo>
                    <a:pt x="599096" y="276307"/>
                    <a:pt x="591367" y="288252"/>
                    <a:pt x="591367" y="305116"/>
                  </a:cubicBezTo>
                  <a:cubicBezTo>
                    <a:pt x="592070" y="343762"/>
                    <a:pt x="590665" y="381706"/>
                    <a:pt x="592070" y="420353"/>
                  </a:cubicBezTo>
                  <a:cubicBezTo>
                    <a:pt x="592773" y="438622"/>
                    <a:pt x="589259" y="445649"/>
                    <a:pt x="568882" y="444243"/>
                  </a:cubicBezTo>
                  <a:cubicBezTo>
                    <a:pt x="532343" y="442135"/>
                    <a:pt x="495805" y="443541"/>
                    <a:pt x="459267" y="443541"/>
                  </a:cubicBezTo>
                  <a:cubicBezTo>
                    <a:pt x="448024" y="443541"/>
                    <a:pt x="437484" y="444243"/>
                    <a:pt x="428349" y="451270"/>
                  </a:cubicBezTo>
                  <a:cubicBezTo>
                    <a:pt x="414999" y="462513"/>
                    <a:pt x="410080" y="470944"/>
                    <a:pt x="426944" y="484998"/>
                  </a:cubicBezTo>
                  <a:cubicBezTo>
                    <a:pt x="463482" y="515213"/>
                    <a:pt x="462077" y="544724"/>
                    <a:pt x="425539" y="574939"/>
                  </a:cubicBezTo>
                  <a:cubicBezTo>
                    <a:pt x="391811" y="602343"/>
                    <a:pt x="329274" y="596019"/>
                    <a:pt x="302573" y="561588"/>
                  </a:cubicBezTo>
                  <a:cubicBezTo>
                    <a:pt x="281493" y="534887"/>
                    <a:pt x="283601" y="513104"/>
                    <a:pt x="308194" y="489214"/>
                  </a:cubicBezTo>
                  <a:cubicBezTo>
                    <a:pt x="315220" y="482187"/>
                    <a:pt x="331382" y="479376"/>
                    <a:pt x="325760" y="465323"/>
                  </a:cubicBezTo>
                  <a:cubicBezTo>
                    <a:pt x="319436" y="450567"/>
                    <a:pt x="306086" y="442135"/>
                    <a:pt x="288519" y="442838"/>
                  </a:cubicBezTo>
                  <a:cubicBezTo>
                    <a:pt x="249873" y="443541"/>
                    <a:pt x="211929" y="441433"/>
                    <a:pt x="173282" y="443541"/>
                  </a:cubicBezTo>
                  <a:cubicBezTo>
                    <a:pt x="153608" y="444243"/>
                    <a:pt x="149391" y="437920"/>
                    <a:pt x="150094" y="418947"/>
                  </a:cubicBezTo>
                  <a:cubicBezTo>
                    <a:pt x="151500" y="382409"/>
                    <a:pt x="150797" y="345870"/>
                    <a:pt x="150797" y="309332"/>
                  </a:cubicBezTo>
                  <a:cubicBezTo>
                    <a:pt x="150797" y="299495"/>
                    <a:pt x="150797" y="288955"/>
                    <a:pt x="143770" y="280523"/>
                  </a:cubicBezTo>
                  <a:cubicBezTo>
                    <a:pt x="133230" y="267172"/>
                    <a:pt x="124096" y="258740"/>
                    <a:pt x="107935" y="278415"/>
                  </a:cubicBezTo>
                  <a:cubicBezTo>
                    <a:pt x="76315" y="317061"/>
                    <a:pt x="37668" y="311440"/>
                    <a:pt x="10967" y="267172"/>
                  </a:cubicBezTo>
                  <a:cubicBezTo>
                    <a:pt x="-10113" y="232742"/>
                    <a:pt x="427" y="177934"/>
                    <a:pt x="32047" y="153341"/>
                  </a:cubicBezTo>
                  <a:cubicBezTo>
                    <a:pt x="59451" y="132261"/>
                    <a:pt x="79828" y="135071"/>
                    <a:pt x="103718" y="159664"/>
                  </a:cubicBezTo>
                  <a:cubicBezTo>
                    <a:pt x="110745" y="166691"/>
                    <a:pt x="113556" y="182852"/>
                    <a:pt x="127609" y="176528"/>
                  </a:cubicBezTo>
                  <a:cubicBezTo>
                    <a:pt x="141662" y="170204"/>
                    <a:pt x="149391" y="157556"/>
                    <a:pt x="149391" y="141395"/>
                  </a:cubicBezTo>
                  <a:cubicBezTo>
                    <a:pt x="149391" y="105559"/>
                    <a:pt x="151500" y="70426"/>
                    <a:pt x="148689" y="34590"/>
                  </a:cubicBezTo>
                  <a:cubicBezTo>
                    <a:pt x="146581" y="7889"/>
                    <a:pt x="153608" y="-3354"/>
                    <a:pt x="181714" y="862"/>
                  </a:cubicBezTo>
                  <a:cubicBezTo>
                    <a:pt x="197875" y="3673"/>
                    <a:pt x="214037" y="1565"/>
                    <a:pt x="230901" y="156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E6B33180-7CBB-4D42-A10A-6815417CCA29}"/>
                </a:ext>
              </a:extLst>
            </p:cNvPr>
            <p:cNvSpPr/>
            <p:nvPr/>
          </p:nvSpPr>
          <p:spPr>
            <a:xfrm>
              <a:off x="4308266" y="3818184"/>
              <a:ext cx="1026185" cy="1026186"/>
            </a:xfrm>
            <a:custGeom>
              <a:avLst/>
              <a:gdLst>
                <a:gd name="connsiteX0" fmla="*/ 514551 w 590237"/>
                <a:gd name="connsiteY0" fmla="*/ 275 h 590237"/>
                <a:gd name="connsiteX1" fmla="*/ 572169 w 590237"/>
                <a:gd name="connsiteY1" fmla="*/ 275 h 590237"/>
                <a:gd name="connsiteX2" fmla="*/ 595357 w 590237"/>
                <a:gd name="connsiteY2" fmla="*/ 22057 h 590237"/>
                <a:gd name="connsiteX3" fmla="*/ 595357 w 590237"/>
                <a:gd name="connsiteY3" fmla="*/ 137294 h 590237"/>
                <a:gd name="connsiteX4" fmla="*/ 574277 w 590237"/>
                <a:gd name="connsiteY4" fmla="*/ 182265 h 590237"/>
                <a:gd name="connsiteX5" fmla="*/ 534928 w 590237"/>
                <a:gd name="connsiteY5" fmla="*/ 178751 h 590237"/>
                <a:gd name="connsiteX6" fmla="*/ 491363 w 590237"/>
                <a:gd name="connsiteY6" fmla="*/ 152753 h 590237"/>
                <a:gd name="connsiteX7" fmla="*/ 446392 w 590237"/>
                <a:gd name="connsiteY7" fmla="*/ 208966 h 590237"/>
                <a:gd name="connsiteX8" fmla="*/ 468878 w 590237"/>
                <a:gd name="connsiteY8" fmla="*/ 278530 h 590237"/>
                <a:gd name="connsiteX9" fmla="*/ 527199 w 590237"/>
                <a:gd name="connsiteY9" fmla="*/ 274313 h 590237"/>
                <a:gd name="connsiteX10" fmla="*/ 560927 w 590237"/>
                <a:gd name="connsiteY10" fmla="*/ 254639 h 590237"/>
                <a:gd name="connsiteX11" fmla="*/ 593952 w 590237"/>
                <a:gd name="connsiteY11" fmla="*/ 300312 h 590237"/>
                <a:gd name="connsiteX12" fmla="*/ 594654 w 590237"/>
                <a:gd name="connsiteY12" fmla="*/ 426089 h 590237"/>
                <a:gd name="connsiteX13" fmla="*/ 574980 w 590237"/>
                <a:gd name="connsiteY13" fmla="*/ 442953 h 590237"/>
                <a:gd name="connsiteX14" fmla="*/ 459743 w 590237"/>
                <a:gd name="connsiteY14" fmla="*/ 442953 h 590237"/>
                <a:gd name="connsiteX15" fmla="*/ 428826 w 590237"/>
                <a:gd name="connsiteY15" fmla="*/ 451385 h 590237"/>
                <a:gd name="connsiteX16" fmla="*/ 428123 w 590237"/>
                <a:gd name="connsiteY16" fmla="*/ 484410 h 590237"/>
                <a:gd name="connsiteX17" fmla="*/ 426718 w 590237"/>
                <a:gd name="connsiteY17" fmla="*/ 575054 h 590237"/>
                <a:gd name="connsiteX18" fmla="*/ 302346 w 590237"/>
                <a:gd name="connsiteY18" fmla="*/ 559595 h 590237"/>
                <a:gd name="connsiteX19" fmla="*/ 308670 w 590237"/>
                <a:gd name="connsiteY19" fmla="*/ 490031 h 590237"/>
                <a:gd name="connsiteX20" fmla="*/ 326237 w 590237"/>
                <a:gd name="connsiteY20" fmla="*/ 466141 h 590237"/>
                <a:gd name="connsiteX21" fmla="*/ 288996 w 590237"/>
                <a:gd name="connsiteY21" fmla="*/ 443656 h 590237"/>
                <a:gd name="connsiteX22" fmla="*/ 173759 w 590237"/>
                <a:gd name="connsiteY22" fmla="*/ 444358 h 590237"/>
                <a:gd name="connsiteX23" fmla="*/ 150571 w 590237"/>
                <a:gd name="connsiteY23" fmla="*/ 422576 h 590237"/>
                <a:gd name="connsiteX24" fmla="*/ 151273 w 590237"/>
                <a:gd name="connsiteY24" fmla="*/ 310150 h 590237"/>
                <a:gd name="connsiteX25" fmla="*/ 144247 w 590237"/>
                <a:gd name="connsiteY25" fmla="*/ 281340 h 590237"/>
                <a:gd name="connsiteX26" fmla="*/ 108411 w 590237"/>
                <a:gd name="connsiteY26" fmla="*/ 279232 h 590237"/>
                <a:gd name="connsiteX27" fmla="*/ 19875 w 590237"/>
                <a:gd name="connsiteY27" fmla="*/ 278530 h 590237"/>
                <a:gd name="connsiteX28" fmla="*/ 49387 w 590237"/>
                <a:gd name="connsiteY28" fmla="*/ 144321 h 590237"/>
                <a:gd name="connsiteX29" fmla="*/ 104898 w 590237"/>
                <a:gd name="connsiteY29" fmla="*/ 160482 h 590237"/>
                <a:gd name="connsiteX30" fmla="*/ 129491 w 590237"/>
                <a:gd name="connsiteY30" fmla="*/ 177346 h 590237"/>
                <a:gd name="connsiteX31" fmla="*/ 151273 w 590237"/>
                <a:gd name="connsiteY31" fmla="*/ 142213 h 590237"/>
                <a:gd name="connsiteX32" fmla="*/ 150571 w 590237"/>
                <a:gd name="connsiteY32" fmla="*/ 26976 h 590237"/>
                <a:gd name="connsiteX33" fmla="*/ 175867 w 590237"/>
                <a:gd name="connsiteY33" fmla="*/ 1680 h 590237"/>
                <a:gd name="connsiteX34" fmla="*/ 291104 w 590237"/>
                <a:gd name="connsiteY34" fmla="*/ 2382 h 590237"/>
                <a:gd name="connsiteX35" fmla="*/ 328345 w 590237"/>
                <a:gd name="connsiteY35" fmla="*/ 16436 h 590237"/>
                <a:gd name="connsiteX36" fmla="*/ 326939 w 590237"/>
                <a:gd name="connsiteY36" fmla="*/ 62812 h 590237"/>
                <a:gd name="connsiteX37" fmla="*/ 303049 w 590237"/>
                <a:gd name="connsiteY37" fmla="*/ 102161 h 590237"/>
                <a:gd name="connsiteX38" fmla="*/ 349425 w 590237"/>
                <a:gd name="connsiteY38" fmla="*/ 147834 h 590237"/>
                <a:gd name="connsiteX39" fmla="*/ 428826 w 590237"/>
                <a:gd name="connsiteY39" fmla="*/ 126052 h 590237"/>
                <a:gd name="connsiteX40" fmla="*/ 424610 w 590237"/>
                <a:gd name="connsiteY40" fmla="*/ 67731 h 590237"/>
                <a:gd name="connsiteX41" fmla="*/ 405638 w 590237"/>
                <a:gd name="connsiteY41" fmla="*/ 31192 h 590237"/>
                <a:gd name="connsiteX42" fmla="*/ 451311 w 590237"/>
                <a:gd name="connsiteY42" fmla="*/ 1680 h 590237"/>
                <a:gd name="connsiteX43" fmla="*/ 514551 w 590237"/>
                <a:gd name="connsiteY43" fmla="*/ 2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590237">
                  <a:moveTo>
                    <a:pt x="514551" y="275"/>
                  </a:moveTo>
                  <a:cubicBezTo>
                    <a:pt x="533523" y="275"/>
                    <a:pt x="553197" y="977"/>
                    <a:pt x="572169" y="275"/>
                  </a:cubicBezTo>
                  <a:cubicBezTo>
                    <a:pt x="589033" y="-1131"/>
                    <a:pt x="596762" y="2382"/>
                    <a:pt x="595357" y="22057"/>
                  </a:cubicBezTo>
                  <a:cubicBezTo>
                    <a:pt x="593249" y="60001"/>
                    <a:pt x="593952" y="98647"/>
                    <a:pt x="595357" y="137294"/>
                  </a:cubicBezTo>
                  <a:cubicBezTo>
                    <a:pt x="596060" y="156266"/>
                    <a:pt x="589033" y="170319"/>
                    <a:pt x="574277" y="182265"/>
                  </a:cubicBezTo>
                  <a:cubicBezTo>
                    <a:pt x="560224" y="193507"/>
                    <a:pt x="547576" y="194913"/>
                    <a:pt x="534928" y="178751"/>
                  </a:cubicBezTo>
                  <a:cubicBezTo>
                    <a:pt x="524388" y="164698"/>
                    <a:pt x="513145" y="145726"/>
                    <a:pt x="491363" y="152753"/>
                  </a:cubicBezTo>
                  <a:cubicBezTo>
                    <a:pt x="466067" y="161185"/>
                    <a:pt x="448500" y="179454"/>
                    <a:pt x="446392" y="208966"/>
                  </a:cubicBezTo>
                  <a:cubicBezTo>
                    <a:pt x="444284" y="235667"/>
                    <a:pt x="446392" y="259558"/>
                    <a:pt x="468878" y="278530"/>
                  </a:cubicBezTo>
                  <a:cubicBezTo>
                    <a:pt x="492768" y="298204"/>
                    <a:pt x="506821" y="296799"/>
                    <a:pt x="527199" y="274313"/>
                  </a:cubicBezTo>
                  <a:cubicBezTo>
                    <a:pt x="536333" y="264476"/>
                    <a:pt x="541955" y="246207"/>
                    <a:pt x="560927" y="254639"/>
                  </a:cubicBezTo>
                  <a:cubicBezTo>
                    <a:pt x="581304" y="263071"/>
                    <a:pt x="593952" y="277827"/>
                    <a:pt x="593952" y="300312"/>
                  </a:cubicBezTo>
                  <a:cubicBezTo>
                    <a:pt x="594654" y="342472"/>
                    <a:pt x="593249" y="383929"/>
                    <a:pt x="594654" y="426089"/>
                  </a:cubicBezTo>
                  <a:cubicBezTo>
                    <a:pt x="595357" y="442250"/>
                    <a:pt x="587628" y="443656"/>
                    <a:pt x="574980" y="442953"/>
                  </a:cubicBezTo>
                  <a:cubicBezTo>
                    <a:pt x="536333" y="442250"/>
                    <a:pt x="498389" y="442953"/>
                    <a:pt x="459743" y="442953"/>
                  </a:cubicBezTo>
                  <a:cubicBezTo>
                    <a:pt x="448500" y="442953"/>
                    <a:pt x="437960" y="443656"/>
                    <a:pt x="428826" y="451385"/>
                  </a:cubicBezTo>
                  <a:cubicBezTo>
                    <a:pt x="415475" y="462627"/>
                    <a:pt x="409151" y="471762"/>
                    <a:pt x="428123" y="484410"/>
                  </a:cubicBezTo>
                  <a:cubicBezTo>
                    <a:pt x="469580" y="512517"/>
                    <a:pt x="457635" y="548352"/>
                    <a:pt x="426718" y="575054"/>
                  </a:cubicBezTo>
                  <a:cubicBezTo>
                    <a:pt x="392287" y="603863"/>
                    <a:pt x="329047" y="595431"/>
                    <a:pt x="302346" y="559595"/>
                  </a:cubicBezTo>
                  <a:cubicBezTo>
                    <a:pt x="282672" y="532894"/>
                    <a:pt x="284779" y="513219"/>
                    <a:pt x="308670" y="490031"/>
                  </a:cubicBezTo>
                  <a:cubicBezTo>
                    <a:pt x="315697" y="483005"/>
                    <a:pt x="331858" y="480194"/>
                    <a:pt x="326237" y="466141"/>
                  </a:cubicBezTo>
                  <a:cubicBezTo>
                    <a:pt x="319913" y="450682"/>
                    <a:pt x="305859" y="443656"/>
                    <a:pt x="288996" y="443656"/>
                  </a:cubicBezTo>
                  <a:cubicBezTo>
                    <a:pt x="250349" y="443656"/>
                    <a:pt x="212405" y="442953"/>
                    <a:pt x="173759" y="444358"/>
                  </a:cubicBezTo>
                  <a:cubicBezTo>
                    <a:pt x="156895" y="445061"/>
                    <a:pt x="149868" y="441547"/>
                    <a:pt x="150571" y="422576"/>
                  </a:cubicBezTo>
                  <a:cubicBezTo>
                    <a:pt x="151976" y="385334"/>
                    <a:pt x="150571" y="348093"/>
                    <a:pt x="151273" y="310150"/>
                  </a:cubicBezTo>
                  <a:cubicBezTo>
                    <a:pt x="151273" y="299610"/>
                    <a:pt x="150571" y="289772"/>
                    <a:pt x="144247" y="281340"/>
                  </a:cubicBezTo>
                  <a:cubicBezTo>
                    <a:pt x="133004" y="267287"/>
                    <a:pt x="123869" y="260260"/>
                    <a:pt x="108411" y="279232"/>
                  </a:cubicBezTo>
                  <a:cubicBezTo>
                    <a:pt x="79602" y="314365"/>
                    <a:pt x="50090" y="312960"/>
                    <a:pt x="19875" y="278530"/>
                  </a:cubicBezTo>
                  <a:cubicBezTo>
                    <a:pt x="-16663" y="237072"/>
                    <a:pt x="-502" y="166806"/>
                    <a:pt x="49387" y="144321"/>
                  </a:cubicBezTo>
                  <a:cubicBezTo>
                    <a:pt x="73278" y="133781"/>
                    <a:pt x="88736" y="144321"/>
                    <a:pt x="104898" y="160482"/>
                  </a:cubicBezTo>
                  <a:cubicBezTo>
                    <a:pt x="111924" y="167508"/>
                    <a:pt x="114735" y="183670"/>
                    <a:pt x="129491" y="177346"/>
                  </a:cubicBezTo>
                  <a:cubicBezTo>
                    <a:pt x="143544" y="171022"/>
                    <a:pt x="151273" y="159077"/>
                    <a:pt x="151273" y="142213"/>
                  </a:cubicBezTo>
                  <a:cubicBezTo>
                    <a:pt x="151273" y="103566"/>
                    <a:pt x="152679" y="65622"/>
                    <a:pt x="150571" y="26976"/>
                  </a:cubicBezTo>
                  <a:cubicBezTo>
                    <a:pt x="149868" y="6599"/>
                    <a:pt x="154084" y="275"/>
                    <a:pt x="175867" y="1680"/>
                  </a:cubicBezTo>
                  <a:cubicBezTo>
                    <a:pt x="213811" y="3788"/>
                    <a:pt x="252457" y="2382"/>
                    <a:pt x="291104" y="2382"/>
                  </a:cubicBezTo>
                  <a:cubicBezTo>
                    <a:pt x="305859" y="2382"/>
                    <a:pt x="317805" y="5896"/>
                    <a:pt x="328345" y="16436"/>
                  </a:cubicBezTo>
                  <a:cubicBezTo>
                    <a:pt x="346614" y="34705"/>
                    <a:pt x="346614" y="45948"/>
                    <a:pt x="326939" y="62812"/>
                  </a:cubicBezTo>
                  <a:cubicBezTo>
                    <a:pt x="314994" y="73352"/>
                    <a:pt x="298130" y="83892"/>
                    <a:pt x="303049" y="102161"/>
                  </a:cubicBezTo>
                  <a:cubicBezTo>
                    <a:pt x="309373" y="124646"/>
                    <a:pt x="324831" y="142213"/>
                    <a:pt x="349425" y="147834"/>
                  </a:cubicBezTo>
                  <a:cubicBezTo>
                    <a:pt x="379639" y="154158"/>
                    <a:pt x="407746" y="152050"/>
                    <a:pt x="428826" y="126052"/>
                  </a:cubicBezTo>
                  <a:cubicBezTo>
                    <a:pt x="448500" y="102161"/>
                    <a:pt x="447798" y="88810"/>
                    <a:pt x="424610" y="67731"/>
                  </a:cubicBezTo>
                  <a:cubicBezTo>
                    <a:pt x="413367" y="57893"/>
                    <a:pt x="395801" y="50164"/>
                    <a:pt x="405638" y="31192"/>
                  </a:cubicBezTo>
                  <a:cubicBezTo>
                    <a:pt x="414772" y="13625"/>
                    <a:pt x="428826" y="977"/>
                    <a:pt x="451311" y="1680"/>
                  </a:cubicBezTo>
                  <a:cubicBezTo>
                    <a:pt x="472391" y="977"/>
                    <a:pt x="493471" y="275"/>
                    <a:pt x="514551" y="27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60EBACBA-4DC6-4E19-BABA-688E1210A776}"/>
                </a:ext>
              </a:extLst>
            </p:cNvPr>
            <p:cNvSpPr/>
            <p:nvPr/>
          </p:nvSpPr>
          <p:spPr>
            <a:xfrm>
              <a:off x="8391857" y="2016100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2552AB30-8386-47D8-BEE8-A9D3650DDBEE}"/>
                </a:ext>
              </a:extLst>
            </p:cNvPr>
            <p:cNvSpPr/>
            <p:nvPr/>
          </p:nvSpPr>
          <p:spPr>
            <a:xfrm flipH="1">
              <a:off x="6609652" y="3036853"/>
              <a:ext cx="1026185" cy="1026186"/>
            </a:xfrm>
            <a:custGeom>
              <a:avLst/>
              <a:gdLst>
                <a:gd name="connsiteX0" fmla="*/ 527 w 590237"/>
                <a:gd name="connsiteY0" fmla="*/ 78746 h 590237"/>
                <a:gd name="connsiteX1" fmla="*/ 527 w 590237"/>
                <a:gd name="connsiteY1" fmla="*/ 21128 h 590237"/>
                <a:gd name="connsiteX2" fmla="*/ 19499 w 590237"/>
                <a:gd name="connsiteY2" fmla="*/ 751 h 590237"/>
                <a:gd name="connsiteX3" fmla="*/ 139654 w 590237"/>
                <a:gd name="connsiteY3" fmla="*/ 751 h 590237"/>
                <a:gd name="connsiteX4" fmla="*/ 181814 w 590237"/>
                <a:gd name="connsiteY4" fmla="*/ 21128 h 590237"/>
                <a:gd name="connsiteX5" fmla="*/ 179004 w 590237"/>
                <a:gd name="connsiteY5" fmla="*/ 60477 h 590237"/>
                <a:gd name="connsiteX6" fmla="*/ 153708 w 590237"/>
                <a:gd name="connsiteY6" fmla="*/ 106150 h 590237"/>
                <a:gd name="connsiteX7" fmla="*/ 211326 w 590237"/>
                <a:gd name="connsiteY7" fmla="*/ 149013 h 590237"/>
                <a:gd name="connsiteX8" fmla="*/ 278079 w 590237"/>
                <a:gd name="connsiteY8" fmla="*/ 126528 h 590237"/>
                <a:gd name="connsiteX9" fmla="*/ 274566 w 590237"/>
                <a:gd name="connsiteY9" fmla="*/ 68206 h 590237"/>
                <a:gd name="connsiteX10" fmla="*/ 254188 w 590237"/>
                <a:gd name="connsiteY10" fmla="*/ 34479 h 590237"/>
                <a:gd name="connsiteX11" fmla="*/ 301970 w 590237"/>
                <a:gd name="connsiteY11" fmla="*/ 751 h 590237"/>
                <a:gd name="connsiteX12" fmla="*/ 424936 w 590237"/>
                <a:gd name="connsiteY12" fmla="*/ 48 h 590237"/>
                <a:gd name="connsiteX13" fmla="*/ 442503 w 590237"/>
                <a:gd name="connsiteY13" fmla="*/ 19723 h 590237"/>
                <a:gd name="connsiteX14" fmla="*/ 442503 w 590237"/>
                <a:gd name="connsiteY14" fmla="*/ 134959 h 590237"/>
                <a:gd name="connsiteX15" fmla="*/ 450934 w 590237"/>
                <a:gd name="connsiteY15" fmla="*/ 165877 h 590237"/>
                <a:gd name="connsiteX16" fmla="*/ 484663 w 590237"/>
                <a:gd name="connsiteY16" fmla="*/ 167282 h 590237"/>
                <a:gd name="connsiteX17" fmla="*/ 574603 w 590237"/>
                <a:gd name="connsiteY17" fmla="*/ 167985 h 590237"/>
                <a:gd name="connsiteX18" fmla="*/ 559145 w 590237"/>
                <a:gd name="connsiteY18" fmla="*/ 292356 h 590237"/>
                <a:gd name="connsiteX19" fmla="*/ 489581 w 590237"/>
                <a:gd name="connsiteY19" fmla="*/ 286032 h 590237"/>
                <a:gd name="connsiteX20" fmla="*/ 462880 w 590237"/>
                <a:gd name="connsiteY20" fmla="*/ 269168 h 590237"/>
                <a:gd name="connsiteX21" fmla="*/ 442503 w 590237"/>
                <a:gd name="connsiteY21" fmla="*/ 305004 h 590237"/>
                <a:gd name="connsiteX22" fmla="*/ 442503 w 590237"/>
                <a:gd name="connsiteY22" fmla="*/ 406188 h 590237"/>
                <a:gd name="connsiteX23" fmla="*/ 404559 w 590237"/>
                <a:gd name="connsiteY23" fmla="*/ 442726 h 590237"/>
                <a:gd name="connsiteX24" fmla="*/ 308997 w 590237"/>
                <a:gd name="connsiteY24" fmla="*/ 442726 h 590237"/>
                <a:gd name="connsiteX25" fmla="*/ 278079 w 590237"/>
                <a:gd name="connsiteY25" fmla="*/ 451158 h 590237"/>
                <a:gd name="connsiteX26" fmla="*/ 276674 w 590237"/>
                <a:gd name="connsiteY26" fmla="*/ 483481 h 590237"/>
                <a:gd name="connsiteX27" fmla="*/ 301267 w 590237"/>
                <a:gd name="connsiteY27" fmla="*/ 541099 h 590237"/>
                <a:gd name="connsiteX28" fmla="*/ 235919 w 590237"/>
                <a:gd name="connsiteY28" fmla="*/ 590988 h 590237"/>
                <a:gd name="connsiteX29" fmla="*/ 153005 w 590237"/>
                <a:gd name="connsiteY29" fmla="*/ 560774 h 590237"/>
                <a:gd name="connsiteX30" fmla="*/ 160032 w 590237"/>
                <a:gd name="connsiteY30" fmla="*/ 489102 h 590237"/>
                <a:gd name="connsiteX31" fmla="*/ 176193 w 590237"/>
                <a:gd name="connsiteY31" fmla="*/ 465211 h 590237"/>
                <a:gd name="connsiteX32" fmla="*/ 141060 w 590237"/>
                <a:gd name="connsiteY32" fmla="*/ 443429 h 590237"/>
                <a:gd name="connsiteX33" fmla="*/ 20904 w 590237"/>
                <a:gd name="connsiteY33" fmla="*/ 444132 h 590237"/>
                <a:gd name="connsiteX34" fmla="*/ 527 w 590237"/>
                <a:gd name="connsiteY34" fmla="*/ 423052 h 590237"/>
                <a:gd name="connsiteX35" fmla="*/ 527 w 590237"/>
                <a:gd name="connsiteY35" fmla="*/ 307815 h 590237"/>
                <a:gd name="connsiteX36" fmla="*/ 14580 w 590237"/>
                <a:gd name="connsiteY36" fmla="*/ 267763 h 590237"/>
                <a:gd name="connsiteX37" fmla="*/ 61659 w 590237"/>
                <a:gd name="connsiteY37" fmla="*/ 268466 h 590237"/>
                <a:gd name="connsiteX38" fmla="*/ 103819 w 590237"/>
                <a:gd name="connsiteY38" fmla="*/ 291654 h 590237"/>
                <a:gd name="connsiteX39" fmla="*/ 147384 w 590237"/>
                <a:gd name="connsiteY39" fmla="*/ 243872 h 590237"/>
                <a:gd name="connsiteX40" fmla="*/ 123493 w 590237"/>
                <a:gd name="connsiteY40" fmla="*/ 165174 h 590237"/>
                <a:gd name="connsiteX41" fmla="*/ 67280 w 590237"/>
                <a:gd name="connsiteY41" fmla="*/ 170795 h 590237"/>
                <a:gd name="connsiteX42" fmla="*/ 32849 w 590237"/>
                <a:gd name="connsiteY42" fmla="*/ 191173 h 590237"/>
                <a:gd name="connsiteX43" fmla="*/ 527 w 590237"/>
                <a:gd name="connsiteY43" fmla="*/ 147607 h 590237"/>
                <a:gd name="connsiteX44" fmla="*/ 527 w 590237"/>
                <a:gd name="connsiteY44" fmla="*/ 111772 h 590237"/>
                <a:gd name="connsiteX45" fmla="*/ 527 w 590237"/>
                <a:gd name="connsiteY45" fmla="*/ 78746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90237">
                  <a:moveTo>
                    <a:pt x="527" y="78746"/>
                  </a:moveTo>
                  <a:cubicBezTo>
                    <a:pt x="527" y="59774"/>
                    <a:pt x="1229" y="40100"/>
                    <a:pt x="527" y="21128"/>
                  </a:cubicBezTo>
                  <a:cubicBezTo>
                    <a:pt x="-176" y="7075"/>
                    <a:pt x="2635" y="48"/>
                    <a:pt x="19499" y="751"/>
                  </a:cubicBezTo>
                  <a:cubicBezTo>
                    <a:pt x="59551" y="2156"/>
                    <a:pt x="99602" y="1453"/>
                    <a:pt x="139654" y="751"/>
                  </a:cubicBezTo>
                  <a:cubicBezTo>
                    <a:pt x="157924" y="751"/>
                    <a:pt x="171274" y="7777"/>
                    <a:pt x="181814" y="21128"/>
                  </a:cubicBezTo>
                  <a:cubicBezTo>
                    <a:pt x="193057" y="35181"/>
                    <a:pt x="195165" y="47829"/>
                    <a:pt x="179004" y="60477"/>
                  </a:cubicBezTo>
                  <a:cubicBezTo>
                    <a:pt x="164247" y="71720"/>
                    <a:pt x="144573" y="82962"/>
                    <a:pt x="153708" y="106150"/>
                  </a:cubicBezTo>
                  <a:cubicBezTo>
                    <a:pt x="163545" y="131446"/>
                    <a:pt x="181814" y="147607"/>
                    <a:pt x="211326" y="149013"/>
                  </a:cubicBezTo>
                  <a:cubicBezTo>
                    <a:pt x="236622" y="149715"/>
                    <a:pt x="260513" y="148310"/>
                    <a:pt x="278079" y="126528"/>
                  </a:cubicBezTo>
                  <a:cubicBezTo>
                    <a:pt x="297051" y="102637"/>
                    <a:pt x="296348" y="88584"/>
                    <a:pt x="274566" y="68206"/>
                  </a:cubicBezTo>
                  <a:cubicBezTo>
                    <a:pt x="264728" y="59072"/>
                    <a:pt x="246459" y="54153"/>
                    <a:pt x="254188" y="34479"/>
                  </a:cubicBezTo>
                  <a:cubicBezTo>
                    <a:pt x="262620" y="13399"/>
                    <a:pt x="278079" y="751"/>
                    <a:pt x="301970" y="751"/>
                  </a:cubicBezTo>
                  <a:cubicBezTo>
                    <a:pt x="342724" y="751"/>
                    <a:pt x="384181" y="1453"/>
                    <a:pt x="424936" y="48"/>
                  </a:cubicBezTo>
                  <a:cubicBezTo>
                    <a:pt x="441097" y="-655"/>
                    <a:pt x="442503" y="6372"/>
                    <a:pt x="442503" y="19723"/>
                  </a:cubicBezTo>
                  <a:cubicBezTo>
                    <a:pt x="441800" y="58369"/>
                    <a:pt x="442503" y="96313"/>
                    <a:pt x="442503" y="134959"/>
                  </a:cubicBezTo>
                  <a:cubicBezTo>
                    <a:pt x="442503" y="146202"/>
                    <a:pt x="443205" y="156742"/>
                    <a:pt x="450934" y="165877"/>
                  </a:cubicBezTo>
                  <a:cubicBezTo>
                    <a:pt x="461474" y="179227"/>
                    <a:pt x="470609" y="184849"/>
                    <a:pt x="484663" y="167282"/>
                  </a:cubicBezTo>
                  <a:cubicBezTo>
                    <a:pt x="513472" y="131446"/>
                    <a:pt x="545091" y="132149"/>
                    <a:pt x="574603" y="167985"/>
                  </a:cubicBezTo>
                  <a:cubicBezTo>
                    <a:pt x="604115" y="203118"/>
                    <a:pt x="595683" y="265655"/>
                    <a:pt x="559145" y="292356"/>
                  </a:cubicBezTo>
                  <a:cubicBezTo>
                    <a:pt x="531741" y="312031"/>
                    <a:pt x="512769" y="309923"/>
                    <a:pt x="489581" y="286032"/>
                  </a:cubicBezTo>
                  <a:cubicBezTo>
                    <a:pt x="482554" y="278303"/>
                    <a:pt x="479041" y="260736"/>
                    <a:pt x="462880" y="269168"/>
                  </a:cubicBezTo>
                  <a:cubicBezTo>
                    <a:pt x="449529" y="276195"/>
                    <a:pt x="442503" y="288843"/>
                    <a:pt x="442503" y="305004"/>
                  </a:cubicBezTo>
                  <a:cubicBezTo>
                    <a:pt x="442503" y="338732"/>
                    <a:pt x="442503" y="372460"/>
                    <a:pt x="442503" y="406188"/>
                  </a:cubicBezTo>
                  <a:cubicBezTo>
                    <a:pt x="442503" y="442726"/>
                    <a:pt x="442503" y="442726"/>
                    <a:pt x="404559" y="442726"/>
                  </a:cubicBezTo>
                  <a:cubicBezTo>
                    <a:pt x="372939" y="442726"/>
                    <a:pt x="340616" y="442726"/>
                    <a:pt x="308997" y="442726"/>
                  </a:cubicBezTo>
                  <a:cubicBezTo>
                    <a:pt x="297754" y="442726"/>
                    <a:pt x="287214" y="443429"/>
                    <a:pt x="278079" y="451158"/>
                  </a:cubicBezTo>
                  <a:cubicBezTo>
                    <a:pt x="266837" y="460995"/>
                    <a:pt x="259107" y="470130"/>
                    <a:pt x="276674" y="483481"/>
                  </a:cubicBezTo>
                  <a:cubicBezTo>
                    <a:pt x="295646" y="497534"/>
                    <a:pt x="312510" y="514398"/>
                    <a:pt x="301267" y="541099"/>
                  </a:cubicBezTo>
                  <a:cubicBezTo>
                    <a:pt x="289322" y="569206"/>
                    <a:pt x="268945" y="588880"/>
                    <a:pt x="235919" y="590988"/>
                  </a:cubicBezTo>
                  <a:cubicBezTo>
                    <a:pt x="203597" y="593096"/>
                    <a:pt x="174085" y="588880"/>
                    <a:pt x="153005" y="560774"/>
                  </a:cubicBezTo>
                  <a:cubicBezTo>
                    <a:pt x="132628" y="533370"/>
                    <a:pt x="134736" y="512290"/>
                    <a:pt x="160032" y="489102"/>
                  </a:cubicBezTo>
                  <a:cubicBezTo>
                    <a:pt x="167058" y="482778"/>
                    <a:pt x="183219" y="479967"/>
                    <a:pt x="176193" y="465211"/>
                  </a:cubicBezTo>
                  <a:cubicBezTo>
                    <a:pt x="169869" y="451861"/>
                    <a:pt x="157924" y="443429"/>
                    <a:pt x="141060" y="443429"/>
                  </a:cubicBezTo>
                  <a:cubicBezTo>
                    <a:pt x="101008" y="443429"/>
                    <a:pt x="60956" y="442726"/>
                    <a:pt x="20904" y="444132"/>
                  </a:cubicBezTo>
                  <a:cubicBezTo>
                    <a:pt x="3338" y="444834"/>
                    <a:pt x="-176" y="439213"/>
                    <a:pt x="527" y="423052"/>
                  </a:cubicBezTo>
                  <a:cubicBezTo>
                    <a:pt x="1932" y="385108"/>
                    <a:pt x="1229" y="346461"/>
                    <a:pt x="527" y="307815"/>
                  </a:cubicBezTo>
                  <a:cubicBezTo>
                    <a:pt x="527" y="292356"/>
                    <a:pt x="3338" y="279006"/>
                    <a:pt x="14580" y="267763"/>
                  </a:cubicBezTo>
                  <a:cubicBezTo>
                    <a:pt x="33552" y="249494"/>
                    <a:pt x="44092" y="249494"/>
                    <a:pt x="61659" y="268466"/>
                  </a:cubicBezTo>
                  <a:cubicBezTo>
                    <a:pt x="72901" y="281114"/>
                    <a:pt x="82739" y="297978"/>
                    <a:pt x="103819" y="291654"/>
                  </a:cubicBezTo>
                  <a:cubicBezTo>
                    <a:pt x="126304" y="283924"/>
                    <a:pt x="143168" y="269168"/>
                    <a:pt x="147384" y="243872"/>
                  </a:cubicBezTo>
                  <a:cubicBezTo>
                    <a:pt x="153005" y="213658"/>
                    <a:pt x="150897" y="185551"/>
                    <a:pt x="123493" y="165174"/>
                  </a:cubicBezTo>
                  <a:cubicBezTo>
                    <a:pt x="101008" y="147607"/>
                    <a:pt x="86954" y="149013"/>
                    <a:pt x="67280" y="170795"/>
                  </a:cubicBezTo>
                  <a:cubicBezTo>
                    <a:pt x="58145" y="181335"/>
                    <a:pt x="51821" y="198902"/>
                    <a:pt x="32849" y="191173"/>
                  </a:cubicBezTo>
                  <a:cubicBezTo>
                    <a:pt x="13878" y="183443"/>
                    <a:pt x="1932" y="168687"/>
                    <a:pt x="527" y="147607"/>
                  </a:cubicBezTo>
                  <a:cubicBezTo>
                    <a:pt x="-176" y="135662"/>
                    <a:pt x="527" y="123717"/>
                    <a:pt x="527" y="111772"/>
                  </a:cubicBezTo>
                  <a:cubicBezTo>
                    <a:pt x="-176" y="100529"/>
                    <a:pt x="-176" y="89989"/>
                    <a:pt x="527" y="787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0747DA5B-BBCE-476A-92A6-45ACB7ADAC69}"/>
                </a:ext>
              </a:extLst>
            </p:cNvPr>
            <p:cNvSpPr/>
            <p:nvPr/>
          </p:nvSpPr>
          <p:spPr>
            <a:xfrm>
              <a:off x="7384903" y="4566984"/>
              <a:ext cx="1282731" cy="769640"/>
            </a:xfrm>
            <a:custGeom>
              <a:avLst/>
              <a:gdLst>
                <a:gd name="connsiteX0" fmla="*/ 220814 w 737797"/>
                <a:gd name="connsiteY0" fmla="*/ 442759 h 442678"/>
                <a:gd name="connsiteX1" fmla="*/ 153359 w 737797"/>
                <a:gd name="connsiteY1" fmla="*/ 437841 h 442678"/>
                <a:gd name="connsiteX2" fmla="*/ 149143 w 737797"/>
                <a:gd name="connsiteY2" fmla="*/ 366169 h 442678"/>
                <a:gd name="connsiteX3" fmla="*/ 149143 w 737797"/>
                <a:gd name="connsiteY3" fmla="*/ 302929 h 442678"/>
                <a:gd name="connsiteX4" fmla="*/ 127360 w 737797"/>
                <a:gd name="connsiteY4" fmla="*/ 267796 h 442678"/>
                <a:gd name="connsiteX5" fmla="*/ 103470 w 737797"/>
                <a:gd name="connsiteY5" fmla="*/ 283957 h 442678"/>
                <a:gd name="connsiteX6" fmla="*/ 31095 w 737797"/>
                <a:gd name="connsiteY6" fmla="*/ 290984 h 442678"/>
                <a:gd name="connsiteX7" fmla="*/ 28987 w 737797"/>
                <a:gd name="connsiteY7" fmla="*/ 153965 h 442678"/>
                <a:gd name="connsiteX8" fmla="*/ 102767 w 737797"/>
                <a:gd name="connsiteY8" fmla="*/ 160288 h 442678"/>
                <a:gd name="connsiteX9" fmla="*/ 127360 w 737797"/>
                <a:gd name="connsiteY9" fmla="*/ 175747 h 442678"/>
                <a:gd name="connsiteX10" fmla="*/ 148440 w 737797"/>
                <a:gd name="connsiteY10" fmla="*/ 142722 h 442678"/>
                <a:gd name="connsiteX11" fmla="*/ 147738 w 737797"/>
                <a:gd name="connsiteY11" fmla="*/ 24674 h 442678"/>
                <a:gd name="connsiteX12" fmla="*/ 173736 w 737797"/>
                <a:gd name="connsiteY12" fmla="*/ 81 h 442678"/>
                <a:gd name="connsiteX13" fmla="*/ 288973 w 737797"/>
                <a:gd name="connsiteY13" fmla="*/ 81 h 442678"/>
                <a:gd name="connsiteX14" fmla="*/ 325511 w 737797"/>
                <a:gd name="connsiteY14" fmla="*/ 14134 h 442678"/>
                <a:gd name="connsiteX15" fmla="*/ 323404 w 737797"/>
                <a:gd name="connsiteY15" fmla="*/ 60510 h 442678"/>
                <a:gd name="connsiteX16" fmla="*/ 300918 w 737797"/>
                <a:gd name="connsiteY16" fmla="*/ 100562 h 442678"/>
                <a:gd name="connsiteX17" fmla="*/ 342376 w 737797"/>
                <a:gd name="connsiteY17" fmla="*/ 144127 h 442678"/>
                <a:gd name="connsiteX18" fmla="*/ 425290 w 737797"/>
                <a:gd name="connsiteY18" fmla="*/ 125155 h 442678"/>
                <a:gd name="connsiteX19" fmla="*/ 421074 w 737797"/>
                <a:gd name="connsiteY19" fmla="*/ 64726 h 442678"/>
                <a:gd name="connsiteX20" fmla="*/ 401399 w 737797"/>
                <a:gd name="connsiteY20" fmla="*/ 33106 h 442678"/>
                <a:gd name="connsiteX21" fmla="*/ 441451 w 737797"/>
                <a:gd name="connsiteY21" fmla="*/ 783 h 442678"/>
                <a:gd name="connsiteX22" fmla="*/ 578470 w 737797"/>
                <a:gd name="connsiteY22" fmla="*/ 81 h 442678"/>
                <a:gd name="connsiteX23" fmla="*/ 591821 w 737797"/>
                <a:gd name="connsiteY23" fmla="*/ 17648 h 442678"/>
                <a:gd name="connsiteX24" fmla="*/ 591821 w 737797"/>
                <a:gd name="connsiteY24" fmla="*/ 135695 h 442678"/>
                <a:gd name="connsiteX25" fmla="*/ 602361 w 737797"/>
                <a:gd name="connsiteY25" fmla="*/ 168018 h 442678"/>
                <a:gd name="connsiteX26" fmla="*/ 631170 w 737797"/>
                <a:gd name="connsiteY26" fmla="*/ 166612 h 442678"/>
                <a:gd name="connsiteX27" fmla="*/ 683168 w 737797"/>
                <a:gd name="connsiteY27" fmla="*/ 139208 h 442678"/>
                <a:gd name="connsiteX28" fmla="*/ 737975 w 737797"/>
                <a:gd name="connsiteY28" fmla="*/ 194719 h 442678"/>
                <a:gd name="connsiteX29" fmla="*/ 711977 w 737797"/>
                <a:gd name="connsiteY29" fmla="*/ 286768 h 442678"/>
                <a:gd name="connsiteX30" fmla="*/ 636089 w 737797"/>
                <a:gd name="connsiteY30" fmla="*/ 281849 h 442678"/>
                <a:gd name="connsiteX31" fmla="*/ 614306 w 737797"/>
                <a:gd name="connsiteY31" fmla="*/ 266391 h 442678"/>
                <a:gd name="connsiteX32" fmla="*/ 592524 w 737797"/>
                <a:gd name="connsiteY32" fmla="*/ 298011 h 442678"/>
                <a:gd name="connsiteX33" fmla="*/ 593226 w 737797"/>
                <a:gd name="connsiteY33" fmla="*/ 418166 h 442678"/>
                <a:gd name="connsiteX34" fmla="*/ 571444 w 737797"/>
                <a:gd name="connsiteY34" fmla="*/ 441354 h 442678"/>
                <a:gd name="connsiteX35" fmla="*/ 453396 w 737797"/>
                <a:gd name="connsiteY35" fmla="*/ 441354 h 442678"/>
                <a:gd name="connsiteX36" fmla="*/ 411939 w 737797"/>
                <a:gd name="connsiteY36" fmla="*/ 424490 h 442678"/>
                <a:gd name="connsiteX37" fmla="*/ 415452 w 737797"/>
                <a:gd name="connsiteY37" fmla="*/ 380925 h 442678"/>
                <a:gd name="connsiteX38" fmla="*/ 439343 w 737797"/>
                <a:gd name="connsiteY38" fmla="*/ 338765 h 442678"/>
                <a:gd name="connsiteX39" fmla="*/ 394372 w 737797"/>
                <a:gd name="connsiteY39" fmla="*/ 295902 h 442678"/>
                <a:gd name="connsiteX40" fmla="*/ 318485 w 737797"/>
                <a:gd name="connsiteY40" fmla="*/ 312766 h 442678"/>
                <a:gd name="connsiteX41" fmla="*/ 320593 w 737797"/>
                <a:gd name="connsiteY41" fmla="*/ 377412 h 442678"/>
                <a:gd name="connsiteX42" fmla="*/ 338862 w 737797"/>
                <a:gd name="connsiteY42" fmla="*/ 409032 h 442678"/>
                <a:gd name="connsiteX43" fmla="*/ 298107 w 737797"/>
                <a:gd name="connsiteY43" fmla="*/ 440651 h 442678"/>
                <a:gd name="connsiteX44" fmla="*/ 220814 w 737797"/>
                <a:gd name="connsiteY44" fmla="*/ 442759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37797" h="442678">
                  <a:moveTo>
                    <a:pt x="220814" y="442759"/>
                  </a:moveTo>
                  <a:cubicBezTo>
                    <a:pt x="201140" y="440651"/>
                    <a:pt x="167412" y="454002"/>
                    <a:pt x="153359" y="437841"/>
                  </a:cubicBezTo>
                  <a:cubicBezTo>
                    <a:pt x="140711" y="423787"/>
                    <a:pt x="149845" y="390762"/>
                    <a:pt x="149143" y="366169"/>
                  </a:cubicBezTo>
                  <a:cubicBezTo>
                    <a:pt x="149143" y="345089"/>
                    <a:pt x="148440" y="324009"/>
                    <a:pt x="149143" y="302929"/>
                  </a:cubicBezTo>
                  <a:cubicBezTo>
                    <a:pt x="149845" y="286065"/>
                    <a:pt x="141413" y="274120"/>
                    <a:pt x="127360" y="267796"/>
                  </a:cubicBezTo>
                  <a:cubicBezTo>
                    <a:pt x="112604" y="260769"/>
                    <a:pt x="109794" y="276931"/>
                    <a:pt x="103470" y="283957"/>
                  </a:cubicBezTo>
                  <a:cubicBezTo>
                    <a:pt x="79579" y="309253"/>
                    <a:pt x="59905" y="309956"/>
                    <a:pt x="31095" y="290984"/>
                  </a:cubicBezTo>
                  <a:cubicBezTo>
                    <a:pt x="-10362" y="263580"/>
                    <a:pt x="-9659" y="181368"/>
                    <a:pt x="28987" y="153965"/>
                  </a:cubicBezTo>
                  <a:cubicBezTo>
                    <a:pt x="58499" y="133587"/>
                    <a:pt x="78174" y="133587"/>
                    <a:pt x="102767" y="160288"/>
                  </a:cubicBezTo>
                  <a:cubicBezTo>
                    <a:pt x="109091" y="167315"/>
                    <a:pt x="112604" y="183476"/>
                    <a:pt x="127360" y="175747"/>
                  </a:cubicBezTo>
                  <a:cubicBezTo>
                    <a:pt x="140008" y="169423"/>
                    <a:pt x="148440" y="158883"/>
                    <a:pt x="148440" y="142722"/>
                  </a:cubicBezTo>
                  <a:cubicBezTo>
                    <a:pt x="148440" y="103373"/>
                    <a:pt x="149845" y="64023"/>
                    <a:pt x="147738" y="24674"/>
                  </a:cubicBezTo>
                  <a:cubicBezTo>
                    <a:pt x="146332" y="2892"/>
                    <a:pt x="154061" y="-621"/>
                    <a:pt x="173736" y="81"/>
                  </a:cubicBezTo>
                  <a:cubicBezTo>
                    <a:pt x="211680" y="1486"/>
                    <a:pt x="250326" y="783"/>
                    <a:pt x="288973" y="81"/>
                  </a:cubicBezTo>
                  <a:cubicBezTo>
                    <a:pt x="303729" y="81"/>
                    <a:pt x="315674" y="3594"/>
                    <a:pt x="325511" y="14134"/>
                  </a:cubicBezTo>
                  <a:cubicBezTo>
                    <a:pt x="343781" y="33106"/>
                    <a:pt x="343781" y="42943"/>
                    <a:pt x="323404" y="60510"/>
                  </a:cubicBezTo>
                  <a:cubicBezTo>
                    <a:pt x="310756" y="71050"/>
                    <a:pt x="295999" y="80887"/>
                    <a:pt x="300918" y="100562"/>
                  </a:cubicBezTo>
                  <a:cubicBezTo>
                    <a:pt x="306539" y="122345"/>
                    <a:pt x="320593" y="137803"/>
                    <a:pt x="342376" y="144127"/>
                  </a:cubicBezTo>
                  <a:cubicBezTo>
                    <a:pt x="373292" y="152559"/>
                    <a:pt x="402102" y="151154"/>
                    <a:pt x="425290" y="125155"/>
                  </a:cubicBezTo>
                  <a:cubicBezTo>
                    <a:pt x="446370" y="101967"/>
                    <a:pt x="444964" y="85103"/>
                    <a:pt x="421074" y="64726"/>
                  </a:cubicBezTo>
                  <a:cubicBezTo>
                    <a:pt x="411237" y="56294"/>
                    <a:pt x="395075" y="49970"/>
                    <a:pt x="401399" y="33106"/>
                  </a:cubicBezTo>
                  <a:cubicBezTo>
                    <a:pt x="408426" y="14837"/>
                    <a:pt x="421074" y="783"/>
                    <a:pt x="441451" y="783"/>
                  </a:cubicBezTo>
                  <a:cubicBezTo>
                    <a:pt x="487124" y="81"/>
                    <a:pt x="532797" y="783"/>
                    <a:pt x="578470" y="81"/>
                  </a:cubicBezTo>
                  <a:cubicBezTo>
                    <a:pt x="592524" y="81"/>
                    <a:pt x="591821" y="8513"/>
                    <a:pt x="591821" y="17648"/>
                  </a:cubicBezTo>
                  <a:cubicBezTo>
                    <a:pt x="591821" y="56997"/>
                    <a:pt x="591821" y="96346"/>
                    <a:pt x="591821" y="135695"/>
                  </a:cubicBezTo>
                  <a:cubicBezTo>
                    <a:pt x="591821" y="147640"/>
                    <a:pt x="592524" y="158883"/>
                    <a:pt x="602361" y="168018"/>
                  </a:cubicBezTo>
                  <a:cubicBezTo>
                    <a:pt x="612901" y="177855"/>
                    <a:pt x="621333" y="180666"/>
                    <a:pt x="631170" y="166612"/>
                  </a:cubicBezTo>
                  <a:cubicBezTo>
                    <a:pt x="643818" y="149046"/>
                    <a:pt x="659277" y="132182"/>
                    <a:pt x="683168" y="139208"/>
                  </a:cubicBezTo>
                  <a:cubicBezTo>
                    <a:pt x="710571" y="146938"/>
                    <a:pt x="731651" y="165207"/>
                    <a:pt x="737975" y="194719"/>
                  </a:cubicBezTo>
                  <a:cubicBezTo>
                    <a:pt x="745002" y="229149"/>
                    <a:pt x="742191" y="261472"/>
                    <a:pt x="711977" y="286768"/>
                  </a:cubicBezTo>
                  <a:cubicBezTo>
                    <a:pt x="683168" y="309956"/>
                    <a:pt x="660682" y="308551"/>
                    <a:pt x="636089" y="281849"/>
                  </a:cubicBezTo>
                  <a:cubicBezTo>
                    <a:pt x="629765" y="275525"/>
                    <a:pt x="626954" y="260769"/>
                    <a:pt x="614306" y="266391"/>
                  </a:cubicBezTo>
                  <a:cubicBezTo>
                    <a:pt x="601658" y="272012"/>
                    <a:pt x="592524" y="282552"/>
                    <a:pt x="592524" y="298011"/>
                  </a:cubicBezTo>
                  <a:cubicBezTo>
                    <a:pt x="592524" y="338062"/>
                    <a:pt x="591821" y="378114"/>
                    <a:pt x="593226" y="418166"/>
                  </a:cubicBezTo>
                  <a:cubicBezTo>
                    <a:pt x="593929" y="435030"/>
                    <a:pt x="590416" y="442057"/>
                    <a:pt x="571444" y="441354"/>
                  </a:cubicBezTo>
                  <a:cubicBezTo>
                    <a:pt x="532095" y="439948"/>
                    <a:pt x="492745" y="440651"/>
                    <a:pt x="453396" y="441354"/>
                  </a:cubicBezTo>
                  <a:cubicBezTo>
                    <a:pt x="436532" y="441354"/>
                    <a:pt x="423182" y="437138"/>
                    <a:pt x="411939" y="424490"/>
                  </a:cubicBezTo>
                  <a:cubicBezTo>
                    <a:pt x="397886" y="408329"/>
                    <a:pt x="396480" y="394275"/>
                    <a:pt x="415452" y="380925"/>
                  </a:cubicBezTo>
                  <a:cubicBezTo>
                    <a:pt x="429506" y="371087"/>
                    <a:pt x="445667" y="359142"/>
                    <a:pt x="439343" y="338765"/>
                  </a:cubicBezTo>
                  <a:cubicBezTo>
                    <a:pt x="432316" y="316982"/>
                    <a:pt x="417560" y="301524"/>
                    <a:pt x="394372" y="295902"/>
                  </a:cubicBezTo>
                  <a:cubicBezTo>
                    <a:pt x="366266" y="289579"/>
                    <a:pt x="340267" y="290984"/>
                    <a:pt x="318485" y="312766"/>
                  </a:cubicBezTo>
                  <a:cubicBezTo>
                    <a:pt x="294594" y="336657"/>
                    <a:pt x="295999" y="354224"/>
                    <a:pt x="320593" y="377412"/>
                  </a:cubicBezTo>
                  <a:cubicBezTo>
                    <a:pt x="329727" y="385844"/>
                    <a:pt x="347294" y="390060"/>
                    <a:pt x="338862" y="409032"/>
                  </a:cubicBezTo>
                  <a:cubicBezTo>
                    <a:pt x="330430" y="426598"/>
                    <a:pt x="319187" y="439948"/>
                    <a:pt x="298107" y="440651"/>
                  </a:cubicBezTo>
                  <a:cubicBezTo>
                    <a:pt x="274217" y="443462"/>
                    <a:pt x="250326" y="442759"/>
                    <a:pt x="220814" y="4427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27880F5-2CF0-4C51-87E3-C04C66B07A60}"/>
                </a:ext>
              </a:extLst>
            </p:cNvPr>
            <p:cNvSpPr/>
            <p:nvPr/>
          </p:nvSpPr>
          <p:spPr>
            <a:xfrm flipH="1">
              <a:off x="7372679" y="2785516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59A72274-5F2F-4C83-A967-779583BC450C}"/>
                </a:ext>
              </a:extLst>
            </p:cNvPr>
            <p:cNvSpPr/>
            <p:nvPr/>
          </p:nvSpPr>
          <p:spPr>
            <a:xfrm>
              <a:off x="1515006" y="5062507"/>
              <a:ext cx="769640" cy="1282732"/>
            </a:xfrm>
            <a:custGeom>
              <a:avLst/>
              <a:gdLst>
                <a:gd name="connsiteX0" fmla="*/ 443445 w 442678"/>
                <a:gd name="connsiteY0" fmla="*/ 516659 h 737797"/>
                <a:gd name="connsiteX1" fmla="*/ 438526 w 442678"/>
                <a:gd name="connsiteY1" fmla="*/ 588331 h 737797"/>
                <a:gd name="connsiteX2" fmla="*/ 364746 w 442678"/>
                <a:gd name="connsiteY2" fmla="*/ 591844 h 737797"/>
                <a:gd name="connsiteX3" fmla="*/ 301506 w 442678"/>
                <a:gd name="connsiteY3" fmla="*/ 591844 h 737797"/>
                <a:gd name="connsiteX4" fmla="*/ 269184 w 442678"/>
                <a:gd name="connsiteY4" fmla="*/ 612924 h 737797"/>
                <a:gd name="connsiteX5" fmla="*/ 285345 w 442678"/>
                <a:gd name="connsiteY5" fmla="*/ 637517 h 737797"/>
                <a:gd name="connsiteX6" fmla="*/ 264968 w 442678"/>
                <a:gd name="connsiteY6" fmla="*/ 732377 h 737797"/>
                <a:gd name="connsiteX7" fmla="*/ 153947 w 442678"/>
                <a:gd name="connsiteY7" fmla="*/ 708486 h 737797"/>
                <a:gd name="connsiteX8" fmla="*/ 159569 w 442678"/>
                <a:gd name="connsiteY8" fmla="*/ 638220 h 737797"/>
                <a:gd name="connsiteX9" fmla="*/ 177135 w 442678"/>
                <a:gd name="connsiteY9" fmla="*/ 612221 h 737797"/>
                <a:gd name="connsiteX10" fmla="*/ 139191 w 442678"/>
                <a:gd name="connsiteY10" fmla="*/ 591141 h 737797"/>
                <a:gd name="connsiteX11" fmla="*/ 23954 w 442678"/>
                <a:gd name="connsiteY11" fmla="*/ 591844 h 737797"/>
                <a:gd name="connsiteX12" fmla="*/ 64 w 442678"/>
                <a:gd name="connsiteY12" fmla="*/ 567251 h 737797"/>
                <a:gd name="connsiteX13" fmla="*/ 64 w 442678"/>
                <a:gd name="connsiteY13" fmla="*/ 454824 h 737797"/>
                <a:gd name="connsiteX14" fmla="*/ 20441 w 442678"/>
                <a:gd name="connsiteY14" fmla="*/ 409151 h 737797"/>
                <a:gd name="connsiteX15" fmla="*/ 59790 w 442678"/>
                <a:gd name="connsiteY15" fmla="*/ 412665 h 737797"/>
                <a:gd name="connsiteX16" fmla="*/ 106166 w 442678"/>
                <a:gd name="connsiteY16" fmla="*/ 437258 h 737797"/>
                <a:gd name="connsiteX17" fmla="*/ 149029 w 442678"/>
                <a:gd name="connsiteY17" fmla="*/ 382450 h 737797"/>
                <a:gd name="connsiteX18" fmla="*/ 125840 w 442678"/>
                <a:gd name="connsiteY18" fmla="*/ 313589 h 737797"/>
                <a:gd name="connsiteX19" fmla="*/ 67519 w 442678"/>
                <a:gd name="connsiteY19" fmla="*/ 317102 h 737797"/>
                <a:gd name="connsiteX20" fmla="*/ 34494 w 442678"/>
                <a:gd name="connsiteY20" fmla="*/ 337480 h 737797"/>
                <a:gd name="connsiteX21" fmla="*/ 766 w 442678"/>
                <a:gd name="connsiteY21" fmla="*/ 292509 h 737797"/>
                <a:gd name="connsiteX22" fmla="*/ 64 w 442678"/>
                <a:gd name="connsiteY22" fmla="*/ 163921 h 737797"/>
                <a:gd name="connsiteX23" fmla="*/ 19036 w 442678"/>
                <a:gd name="connsiteY23" fmla="*/ 149166 h 737797"/>
                <a:gd name="connsiteX24" fmla="*/ 137083 w 442678"/>
                <a:gd name="connsiteY24" fmla="*/ 149166 h 737797"/>
                <a:gd name="connsiteX25" fmla="*/ 167298 w 442678"/>
                <a:gd name="connsiteY25" fmla="*/ 139328 h 737797"/>
                <a:gd name="connsiteX26" fmla="*/ 167298 w 442678"/>
                <a:gd name="connsiteY26" fmla="*/ 107708 h 737797"/>
                <a:gd name="connsiteX27" fmla="*/ 142705 w 442678"/>
                <a:gd name="connsiteY27" fmla="*/ 52198 h 737797"/>
                <a:gd name="connsiteX28" fmla="*/ 201728 w 442678"/>
                <a:gd name="connsiteY28" fmla="*/ 1606 h 737797"/>
                <a:gd name="connsiteX29" fmla="*/ 292372 w 442678"/>
                <a:gd name="connsiteY29" fmla="*/ 32523 h 737797"/>
                <a:gd name="connsiteX30" fmla="*/ 286048 w 442678"/>
                <a:gd name="connsiteY30" fmla="*/ 102087 h 737797"/>
                <a:gd name="connsiteX31" fmla="*/ 269887 w 442678"/>
                <a:gd name="connsiteY31" fmla="*/ 128788 h 737797"/>
                <a:gd name="connsiteX32" fmla="*/ 305723 w 442678"/>
                <a:gd name="connsiteY32" fmla="*/ 149166 h 737797"/>
                <a:gd name="connsiteX33" fmla="*/ 420959 w 442678"/>
                <a:gd name="connsiteY33" fmla="*/ 148463 h 737797"/>
                <a:gd name="connsiteX34" fmla="*/ 444148 w 442678"/>
                <a:gd name="connsiteY34" fmla="*/ 173056 h 737797"/>
                <a:gd name="connsiteX35" fmla="*/ 444148 w 442678"/>
                <a:gd name="connsiteY35" fmla="*/ 291104 h 737797"/>
                <a:gd name="connsiteX36" fmla="*/ 424473 w 442678"/>
                <a:gd name="connsiteY36" fmla="*/ 331155 h 737797"/>
                <a:gd name="connsiteX37" fmla="*/ 385826 w 442678"/>
                <a:gd name="connsiteY37" fmla="*/ 327642 h 737797"/>
                <a:gd name="connsiteX38" fmla="*/ 340153 w 442678"/>
                <a:gd name="connsiteY38" fmla="*/ 302346 h 737797"/>
                <a:gd name="connsiteX39" fmla="*/ 296588 w 442678"/>
                <a:gd name="connsiteY39" fmla="*/ 359965 h 737797"/>
                <a:gd name="connsiteX40" fmla="*/ 321884 w 442678"/>
                <a:gd name="connsiteY40" fmla="*/ 428123 h 737797"/>
                <a:gd name="connsiteX41" fmla="*/ 378097 w 442678"/>
                <a:gd name="connsiteY41" fmla="*/ 423205 h 737797"/>
                <a:gd name="connsiteX42" fmla="*/ 414636 w 442678"/>
                <a:gd name="connsiteY42" fmla="*/ 403530 h 737797"/>
                <a:gd name="connsiteX43" fmla="*/ 444850 w 442678"/>
                <a:gd name="connsiteY43" fmla="*/ 451311 h 737797"/>
                <a:gd name="connsiteX44" fmla="*/ 443445 w 442678"/>
                <a:gd name="connsiteY44" fmla="*/ 516659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2678" h="737797">
                  <a:moveTo>
                    <a:pt x="443445" y="516659"/>
                  </a:moveTo>
                  <a:cubicBezTo>
                    <a:pt x="441337" y="538441"/>
                    <a:pt x="454688" y="573574"/>
                    <a:pt x="438526" y="588331"/>
                  </a:cubicBezTo>
                  <a:cubicBezTo>
                    <a:pt x="424473" y="600979"/>
                    <a:pt x="390042" y="591844"/>
                    <a:pt x="364746" y="591844"/>
                  </a:cubicBezTo>
                  <a:cubicBezTo>
                    <a:pt x="343666" y="591844"/>
                    <a:pt x="322586" y="591844"/>
                    <a:pt x="301506" y="591844"/>
                  </a:cubicBezTo>
                  <a:cubicBezTo>
                    <a:pt x="286751" y="591844"/>
                    <a:pt x="274805" y="599573"/>
                    <a:pt x="269184" y="612924"/>
                  </a:cubicBezTo>
                  <a:cubicBezTo>
                    <a:pt x="262860" y="627680"/>
                    <a:pt x="278319" y="630490"/>
                    <a:pt x="285345" y="637517"/>
                  </a:cubicBezTo>
                  <a:cubicBezTo>
                    <a:pt x="317668" y="667732"/>
                    <a:pt x="309236" y="708486"/>
                    <a:pt x="264968" y="732377"/>
                  </a:cubicBezTo>
                  <a:cubicBezTo>
                    <a:pt x="229835" y="751349"/>
                    <a:pt x="177838" y="740106"/>
                    <a:pt x="153947" y="708486"/>
                  </a:cubicBezTo>
                  <a:cubicBezTo>
                    <a:pt x="134272" y="683190"/>
                    <a:pt x="137083" y="661407"/>
                    <a:pt x="159569" y="638220"/>
                  </a:cubicBezTo>
                  <a:cubicBezTo>
                    <a:pt x="166595" y="631193"/>
                    <a:pt x="184864" y="629085"/>
                    <a:pt x="177135" y="612221"/>
                  </a:cubicBezTo>
                  <a:cubicBezTo>
                    <a:pt x="170109" y="596763"/>
                    <a:pt x="156055" y="590439"/>
                    <a:pt x="139191" y="591141"/>
                  </a:cubicBezTo>
                  <a:cubicBezTo>
                    <a:pt x="100545" y="591844"/>
                    <a:pt x="62601" y="589736"/>
                    <a:pt x="23954" y="591844"/>
                  </a:cubicBezTo>
                  <a:cubicBezTo>
                    <a:pt x="4280" y="592546"/>
                    <a:pt x="-639" y="586223"/>
                    <a:pt x="64" y="567251"/>
                  </a:cubicBezTo>
                  <a:cubicBezTo>
                    <a:pt x="1469" y="530010"/>
                    <a:pt x="766" y="492768"/>
                    <a:pt x="64" y="454824"/>
                  </a:cubicBezTo>
                  <a:cubicBezTo>
                    <a:pt x="64" y="435852"/>
                    <a:pt x="6388" y="421097"/>
                    <a:pt x="20441" y="409151"/>
                  </a:cubicBezTo>
                  <a:cubicBezTo>
                    <a:pt x="34494" y="397908"/>
                    <a:pt x="47142" y="396503"/>
                    <a:pt x="59790" y="412665"/>
                  </a:cubicBezTo>
                  <a:cubicBezTo>
                    <a:pt x="71033" y="427420"/>
                    <a:pt x="82978" y="447095"/>
                    <a:pt x="106166" y="437258"/>
                  </a:cubicBezTo>
                  <a:cubicBezTo>
                    <a:pt x="130057" y="427420"/>
                    <a:pt x="146920" y="410557"/>
                    <a:pt x="149029" y="382450"/>
                  </a:cubicBezTo>
                  <a:cubicBezTo>
                    <a:pt x="151137" y="355749"/>
                    <a:pt x="148326" y="331858"/>
                    <a:pt x="125840" y="313589"/>
                  </a:cubicBezTo>
                  <a:cubicBezTo>
                    <a:pt x="101950" y="293914"/>
                    <a:pt x="88599" y="295320"/>
                    <a:pt x="67519" y="317102"/>
                  </a:cubicBezTo>
                  <a:cubicBezTo>
                    <a:pt x="58385" y="326237"/>
                    <a:pt x="54169" y="345209"/>
                    <a:pt x="34494" y="337480"/>
                  </a:cubicBezTo>
                  <a:cubicBezTo>
                    <a:pt x="14117" y="329750"/>
                    <a:pt x="1469" y="314292"/>
                    <a:pt x="766" y="292509"/>
                  </a:cubicBezTo>
                  <a:cubicBezTo>
                    <a:pt x="-639" y="249647"/>
                    <a:pt x="766" y="206784"/>
                    <a:pt x="64" y="163921"/>
                  </a:cubicBezTo>
                  <a:cubicBezTo>
                    <a:pt x="-639" y="147760"/>
                    <a:pt x="8496" y="149166"/>
                    <a:pt x="19036" y="149166"/>
                  </a:cubicBezTo>
                  <a:cubicBezTo>
                    <a:pt x="58385" y="149166"/>
                    <a:pt x="97734" y="149166"/>
                    <a:pt x="137083" y="149166"/>
                  </a:cubicBezTo>
                  <a:cubicBezTo>
                    <a:pt x="148326" y="149166"/>
                    <a:pt x="158163" y="147760"/>
                    <a:pt x="167298" y="139328"/>
                  </a:cubicBezTo>
                  <a:cubicBezTo>
                    <a:pt x="179243" y="128086"/>
                    <a:pt x="184162" y="118951"/>
                    <a:pt x="167298" y="107708"/>
                  </a:cubicBezTo>
                  <a:cubicBezTo>
                    <a:pt x="148326" y="94358"/>
                    <a:pt x="133570" y="76791"/>
                    <a:pt x="142705" y="52198"/>
                  </a:cubicBezTo>
                  <a:cubicBezTo>
                    <a:pt x="152542" y="25497"/>
                    <a:pt x="171514" y="5120"/>
                    <a:pt x="201728" y="1606"/>
                  </a:cubicBezTo>
                  <a:cubicBezTo>
                    <a:pt x="236159" y="-2610"/>
                    <a:pt x="269184" y="-502"/>
                    <a:pt x="292372" y="32523"/>
                  </a:cubicBezTo>
                  <a:cubicBezTo>
                    <a:pt x="312046" y="59927"/>
                    <a:pt x="309938" y="78899"/>
                    <a:pt x="286048" y="102087"/>
                  </a:cubicBezTo>
                  <a:cubicBezTo>
                    <a:pt x="278319" y="109114"/>
                    <a:pt x="261455" y="113330"/>
                    <a:pt x="269887" y="128788"/>
                  </a:cubicBezTo>
                  <a:cubicBezTo>
                    <a:pt x="276913" y="142139"/>
                    <a:pt x="289561" y="149166"/>
                    <a:pt x="305723" y="149166"/>
                  </a:cubicBezTo>
                  <a:cubicBezTo>
                    <a:pt x="344369" y="148463"/>
                    <a:pt x="382313" y="150571"/>
                    <a:pt x="420959" y="148463"/>
                  </a:cubicBezTo>
                  <a:cubicBezTo>
                    <a:pt x="441337" y="147760"/>
                    <a:pt x="444850" y="154084"/>
                    <a:pt x="444148" y="173056"/>
                  </a:cubicBezTo>
                  <a:cubicBezTo>
                    <a:pt x="442742" y="212405"/>
                    <a:pt x="443445" y="251754"/>
                    <a:pt x="444148" y="291104"/>
                  </a:cubicBezTo>
                  <a:cubicBezTo>
                    <a:pt x="444148" y="308670"/>
                    <a:pt x="437121" y="320615"/>
                    <a:pt x="424473" y="331155"/>
                  </a:cubicBezTo>
                  <a:cubicBezTo>
                    <a:pt x="410419" y="342398"/>
                    <a:pt x="397771" y="344506"/>
                    <a:pt x="385826" y="327642"/>
                  </a:cubicBezTo>
                  <a:cubicBezTo>
                    <a:pt x="374584" y="312886"/>
                    <a:pt x="363341" y="293212"/>
                    <a:pt x="340153" y="302346"/>
                  </a:cubicBezTo>
                  <a:cubicBezTo>
                    <a:pt x="314857" y="312184"/>
                    <a:pt x="298696" y="331155"/>
                    <a:pt x="296588" y="359965"/>
                  </a:cubicBezTo>
                  <a:cubicBezTo>
                    <a:pt x="294480" y="386666"/>
                    <a:pt x="298696" y="410557"/>
                    <a:pt x="321884" y="428123"/>
                  </a:cubicBezTo>
                  <a:cubicBezTo>
                    <a:pt x="345072" y="445690"/>
                    <a:pt x="357720" y="444987"/>
                    <a:pt x="378097" y="423205"/>
                  </a:cubicBezTo>
                  <a:cubicBezTo>
                    <a:pt x="387934" y="412665"/>
                    <a:pt x="394961" y="393693"/>
                    <a:pt x="414636" y="403530"/>
                  </a:cubicBezTo>
                  <a:cubicBezTo>
                    <a:pt x="433608" y="412665"/>
                    <a:pt x="445553" y="428123"/>
                    <a:pt x="444850" y="451311"/>
                  </a:cubicBezTo>
                  <a:cubicBezTo>
                    <a:pt x="442742" y="472391"/>
                    <a:pt x="443445" y="492066"/>
                    <a:pt x="443445" y="51665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5ADB6339-7E4D-4A1D-B11B-FC3D2C3F3C3E}"/>
                </a:ext>
              </a:extLst>
            </p:cNvPr>
            <p:cNvSpPr/>
            <p:nvPr/>
          </p:nvSpPr>
          <p:spPr>
            <a:xfrm flipH="1">
              <a:off x="3559383" y="5076501"/>
              <a:ext cx="1026185" cy="1013970"/>
            </a:xfrm>
            <a:custGeom>
              <a:avLst/>
              <a:gdLst>
                <a:gd name="connsiteX0" fmla="*/ 710 w 590237"/>
                <a:gd name="connsiteY0" fmla="*/ 508487 h 583211"/>
                <a:gd name="connsiteX1" fmla="*/ 710 w 590237"/>
                <a:gd name="connsiteY1" fmla="*/ 448058 h 583211"/>
                <a:gd name="connsiteX2" fmla="*/ 16168 w 590237"/>
                <a:gd name="connsiteY2" fmla="*/ 411520 h 583211"/>
                <a:gd name="connsiteX3" fmla="*/ 61841 w 590237"/>
                <a:gd name="connsiteY3" fmla="*/ 413628 h 583211"/>
                <a:gd name="connsiteX4" fmla="*/ 103298 w 590237"/>
                <a:gd name="connsiteY4" fmla="*/ 437518 h 583211"/>
                <a:gd name="connsiteX5" fmla="*/ 146864 w 590237"/>
                <a:gd name="connsiteY5" fmla="*/ 389737 h 583211"/>
                <a:gd name="connsiteX6" fmla="*/ 125081 w 590237"/>
                <a:gd name="connsiteY6" fmla="*/ 312444 h 583211"/>
                <a:gd name="connsiteX7" fmla="*/ 66760 w 590237"/>
                <a:gd name="connsiteY7" fmla="*/ 316660 h 583211"/>
                <a:gd name="connsiteX8" fmla="*/ 33032 w 590237"/>
                <a:gd name="connsiteY8" fmla="*/ 336335 h 583211"/>
                <a:gd name="connsiteX9" fmla="*/ 710 w 590237"/>
                <a:gd name="connsiteY9" fmla="*/ 290661 h 583211"/>
                <a:gd name="connsiteX10" fmla="*/ 710 w 590237"/>
                <a:gd name="connsiteY10" fmla="*/ 164884 h 583211"/>
                <a:gd name="connsiteX11" fmla="*/ 17574 w 590237"/>
                <a:gd name="connsiteY11" fmla="*/ 148021 h 583211"/>
                <a:gd name="connsiteX12" fmla="*/ 135621 w 590237"/>
                <a:gd name="connsiteY12" fmla="*/ 148723 h 583211"/>
                <a:gd name="connsiteX13" fmla="*/ 165836 w 590237"/>
                <a:gd name="connsiteY13" fmla="*/ 139589 h 583211"/>
                <a:gd name="connsiteX14" fmla="*/ 167241 w 590237"/>
                <a:gd name="connsiteY14" fmla="*/ 107969 h 583211"/>
                <a:gd name="connsiteX15" fmla="*/ 141242 w 590237"/>
                <a:gd name="connsiteY15" fmla="*/ 52458 h 583211"/>
                <a:gd name="connsiteX16" fmla="*/ 203077 w 590237"/>
                <a:gd name="connsiteY16" fmla="*/ 1164 h 583211"/>
                <a:gd name="connsiteX17" fmla="*/ 293018 w 590237"/>
                <a:gd name="connsiteY17" fmla="*/ 32784 h 583211"/>
                <a:gd name="connsiteX18" fmla="*/ 286694 w 590237"/>
                <a:gd name="connsiteY18" fmla="*/ 100239 h 583211"/>
                <a:gd name="connsiteX19" fmla="*/ 268424 w 590237"/>
                <a:gd name="connsiteY19" fmla="*/ 126238 h 583211"/>
                <a:gd name="connsiteX20" fmla="*/ 306368 w 590237"/>
                <a:gd name="connsiteY20" fmla="*/ 148021 h 583211"/>
                <a:gd name="connsiteX21" fmla="*/ 421605 w 590237"/>
                <a:gd name="connsiteY21" fmla="*/ 147318 h 583211"/>
                <a:gd name="connsiteX22" fmla="*/ 443388 w 590237"/>
                <a:gd name="connsiteY22" fmla="*/ 169803 h 583211"/>
                <a:gd name="connsiteX23" fmla="*/ 442685 w 590237"/>
                <a:gd name="connsiteY23" fmla="*/ 282229 h 583211"/>
                <a:gd name="connsiteX24" fmla="*/ 453928 w 590237"/>
                <a:gd name="connsiteY24" fmla="*/ 314552 h 583211"/>
                <a:gd name="connsiteX25" fmla="*/ 482737 w 590237"/>
                <a:gd name="connsiteY25" fmla="*/ 314552 h 583211"/>
                <a:gd name="connsiteX26" fmla="*/ 539653 w 590237"/>
                <a:gd name="connsiteY26" fmla="*/ 288554 h 583211"/>
                <a:gd name="connsiteX27" fmla="*/ 590947 w 590237"/>
                <a:gd name="connsiteY27" fmla="*/ 353198 h 583211"/>
                <a:gd name="connsiteX28" fmla="*/ 560030 w 590237"/>
                <a:gd name="connsiteY28" fmla="*/ 438221 h 583211"/>
                <a:gd name="connsiteX29" fmla="*/ 489763 w 590237"/>
                <a:gd name="connsiteY29" fmla="*/ 431897 h 583211"/>
                <a:gd name="connsiteX30" fmla="*/ 465873 w 590237"/>
                <a:gd name="connsiteY30" fmla="*/ 414330 h 583211"/>
                <a:gd name="connsiteX31" fmla="*/ 441982 w 590237"/>
                <a:gd name="connsiteY31" fmla="*/ 450869 h 583211"/>
                <a:gd name="connsiteX32" fmla="*/ 442685 w 590237"/>
                <a:gd name="connsiteY32" fmla="*/ 568214 h 583211"/>
                <a:gd name="connsiteX33" fmla="*/ 419497 w 590237"/>
                <a:gd name="connsiteY33" fmla="*/ 589996 h 583211"/>
                <a:gd name="connsiteX34" fmla="*/ 307071 w 590237"/>
                <a:gd name="connsiteY34" fmla="*/ 589996 h 583211"/>
                <a:gd name="connsiteX35" fmla="*/ 263506 w 590237"/>
                <a:gd name="connsiteY35" fmla="*/ 572430 h 583211"/>
                <a:gd name="connsiteX36" fmla="*/ 266316 w 590237"/>
                <a:gd name="connsiteY36" fmla="*/ 528864 h 583211"/>
                <a:gd name="connsiteX37" fmla="*/ 289504 w 590237"/>
                <a:gd name="connsiteY37" fmla="*/ 485299 h 583211"/>
                <a:gd name="connsiteX38" fmla="*/ 237507 w 590237"/>
                <a:gd name="connsiteY38" fmla="*/ 442437 h 583211"/>
                <a:gd name="connsiteX39" fmla="*/ 167241 w 590237"/>
                <a:gd name="connsiteY39" fmla="*/ 462111 h 583211"/>
                <a:gd name="connsiteX40" fmla="*/ 170051 w 590237"/>
                <a:gd name="connsiteY40" fmla="*/ 523946 h 583211"/>
                <a:gd name="connsiteX41" fmla="*/ 189023 w 590237"/>
                <a:gd name="connsiteY41" fmla="*/ 555566 h 583211"/>
                <a:gd name="connsiteX42" fmla="*/ 148971 w 590237"/>
                <a:gd name="connsiteY42" fmla="*/ 587888 h 583211"/>
                <a:gd name="connsiteX43" fmla="*/ 11952 w 590237"/>
                <a:gd name="connsiteY43" fmla="*/ 589294 h 583211"/>
                <a:gd name="connsiteX44" fmla="*/ 7 w 590237"/>
                <a:gd name="connsiteY44" fmla="*/ 573132 h 583211"/>
                <a:gd name="connsiteX45" fmla="*/ 710 w 590237"/>
                <a:gd name="connsiteY45" fmla="*/ 508487 h 5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83211">
                  <a:moveTo>
                    <a:pt x="710" y="508487"/>
                  </a:moveTo>
                  <a:cubicBezTo>
                    <a:pt x="710" y="488110"/>
                    <a:pt x="1412" y="468435"/>
                    <a:pt x="710" y="448058"/>
                  </a:cubicBezTo>
                  <a:cubicBezTo>
                    <a:pt x="7" y="433302"/>
                    <a:pt x="5628" y="421357"/>
                    <a:pt x="16168" y="411520"/>
                  </a:cubicBezTo>
                  <a:cubicBezTo>
                    <a:pt x="32329" y="396764"/>
                    <a:pt x="47085" y="393250"/>
                    <a:pt x="61841" y="413628"/>
                  </a:cubicBezTo>
                  <a:cubicBezTo>
                    <a:pt x="71678" y="427681"/>
                    <a:pt x="83624" y="444545"/>
                    <a:pt x="103298" y="437518"/>
                  </a:cubicBezTo>
                  <a:cubicBezTo>
                    <a:pt x="125081" y="429789"/>
                    <a:pt x="142648" y="415033"/>
                    <a:pt x="146864" y="389737"/>
                  </a:cubicBezTo>
                  <a:cubicBezTo>
                    <a:pt x="151782" y="360928"/>
                    <a:pt x="150377" y="333524"/>
                    <a:pt x="125081" y="312444"/>
                  </a:cubicBezTo>
                  <a:cubicBezTo>
                    <a:pt x="101893" y="293472"/>
                    <a:pt x="87840" y="294877"/>
                    <a:pt x="66760" y="316660"/>
                  </a:cubicBezTo>
                  <a:cubicBezTo>
                    <a:pt x="57625" y="325795"/>
                    <a:pt x="53409" y="345469"/>
                    <a:pt x="33032" y="336335"/>
                  </a:cubicBezTo>
                  <a:cubicBezTo>
                    <a:pt x="13357" y="327903"/>
                    <a:pt x="710" y="313849"/>
                    <a:pt x="710" y="290661"/>
                  </a:cubicBezTo>
                  <a:cubicBezTo>
                    <a:pt x="710" y="248502"/>
                    <a:pt x="1412" y="207044"/>
                    <a:pt x="710" y="164884"/>
                  </a:cubicBezTo>
                  <a:cubicBezTo>
                    <a:pt x="710" y="151534"/>
                    <a:pt x="4223" y="148021"/>
                    <a:pt x="17574" y="148021"/>
                  </a:cubicBezTo>
                  <a:cubicBezTo>
                    <a:pt x="56923" y="148723"/>
                    <a:pt x="96272" y="148021"/>
                    <a:pt x="135621" y="148723"/>
                  </a:cubicBezTo>
                  <a:cubicBezTo>
                    <a:pt x="146864" y="148723"/>
                    <a:pt x="157404" y="147318"/>
                    <a:pt x="165836" y="139589"/>
                  </a:cubicBezTo>
                  <a:cubicBezTo>
                    <a:pt x="177781" y="129049"/>
                    <a:pt x="184808" y="119914"/>
                    <a:pt x="167241" y="107969"/>
                  </a:cubicBezTo>
                  <a:cubicBezTo>
                    <a:pt x="148269" y="95321"/>
                    <a:pt x="134216" y="77754"/>
                    <a:pt x="141242" y="52458"/>
                  </a:cubicBezTo>
                  <a:cubicBezTo>
                    <a:pt x="147566" y="27865"/>
                    <a:pt x="177078" y="3974"/>
                    <a:pt x="203077" y="1164"/>
                  </a:cubicBezTo>
                  <a:cubicBezTo>
                    <a:pt x="238210" y="-2349"/>
                    <a:pt x="270533" y="461"/>
                    <a:pt x="293018" y="32784"/>
                  </a:cubicBezTo>
                  <a:cubicBezTo>
                    <a:pt x="311287" y="58782"/>
                    <a:pt x="308476" y="78457"/>
                    <a:pt x="286694" y="100239"/>
                  </a:cubicBezTo>
                  <a:cubicBezTo>
                    <a:pt x="279667" y="107969"/>
                    <a:pt x="261398" y="110779"/>
                    <a:pt x="268424" y="126238"/>
                  </a:cubicBezTo>
                  <a:cubicBezTo>
                    <a:pt x="275451" y="140994"/>
                    <a:pt x="288802" y="148021"/>
                    <a:pt x="306368" y="148021"/>
                  </a:cubicBezTo>
                  <a:cubicBezTo>
                    <a:pt x="345015" y="147318"/>
                    <a:pt x="382959" y="148723"/>
                    <a:pt x="421605" y="147318"/>
                  </a:cubicBezTo>
                  <a:cubicBezTo>
                    <a:pt x="440577" y="146615"/>
                    <a:pt x="444090" y="152939"/>
                    <a:pt x="443388" y="169803"/>
                  </a:cubicBezTo>
                  <a:cubicBezTo>
                    <a:pt x="441982" y="207044"/>
                    <a:pt x="443388" y="244285"/>
                    <a:pt x="442685" y="282229"/>
                  </a:cubicBezTo>
                  <a:cubicBezTo>
                    <a:pt x="442685" y="294877"/>
                    <a:pt x="445496" y="305417"/>
                    <a:pt x="453928" y="314552"/>
                  </a:cubicBezTo>
                  <a:cubicBezTo>
                    <a:pt x="463765" y="324389"/>
                    <a:pt x="472197" y="328605"/>
                    <a:pt x="482737" y="314552"/>
                  </a:cubicBezTo>
                  <a:cubicBezTo>
                    <a:pt x="496790" y="295580"/>
                    <a:pt x="512952" y="278014"/>
                    <a:pt x="539653" y="288554"/>
                  </a:cubicBezTo>
                  <a:cubicBezTo>
                    <a:pt x="568462" y="299796"/>
                    <a:pt x="588136" y="320173"/>
                    <a:pt x="590947" y="353198"/>
                  </a:cubicBezTo>
                  <a:cubicBezTo>
                    <a:pt x="593758" y="386927"/>
                    <a:pt x="589542" y="416438"/>
                    <a:pt x="560030" y="438221"/>
                  </a:cubicBezTo>
                  <a:cubicBezTo>
                    <a:pt x="534032" y="457193"/>
                    <a:pt x="512952" y="455085"/>
                    <a:pt x="489763" y="431897"/>
                  </a:cubicBezTo>
                  <a:cubicBezTo>
                    <a:pt x="482737" y="424870"/>
                    <a:pt x="479224" y="408709"/>
                    <a:pt x="465873" y="414330"/>
                  </a:cubicBezTo>
                  <a:cubicBezTo>
                    <a:pt x="451117" y="420654"/>
                    <a:pt x="441982" y="433302"/>
                    <a:pt x="441982" y="450869"/>
                  </a:cubicBezTo>
                  <a:cubicBezTo>
                    <a:pt x="441982" y="490218"/>
                    <a:pt x="440577" y="529567"/>
                    <a:pt x="442685" y="568214"/>
                  </a:cubicBezTo>
                  <a:cubicBezTo>
                    <a:pt x="443388" y="587186"/>
                    <a:pt x="437064" y="590699"/>
                    <a:pt x="419497" y="589996"/>
                  </a:cubicBezTo>
                  <a:cubicBezTo>
                    <a:pt x="382256" y="588591"/>
                    <a:pt x="345015" y="589294"/>
                    <a:pt x="307071" y="589996"/>
                  </a:cubicBezTo>
                  <a:cubicBezTo>
                    <a:pt x="289504" y="589996"/>
                    <a:pt x="274748" y="586483"/>
                    <a:pt x="263506" y="572430"/>
                  </a:cubicBezTo>
                  <a:cubicBezTo>
                    <a:pt x="250155" y="556971"/>
                    <a:pt x="247344" y="543621"/>
                    <a:pt x="266316" y="528864"/>
                  </a:cubicBezTo>
                  <a:cubicBezTo>
                    <a:pt x="280370" y="518324"/>
                    <a:pt x="297936" y="507082"/>
                    <a:pt x="289504" y="485299"/>
                  </a:cubicBezTo>
                  <a:cubicBezTo>
                    <a:pt x="280370" y="462111"/>
                    <a:pt x="264911" y="445248"/>
                    <a:pt x="237507" y="442437"/>
                  </a:cubicBezTo>
                  <a:cubicBezTo>
                    <a:pt x="211509" y="439626"/>
                    <a:pt x="186915" y="440329"/>
                    <a:pt x="167241" y="462111"/>
                  </a:cubicBezTo>
                  <a:cubicBezTo>
                    <a:pt x="144756" y="487407"/>
                    <a:pt x="145458" y="502163"/>
                    <a:pt x="170051" y="523946"/>
                  </a:cubicBezTo>
                  <a:cubicBezTo>
                    <a:pt x="179186" y="532378"/>
                    <a:pt x="196050" y="537296"/>
                    <a:pt x="189023" y="555566"/>
                  </a:cubicBezTo>
                  <a:cubicBezTo>
                    <a:pt x="181997" y="573835"/>
                    <a:pt x="168646" y="587186"/>
                    <a:pt x="148971" y="587888"/>
                  </a:cubicBezTo>
                  <a:cubicBezTo>
                    <a:pt x="103298" y="589294"/>
                    <a:pt x="57625" y="588591"/>
                    <a:pt x="11952" y="589294"/>
                  </a:cubicBezTo>
                  <a:cubicBezTo>
                    <a:pt x="-696" y="589294"/>
                    <a:pt x="7" y="581564"/>
                    <a:pt x="7" y="573132"/>
                  </a:cubicBezTo>
                  <a:cubicBezTo>
                    <a:pt x="1412" y="552053"/>
                    <a:pt x="1412" y="530270"/>
                    <a:pt x="710" y="50848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D87EA9CC-4442-4939-AFFD-8ABA45514A82}"/>
                </a:ext>
              </a:extLst>
            </p:cNvPr>
            <p:cNvSpPr/>
            <p:nvPr/>
          </p:nvSpPr>
          <p:spPr>
            <a:xfrm>
              <a:off x="8148432" y="3556239"/>
              <a:ext cx="1026185" cy="1026186"/>
            </a:xfrm>
            <a:custGeom>
              <a:avLst/>
              <a:gdLst>
                <a:gd name="connsiteX0" fmla="*/ 228795 w 590237"/>
                <a:gd name="connsiteY0" fmla="*/ 149140 h 590237"/>
                <a:gd name="connsiteX1" fmla="*/ 292034 w 590237"/>
                <a:gd name="connsiteY1" fmla="*/ 149140 h 590237"/>
                <a:gd name="connsiteX2" fmla="*/ 323654 w 590237"/>
                <a:gd name="connsiteY2" fmla="*/ 127358 h 590237"/>
                <a:gd name="connsiteX3" fmla="*/ 308898 w 590237"/>
                <a:gd name="connsiteY3" fmla="*/ 104872 h 590237"/>
                <a:gd name="connsiteX4" fmla="*/ 322952 w 590237"/>
                <a:gd name="connsiteY4" fmla="*/ 11418 h 590237"/>
                <a:gd name="connsiteX5" fmla="*/ 438891 w 590237"/>
                <a:gd name="connsiteY5" fmla="*/ 33201 h 590237"/>
                <a:gd name="connsiteX6" fmla="*/ 432567 w 590237"/>
                <a:gd name="connsiteY6" fmla="*/ 103467 h 590237"/>
                <a:gd name="connsiteX7" fmla="*/ 415703 w 590237"/>
                <a:gd name="connsiteY7" fmla="*/ 128763 h 590237"/>
                <a:gd name="connsiteX8" fmla="*/ 451539 w 590237"/>
                <a:gd name="connsiteY8" fmla="*/ 149140 h 590237"/>
                <a:gd name="connsiteX9" fmla="*/ 571695 w 590237"/>
                <a:gd name="connsiteY9" fmla="*/ 148438 h 590237"/>
                <a:gd name="connsiteX10" fmla="*/ 592072 w 590237"/>
                <a:gd name="connsiteY10" fmla="*/ 168112 h 590237"/>
                <a:gd name="connsiteX11" fmla="*/ 591369 w 590237"/>
                <a:gd name="connsiteY11" fmla="*/ 288268 h 590237"/>
                <a:gd name="connsiteX12" fmla="*/ 570289 w 590237"/>
                <a:gd name="connsiteY12" fmla="*/ 330428 h 590237"/>
                <a:gd name="connsiteX13" fmla="*/ 530940 w 590237"/>
                <a:gd name="connsiteY13" fmla="*/ 326915 h 590237"/>
                <a:gd name="connsiteX14" fmla="*/ 484564 w 590237"/>
                <a:gd name="connsiteY14" fmla="*/ 302321 h 590237"/>
                <a:gd name="connsiteX15" fmla="*/ 442405 w 590237"/>
                <a:gd name="connsiteY15" fmla="*/ 357831 h 590237"/>
                <a:gd name="connsiteX16" fmla="*/ 463485 w 590237"/>
                <a:gd name="connsiteY16" fmla="*/ 425287 h 590237"/>
                <a:gd name="connsiteX17" fmla="*/ 523913 w 590237"/>
                <a:gd name="connsiteY17" fmla="*/ 422477 h 590237"/>
                <a:gd name="connsiteX18" fmla="*/ 558344 w 590237"/>
                <a:gd name="connsiteY18" fmla="*/ 402802 h 590237"/>
                <a:gd name="connsiteX19" fmla="*/ 590667 w 590237"/>
                <a:gd name="connsiteY19" fmla="*/ 446367 h 590237"/>
                <a:gd name="connsiteX20" fmla="*/ 591369 w 590237"/>
                <a:gd name="connsiteY20" fmla="*/ 577765 h 590237"/>
                <a:gd name="connsiteX21" fmla="*/ 574505 w 590237"/>
                <a:gd name="connsiteY21" fmla="*/ 592521 h 590237"/>
                <a:gd name="connsiteX22" fmla="*/ 445918 w 590237"/>
                <a:gd name="connsiteY22" fmla="*/ 592521 h 590237"/>
                <a:gd name="connsiteX23" fmla="*/ 410785 w 590237"/>
                <a:gd name="connsiteY23" fmla="*/ 574955 h 590237"/>
                <a:gd name="connsiteX24" fmla="*/ 413595 w 590237"/>
                <a:gd name="connsiteY24" fmla="*/ 531390 h 590237"/>
                <a:gd name="connsiteX25" fmla="*/ 436783 w 590237"/>
                <a:gd name="connsiteY25" fmla="*/ 487122 h 590237"/>
                <a:gd name="connsiteX26" fmla="*/ 381975 w 590237"/>
                <a:gd name="connsiteY26" fmla="*/ 444962 h 590237"/>
                <a:gd name="connsiteX27" fmla="*/ 311006 w 590237"/>
                <a:gd name="connsiteY27" fmla="*/ 469555 h 590237"/>
                <a:gd name="connsiteX28" fmla="*/ 316628 w 590237"/>
                <a:gd name="connsiteY28" fmla="*/ 525768 h 590237"/>
                <a:gd name="connsiteX29" fmla="*/ 337005 w 590237"/>
                <a:gd name="connsiteY29" fmla="*/ 558794 h 590237"/>
                <a:gd name="connsiteX30" fmla="*/ 289224 w 590237"/>
                <a:gd name="connsiteY30" fmla="*/ 592521 h 590237"/>
                <a:gd name="connsiteX31" fmla="*/ 166258 w 590237"/>
                <a:gd name="connsiteY31" fmla="*/ 592521 h 590237"/>
                <a:gd name="connsiteX32" fmla="*/ 148691 w 590237"/>
                <a:gd name="connsiteY32" fmla="*/ 573549 h 590237"/>
                <a:gd name="connsiteX33" fmla="*/ 149394 w 590237"/>
                <a:gd name="connsiteY33" fmla="*/ 458312 h 590237"/>
                <a:gd name="connsiteX34" fmla="*/ 137448 w 590237"/>
                <a:gd name="connsiteY34" fmla="*/ 423179 h 590237"/>
                <a:gd name="connsiteX35" fmla="*/ 109342 w 590237"/>
                <a:gd name="connsiteY35" fmla="*/ 423882 h 590237"/>
                <a:gd name="connsiteX36" fmla="*/ 49615 w 590237"/>
                <a:gd name="connsiteY36" fmla="*/ 449178 h 590237"/>
                <a:gd name="connsiteX37" fmla="*/ 429 w 590237"/>
                <a:gd name="connsiteY37" fmla="*/ 382425 h 590237"/>
                <a:gd name="connsiteX38" fmla="*/ 32049 w 590237"/>
                <a:gd name="connsiteY38" fmla="*/ 300213 h 590237"/>
                <a:gd name="connsiteX39" fmla="*/ 101613 w 590237"/>
                <a:gd name="connsiteY39" fmla="*/ 305835 h 590237"/>
                <a:gd name="connsiteX40" fmla="*/ 128314 w 590237"/>
                <a:gd name="connsiteY40" fmla="*/ 322698 h 590237"/>
                <a:gd name="connsiteX41" fmla="*/ 148691 w 590237"/>
                <a:gd name="connsiteY41" fmla="*/ 286863 h 590237"/>
                <a:gd name="connsiteX42" fmla="*/ 147988 w 590237"/>
                <a:gd name="connsiteY42" fmla="*/ 168815 h 590237"/>
                <a:gd name="connsiteX43" fmla="*/ 168366 w 590237"/>
                <a:gd name="connsiteY43" fmla="*/ 147032 h 590237"/>
                <a:gd name="connsiteX44" fmla="*/ 228795 w 590237"/>
                <a:gd name="connsiteY44" fmla="*/ 14914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0237" h="590237">
                  <a:moveTo>
                    <a:pt x="228795" y="149140"/>
                  </a:moveTo>
                  <a:cubicBezTo>
                    <a:pt x="249874" y="149140"/>
                    <a:pt x="270954" y="148438"/>
                    <a:pt x="292034" y="149140"/>
                  </a:cubicBezTo>
                  <a:cubicBezTo>
                    <a:pt x="308196" y="149843"/>
                    <a:pt x="318033" y="140006"/>
                    <a:pt x="323654" y="127358"/>
                  </a:cubicBezTo>
                  <a:cubicBezTo>
                    <a:pt x="329276" y="114710"/>
                    <a:pt x="315222" y="110494"/>
                    <a:pt x="308898" y="104872"/>
                  </a:cubicBezTo>
                  <a:cubicBezTo>
                    <a:pt x="275873" y="73956"/>
                    <a:pt x="280792" y="38119"/>
                    <a:pt x="322952" y="11418"/>
                  </a:cubicBezTo>
                  <a:cubicBezTo>
                    <a:pt x="358085" y="-10364"/>
                    <a:pt x="413595" y="176"/>
                    <a:pt x="438891" y="33201"/>
                  </a:cubicBezTo>
                  <a:cubicBezTo>
                    <a:pt x="457863" y="59199"/>
                    <a:pt x="455755" y="80982"/>
                    <a:pt x="432567" y="103467"/>
                  </a:cubicBezTo>
                  <a:cubicBezTo>
                    <a:pt x="425540" y="110494"/>
                    <a:pt x="406569" y="111899"/>
                    <a:pt x="415703" y="128763"/>
                  </a:cubicBezTo>
                  <a:cubicBezTo>
                    <a:pt x="422730" y="142816"/>
                    <a:pt x="434675" y="149140"/>
                    <a:pt x="451539" y="149140"/>
                  </a:cubicBezTo>
                  <a:cubicBezTo>
                    <a:pt x="491591" y="148438"/>
                    <a:pt x="531643" y="149843"/>
                    <a:pt x="571695" y="148438"/>
                  </a:cubicBezTo>
                  <a:cubicBezTo>
                    <a:pt x="587153" y="147735"/>
                    <a:pt x="592072" y="151951"/>
                    <a:pt x="592072" y="168112"/>
                  </a:cubicBezTo>
                  <a:cubicBezTo>
                    <a:pt x="590667" y="208164"/>
                    <a:pt x="591369" y="248216"/>
                    <a:pt x="591369" y="288268"/>
                  </a:cubicBezTo>
                  <a:cubicBezTo>
                    <a:pt x="591369" y="305835"/>
                    <a:pt x="584343" y="319888"/>
                    <a:pt x="570289" y="330428"/>
                  </a:cubicBezTo>
                  <a:cubicBezTo>
                    <a:pt x="555533" y="341670"/>
                    <a:pt x="543588" y="343076"/>
                    <a:pt x="530940" y="326915"/>
                  </a:cubicBezTo>
                  <a:cubicBezTo>
                    <a:pt x="519698" y="312158"/>
                    <a:pt x="507752" y="293186"/>
                    <a:pt x="484564" y="302321"/>
                  </a:cubicBezTo>
                  <a:cubicBezTo>
                    <a:pt x="459971" y="312158"/>
                    <a:pt x="444512" y="329725"/>
                    <a:pt x="442405" y="357831"/>
                  </a:cubicBezTo>
                  <a:cubicBezTo>
                    <a:pt x="440296" y="383128"/>
                    <a:pt x="442405" y="407018"/>
                    <a:pt x="463485" y="425287"/>
                  </a:cubicBezTo>
                  <a:cubicBezTo>
                    <a:pt x="486672" y="445664"/>
                    <a:pt x="502834" y="444962"/>
                    <a:pt x="523913" y="422477"/>
                  </a:cubicBezTo>
                  <a:cubicBezTo>
                    <a:pt x="533048" y="412639"/>
                    <a:pt x="539372" y="394370"/>
                    <a:pt x="558344" y="402802"/>
                  </a:cubicBezTo>
                  <a:cubicBezTo>
                    <a:pt x="577316" y="410531"/>
                    <a:pt x="589964" y="425990"/>
                    <a:pt x="590667" y="446367"/>
                  </a:cubicBezTo>
                  <a:cubicBezTo>
                    <a:pt x="592072" y="489932"/>
                    <a:pt x="590667" y="534200"/>
                    <a:pt x="591369" y="577765"/>
                  </a:cubicBezTo>
                  <a:cubicBezTo>
                    <a:pt x="591369" y="591116"/>
                    <a:pt x="585748" y="592521"/>
                    <a:pt x="574505" y="592521"/>
                  </a:cubicBezTo>
                  <a:cubicBezTo>
                    <a:pt x="531643" y="591819"/>
                    <a:pt x="488780" y="592521"/>
                    <a:pt x="445918" y="592521"/>
                  </a:cubicBezTo>
                  <a:cubicBezTo>
                    <a:pt x="431162" y="592521"/>
                    <a:pt x="419919" y="584792"/>
                    <a:pt x="410785" y="574955"/>
                  </a:cubicBezTo>
                  <a:cubicBezTo>
                    <a:pt x="396731" y="559496"/>
                    <a:pt x="394623" y="545443"/>
                    <a:pt x="413595" y="531390"/>
                  </a:cubicBezTo>
                  <a:cubicBezTo>
                    <a:pt x="428351" y="520850"/>
                    <a:pt x="445918" y="508904"/>
                    <a:pt x="436783" y="487122"/>
                  </a:cubicBezTo>
                  <a:cubicBezTo>
                    <a:pt x="426946" y="463231"/>
                    <a:pt x="410082" y="446367"/>
                    <a:pt x="381975" y="444962"/>
                  </a:cubicBezTo>
                  <a:cubicBezTo>
                    <a:pt x="354572" y="443557"/>
                    <a:pt x="329276" y="444962"/>
                    <a:pt x="311006" y="469555"/>
                  </a:cubicBezTo>
                  <a:cubicBezTo>
                    <a:pt x="294142" y="492743"/>
                    <a:pt x="294845" y="506094"/>
                    <a:pt x="316628" y="525768"/>
                  </a:cubicBezTo>
                  <a:cubicBezTo>
                    <a:pt x="326465" y="534903"/>
                    <a:pt x="345437" y="539119"/>
                    <a:pt x="337005" y="558794"/>
                  </a:cubicBezTo>
                  <a:cubicBezTo>
                    <a:pt x="328573" y="579874"/>
                    <a:pt x="313114" y="592521"/>
                    <a:pt x="289224" y="592521"/>
                  </a:cubicBezTo>
                  <a:cubicBezTo>
                    <a:pt x="248469" y="592521"/>
                    <a:pt x="207012" y="591819"/>
                    <a:pt x="166258" y="592521"/>
                  </a:cubicBezTo>
                  <a:cubicBezTo>
                    <a:pt x="150799" y="593224"/>
                    <a:pt x="148691" y="586900"/>
                    <a:pt x="148691" y="573549"/>
                  </a:cubicBezTo>
                  <a:cubicBezTo>
                    <a:pt x="149394" y="534903"/>
                    <a:pt x="148691" y="496959"/>
                    <a:pt x="149394" y="458312"/>
                  </a:cubicBezTo>
                  <a:cubicBezTo>
                    <a:pt x="149394" y="444962"/>
                    <a:pt x="147286" y="433017"/>
                    <a:pt x="137448" y="423179"/>
                  </a:cubicBezTo>
                  <a:cubicBezTo>
                    <a:pt x="127611" y="413342"/>
                    <a:pt x="119179" y="409126"/>
                    <a:pt x="109342" y="423882"/>
                  </a:cubicBezTo>
                  <a:cubicBezTo>
                    <a:pt x="95288" y="444259"/>
                    <a:pt x="77019" y="461123"/>
                    <a:pt x="49615" y="449178"/>
                  </a:cubicBezTo>
                  <a:cubicBezTo>
                    <a:pt x="21509" y="436530"/>
                    <a:pt x="2537" y="416153"/>
                    <a:pt x="429" y="382425"/>
                  </a:cubicBezTo>
                  <a:cubicBezTo>
                    <a:pt x="-1679" y="350102"/>
                    <a:pt x="3240" y="320590"/>
                    <a:pt x="32049" y="300213"/>
                  </a:cubicBezTo>
                  <a:cubicBezTo>
                    <a:pt x="59453" y="280538"/>
                    <a:pt x="78425" y="281944"/>
                    <a:pt x="101613" y="305835"/>
                  </a:cubicBezTo>
                  <a:cubicBezTo>
                    <a:pt x="108639" y="313564"/>
                    <a:pt x="112153" y="330428"/>
                    <a:pt x="128314" y="322698"/>
                  </a:cubicBezTo>
                  <a:cubicBezTo>
                    <a:pt x="142367" y="315672"/>
                    <a:pt x="148691" y="303024"/>
                    <a:pt x="148691" y="286863"/>
                  </a:cubicBezTo>
                  <a:cubicBezTo>
                    <a:pt x="148691" y="247513"/>
                    <a:pt x="149394" y="208164"/>
                    <a:pt x="147988" y="168815"/>
                  </a:cubicBezTo>
                  <a:cubicBezTo>
                    <a:pt x="147286" y="152654"/>
                    <a:pt x="150096" y="145627"/>
                    <a:pt x="168366" y="147032"/>
                  </a:cubicBezTo>
                  <a:cubicBezTo>
                    <a:pt x="188743" y="150546"/>
                    <a:pt x="209120" y="149140"/>
                    <a:pt x="228795" y="14914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010A9CB-FF56-4939-AAF9-AA3008051C3C}"/>
                </a:ext>
              </a:extLst>
            </p:cNvPr>
            <p:cNvSpPr/>
            <p:nvPr/>
          </p:nvSpPr>
          <p:spPr>
            <a:xfrm flipH="1">
              <a:off x="6619535" y="5076501"/>
              <a:ext cx="1026185" cy="1013970"/>
            </a:xfrm>
            <a:custGeom>
              <a:avLst/>
              <a:gdLst>
                <a:gd name="connsiteX0" fmla="*/ 710 w 590237"/>
                <a:gd name="connsiteY0" fmla="*/ 508487 h 583211"/>
                <a:gd name="connsiteX1" fmla="*/ 710 w 590237"/>
                <a:gd name="connsiteY1" fmla="*/ 448058 h 583211"/>
                <a:gd name="connsiteX2" fmla="*/ 16168 w 590237"/>
                <a:gd name="connsiteY2" fmla="*/ 411520 h 583211"/>
                <a:gd name="connsiteX3" fmla="*/ 61841 w 590237"/>
                <a:gd name="connsiteY3" fmla="*/ 413628 h 583211"/>
                <a:gd name="connsiteX4" fmla="*/ 103298 w 590237"/>
                <a:gd name="connsiteY4" fmla="*/ 437518 h 583211"/>
                <a:gd name="connsiteX5" fmla="*/ 146864 w 590237"/>
                <a:gd name="connsiteY5" fmla="*/ 389737 h 583211"/>
                <a:gd name="connsiteX6" fmla="*/ 125081 w 590237"/>
                <a:gd name="connsiteY6" fmla="*/ 312444 h 583211"/>
                <a:gd name="connsiteX7" fmla="*/ 66760 w 590237"/>
                <a:gd name="connsiteY7" fmla="*/ 316660 h 583211"/>
                <a:gd name="connsiteX8" fmla="*/ 33032 w 590237"/>
                <a:gd name="connsiteY8" fmla="*/ 336335 h 583211"/>
                <a:gd name="connsiteX9" fmla="*/ 710 w 590237"/>
                <a:gd name="connsiteY9" fmla="*/ 290661 h 583211"/>
                <a:gd name="connsiteX10" fmla="*/ 710 w 590237"/>
                <a:gd name="connsiteY10" fmla="*/ 164884 h 583211"/>
                <a:gd name="connsiteX11" fmla="*/ 17574 w 590237"/>
                <a:gd name="connsiteY11" fmla="*/ 148021 h 583211"/>
                <a:gd name="connsiteX12" fmla="*/ 135621 w 590237"/>
                <a:gd name="connsiteY12" fmla="*/ 148723 h 583211"/>
                <a:gd name="connsiteX13" fmla="*/ 165836 w 590237"/>
                <a:gd name="connsiteY13" fmla="*/ 139589 h 583211"/>
                <a:gd name="connsiteX14" fmla="*/ 167241 w 590237"/>
                <a:gd name="connsiteY14" fmla="*/ 107969 h 583211"/>
                <a:gd name="connsiteX15" fmla="*/ 141242 w 590237"/>
                <a:gd name="connsiteY15" fmla="*/ 52458 h 583211"/>
                <a:gd name="connsiteX16" fmla="*/ 203077 w 590237"/>
                <a:gd name="connsiteY16" fmla="*/ 1164 h 583211"/>
                <a:gd name="connsiteX17" fmla="*/ 293018 w 590237"/>
                <a:gd name="connsiteY17" fmla="*/ 32784 h 583211"/>
                <a:gd name="connsiteX18" fmla="*/ 286694 w 590237"/>
                <a:gd name="connsiteY18" fmla="*/ 100239 h 583211"/>
                <a:gd name="connsiteX19" fmla="*/ 268424 w 590237"/>
                <a:gd name="connsiteY19" fmla="*/ 126238 h 583211"/>
                <a:gd name="connsiteX20" fmla="*/ 306368 w 590237"/>
                <a:gd name="connsiteY20" fmla="*/ 148021 h 583211"/>
                <a:gd name="connsiteX21" fmla="*/ 421605 w 590237"/>
                <a:gd name="connsiteY21" fmla="*/ 147318 h 583211"/>
                <a:gd name="connsiteX22" fmla="*/ 443388 w 590237"/>
                <a:gd name="connsiteY22" fmla="*/ 169803 h 583211"/>
                <a:gd name="connsiteX23" fmla="*/ 442685 w 590237"/>
                <a:gd name="connsiteY23" fmla="*/ 282229 h 583211"/>
                <a:gd name="connsiteX24" fmla="*/ 453928 w 590237"/>
                <a:gd name="connsiteY24" fmla="*/ 314552 h 583211"/>
                <a:gd name="connsiteX25" fmla="*/ 482737 w 590237"/>
                <a:gd name="connsiteY25" fmla="*/ 314552 h 583211"/>
                <a:gd name="connsiteX26" fmla="*/ 539653 w 590237"/>
                <a:gd name="connsiteY26" fmla="*/ 288554 h 583211"/>
                <a:gd name="connsiteX27" fmla="*/ 590947 w 590237"/>
                <a:gd name="connsiteY27" fmla="*/ 353198 h 583211"/>
                <a:gd name="connsiteX28" fmla="*/ 560030 w 590237"/>
                <a:gd name="connsiteY28" fmla="*/ 438221 h 583211"/>
                <a:gd name="connsiteX29" fmla="*/ 489763 w 590237"/>
                <a:gd name="connsiteY29" fmla="*/ 431897 h 583211"/>
                <a:gd name="connsiteX30" fmla="*/ 465873 w 590237"/>
                <a:gd name="connsiteY30" fmla="*/ 414330 h 583211"/>
                <a:gd name="connsiteX31" fmla="*/ 441982 w 590237"/>
                <a:gd name="connsiteY31" fmla="*/ 450869 h 583211"/>
                <a:gd name="connsiteX32" fmla="*/ 442685 w 590237"/>
                <a:gd name="connsiteY32" fmla="*/ 568214 h 583211"/>
                <a:gd name="connsiteX33" fmla="*/ 419497 w 590237"/>
                <a:gd name="connsiteY33" fmla="*/ 589996 h 583211"/>
                <a:gd name="connsiteX34" fmla="*/ 307071 w 590237"/>
                <a:gd name="connsiteY34" fmla="*/ 589996 h 583211"/>
                <a:gd name="connsiteX35" fmla="*/ 263506 w 590237"/>
                <a:gd name="connsiteY35" fmla="*/ 572430 h 583211"/>
                <a:gd name="connsiteX36" fmla="*/ 266316 w 590237"/>
                <a:gd name="connsiteY36" fmla="*/ 528864 h 583211"/>
                <a:gd name="connsiteX37" fmla="*/ 289504 w 590237"/>
                <a:gd name="connsiteY37" fmla="*/ 485299 h 583211"/>
                <a:gd name="connsiteX38" fmla="*/ 237507 w 590237"/>
                <a:gd name="connsiteY38" fmla="*/ 442437 h 583211"/>
                <a:gd name="connsiteX39" fmla="*/ 167241 w 590237"/>
                <a:gd name="connsiteY39" fmla="*/ 462111 h 583211"/>
                <a:gd name="connsiteX40" fmla="*/ 170051 w 590237"/>
                <a:gd name="connsiteY40" fmla="*/ 523946 h 583211"/>
                <a:gd name="connsiteX41" fmla="*/ 189023 w 590237"/>
                <a:gd name="connsiteY41" fmla="*/ 555566 h 583211"/>
                <a:gd name="connsiteX42" fmla="*/ 148971 w 590237"/>
                <a:gd name="connsiteY42" fmla="*/ 587888 h 583211"/>
                <a:gd name="connsiteX43" fmla="*/ 11952 w 590237"/>
                <a:gd name="connsiteY43" fmla="*/ 589294 h 583211"/>
                <a:gd name="connsiteX44" fmla="*/ 7 w 590237"/>
                <a:gd name="connsiteY44" fmla="*/ 573132 h 583211"/>
                <a:gd name="connsiteX45" fmla="*/ 710 w 590237"/>
                <a:gd name="connsiteY45" fmla="*/ 508487 h 5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583211">
                  <a:moveTo>
                    <a:pt x="710" y="508487"/>
                  </a:moveTo>
                  <a:cubicBezTo>
                    <a:pt x="710" y="488110"/>
                    <a:pt x="1412" y="468435"/>
                    <a:pt x="710" y="448058"/>
                  </a:cubicBezTo>
                  <a:cubicBezTo>
                    <a:pt x="7" y="433302"/>
                    <a:pt x="5628" y="421357"/>
                    <a:pt x="16168" y="411520"/>
                  </a:cubicBezTo>
                  <a:cubicBezTo>
                    <a:pt x="32329" y="396764"/>
                    <a:pt x="47085" y="393250"/>
                    <a:pt x="61841" y="413628"/>
                  </a:cubicBezTo>
                  <a:cubicBezTo>
                    <a:pt x="71678" y="427681"/>
                    <a:pt x="83624" y="444545"/>
                    <a:pt x="103298" y="437518"/>
                  </a:cubicBezTo>
                  <a:cubicBezTo>
                    <a:pt x="125081" y="429789"/>
                    <a:pt x="142648" y="415033"/>
                    <a:pt x="146864" y="389737"/>
                  </a:cubicBezTo>
                  <a:cubicBezTo>
                    <a:pt x="151782" y="360928"/>
                    <a:pt x="150377" y="333524"/>
                    <a:pt x="125081" y="312444"/>
                  </a:cubicBezTo>
                  <a:cubicBezTo>
                    <a:pt x="101893" y="293472"/>
                    <a:pt x="87840" y="294877"/>
                    <a:pt x="66760" y="316660"/>
                  </a:cubicBezTo>
                  <a:cubicBezTo>
                    <a:pt x="57625" y="325795"/>
                    <a:pt x="53409" y="345469"/>
                    <a:pt x="33032" y="336335"/>
                  </a:cubicBezTo>
                  <a:cubicBezTo>
                    <a:pt x="13357" y="327903"/>
                    <a:pt x="710" y="313849"/>
                    <a:pt x="710" y="290661"/>
                  </a:cubicBezTo>
                  <a:cubicBezTo>
                    <a:pt x="710" y="248502"/>
                    <a:pt x="1412" y="207044"/>
                    <a:pt x="710" y="164884"/>
                  </a:cubicBezTo>
                  <a:cubicBezTo>
                    <a:pt x="710" y="151534"/>
                    <a:pt x="4223" y="148021"/>
                    <a:pt x="17574" y="148021"/>
                  </a:cubicBezTo>
                  <a:cubicBezTo>
                    <a:pt x="56923" y="148723"/>
                    <a:pt x="96272" y="148021"/>
                    <a:pt x="135621" y="148723"/>
                  </a:cubicBezTo>
                  <a:cubicBezTo>
                    <a:pt x="146864" y="148723"/>
                    <a:pt x="157404" y="147318"/>
                    <a:pt x="165836" y="139589"/>
                  </a:cubicBezTo>
                  <a:cubicBezTo>
                    <a:pt x="177781" y="129049"/>
                    <a:pt x="184808" y="119914"/>
                    <a:pt x="167241" y="107969"/>
                  </a:cubicBezTo>
                  <a:cubicBezTo>
                    <a:pt x="148269" y="95321"/>
                    <a:pt x="134216" y="77754"/>
                    <a:pt x="141242" y="52458"/>
                  </a:cubicBezTo>
                  <a:cubicBezTo>
                    <a:pt x="147566" y="27865"/>
                    <a:pt x="177078" y="3974"/>
                    <a:pt x="203077" y="1164"/>
                  </a:cubicBezTo>
                  <a:cubicBezTo>
                    <a:pt x="238210" y="-2349"/>
                    <a:pt x="270533" y="461"/>
                    <a:pt x="293018" y="32784"/>
                  </a:cubicBezTo>
                  <a:cubicBezTo>
                    <a:pt x="311287" y="58782"/>
                    <a:pt x="308476" y="78457"/>
                    <a:pt x="286694" y="100239"/>
                  </a:cubicBezTo>
                  <a:cubicBezTo>
                    <a:pt x="279667" y="107969"/>
                    <a:pt x="261398" y="110779"/>
                    <a:pt x="268424" y="126238"/>
                  </a:cubicBezTo>
                  <a:cubicBezTo>
                    <a:pt x="275451" y="140994"/>
                    <a:pt x="288802" y="148021"/>
                    <a:pt x="306368" y="148021"/>
                  </a:cubicBezTo>
                  <a:cubicBezTo>
                    <a:pt x="345015" y="147318"/>
                    <a:pt x="382959" y="148723"/>
                    <a:pt x="421605" y="147318"/>
                  </a:cubicBezTo>
                  <a:cubicBezTo>
                    <a:pt x="440577" y="146615"/>
                    <a:pt x="444090" y="152939"/>
                    <a:pt x="443388" y="169803"/>
                  </a:cubicBezTo>
                  <a:cubicBezTo>
                    <a:pt x="441982" y="207044"/>
                    <a:pt x="443388" y="244285"/>
                    <a:pt x="442685" y="282229"/>
                  </a:cubicBezTo>
                  <a:cubicBezTo>
                    <a:pt x="442685" y="294877"/>
                    <a:pt x="445496" y="305417"/>
                    <a:pt x="453928" y="314552"/>
                  </a:cubicBezTo>
                  <a:cubicBezTo>
                    <a:pt x="463765" y="324389"/>
                    <a:pt x="472197" y="328605"/>
                    <a:pt x="482737" y="314552"/>
                  </a:cubicBezTo>
                  <a:cubicBezTo>
                    <a:pt x="496790" y="295580"/>
                    <a:pt x="512952" y="278014"/>
                    <a:pt x="539653" y="288554"/>
                  </a:cubicBezTo>
                  <a:cubicBezTo>
                    <a:pt x="568462" y="299796"/>
                    <a:pt x="588136" y="320173"/>
                    <a:pt x="590947" y="353198"/>
                  </a:cubicBezTo>
                  <a:cubicBezTo>
                    <a:pt x="593758" y="386927"/>
                    <a:pt x="589542" y="416438"/>
                    <a:pt x="560030" y="438221"/>
                  </a:cubicBezTo>
                  <a:cubicBezTo>
                    <a:pt x="534032" y="457193"/>
                    <a:pt x="512952" y="455085"/>
                    <a:pt x="489763" y="431897"/>
                  </a:cubicBezTo>
                  <a:cubicBezTo>
                    <a:pt x="482737" y="424870"/>
                    <a:pt x="479224" y="408709"/>
                    <a:pt x="465873" y="414330"/>
                  </a:cubicBezTo>
                  <a:cubicBezTo>
                    <a:pt x="451117" y="420654"/>
                    <a:pt x="441982" y="433302"/>
                    <a:pt x="441982" y="450869"/>
                  </a:cubicBezTo>
                  <a:cubicBezTo>
                    <a:pt x="441982" y="490218"/>
                    <a:pt x="440577" y="529567"/>
                    <a:pt x="442685" y="568214"/>
                  </a:cubicBezTo>
                  <a:cubicBezTo>
                    <a:pt x="443388" y="587186"/>
                    <a:pt x="437064" y="590699"/>
                    <a:pt x="419497" y="589996"/>
                  </a:cubicBezTo>
                  <a:cubicBezTo>
                    <a:pt x="382256" y="588591"/>
                    <a:pt x="345015" y="589294"/>
                    <a:pt x="307071" y="589996"/>
                  </a:cubicBezTo>
                  <a:cubicBezTo>
                    <a:pt x="289504" y="589996"/>
                    <a:pt x="274748" y="586483"/>
                    <a:pt x="263506" y="572430"/>
                  </a:cubicBezTo>
                  <a:cubicBezTo>
                    <a:pt x="250155" y="556971"/>
                    <a:pt x="247344" y="543621"/>
                    <a:pt x="266316" y="528864"/>
                  </a:cubicBezTo>
                  <a:cubicBezTo>
                    <a:pt x="280370" y="518324"/>
                    <a:pt x="297936" y="507082"/>
                    <a:pt x="289504" y="485299"/>
                  </a:cubicBezTo>
                  <a:cubicBezTo>
                    <a:pt x="280370" y="462111"/>
                    <a:pt x="264911" y="445248"/>
                    <a:pt x="237507" y="442437"/>
                  </a:cubicBezTo>
                  <a:cubicBezTo>
                    <a:pt x="211509" y="439626"/>
                    <a:pt x="186915" y="440329"/>
                    <a:pt x="167241" y="462111"/>
                  </a:cubicBezTo>
                  <a:cubicBezTo>
                    <a:pt x="144756" y="487407"/>
                    <a:pt x="145458" y="502163"/>
                    <a:pt x="170051" y="523946"/>
                  </a:cubicBezTo>
                  <a:cubicBezTo>
                    <a:pt x="179186" y="532378"/>
                    <a:pt x="196050" y="537296"/>
                    <a:pt x="189023" y="555566"/>
                  </a:cubicBezTo>
                  <a:cubicBezTo>
                    <a:pt x="181997" y="573835"/>
                    <a:pt x="168646" y="587186"/>
                    <a:pt x="148971" y="587888"/>
                  </a:cubicBezTo>
                  <a:cubicBezTo>
                    <a:pt x="103298" y="589294"/>
                    <a:pt x="57625" y="588591"/>
                    <a:pt x="11952" y="589294"/>
                  </a:cubicBezTo>
                  <a:cubicBezTo>
                    <a:pt x="-696" y="589294"/>
                    <a:pt x="7" y="581564"/>
                    <a:pt x="7" y="573132"/>
                  </a:cubicBezTo>
                  <a:cubicBezTo>
                    <a:pt x="1412" y="552053"/>
                    <a:pt x="1412" y="530270"/>
                    <a:pt x="710" y="50848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19065DD6-27E7-40E0-AF35-F22AD12AADEE}"/>
                </a:ext>
              </a:extLst>
            </p:cNvPr>
            <p:cNvSpPr/>
            <p:nvPr/>
          </p:nvSpPr>
          <p:spPr>
            <a:xfrm>
              <a:off x="-8381" y="1258953"/>
              <a:ext cx="1026185" cy="1282732"/>
            </a:xfrm>
            <a:custGeom>
              <a:avLst/>
              <a:gdLst>
                <a:gd name="connsiteX0" fmla="*/ 590940 w 590237"/>
                <a:gd name="connsiteY0" fmla="*/ 398837 h 737797"/>
                <a:gd name="connsiteX1" fmla="*/ 564239 w 590237"/>
                <a:gd name="connsiteY1" fmla="*/ 435375 h 737797"/>
                <a:gd name="connsiteX2" fmla="*/ 486946 w 590237"/>
                <a:gd name="connsiteY2" fmla="*/ 431159 h 737797"/>
                <a:gd name="connsiteX3" fmla="*/ 464461 w 590237"/>
                <a:gd name="connsiteY3" fmla="*/ 416403 h 737797"/>
                <a:gd name="connsiteX4" fmla="*/ 443381 w 590237"/>
                <a:gd name="connsiteY4" fmla="*/ 448726 h 737797"/>
                <a:gd name="connsiteX5" fmla="*/ 444084 w 590237"/>
                <a:gd name="connsiteY5" fmla="*/ 568881 h 737797"/>
                <a:gd name="connsiteX6" fmla="*/ 422301 w 590237"/>
                <a:gd name="connsiteY6" fmla="*/ 592069 h 737797"/>
                <a:gd name="connsiteX7" fmla="*/ 307064 w 590237"/>
                <a:gd name="connsiteY7" fmla="*/ 591367 h 737797"/>
                <a:gd name="connsiteX8" fmla="*/ 274741 w 590237"/>
                <a:gd name="connsiteY8" fmla="*/ 603312 h 737797"/>
                <a:gd name="connsiteX9" fmla="*/ 276147 w 590237"/>
                <a:gd name="connsiteY9" fmla="*/ 631418 h 737797"/>
                <a:gd name="connsiteX10" fmla="*/ 302146 w 590237"/>
                <a:gd name="connsiteY10" fmla="*/ 688334 h 737797"/>
                <a:gd name="connsiteX11" fmla="*/ 236798 w 590237"/>
                <a:gd name="connsiteY11" fmla="*/ 738926 h 737797"/>
                <a:gd name="connsiteX12" fmla="*/ 153884 w 590237"/>
                <a:gd name="connsiteY12" fmla="*/ 709414 h 737797"/>
                <a:gd name="connsiteX13" fmla="*/ 158802 w 590237"/>
                <a:gd name="connsiteY13" fmla="*/ 637742 h 737797"/>
                <a:gd name="connsiteX14" fmla="*/ 175666 w 590237"/>
                <a:gd name="connsiteY14" fmla="*/ 611744 h 737797"/>
                <a:gd name="connsiteX15" fmla="*/ 139830 w 590237"/>
                <a:gd name="connsiteY15" fmla="*/ 591367 h 737797"/>
                <a:gd name="connsiteX16" fmla="*/ 24593 w 590237"/>
                <a:gd name="connsiteY16" fmla="*/ 592069 h 737797"/>
                <a:gd name="connsiteX17" fmla="*/ 0 w 590237"/>
                <a:gd name="connsiteY17" fmla="*/ 568881 h 737797"/>
                <a:gd name="connsiteX18" fmla="*/ 0 w 590237"/>
                <a:gd name="connsiteY18" fmla="*/ 171876 h 737797"/>
                <a:gd name="connsiteX19" fmla="*/ 24593 w 590237"/>
                <a:gd name="connsiteY19" fmla="*/ 147986 h 737797"/>
                <a:gd name="connsiteX20" fmla="*/ 134209 w 590237"/>
                <a:gd name="connsiteY20" fmla="*/ 148688 h 737797"/>
                <a:gd name="connsiteX21" fmla="*/ 163018 w 590237"/>
                <a:gd name="connsiteY21" fmla="*/ 143067 h 737797"/>
                <a:gd name="connsiteX22" fmla="*/ 165829 w 590237"/>
                <a:gd name="connsiteY22" fmla="*/ 107231 h 737797"/>
                <a:gd name="connsiteX23" fmla="*/ 165126 w 590237"/>
                <a:gd name="connsiteY23" fmla="*/ 19398 h 737797"/>
                <a:gd name="connsiteX24" fmla="*/ 291606 w 590237"/>
                <a:gd name="connsiteY24" fmla="*/ 33451 h 737797"/>
                <a:gd name="connsiteX25" fmla="*/ 285281 w 590237"/>
                <a:gd name="connsiteY25" fmla="*/ 103015 h 737797"/>
                <a:gd name="connsiteX26" fmla="*/ 268418 w 590237"/>
                <a:gd name="connsiteY26" fmla="*/ 129014 h 737797"/>
                <a:gd name="connsiteX27" fmla="*/ 304253 w 590237"/>
                <a:gd name="connsiteY27" fmla="*/ 148688 h 737797"/>
                <a:gd name="connsiteX28" fmla="*/ 405437 w 590237"/>
                <a:gd name="connsiteY28" fmla="*/ 148688 h 737797"/>
                <a:gd name="connsiteX29" fmla="*/ 443381 w 590237"/>
                <a:gd name="connsiteY29" fmla="*/ 188037 h 737797"/>
                <a:gd name="connsiteX30" fmla="*/ 443381 w 590237"/>
                <a:gd name="connsiteY30" fmla="*/ 286410 h 737797"/>
                <a:gd name="connsiteX31" fmla="*/ 455326 w 590237"/>
                <a:gd name="connsiteY31" fmla="*/ 318030 h 737797"/>
                <a:gd name="connsiteX32" fmla="*/ 482027 w 590237"/>
                <a:gd name="connsiteY32" fmla="*/ 317328 h 737797"/>
                <a:gd name="connsiteX33" fmla="*/ 586022 w 590237"/>
                <a:gd name="connsiteY33" fmla="*/ 332084 h 737797"/>
                <a:gd name="connsiteX34" fmla="*/ 591643 w 590237"/>
                <a:gd name="connsiteY34" fmla="*/ 343326 h 737797"/>
                <a:gd name="connsiteX35" fmla="*/ 590940 w 590237"/>
                <a:gd name="connsiteY35" fmla="*/ 398837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0237" h="737797">
                  <a:moveTo>
                    <a:pt x="590940" y="398837"/>
                  </a:moveTo>
                  <a:cubicBezTo>
                    <a:pt x="583211" y="411485"/>
                    <a:pt x="575482" y="424835"/>
                    <a:pt x="564239" y="435375"/>
                  </a:cubicBezTo>
                  <a:cubicBezTo>
                    <a:pt x="534727" y="461374"/>
                    <a:pt x="512945" y="459968"/>
                    <a:pt x="486946" y="431159"/>
                  </a:cubicBezTo>
                  <a:cubicBezTo>
                    <a:pt x="480622" y="424133"/>
                    <a:pt x="477109" y="410782"/>
                    <a:pt x="464461" y="416403"/>
                  </a:cubicBezTo>
                  <a:cubicBezTo>
                    <a:pt x="451813" y="422025"/>
                    <a:pt x="442678" y="432565"/>
                    <a:pt x="443381" y="448726"/>
                  </a:cubicBezTo>
                  <a:cubicBezTo>
                    <a:pt x="443381" y="488778"/>
                    <a:pt x="442678" y="528830"/>
                    <a:pt x="444084" y="568881"/>
                  </a:cubicBezTo>
                  <a:cubicBezTo>
                    <a:pt x="444786" y="585745"/>
                    <a:pt x="441273" y="592772"/>
                    <a:pt x="422301" y="592069"/>
                  </a:cubicBezTo>
                  <a:cubicBezTo>
                    <a:pt x="384357" y="590664"/>
                    <a:pt x="345711" y="592069"/>
                    <a:pt x="307064" y="591367"/>
                  </a:cubicBezTo>
                  <a:cubicBezTo>
                    <a:pt x="294416" y="591367"/>
                    <a:pt x="283876" y="594177"/>
                    <a:pt x="274741" y="603312"/>
                  </a:cubicBezTo>
                  <a:cubicBezTo>
                    <a:pt x="264904" y="613149"/>
                    <a:pt x="261391" y="621581"/>
                    <a:pt x="276147" y="631418"/>
                  </a:cubicBezTo>
                  <a:cubicBezTo>
                    <a:pt x="295119" y="644769"/>
                    <a:pt x="311280" y="661633"/>
                    <a:pt x="302146" y="688334"/>
                  </a:cubicBezTo>
                  <a:cubicBezTo>
                    <a:pt x="293011" y="715035"/>
                    <a:pt x="265607" y="736818"/>
                    <a:pt x="236798" y="738926"/>
                  </a:cubicBezTo>
                  <a:cubicBezTo>
                    <a:pt x="204475" y="741737"/>
                    <a:pt x="174963" y="738223"/>
                    <a:pt x="153884" y="709414"/>
                  </a:cubicBezTo>
                  <a:cubicBezTo>
                    <a:pt x="132804" y="681308"/>
                    <a:pt x="134209" y="662336"/>
                    <a:pt x="158802" y="637742"/>
                  </a:cubicBezTo>
                  <a:cubicBezTo>
                    <a:pt x="165829" y="630716"/>
                    <a:pt x="184098" y="627905"/>
                    <a:pt x="175666" y="611744"/>
                  </a:cubicBezTo>
                  <a:cubicBezTo>
                    <a:pt x="168639" y="598393"/>
                    <a:pt x="155991" y="591367"/>
                    <a:pt x="139830" y="591367"/>
                  </a:cubicBezTo>
                  <a:cubicBezTo>
                    <a:pt x="101184" y="592069"/>
                    <a:pt x="63240" y="590664"/>
                    <a:pt x="24593" y="592069"/>
                  </a:cubicBezTo>
                  <a:cubicBezTo>
                    <a:pt x="6324" y="592772"/>
                    <a:pt x="0" y="589961"/>
                    <a:pt x="0" y="568881"/>
                  </a:cubicBezTo>
                  <a:cubicBezTo>
                    <a:pt x="702" y="436780"/>
                    <a:pt x="702" y="303977"/>
                    <a:pt x="0" y="171876"/>
                  </a:cubicBezTo>
                  <a:cubicBezTo>
                    <a:pt x="0" y="152202"/>
                    <a:pt x="5621" y="147283"/>
                    <a:pt x="24593" y="147986"/>
                  </a:cubicBezTo>
                  <a:cubicBezTo>
                    <a:pt x="61132" y="149391"/>
                    <a:pt x="97670" y="148688"/>
                    <a:pt x="134209" y="148688"/>
                  </a:cubicBezTo>
                  <a:cubicBezTo>
                    <a:pt x="144046" y="148688"/>
                    <a:pt x="154586" y="150094"/>
                    <a:pt x="163018" y="143067"/>
                  </a:cubicBezTo>
                  <a:cubicBezTo>
                    <a:pt x="177071" y="132527"/>
                    <a:pt x="185503" y="123392"/>
                    <a:pt x="165829" y="107231"/>
                  </a:cubicBezTo>
                  <a:cubicBezTo>
                    <a:pt x="129290" y="77719"/>
                    <a:pt x="129993" y="50315"/>
                    <a:pt x="165126" y="19398"/>
                  </a:cubicBezTo>
                  <a:cubicBezTo>
                    <a:pt x="200259" y="-11519"/>
                    <a:pt x="263499" y="-4492"/>
                    <a:pt x="291606" y="33451"/>
                  </a:cubicBezTo>
                  <a:cubicBezTo>
                    <a:pt x="311280" y="60153"/>
                    <a:pt x="309172" y="79827"/>
                    <a:pt x="285281" y="103015"/>
                  </a:cubicBezTo>
                  <a:cubicBezTo>
                    <a:pt x="278255" y="110042"/>
                    <a:pt x="260688" y="112150"/>
                    <a:pt x="268418" y="129014"/>
                  </a:cubicBezTo>
                  <a:cubicBezTo>
                    <a:pt x="275444" y="143770"/>
                    <a:pt x="288092" y="148688"/>
                    <a:pt x="304253" y="148688"/>
                  </a:cubicBezTo>
                  <a:cubicBezTo>
                    <a:pt x="337981" y="148688"/>
                    <a:pt x="371709" y="148688"/>
                    <a:pt x="405437" y="148688"/>
                  </a:cubicBezTo>
                  <a:cubicBezTo>
                    <a:pt x="443381" y="148688"/>
                    <a:pt x="443381" y="148688"/>
                    <a:pt x="443381" y="188037"/>
                  </a:cubicBezTo>
                  <a:cubicBezTo>
                    <a:pt x="443381" y="221063"/>
                    <a:pt x="443381" y="253385"/>
                    <a:pt x="443381" y="286410"/>
                  </a:cubicBezTo>
                  <a:cubicBezTo>
                    <a:pt x="443381" y="299058"/>
                    <a:pt x="445489" y="309598"/>
                    <a:pt x="455326" y="318030"/>
                  </a:cubicBezTo>
                  <a:cubicBezTo>
                    <a:pt x="464461" y="326462"/>
                    <a:pt x="471487" y="329273"/>
                    <a:pt x="482027" y="317328"/>
                  </a:cubicBezTo>
                  <a:cubicBezTo>
                    <a:pt x="519971" y="274465"/>
                    <a:pt x="560023" y="280087"/>
                    <a:pt x="586022" y="332084"/>
                  </a:cubicBezTo>
                  <a:cubicBezTo>
                    <a:pt x="588130" y="335597"/>
                    <a:pt x="590238" y="339813"/>
                    <a:pt x="591643" y="343326"/>
                  </a:cubicBezTo>
                  <a:cubicBezTo>
                    <a:pt x="590940" y="362298"/>
                    <a:pt x="590940" y="380567"/>
                    <a:pt x="590940" y="39883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EAE3DFB8-A7F4-4286-9910-3C4F82CBA38D}"/>
                </a:ext>
              </a:extLst>
            </p:cNvPr>
            <p:cNvSpPr/>
            <p:nvPr/>
          </p:nvSpPr>
          <p:spPr>
            <a:xfrm>
              <a:off x="-8381" y="3563792"/>
              <a:ext cx="769640" cy="1282732"/>
            </a:xfrm>
            <a:custGeom>
              <a:avLst/>
              <a:gdLst>
                <a:gd name="connsiteX0" fmla="*/ 755 w 442678"/>
                <a:gd name="connsiteY0" fmla="*/ 370037 h 737797"/>
                <a:gd name="connsiteX1" fmla="*/ 52 w 442678"/>
                <a:gd name="connsiteY1" fmla="*/ 173292 h 737797"/>
                <a:gd name="connsiteX2" fmla="*/ 24645 w 442678"/>
                <a:gd name="connsiteY2" fmla="*/ 149401 h 737797"/>
                <a:gd name="connsiteX3" fmla="*/ 131450 w 442678"/>
                <a:gd name="connsiteY3" fmla="*/ 149401 h 737797"/>
                <a:gd name="connsiteX4" fmla="*/ 158151 w 442678"/>
                <a:gd name="connsiteY4" fmla="*/ 146590 h 737797"/>
                <a:gd name="connsiteX5" fmla="*/ 166583 w 442678"/>
                <a:gd name="connsiteY5" fmla="*/ 109349 h 737797"/>
                <a:gd name="connsiteX6" fmla="*/ 180637 w 442678"/>
                <a:gd name="connsiteY6" fmla="*/ 8868 h 737797"/>
                <a:gd name="connsiteX7" fmla="*/ 293063 w 442678"/>
                <a:gd name="connsiteY7" fmla="*/ 35569 h 737797"/>
                <a:gd name="connsiteX8" fmla="*/ 286036 w 442678"/>
                <a:gd name="connsiteY8" fmla="*/ 103025 h 737797"/>
                <a:gd name="connsiteX9" fmla="*/ 268470 w 442678"/>
                <a:gd name="connsiteY9" fmla="*/ 129024 h 737797"/>
                <a:gd name="connsiteX10" fmla="*/ 304305 w 442678"/>
                <a:gd name="connsiteY10" fmla="*/ 149401 h 737797"/>
                <a:gd name="connsiteX11" fmla="*/ 419543 w 442678"/>
                <a:gd name="connsiteY11" fmla="*/ 148698 h 737797"/>
                <a:gd name="connsiteX12" fmla="*/ 443433 w 442678"/>
                <a:gd name="connsiteY12" fmla="*/ 172589 h 737797"/>
                <a:gd name="connsiteX13" fmla="*/ 443433 w 442678"/>
                <a:gd name="connsiteY13" fmla="*/ 289934 h 737797"/>
                <a:gd name="connsiteX14" fmla="*/ 420245 w 442678"/>
                <a:gd name="connsiteY14" fmla="*/ 333499 h 737797"/>
                <a:gd name="connsiteX15" fmla="*/ 387220 w 442678"/>
                <a:gd name="connsiteY15" fmla="*/ 329986 h 737797"/>
                <a:gd name="connsiteX16" fmla="*/ 316953 w 442678"/>
                <a:gd name="connsiteY16" fmla="*/ 315932 h 737797"/>
                <a:gd name="connsiteX17" fmla="*/ 308521 w 442678"/>
                <a:gd name="connsiteY17" fmla="*/ 415711 h 737797"/>
                <a:gd name="connsiteX18" fmla="*/ 382301 w 442678"/>
                <a:gd name="connsiteY18" fmla="*/ 417819 h 737797"/>
                <a:gd name="connsiteX19" fmla="*/ 409705 w 442678"/>
                <a:gd name="connsiteY19" fmla="*/ 401657 h 737797"/>
                <a:gd name="connsiteX20" fmla="*/ 442730 w 442678"/>
                <a:gd name="connsiteY20" fmla="*/ 438196 h 737797"/>
                <a:gd name="connsiteX21" fmla="*/ 444136 w 442678"/>
                <a:gd name="connsiteY21" fmla="*/ 580134 h 737797"/>
                <a:gd name="connsiteX22" fmla="*/ 427272 w 442678"/>
                <a:gd name="connsiteY22" fmla="*/ 590674 h 737797"/>
                <a:gd name="connsiteX23" fmla="*/ 312035 w 442678"/>
                <a:gd name="connsiteY23" fmla="*/ 590674 h 737797"/>
                <a:gd name="connsiteX24" fmla="*/ 281118 w 442678"/>
                <a:gd name="connsiteY24" fmla="*/ 598403 h 737797"/>
                <a:gd name="connsiteX25" fmla="*/ 279712 w 442678"/>
                <a:gd name="connsiteY25" fmla="*/ 632834 h 737797"/>
                <a:gd name="connsiteX26" fmla="*/ 305008 w 442678"/>
                <a:gd name="connsiteY26" fmla="*/ 685534 h 737797"/>
                <a:gd name="connsiteX27" fmla="*/ 244579 w 442678"/>
                <a:gd name="connsiteY27" fmla="*/ 738233 h 737797"/>
                <a:gd name="connsiteX28" fmla="*/ 153935 w 442678"/>
                <a:gd name="connsiteY28" fmla="*/ 708019 h 737797"/>
                <a:gd name="connsiteX29" fmla="*/ 160962 w 442678"/>
                <a:gd name="connsiteY29" fmla="*/ 637752 h 737797"/>
                <a:gd name="connsiteX30" fmla="*/ 178528 w 442678"/>
                <a:gd name="connsiteY30" fmla="*/ 614565 h 737797"/>
                <a:gd name="connsiteX31" fmla="*/ 141990 w 442678"/>
                <a:gd name="connsiteY31" fmla="*/ 591377 h 737797"/>
                <a:gd name="connsiteX32" fmla="*/ 24645 w 442678"/>
                <a:gd name="connsiteY32" fmla="*/ 592079 h 737797"/>
                <a:gd name="connsiteX33" fmla="*/ 2160 w 442678"/>
                <a:gd name="connsiteY33" fmla="*/ 569594 h 737797"/>
                <a:gd name="connsiteX34" fmla="*/ 755 w 442678"/>
                <a:gd name="connsiteY34" fmla="*/ 370037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42678" h="737797">
                  <a:moveTo>
                    <a:pt x="755" y="370037"/>
                  </a:moveTo>
                  <a:cubicBezTo>
                    <a:pt x="755" y="304690"/>
                    <a:pt x="1457" y="238639"/>
                    <a:pt x="52" y="173292"/>
                  </a:cubicBezTo>
                  <a:cubicBezTo>
                    <a:pt x="-651" y="153617"/>
                    <a:pt x="5673" y="148698"/>
                    <a:pt x="24645" y="149401"/>
                  </a:cubicBezTo>
                  <a:cubicBezTo>
                    <a:pt x="60481" y="150806"/>
                    <a:pt x="95614" y="150104"/>
                    <a:pt x="131450" y="149401"/>
                  </a:cubicBezTo>
                  <a:cubicBezTo>
                    <a:pt x="140585" y="149401"/>
                    <a:pt x="150422" y="149401"/>
                    <a:pt x="158151" y="146590"/>
                  </a:cubicBezTo>
                  <a:cubicBezTo>
                    <a:pt x="178528" y="139564"/>
                    <a:pt x="181339" y="122700"/>
                    <a:pt x="166583" y="109349"/>
                  </a:cubicBezTo>
                  <a:cubicBezTo>
                    <a:pt x="127937" y="74919"/>
                    <a:pt x="133558" y="33461"/>
                    <a:pt x="180637" y="8868"/>
                  </a:cubicBezTo>
                  <a:cubicBezTo>
                    <a:pt x="216472" y="-10104"/>
                    <a:pt x="270578" y="2544"/>
                    <a:pt x="293063" y="35569"/>
                  </a:cubicBezTo>
                  <a:cubicBezTo>
                    <a:pt x="311332" y="61568"/>
                    <a:pt x="309224" y="80540"/>
                    <a:pt x="286036" y="103025"/>
                  </a:cubicBezTo>
                  <a:cubicBezTo>
                    <a:pt x="278307" y="110052"/>
                    <a:pt x="260740" y="112862"/>
                    <a:pt x="268470" y="129024"/>
                  </a:cubicBezTo>
                  <a:cubicBezTo>
                    <a:pt x="275496" y="143077"/>
                    <a:pt x="288144" y="149401"/>
                    <a:pt x="304305" y="149401"/>
                  </a:cubicBezTo>
                  <a:cubicBezTo>
                    <a:pt x="342952" y="148698"/>
                    <a:pt x="380896" y="150104"/>
                    <a:pt x="419543" y="148698"/>
                  </a:cubicBezTo>
                  <a:cubicBezTo>
                    <a:pt x="438514" y="147996"/>
                    <a:pt x="444136" y="153617"/>
                    <a:pt x="443433" y="172589"/>
                  </a:cubicBezTo>
                  <a:cubicBezTo>
                    <a:pt x="442027" y="211938"/>
                    <a:pt x="442730" y="251287"/>
                    <a:pt x="443433" y="289934"/>
                  </a:cubicBezTo>
                  <a:cubicBezTo>
                    <a:pt x="444136" y="309608"/>
                    <a:pt x="435001" y="322959"/>
                    <a:pt x="420245" y="333499"/>
                  </a:cubicBezTo>
                  <a:cubicBezTo>
                    <a:pt x="408300" y="341931"/>
                    <a:pt x="397760" y="341931"/>
                    <a:pt x="387220" y="329986"/>
                  </a:cubicBezTo>
                  <a:cubicBezTo>
                    <a:pt x="352789" y="293447"/>
                    <a:pt x="342952" y="292042"/>
                    <a:pt x="316953" y="315932"/>
                  </a:cubicBezTo>
                  <a:cubicBezTo>
                    <a:pt x="290955" y="339823"/>
                    <a:pt x="286739" y="389009"/>
                    <a:pt x="308521" y="415711"/>
                  </a:cubicBezTo>
                  <a:cubicBezTo>
                    <a:pt x="334520" y="447331"/>
                    <a:pt x="354897" y="448033"/>
                    <a:pt x="382301" y="417819"/>
                  </a:cubicBezTo>
                  <a:cubicBezTo>
                    <a:pt x="389328" y="410089"/>
                    <a:pt x="393544" y="395333"/>
                    <a:pt x="409705" y="401657"/>
                  </a:cubicBezTo>
                  <a:cubicBezTo>
                    <a:pt x="427272" y="408684"/>
                    <a:pt x="442027" y="419927"/>
                    <a:pt x="442730" y="438196"/>
                  </a:cubicBezTo>
                  <a:cubicBezTo>
                    <a:pt x="444838" y="485274"/>
                    <a:pt x="443433" y="533055"/>
                    <a:pt x="444136" y="580134"/>
                  </a:cubicBezTo>
                  <a:cubicBezTo>
                    <a:pt x="444136" y="594187"/>
                    <a:pt x="434298" y="590674"/>
                    <a:pt x="427272" y="590674"/>
                  </a:cubicBezTo>
                  <a:cubicBezTo>
                    <a:pt x="388625" y="590674"/>
                    <a:pt x="350681" y="590674"/>
                    <a:pt x="312035" y="590674"/>
                  </a:cubicBezTo>
                  <a:cubicBezTo>
                    <a:pt x="300792" y="590674"/>
                    <a:pt x="290252" y="590674"/>
                    <a:pt x="281118" y="598403"/>
                  </a:cubicBezTo>
                  <a:cubicBezTo>
                    <a:pt x="268470" y="608943"/>
                    <a:pt x="260740" y="619483"/>
                    <a:pt x="279712" y="632834"/>
                  </a:cubicBezTo>
                  <a:cubicBezTo>
                    <a:pt x="297279" y="645482"/>
                    <a:pt x="313440" y="661643"/>
                    <a:pt x="305008" y="685534"/>
                  </a:cubicBezTo>
                  <a:cubicBezTo>
                    <a:pt x="295171" y="713640"/>
                    <a:pt x="276199" y="734720"/>
                    <a:pt x="244579" y="738233"/>
                  </a:cubicBezTo>
                  <a:cubicBezTo>
                    <a:pt x="210148" y="742449"/>
                    <a:pt x="177123" y="740341"/>
                    <a:pt x="153935" y="708019"/>
                  </a:cubicBezTo>
                  <a:cubicBezTo>
                    <a:pt x="135666" y="682020"/>
                    <a:pt x="137072" y="660238"/>
                    <a:pt x="160962" y="637752"/>
                  </a:cubicBezTo>
                  <a:cubicBezTo>
                    <a:pt x="167988" y="630726"/>
                    <a:pt x="184150" y="627915"/>
                    <a:pt x="178528" y="614565"/>
                  </a:cubicBezTo>
                  <a:cubicBezTo>
                    <a:pt x="172205" y="599809"/>
                    <a:pt x="159557" y="590674"/>
                    <a:pt x="141990" y="591377"/>
                  </a:cubicBezTo>
                  <a:cubicBezTo>
                    <a:pt x="102641" y="592079"/>
                    <a:pt x="63292" y="590674"/>
                    <a:pt x="24645" y="592079"/>
                  </a:cubicBezTo>
                  <a:cubicBezTo>
                    <a:pt x="6376" y="592782"/>
                    <a:pt x="1457" y="587863"/>
                    <a:pt x="2160" y="569594"/>
                  </a:cubicBezTo>
                  <a:cubicBezTo>
                    <a:pt x="1457" y="503544"/>
                    <a:pt x="755" y="436791"/>
                    <a:pt x="755" y="37003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02888EB0-F4CD-40DC-944D-D36292A15C77}"/>
                </a:ext>
              </a:extLst>
            </p:cNvPr>
            <p:cNvSpPr/>
            <p:nvPr/>
          </p:nvSpPr>
          <p:spPr>
            <a:xfrm>
              <a:off x="7368419" y="3818184"/>
              <a:ext cx="1026185" cy="1026186"/>
            </a:xfrm>
            <a:custGeom>
              <a:avLst/>
              <a:gdLst>
                <a:gd name="connsiteX0" fmla="*/ 514551 w 590237"/>
                <a:gd name="connsiteY0" fmla="*/ 275 h 590237"/>
                <a:gd name="connsiteX1" fmla="*/ 572169 w 590237"/>
                <a:gd name="connsiteY1" fmla="*/ 275 h 590237"/>
                <a:gd name="connsiteX2" fmla="*/ 595357 w 590237"/>
                <a:gd name="connsiteY2" fmla="*/ 22057 h 590237"/>
                <a:gd name="connsiteX3" fmla="*/ 595357 w 590237"/>
                <a:gd name="connsiteY3" fmla="*/ 137294 h 590237"/>
                <a:gd name="connsiteX4" fmla="*/ 574277 w 590237"/>
                <a:gd name="connsiteY4" fmla="*/ 182265 h 590237"/>
                <a:gd name="connsiteX5" fmla="*/ 534928 w 590237"/>
                <a:gd name="connsiteY5" fmla="*/ 178751 h 590237"/>
                <a:gd name="connsiteX6" fmla="*/ 491363 w 590237"/>
                <a:gd name="connsiteY6" fmla="*/ 152753 h 590237"/>
                <a:gd name="connsiteX7" fmla="*/ 446392 w 590237"/>
                <a:gd name="connsiteY7" fmla="*/ 208966 h 590237"/>
                <a:gd name="connsiteX8" fmla="*/ 468878 w 590237"/>
                <a:gd name="connsiteY8" fmla="*/ 278530 h 590237"/>
                <a:gd name="connsiteX9" fmla="*/ 527199 w 590237"/>
                <a:gd name="connsiteY9" fmla="*/ 274313 h 590237"/>
                <a:gd name="connsiteX10" fmla="*/ 560927 w 590237"/>
                <a:gd name="connsiteY10" fmla="*/ 254639 h 590237"/>
                <a:gd name="connsiteX11" fmla="*/ 593952 w 590237"/>
                <a:gd name="connsiteY11" fmla="*/ 300312 h 590237"/>
                <a:gd name="connsiteX12" fmla="*/ 594654 w 590237"/>
                <a:gd name="connsiteY12" fmla="*/ 426089 h 590237"/>
                <a:gd name="connsiteX13" fmla="*/ 574980 w 590237"/>
                <a:gd name="connsiteY13" fmla="*/ 442953 h 590237"/>
                <a:gd name="connsiteX14" fmla="*/ 459743 w 590237"/>
                <a:gd name="connsiteY14" fmla="*/ 442953 h 590237"/>
                <a:gd name="connsiteX15" fmla="*/ 428826 w 590237"/>
                <a:gd name="connsiteY15" fmla="*/ 451385 h 590237"/>
                <a:gd name="connsiteX16" fmla="*/ 428123 w 590237"/>
                <a:gd name="connsiteY16" fmla="*/ 484410 h 590237"/>
                <a:gd name="connsiteX17" fmla="*/ 426718 w 590237"/>
                <a:gd name="connsiteY17" fmla="*/ 575054 h 590237"/>
                <a:gd name="connsiteX18" fmla="*/ 302346 w 590237"/>
                <a:gd name="connsiteY18" fmla="*/ 559595 h 590237"/>
                <a:gd name="connsiteX19" fmla="*/ 308670 w 590237"/>
                <a:gd name="connsiteY19" fmla="*/ 490031 h 590237"/>
                <a:gd name="connsiteX20" fmla="*/ 326237 w 590237"/>
                <a:gd name="connsiteY20" fmla="*/ 466141 h 590237"/>
                <a:gd name="connsiteX21" fmla="*/ 288996 w 590237"/>
                <a:gd name="connsiteY21" fmla="*/ 443656 h 590237"/>
                <a:gd name="connsiteX22" fmla="*/ 173759 w 590237"/>
                <a:gd name="connsiteY22" fmla="*/ 444358 h 590237"/>
                <a:gd name="connsiteX23" fmla="*/ 150571 w 590237"/>
                <a:gd name="connsiteY23" fmla="*/ 422576 h 590237"/>
                <a:gd name="connsiteX24" fmla="*/ 151273 w 590237"/>
                <a:gd name="connsiteY24" fmla="*/ 310150 h 590237"/>
                <a:gd name="connsiteX25" fmla="*/ 144247 w 590237"/>
                <a:gd name="connsiteY25" fmla="*/ 281340 h 590237"/>
                <a:gd name="connsiteX26" fmla="*/ 108411 w 590237"/>
                <a:gd name="connsiteY26" fmla="*/ 279232 h 590237"/>
                <a:gd name="connsiteX27" fmla="*/ 19875 w 590237"/>
                <a:gd name="connsiteY27" fmla="*/ 278530 h 590237"/>
                <a:gd name="connsiteX28" fmla="*/ 49387 w 590237"/>
                <a:gd name="connsiteY28" fmla="*/ 144321 h 590237"/>
                <a:gd name="connsiteX29" fmla="*/ 104898 w 590237"/>
                <a:gd name="connsiteY29" fmla="*/ 160482 h 590237"/>
                <a:gd name="connsiteX30" fmla="*/ 129491 w 590237"/>
                <a:gd name="connsiteY30" fmla="*/ 177346 h 590237"/>
                <a:gd name="connsiteX31" fmla="*/ 151273 w 590237"/>
                <a:gd name="connsiteY31" fmla="*/ 142213 h 590237"/>
                <a:gd name="connsiteX32" fmla="*/ 150571 w 590237"/>
                <a:gd name="connsiteY32" fmla="*/ 26976 h 590237"/>
                <a:gd name="connsiteX33" fmla="*/ 175867 w 590237"/>
                <a:gd name="connsiteY33" fmla="*/ 1680 h 590237"/>
                <a:gd name="connsiteX34" fmla="*/ 291104 w 590237"/>
                <a:gd name="connsiteY34" fmla="*/ 2382 h 590237"/>
                <a:gd name="connsiteX35" fmla="*/ 328345 w 590237"/>
                <a:gd name="connsiteY35" fmla="*/ 16436 h 590237"/>
                <a:gd name="connsiteX36" fmla="*/ 326939 w 590237"/>
                <a:gd name="connsiteY36" fmla="*/ 62812 h 590237"/>
                <a:gd name="connsiteX37" fmla="*/ 303049 w 590237"/>
                <a:gd name="connsiteY37" fmla="*/ 102161 h 590237"/>
                <a:gd name="connsiteX38" fmla="*/ 349425 w 590237"/>
                <a:gd name="connsiteY38" fmla="*/ 147834 h 590237"/>
                <a:gd name="connsiteX39" fmla="*/ 428826 w 590237"/>
                <a:gd name="connsiteY39" fmla="*/ 126052 h 590237"/>
                <a:gd name="connsiteX40" fmla="*/ 424610 w 590237"/>
                <a:gd name="connsiteY40" fmla="*/ 67731 h 590237"/>
                <a:gd name="connsiteX41" fmla="*/ 405638 w 590237"/>
                <a:gd name="connsiteY41" fmla="*/ 31192 h 590237"/>
                <a:gd name="connsiteX42" fmla="*/ 451311 w 590237"/>
                <a:gd name="connsiteY42" fmla="*/ 1680 h 590237"/>
                <a:gd name="connsiteX43" fmla="*/ 514551 w 590237"/>
                <a:gd name="connsiteY43" fmla="*/ 2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590237">
                  <a:moveTo>
                    <a:pt x="514551" y="275"/>
                  </a:moveTo>
                  <a:cubicBezTo>
                    <a:pt x="533523" y="275"/>
                    <a:pt x="553197" y="977"/>
                    <a:pt x="572169" y="275"/>
                  </a:cubicBezTo>
                  <a:cubicBezTo>
                    <a:pt x="589033" y="-1131"/>
                    <a:pt x="596762" y="2382"/>
                    <a:pt x="595357" y="22057"/>
                  </a:cubicBezTo>
                  <a:cubicBezTo>
                    <a:pt x="593249" y="60001"/>
                    <a:pt x="593952" y="98647"/>
                    <a:pt x="595357" y="137294"/>
                  </a:cubicBezTo>
                  <a:cubicBezTo>
                    <a:pt x="596060" y="156266"/>
                    <a:pt x="589033" y="170319"/>
                    <a:pt x="574277" y="182265"/>
                  </a:cubicBezTo>
                  <a:cubicBezTo>
                    <a:pt x="560224" y="193507"/>
                    <a:pt x="547576" y="194913"/>
                    <a:pt x="534928" y="178751"/>
                  </a:cubicBezTo>
                  <a:cubicBezTo>
                    <a:pt x="524388" y="164698"/>
                    <a:pt x="513145" y="145726"/>
                    <a:pt x="491363" y="152753"/>
                  </a:cubicBezTo>
                  <a:cubicBezTo>
                    <a:pt x="466067" y="161185"/>
                    <a:pt x="448500" y="179454"/>
                    <a:pt x="446392" y="208966"/>
                  </a:cubicBezTo>
                  <a:cubicBezTo>
                    <a:pt x="444284" y="235667"/>
                    <a:pt x="446392" y="259558"/>
                    <a:pt x="468878" y="278530"/>
                  </a:cubicBezTo>
                  <a:cubicBezTo>
                    <a:pt x="492768" y="298204"/>
                    <a:pt x="506821" y="296799"/>
                    <a:pt x="527199" y="274313"/>
                  </a:cubicBezTo>
                  <a:cubicBezTo>
                    <a:pt x="536333" y="264476"/>
                    <a:pt x="541955" y="246207"/>
                    <a:pt x="560927" y="254639"/>
                  </a:cubicBezTo>
                  <a:cubicBezTo>
                    <a:pt x="581304" y="263071"/>
                    <a:pt x="593952" y="277827"/>
                    <a:pt x="593952" y="300312"/>
                  </a:cubicBezTo>
                  <a:cubicBezTo>
                    <a:pt x="594654" y="342472"/>
                    <a:pt x="593249" y="383929"/>
                    <a:pt x="594654" y="426089"/>
                  </a:cubicBezTo>
                  <a:cubicBezTo>
                    <a:pt x="595357" y="442250"/>
                    <a:pt x="587628" y="443656"/>
                    <a:pt x="574980" y="442953"/>
                  </a:cubicBezTo>
                  <a:cubicBezTo>
                    <a:pt x="536333" y="442250"/>
                    <a:pt x="498389" y="442953"/>
                    <a:pt x="459743" y="442953"/>
                  </a:cubicBezTo>
                  <a:cubicBezTo>
                    <a:pt x="448500" y="442953"/>
                    <a:pt x="437960" y="443656"/>
                    <a:pt x="428826" y="451385"/>
                  </a:cubicBezTo>
                  <a:cubicBezTo>
                    <a:pt x="415475" y="462627"/>
                    <a:pt x="409151" y="471762"/>
                    <a:pt x="428123" y="484410"/>
                  </a:cubicBezTo>
                  <a:cubicBezTo>
                    <a:pt x="469580" y="512517"/>
                    <a:pt x="457635" y="548352"/>
                    <a:pt x="426718" y="575054"/>
                  </a:cubicBezTo>
                  <a:cubicBezTo>
                    <a:pt x="392287" y="603863"/>
                    <a:pt x="329047" y="595431"/>
                    <a:pt x="302346" y="559595"/>
                  </a:cubicBezTo>
                  <a:cubicBezTo>
                    <a:pt x="282672" y="532894"/>
                    <a:pt x="284779" y="513219"/>
                    <a:pt x="308670" y="490031"/>
                  </a:cubicBezTo>
                  <a:cubicBezTo>
                    <a:pt x="315697" y="483005"/>
                    <a:pt x="331858" y="480194"/>
                    <a:pt x="326237" y="466141"/>
                  </a:cubicBezTo>
                  <a:cubicBezTo>
                    <a:pt x="319913" y="450682"/>
                    <a:pt x="305859" y="443656"/>
                    <a:pt x="288996" y="443656"/>
                  </a:cubicBezTo>
                  <a:cubicBezTo>
                    <a:pt x="250349" y="443656"/>
                    <a:pt x="212405" y="442953"/>
                    <a:pt x="173759" y="444358"/>
                  </a:cubicBezTo>
                  <a:cubicBezTo>
                    <a:pt x="156895" y="445061"/>
                    <a:pt x="149868" y="441547"/>
                    <a:pt x="150571" y="422576"/>
                  </a:cubicBezTo>
                  <a:cubicBezTo>
                    <a:pt x="151976" y="385334"/>
                    <a:pt x="150571" y="348093"/>
                    <a:pt x="151273" y="310150"/>
                  </a:cubicBezTo>
                  <a:cubicBezTo>
                    <a:pt x="151273" y="299610"/>
                    <a:pt x="150571" y="289772"/>
                    <a:pt x="144247" y="281340"/>
                  </a:cubicBezTo>
                  <a:cubicBezTo>
                    <a:pt x="133004" y="267287"/>
                    <a:pt x="123869" y="260260"/>
                    <a:pt x="108411" y="279232"/>
                  </a:cubicBezTo>
                  <a:cubicBezTo>
                    <a:pt x="79602" y="314365"/>
                    <a:pt x="50090" y="312960"/>
                    <a:pt x="19875" y="278530"/>
                  </a:cubicBezTo>
                  <a:cubicBezTo>
                    <a:pt x="-16663" y="237072"/>
                    <a:pt x="-502" y="166806"/>
                    <a:pt x="49387" y="144321"/>
                  </a:cubicBezTo>
                  <a:cubicBezTo>
                    <a:pt x="73278" y="133781"/>
                    <a:pt x="88736" y="144321"/>
                    <a:pt x="104898" y="160482"/>
                  </a:cubicBezTo>
                  <a:cubicBezTo>
                    <a:pt x="111924" y="167508"/>
                    <a:pt x="114735" y="183670"/>
                    <a:pt x="129491" y="177346"/>
                  </a:cubicBezTo>
                  <a:cubicBezTo>
                    <a:pt x="143544" y="171022"/>
                    <a:pt x="151273" y="159077"/>
                    <a:pt x="151273" y="142213"/>
                  </a:cubicBezTo>
                  <a:cubicBezTo>
                    <a:pt x="151273" y="103566"/>
                    <a:pt x="152679" y="65622"/>
                    <a:pt x="150571" y="26976"/>
                  </a:cubicBezTo>
                  <a:cubicBezTo>
                    <a:pt x="149868" y="6599"/>
                    <a:pt x="154084" y="275"/>
                    <a:pt x="175867" y="1680"/>
                  </a:cubicBezTo>
                  <a:cubicBezTo>
                    <a:pt x="213811" y="3788"/>
                    <a:pt x="252457" y="2382"/>
                    <a:pt x="291104" y="2382"/>
                  </a:cubicBezTo>
                  <a:cubicBezTo>
                    <a:pt x="305859" y="2382"/>
                    <a:pt x="317805" y="5896"/>
                    <a:pt x="328345" y="16436"/>
                  </a:cubicBezTo>
                  <a:cubicBezTo>
                    <a:pt x="346614" y="34705"/>
                    <a:pt x="346614" y="45948"/>
                    <a:pt x="326939" y="62812"/>
                  </a:cubicBezTo>
                  <a:cubicBezTo>
                    <a:pt x="314994" y="73352"/>
                    <a:pt x="298130" y="83892"/>
                    <a:pt x="303049" y="102161"/>
                  </a:cubicBezTo>
                  <a:cubicBezTo>
                    <a:pt x="309373" y="124646"/>
                    <a:pt x="324831" y="142213"/>
                    <a:pt x="349425" y="147834"/>
                  </a:cubicBezTo>
                  <a:cubicBezTo>
                    <a:pt x="379639" y="154158"/>
                    <a:pt x="407746" y="152050"/>
                    <a:pt x="428826" y="126052"/>
                  </a:cubicBezTo>
                  <a:cubicBezTo>
                    <a:pt x="448500" y="102161"/>
                    <a:pt x="447798" y="88810"/>
                    <a:pt x="424610" y="67731"/>
                  </a:cubicBezTo>
                  <a:cubicBezTo>
                    <a:pt x="413367" y="57893"/>
                    <a:pt x="395801" y="50164"/>
                    <a:pt x="405638" y="31192"/>
                  </a:cubicBezTo>
                  <a:cubicBezTo>
                    <a:pt x="414772" y="13625"/>
                    <a:pt x="428826" y="977"/>
                    <a:pt x="451311" y="1680"/>
                  </a:cubicBezTo>
                  <a:cubicBezTo>
                    <a:pt x="472391" y="977"/>
                    <a:pt x="493471" y="275"/>
                    <a:pt x="514551" y="27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480E826C-374B-44D2-894A-217C180C82F3}"/>
                </a:ext>
              </a:extLst>
            </p:cNvPr>
            <p:cNvSpPr/>
            <p:nvPr/>
          </p:nvSpPr>
          <p:spPr>
            <a:xfrm>
              <a:off x="495565" y="4295092"/>
              <a:ext cx="1026185" cy="1026186"/>
            </a:xfrm>
            <a:custGeom>
              <a:avLst/>
              <a:gdLst>
                <a:gd name="connsiteX0" fmla="*/ 228795 w 590237"/>
                <a:gd name="connsiteY0" fmla="*/ 149140 h 590237"/>
                <a:gd name="connsiteX1" fmla="*/ 292034 w 590237"/>
                <a:gd name="connsiteY1" fmla="*/ 149140 h 590237"/>
                <a:gd name="connsiteX2" fmla="*/ 323654 w 590237"/>
                <a:gd name="connsiteY2" fmla="*/ 127358 h 590237"/>
                <a:gd name="connsiteX3" fmla="*/ 308898 w 590237"/>
                <a:gd name="connsiteY3" fmla="*/ 104872 h 590237"/>
                <a:gd name="connsiteX4" fmla="*/ 322952 w 590237"/>
                <a:gd name="connsiteY4" fmla="*/ 11418 h 590237"/>
                <a:gd name="connsiteX5" fmla="*/ 438891 w 590237"/>
                <a:gd name="connsiteY5" fmla="*/ 33201 h 590237"/>
                <a:gd name="connsiteX6" fmla="*/ 432567 w 590237"/>
                <a:gd name="connsiteY6" fmla="*/ 103467 h 590237"/>
                <a:gd name="connsiteX7" fmla="*/ 415703 w 590237"/>
                <a:gd name="connsiteY7" fmla="*/ 128763 h 590237"/>
                <a:gd name="connsiteX8" fmla="*/ 451539 w 590237"/>
                <a:gd name="connsiteY8" fmla="*/ 149140 h 590237"/>
                <a:gd name="connsiteX9" fmla="*/ 571695 w 590237"/>
                <a:gd name="connsiteY9" fmla="*/ 148438 h 590237"/>
                <a:gd name="connsiteX10" fmla="*/ 592072 w 590237"/>
                <a:gd name="connsiteY10" fmla="*/ 168112 h 590237"/>
                <a:gd name="connsiteX11" fmla="*/ 591369 w 590237"/>
                <a:gd name="connsiteY11" fmla="*/ 288268 h 590237"/>
                <a:gd name="connsiteX12" fmla="*/ 570289 w 590237"/>
                <a:gd name="connsiteY12" fmla="*/ 330428 h 590237"/>
                <a:gd name="connsiteX13" fmla="*/ 530940 w 590237"/>
                <a:gd name="connsiteY13" fmla="*/ 326915 h 590237"/>
                <a:gd name="connsiteX14" fmla="*/ 484564 w 590237"/>
                <a:gd name="connsiteY14" fmla="*/ 302321 h 590237"/>
                <a:gd name="connsiteX15" fmla="*/ 442405 w 590237"/>
                <a:gd name="connsiteY15" fmla="*/ 357831 h 590237"/>
                <a:gd name="connsiteX16" fmla="*/ 463485 w 590237"/>
                <a:gd name="connsiteY16" fmla="*/ 425287 h 590237"/>
                <a:gd name="connsiteX17" fmla="*/ 523913 w 590237"/>
                <a:gd name="connsiteY17" fmla="*/ 422477 h 590237"/>
                <a:gd name="connsiteX18" fmla="*/ 558344 w 590237"/>
                <a:gd name="connsiteY18" fmla="*/ 402802 h 590237"/>
                <a:gd name="connsiteX19" fmla="*/ 590667 w 590237"/>
                <a:gd name="connsiteY19" fmla="*/ 446367 h 590237"/>
                <a:gd name="connsiteX20" fmla="*/ 591369 w 590237"/>
                <a:gd name="connsiteY20" fmla="*/ 577765 h 590237"/>
                <a:gd name="connsiteX21" fmla="*/ 574505 w 590237"/>
                <a:gd name="connsiteY21" fmla="*/ 592521 h 590237"/>
                <a:gd name="connsiteX22" fmla="*/ 445918 w 590237"/>
                <a:gd name="connsiteY22" fmla="*/ 592521 h 590237"/>
                <a:gd name="connsiteX23" fmla="*/ 410785 w 590237"/>
                <a:gd name="connsiteY23" fmla="*/ 574955 h 590237"/>
                <a:gd name="connsiteX24" fmla="*/ 413595 w 590237"/>
                <a:gd name="connsiteY24" fmla="*/ 531390 h 590237"/>
                <a:gd name="connsiteX25" fmla="*/ 436783 w 590237"/>
                <a:gd name="connsiteY25" fmla="*/ 487122 h 590237"/>
                <a:gd name="connsiteX26" fmla="*/ 381975 w 590237"/>
                <a:gd name="connsiteY26" fmla="*/ 444962 h 590237"/>
                <a:gd name="connsiteX27" fmla="*/ 311006 w 590237"/>
                <a:gd name="connsiteY27" fmla="*/ 469555 h 590237"/>
                <a:gd name="connsiteX28" fmla="*/ 316628 w 590237"/>
                <a:gd name="connsiteY28" fmla="*/ 525768 h 590237"/>
                <a:gd name="connsiteX29" fmla="*/ 337005 w 590237"/>
                <a:gd name="connsiteY29" fmla="*/ 558794 h 590237"/>
                <a:gd name="connsiteX30" fmla="*/ 289224 w 590237"/>
                <a:gd name="connsiteY30" fmla="*/ 592521 h 590237"/>
                <a:gd name="connsiteX31" fmla="*/ 166258 w 590237"/>
                <a:gd name="connsiteY31" fmla="*/ 592521 h 590237"/>
                <a:gd name="connsiteX32" fmla="*/ 148691 w 590237"/>
                <a:gd name="connsiteY32" fmla="*/ 573549 h 590237"/>
                <a:gd name="connsiteX33" fmla="*/ 149394 w 590237"/>
                <a:gd name="connsiteY33" fmla="*/ 458312 h 590237"/>
                <a:gd name="connsiteX34" fmla="*/ 137448 w 590237"/>
                <a:gd name="connsiteY34" fmla="*/ 423179 h 590237"/>
                <a:gd name="connsiteX35" fmla="*/ 109342 w 590237"/>
                <a:gd name="connsiteY35" fmla="*/ 423882 h 590237"/>
                <a:gd name="connsiteX36" fmla="*/ 49615 w 590237"/>
                <a:gd name="connsiteY36" fmla="*/ 449178 h 590237"/>
                <a:gd name="connsiteX37" fmla="*/ 429 w 590237"/>
                <a:gd name="connsiteY37" fmla="*/ 382425 h 590237"/>
                <a:gd name="connsiteX38" fmla="*/ 32049 w 590237"/>
                <a:gd name="connsiteY38" fmla="*/ 300213 h 590237"/>
                <a:gd name="connsiteX39" fmla="*/ 101613 w 590237"/>
                <a:gd name="connsiteY39" fmla="*/ 305835 h 590237"/>
                <a:gd name="connsiteX40" fmla="*/ 128314 w 590237"/>
                <a:gd name="connsiteY40" fmla="*/ 322698 h 590237"/>
                <a:gd name="connsiteX41" fmla="*/ 148691 w 590237"/>
                <a:gd name="connsiteY41" fmla="*/ 286863 h 590237"/>
                <a:gd name="connsiteX42" fmla="*/ 147988 w 590237"/>
                <a:gd name="connsiteY42" fmla="*/ 168815 h 590237"/>
                <a:gd name="connsiteX43" fmla="*/ 168366 w 590237"/>
                <a:gd name="connsiteY43" fmla="*/ 147032 h 590237"/>
                <a:gd name="connsiteX44" fmla="*/ 228795 w 590237"/>
                <a:gd name="connsiteY44" fmla="*/ 14914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0237" h="590237">
                  <a:moveTo>
                    <a:pt x="228795" y="149140"/>
                  </a:moveTo>
                  <a:cubicBezTo>
                    <a:pt x="249874" y="149140"/>
                    <a:pt x="270954" y="148438"/>
                    <a:pt x="292034" y="149140"/>
                  </a:cubicBezTo>
                  <a:cubicBezTo>
                    <a:pt x="308196" y="149843"/>
                    <a:pt x="318033" y="140006"/>
                    <a:pt x="323654" y="127358"/>
                  </a:cubicBezTo>
                  <a:cubicBezTo>
                    <a:pt x="329276" y="114710"/>
                    <a:pt x="315222" y="110494"/>
                    <a:pt x="308898" y="104872"/>
                  </a:cubicBezTo>
                  <a:cubicBezTo>
                    <a:pt x="275873" y="73956"/>
                    <a:pt x="280792" y="38119"/>
                    <a:pt x="322952" y="11418"/>
                  </a:cubicBezTo>
                  <a:cubicBezTo>
                    <a:pt x="358085" y="-10364"/>
                    <a:pt x="413595" y="176"/>
                    <a:pt x="438891" y="33201"/>
                  </a:cubicBezTo>
                  <a:cubicBezTo>
                    <a:pt x="457863" y="59199"/>
                    <a:pt x="455755" y="80982"/>
                    <a:pt x="432567" y="103467"/>
                  </a:cubicBezTo>
                  <a:cubicBezTo>
                    <a:pt x="425540" y="110494"/>
                    <a:pt x="406569" y="111899"/>
                    <a:pt x="415703" y="128763"/>
                  </a:cubicBezTo>
                  <a:cubicBezTo>
                    <a:pt x="422730" y="142816"/>
                    <a:pt x="434675" y="149140"/>
                    <a:pt x="451539" y="149140"/>
                  </a:cubicBezTo>
                  <a:cubicBezTo>
                    <a:pt x="491591" y="148438"/>
                    <a:pt x="531643" y="149843"/>
                    <a:pt x="571695" y="148438"/>
                  </a:cubicBezTo>
                  <a:cubicBezTo>
                    <a:pt x="587153" y="147735"/>
                    <a:pt x="592072" y="151951"/>
                    <a:pt x="592072" y="168112"/>
                  </a:cubicBezTo>
                  <a:cubicBezTo>
                    <a:pt x="590667" y="208164"/>
                    <a:pt x="591369" y="248216"/>
                    <a:pt x="591369" y="288268"/>
                  </a:cubicBezTo>
                  <a:cubicBezTo>
                    <a:pt x="591369" y="305835"/>
                    <a:pt x="584343" y="319888"/>
                    <a:pt x="570289" y="330428"/>
                  </a:cubicBezTo>
                  <a:cubicBezTo>
                    <a:pt x="555533" y="341670"/>
                    <a:pt x="543588" y="343076"/>
                    <a:pt x="530940" y="326915"/>
                  </a:cubicBezTo>
                  <a:cubicBezTo>
                    <a:pt x="519698" y="312158"/>
                    <a:pt x="507752" y="293186"/>
                    <a:pt x="484564" y="302321"/>
                  </a:cubicBezTo>
                  <a:cubicBezTo>
                    <a:pt x="459971" y="312158"/>
                    <a:pt x="444512" y="329725"/>
                    <a:pt x="442405" y="357831"/>
                  </a:cubicBezTo>
                  <a:cubicBezTo>
                    <a:pt x="440296" y="383128"/>
                    <a:pt x="442405" y="407018"/>
                    <a:pt x="463485" y="425287"/>
                  </a:cubicBezTo>
                  <a:cubicBezTo>
                    <a:pt x="486672" y="445664"/>
                    <a:pt x="502834" y="444962"/>
                    <a:pt x="523913" y="422477"/>
                  </a:cubicBezTo>
                  <a:cubicBezTo>
                    <a:pt x="533048" y="412639"/>
                    <a:pt x="539372" y="394370"/>
                    <a:pt x="558344" y="402802"/>
                  </a:cubicBezTo>
                  <a:cubicBezTo>
                    <a:pt x="577316" y="410531"/>
                    <a:pt x="589964" y="425990"/>
                    <a:pt x="590667" y="446367"/>
                  </a:cubicBezTo>
                  <a:cubicBezTo>
                    <a:pt x="592072" y="489932"/>
                    <a:pt x="590667" y="534200"/>
                    <a:pt x="591369" y="577765"/>
                  </a:cubicBezTo>
                  <a:cubicBezTo>
                    <a:pt x="591369" y="591116"/>
                    <a:pt x="585748" y="592521"/>
                    <a:pt x="574505" y="592521"/>
                  </a:cubicBezTo>
                  <a:cubicBezTo>
                    <a:pt x="531643" y="591819"/>
                    <a:pt x="488780" y="592521"/>
                    <a:pt x="445918" y="592521"/>
                  </a:cubicBezTo>
                  <a:cubicBezTo>
                    <a:pt x="431162" y="592521"/>
                    <a:pt x="419919" y="584792"/>
                    <a:pt x="410785" y="574955"/>
                  </a:cubicBezTo>
                  <a:cubicBezTo>
                    <a:pt x="396731" y="559496"/>
                    <a:pt x="394623" y="545443"/>
                    <a:pt x="413595" y="531390"/>
                  </a:cubicBezTo>
                  <a:cubicBezTo>
                    <a:pt x="428351" y="520850"/>
                    <a:pt x="445918" y="508904"/>
                    <a:pt x="436783" y="487122"/>
                  </a:cubicBezTo>
                  <a:cubicBezTo>
                    <a:pt x="426946" y="463231"/>
                    <a:pt x="410082" y="446367"/>
                    <a:pt x="381975" y="444962"/>
                  </a:cubicBezTo>
                  <a:cubicBezTo>
                    <a:pt x="354572" y="443557"/>
                    <a:pt x="329276" y="444962"/>
                    <a:pt x="311006" y="469555"/>
                  </a:cubicBezTo>
                  <a:cubicBezTo>
                    <a:pt x="294142" y="492743"/>
                    <a:pt x="294845" y="506094"/>
                    <a:pt x="316628" y="525768"/>
                  </a:cubicBezTo>
                  <a:cubicBezTo>
                    <a:pt x="326465" y="534903"/>
                    <a:pt x="345437" y="539119"/>
                    <a:pt x="337005" y="558794"/>
                  </a:cubicBezTo>
                  <a:cubicBezTo>
                    <a:pt x="328573" y="579874"/>
                    <a:pt x="313114" y="592521"/>
                    <a:pt x="289224" y="592521"/>
                  </a:cubicBezTo>
                  <a:cubicBezTo>
                    <a:pt x="248469" y="592521"/>
                    <a:pt x="207012" y="591819"/>
                    <a:pt x="166258" y="592521"/>
                  </a:cubicBezTo>
                  <a:cubicBezTo>
                    <a:pt x="150799" y="593224"/>
                    <a:pt x="148691" y="586900"/>
                    <a:pt x="148691" y="573549"/>
                  </a:cubicBezTo>
                  <a:cubicBezTo>
                    <a:pt x="149394" y="534903"/>
                    <a:pt x="148691" y="496959"/>
                    <a:pt x="149394" y="458312"/>
                  </a:cubicBezTo>
                  <a:cubicBezTo>
                    <a:pt x="149394" y="444962"/>
                    <a:pt x="147286" y="433017"/>
                    <a:pt x="137448" y="423179"/>
                  </a:cubicBezTo>
                  <a:cubicBezTo>
                    <a:pt x="127611" y="413342"/>
                    <a:pt x="119179" y="409126"/>
                    <a:pt x="109342" y="423882"/>
                  </a:cubicBezTo>
                  <a:cubicBezTo>
                    <a:pt x="95288" y="444259"/>
                    <a:pt x="77019" y="461123"/>
                    <a:pt x="49615" y="449178"/>
                  </a:cubicBezTo>
                  <a:cubicBezTo>
                    <a:pt x="21509" y="436530"/>
                    <a:pt x="2537" y="416153"/>
                    <a:pt x="429" y="382425"/>
                  </a:cubicBezTo>
                  <a:cubicBezTo>
                    <a:pt x="-1679" y="350102"/>
                    <a:pt x="3240" y="320590"/>
                    <a:pt x="32049" y="300213"/>
                  </a:cubicBezTo>
                  <a:cubicBezTo>
                    <a:pt x="59453" y="280538"/>
                    <a:pt x="78425" y="281944"/>
                    <a:pt x="101613" y="305835"/>
                  </a:cubicBezTo>
                  <a:cubicBezTo>
                    <a:pt x="108639" y="313564"/>
                    <a:pt x="112153" y="330428"/>
                    <a:pt x="128314" y="322698"/>
                  </a:cubicBezTo>
                  <a:cubicBezTo>
                    <a:pt x="142367" y="315672"/>
                    <a:pt x="148691" y="303024"/>
                    <a:pt x="148691" y="286863"/>
                  </a:cubicBezTo>
                  <a:cubicBezTo>
                    <a:pt x="148691" y="247513"/>
                    <a:pt x="149394" y="208164"/>
                    <a:pt x="147988" y="168815"/>
                  </a:cubicBezTo>
                  <a:cubicBezTo>
                    <a:pt x="147286" y="152654"/>
                    <a:pt x="150096" y="145627"/>
                    <a:pt x="168366" y="147032"/>
                  </a:cubicBezTo>
                  <a:cubicBezTo>
                    <a:pt x="188743" y="150546"/>
                    <a:pt x="209120" y="149140"/>
                    <a:pt x="228795" y="14914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55CC6B01-5C53-4418-8F6B-1CCF69A81AD1}"/>
                </a:ext>
              </a:extLst>
            </p:cNvPr>
            <p:cNvSpPr/>
            <p:nvPr/>
          </p:nvSpPr>
          <p:spPr>
            <a:xfrm>
              <a:off x="-8381" y="492008"/>
              <a:ext cx="769640" cy="1026186"/>
            </a:xfrm>
            <a:custGeom>
              <a:avLst/>
              <a:gdLst>
                <a:gd name="connsiteX0" fmla="*/ 703 w 442678"/>
                <a:gd name="connsiteY0" fmla="*/ 367448 h 590237"/>
                <a:gd name="connsiteX1" fmla="*/ 0 w 442678"/>
                <a:gd name="connsiteY1" fmla="*/ 167891 h 590237"/>
                <a:gd name="connsiteX2" fmla="*/ 21080 w 442678"/>
                <a:gd name="connsiteY2" fmla="*/ 146811 h 590237"/>
                <a:gd name="connsiteX3" fmla="*/ 136317 w 442678"/>
                <a:gd name="connsiteY3" fmla="*/ 147514 h 590237"/>
                <a:gd name="connsiteX4" fmla="*/ 166531 w 442678"/>
                <a:gd name="connsiteY4" fmla="*/ 138379 h 590237"/>
                <a:gd name="connsiteX5" fmla="*/ 165829 w 442678"/>
                <a:gd name="connsiteY5" fmla="*/ 108165 h 590237"/>
                <a:gd name="connsiteX6" fmla="*/ 139830 w 442678"/>
                <a:gd name="connsiteY6" fmla="*/ 56168 h 590237"/>
                <a:gd name="connsiteX7" fmla="*/ 196746 w 442678"/>
                <a:gd name="connsiteY7" fmla="*/ 2765 h 590237"/>
                <a:gd name="connsiteX8" fmla="*/ 288795 w 442678"/>
                <a:gd name="connsiteY8" fmla="*/ 29466 h 590237"/>
                <a:gd name="connsiteX9" fmla="*/ 283876 w 442678"/>
                <a:gd name="connsiteY9" fmla="*/ 103246 h 590237"/>
                <a:gd name="connsiteX10" fmla="*/ 267012 w 442678"/>
                <a:gd name="connsiteY10" fmla="*/ 127137 h 590237"/>
                <a:gd name="connsiteX11" fmla="*/ 302146 w 442678"/>
                <a:gd name="connsiteY11" fmla="*/ 148217 h 590237"/>
                <a:gd name="connsiteX12" fmla="*/ 420193 w 442678"/>
                <a:gd name="connsiteY12" fmla="*/ 147514 h 590237"/>
                <a:gd name="connsiteX13" fmla="*/ 444084 w 442678"/>
                <a:gd name="connsiteY13" fmla="*/ 171405 h 590237"/>
                <a:gd name="connsiteX14" fmla="*/ 444084 w 442678"/>
                <a:gd name="connsiteY14" fmla="*/ 286642 h 590237"/>
                <a:gd name="connsiteX15" fmla="*/ 424409 w 442678"/>
                <a:gd name="connsiteY15" fmla="*/ 329504 h 590237"/>
                <a:gd name="connsiteX16" fmla="*/ 382952 w 442678"/>
                <a:gd name="connsiteY16" fmla="*/ 325991 h 590237"/>
                <a:gd name="connsiteX17" fmla="*/ 338684 w 442678"/>
                <a:gd name="connsiteY17" fmla="*/ 301397 h 590237"/>
                <a:gd name="connsiteX18" fmla="*/ 295822 w 442678"/>
                <a:gd name="connsiteY18" fmla="*/ 352692 h 590237"/>
                <a:gd name="connsiteX19" fmla="*/ 314794 w 442678"/>
                <a:gd name="connsiteY19" fmla="*/ 422958 h 590237"/>
                <a:gd name="connsiteX20" fmla="*/ 377331 w 442678"/>
                <a:gd name="connsiteY20" fmla="*/ 420148 h 590237"/>
                <a:gd name="connsiteX21" fmla="*/ 408248 w 442678"/>
                <a:gd name="connsiteY21" fmla="*/ 400473 h 590237"/>
                <a:gd name="connsiteX22" fmla="*/ 442678 w 442678"/>
                <a:gd name="connsiteY22" fmla="*/ 441930 h 590237"/>
                <a:gd name="connsiteX23" fmla="*/ 443381 w 442678"/>
                <a:gd name="connsiteY23" fmla="*/ 576139 h 590237"/>
                <a:gd name="connsiteX24" fmla="*/ 425112 w 442678"/>
                <a:gd name="connsiteY24" fmla="*/ 589490 h 590237"/>
                <a:gd name="connsiteX25" fmla="*/ 299335 w 442678"/>
                <a:gd name="connsiteY25" fmla="*/ 589490 h 590237"/>
                <a:gd name="connsiteX26" fmla="*/ 254364 w 442678"/>
                <a:gd name="connsiteY26" fmla="*/ 559978 h 590237"/>
                <a:gd name="connsiteX27" fmla="*/ 273336 w 442678"/>
                <a:gd name="connsiteY27" fmla="*/ 523439 h 590237"/>
                <a:gd name="connsiteX28" fmla="*/ 277552 w 442678"/>
                <a:gd name="connsiteY28" fmla="*/ 465118 h 590237"/>
                <a:gd name="connsiteX29" fmla="*/ 164424 w 442678"/>
                <a:gd name="connsiteY29" fmla="*/ 465821 h 590237"/>
                <a:gd name="connsiteX30" fmla="*/ 168639 w 442678"/>
                <a:gd name="connsiteY30" fmla="*/ 524142 h 590237"/>
                <a:gd name="connsiteX31" fmla="*/ 188314 w 442678"/>
                <a:gd name="connsiteY31" fmla="*/ 557870 h 590237"/>
                <a:gd name="connsiteX32" fmla="*/ 142641 w 442678"/>
                <a:gd name="connsiteY32" fmla="*/ 590192 h 590237"/>
                <a:gd name="connsiteX33" fmla="*/ 19675 w 442678"/>
                <a:gd name="connsiteY33" fmla="*/ 590192 h 590237"/>
                <a:gd name="connsiteX34" fmla="*/ 0 w 442678"/>
                <a:gd name="connsiteY34" fmla="*/ 570518 h 590237"/>
                <a:gd name="connsiteX35" fmla="*/ 703 w 442678"/>
                <a:gd name="connsiteY35" fmla="*/ 367448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2678" h="590237">
                  <a:moveTo>
                    <a:pt x="703" y="367448"/>
                  </a:moveTo>
                  <a:cubicBezTo>
                    <a:pt x="703" y="300695"/>
                    <a:pt x="1405" y="233942"/>
                    <a:pt x="0" y="167891"/>
                  </a:cubicBezTo>
                  <a:cubicBezTo>
                    <a:pt x="0" y="151027"/>
                    <a:pt x="4216" y="146109"/>
                    <a:pt x="21080" y="146811"/>
                  </a:cubicBezTo>
                  <a:cubicBezTo>
                    <a:pt x="59024" y="148217"/>
                    <a:pt x="97670" y="147514"/>
                    <a:pt x="136317" y="147514"/>
                  </a:cubicBezTo>
                  <a:cubicBezTo>
                    <a:pt x="147559" y="147514"/>
                    <a:pt x="158099" y="146811"/>
                    <a:pt x="166531" y="138379"/>
                  </a:cubicBezTo>
                  <a:cubicBezTo>
                    <a:pt x="177774" y="127839"/>
                    <a:pt x="181287" y="118705"/>
                    <a:pt x="165829" y="108165"/>
                  </a:cubicBezTo>
                  <a:cubicBezTo>
                    <a:pt x="148262" y="95517"/>
                    <a:pt x="132101" y="79356"/>
                    <a:pt x="139830" y="56168"/>
                  </a:cubicBezTo>
                  <a:cubicBezTo>
                    <a:pt x="148965" y="29466"/>
                    <a:pt x="166531" y="8387"/>
                    <a:pt x="196746" y="2765"/>
                  </a:cubicBezTo>
                  <a:cubicBezTo>
                    <a:pt x="231879" y="-3559"/>
                    <a:pt x="264202" y="-748"/>
                    <a:pt x="288795" y="29466"/>
                  </a:cubicBezTo>
                  <a:cubicBezTo>
                    <a:pt x="310578" y="56870"/>
                    <a:pt x="309172" y="79356"/>
                    <a:pt x="283876" y="103246"/>
                  </a:cubicBezTo>
                  <a:cubicBezTo>
                    <a:pt x="276850" y="109570"/>
                    <a:pt x="260688" y="112381"/>
                    <a:pt x="267012" y="127137"/>
                  </a:cubicBezTo>
                  <a:cubicBezTo>
                    <a:pt x="273336" y="141190"/>
                    <a:pt x="285984" y="148217"/>
                    <a:pt x="302146" y="148217"/>
                  </a:cubicBezTo>
                  <a:cubicBezTo>
                    <a:pt x="341495" y="147514"/>
                    <a:pt x="380844" y="148919"/>
                    <a:pt x="420193" y="147514"/>
                  </a:cubicBezTo>
                  <a:cubicBezTo>
                    <a:pt x="439868" y="146811"/>
                    <a:pt x="444786" y="152433"/>
                    <a:pt x="444084" y="171405"/>
                  </a:cubicBezTo>
                  <a:cubicBezTo>
                    <a:pt x="442678" y="209348"/>
                    <a:pt x="443381" y="247995"/>
                    <a:pt x="444084" y="286642"/>
                  </a:cubicBezTo>
                  <a:cubicBezTo>
                    <a:pt x="444084" y="304911"/>
                    <a:pt x="437760" y="318261"/>
                    <a:pt x="424409" y="329504"/>
                  </a:cubicBezTo>
                  <a:cubicBezTo>
                    <a:pt x="409653" y="342152"/>
                    <a:pt x="396303" y="343557"/>
                    <a:pt x="382952" y="325991"/>
                  </a:cubicBezTo>
                  <a:cubicBezTo>
                    <a:pt x="372412" y="311235"/>
                    <a:pt x="360467" y="293668"/>
                    <a:pt x="338684" y="301397"/>
                  </a:cubicBezTo>
                  <a:cubicBezTo>
                    <a:pt x="316199" y="309829"/>
                    <a:pt x="297930" y="325991"/>
                    <a:pt x="295822" y="352692"/>
                  </a:cubicBezTo>
                  <a:cubicBezTo>
                    <a:pt x="293714" y="378690"/>
                    <a:pt x="293011" y="403986"/>
                    <a:pt x="314794" y="422958"/>
                  </a:cubicBezTo>
                  <a:cubicBezTo>
                    <a:pt x="339387" y="445444"/>
                    <a:pt x="354845" y="444741"/>
                    <a:pt x="377331" y="420148"/>
                  </a:cubicBezTo>
                  <a:cubicBezTo>
                    <a:pt x="385763" y="411013"/>
                    <a:pt x="390681" y="394149"/>
                    <a:pt x="408248" y="400473"/>
                  </a:cubicBezTo>
                  <a:cubicBezTo>
                    <a:pt x="427923" y="407500"/>
                    <a:pt x="441976" y="421553"/>
                    <a:pt x="442678" y="441930"/>
                  </a:cubicBezTo>
                  <a:cubicBezTo>
                    <a:pt x="444084" y="486901"/>
                    <a:pt x="442678" y="531169"/>
                    <a:pt x="443381" y="576139"/>
                  </a:cubicBezTo>
                  <a:cubicBezTo>
                    <a:pt x="443381" y="590895"/>
                    <a:pt x="434949" y="589490"/>
                    <a:pt x="425112" y="589490"/>
                  </a:cubicBezTo>
                  <a:cubicBezTo>
                    <a:pt x="382952" y="589490"/>
                    <a:pt x="341495" y="589490"/>
                    <a:pt x="299335" y="589490"/>
                  </a:cubicBezTo>
                  <a:cubicBezTo>
                    <a:pt x="277552" y="589490"/>
                    <a:pt x="262796" y="577544"/>
                    <a:pt x="254364" y="559978"/>
                  </a:cubicBezTo>
                  <a:cubicBezTo>
                    <a:pt x="244527" y="540303"/>
                    <a:pt x="262796" y="533277"/>
                    <a:pt x="273336" y="523439"/>
                  </a:cubicBezTo>
                  <a:cubicBezTo>
                    <a:pt x="295822" y="502359"/>
                    <a:pt x="297227" y="489009"/>
                    <a:pt x="277552" y="465118"/>
                  </a:cubicBezTo>
                  <a:cubicBezTo>
                    <a:pt x="249446" y="431390"/>
                    <a:pt x="193233" y="431390"/>
                    <a:pt x="164424" y="465821"/>
                  </a:cubicBezTo>
                  <a:cubicBezTo>
                    <a:pt x="144749" y="489009"/>
                    <a:pt x="146154" y="502359"/>
                    <a:pt x="168639" y="524142"/>
                  </a:cubicBezTo>
                  <a:cubicBezTo>
                    <a:pt x="177774" y="533277"/>
                    <a:pt x="197449" y="537493"/>
                    <a:pt x="188314" y="557870"/>
                  </a:cubicBezTo>
                  <a:cubicBezTo>
                    <a:pt x="179882" y="577544"/>
                    <a:pt x="165829" y="590192"/>
                    <a:pt x="142641" y="590192"/>
                  </a:cubicBezTo>
                  <a:cubicBezTo>
                    <a:pt x="101886" y="590192"/>
                    <a:pt x="60429" y="589490"/>
                    <a:pt x="19675" y="590192"/>
                  </a:cubicBezTo>
                  <a:cubicBezTo>
                    <a:pt x="4216" y="590895"/>
                    <a:pt x="0" y="585274"/>
                    <a:pt x="0" y="570518"/>
                  </a:cubicBezTo>
                  <a:cubicBezTo>
                    <a:pt x="1405" y="502359"/>
                    <a:pt x="703" y="434904"/>
                    <a:pt x="703" y="367448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1C5C3BAC-65EA-4032-8C7F-3DF0E227407E}"/>
                </a:ext>
              </a:extLst>
            </p:cNvPr>
            <p:cNvSpPr/>
            <p:nvPr/>
          </p:nvSpPr>
          <p:spPr>
            <a:xfrm>
              <a:off x="759395" y="1253949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10C0D99-F610-465A-BC39-68855DF19E83}"/>
                </a:ext>
              </a:extLst>
            </p:cNvPr>
            <p:cNvSpPr/>
            <p:nvPr/>
          </p:nvSpPr>
          <p:spPr>
            <a:xfrm>
              <a:off x="1510534" y="2291233"/>
              <a:ext cx="1026185" cy="769640"/>
            </a:xfrm>
            <a:custGeom>
              <a:avLst/>
              <a:gdLst>
                <a:gd name="connsiteX0" fmla="*/ 362604 w 590237"/>
                <a:gd name="connsiteY0" fmla="*/ 443446 h 442678"/>
                <a:gd name="connsiteX1" fmla="*/ 302175 w 590237"/>
                <a:gd name="connsiteY1" fmla="*/ 443446 h 442678"/>
                <a:gd name="connsiteX2" fmla="*/ 261420 w 590237"/>
                <a:gd name="connsiteY2" fmla="*/ 424474 h 442678"/>
                <a:gd name="connsiteX3" fmla="*/ 264934 w 590237"/>
                <a:gd name="connsiteY3" fmla="*/ 383017 h 442678"/>
                <a:gd name="connsiteX4" fmla="*/ 288122 w 590237"/>
                <a:gd name="connsiteY4" fmla="*/ 335938 h 442678"/>
                <a:gd name="connsiteX5" fmla="*/ 234719 w 590237"/>
                <a:gd name="connsiteY5" fmla="*/ 295184 h 442678"/>
                <a:gd name="connsiteX6" fmla="*/ 165155 w 590237"/>
                <a:gd name="connsiteY6" fmla="*/ 316966 h 442678"/>
                <a:gd name="connsiteX7" fmla="*/ 170074 w 590237"/>
                <a:gd name="connsiteY7" fmla="*/ 377395 h 442678"/>
                <a:gd name="connsiteX8" fmla="*/ 189749 w 590237"/>
                <a:gd name="connsiteY8" fmla="*/ 409015 h 442678"/>
                <a:gd name="connsiteX9" fmla="*/ 149697 w 590237"/>
                <a:gd name="connsiteY9" fmla="*/ 442041 h 442678"/>
                <a:gd name="connsiteX10" fmla="*/ 12677 w 590237"/>
                <a:gd name="connsiteY10" fmla="*/ 442743 h 442678"/>
                <a:gd name="connsiteX11" fmla="*/ 29 w 590237"/>
                <a:gd name="connsiteY11" fmla="*/ 427285 h 442678"/>
                <a:gd name="connsiteX12" fmla="*/ 29 w 590237"/>
                <a:gd name="connsiteY12" fmla="*/ 298697 h 442678"/>
                <a:gd name="connsiteX13" fmla="*/ 17596 w 590237"/>
                <a:gd name="connsiteY13" fmla="*/ 263564 h 442678"/>
                <a:gd name="connsiteX14" fmla="*/ 60458 w 590237"/>
                <a:gd name="connsiteY14" fmla="*/ 266375 h 442678"/>
                <a:gd name="connsiteX15" fmla="*/ 104024 w 590237"/>
                <a:gd name="connsiteY15" fmla="*/ 290265 h 442678"/>
                <a:gd name="connsiteX16" fmla="*/ 147589 w 590237"/>
                <a:gd name="connsiteY16" fmla="*/ 236160 h 442678"/>
                <a:gd name="connsiteX17" fmla="*/ 122996 w 590237"/>
                <a:gd name="connsiteY17" fmla="*/ 164488 h 442678"/>
                <a:gd name="connsiteX18" fmla="*/ 66782 w 590237"/>
                <a:gd name="connsiteY18" fmla="*/ 169407 h 442678"/>
                <a:gd name="connsiteX19" fmla="*/ 30244 w 590237"/>
                <a:gd name="connsiteY19" fmla="*/ 189082 h 442678"/>
                <a:gd name="connsiteX20" fmla="*/ 29 w 590237"/>
                <a:gd name="connsiteY20" fmla="*/ 141300 h 442678"/>
                <a:gd name="connsiteX21" fmla="*/ 29 w 590237"/>
                <a:gd name="connsiteY21" fmla="*/ 18334 h 442678"/>
                <a:gd name="connsiteX22" fmla="*/ 18298 w 590237"/>
                <a:gd name="connsiteY22" fmla="*/ 65 h 442678"/>
                <a:gd name="connsiteX23" fmla="*/ 138454 w 590237"/>
                <a:gd name="connsiteY23" fmla="*/ 65 h 442678"/>
                <a:gd name="connsiteX24" fmla="*/ 179209 w 590237"/>
                <a:gd name="connsiteY24" fmla="*/ 18334 h 442678"/>
                <a:gd name="connsiteX25" fmla="*/ 176398 w 590237"/>
                <a:gd name="connsiteY25" fmla="*/ 61197 h 442678"/>
                <a:gd name="connsiteX26" fmla="*/ 153913 w 590237"/>
                <a:gd name="connsiteY26" fmla="*/ 108275 h 442678"/>
                <a:gd name="connsiteX27" fmla="*/ 208018 w 590237"/>
                <a:gd name="connsiteY27" fmla="*/ 148327 h 442678"/>
                <a:gd name="connsiteX28" fmla="*/ 277582 w 590237"/>
                <a:gd name="connsiteY28" fmla="*/ 126545 h 442678"/>
                <a:gd name="connsiteX29" fmla="*/ 274068 w 590237"/>
                <a:gd name="connsiteY29" fmla="*/ 67521 h 442678"/>
                <a:gd name="connsiteX30" fmla="*/ 253691 w 590237"/>
                <a:gd name="connsiteY30" fmla="*/ 33793 h 442678"/>
                <a:gd name="connsiteX31" fmla="*/ 299364 w 590237"/>
                <a:gd name="connsiteY31" fmla="*/ 768 h 442678"/>
                <a:gd name="connsiteX32" fmla="*/ 427952 w 590237"/>
                <a:gd name="connsiteY32" fmla="*/ 65 h 442678"/>
                <a:gd name="connsiteX33" fmla="*/ 442708 w 590237"/>
                <a:gd name="connsiteY33" fmla="*/ 19037 h 442678"/>
                <a:gd name="connsiteX34" fmla="*/ 442708 w 590237"/>
                <a:gd name="connsiteY34" fmla="*/ 139192 h 442678"/>
                <a:gd name="connsiteX35" fmla="*/ 453248 w 590237"/>
                <a:gd name="connsiteY35" fmla="*/ 168704 h 442678"/>
                <a:gd name="connsiteX36" fmla="*/ 481354 w 590237"/>
                <a:gd name="connsiteY36" fmla="*/ 168002 h 442678"/>
                <a:gd name="connsiteX37" fmla="*/ 538973 w 590237"/>
                <a:gd name="connsiteY37" fmla="*/ 142003 h 442678"/>
                <a:gd name="connsiteX38" fmla="*/ 589565 w 590237"/>
                <a:gd name="connsiteY38" fmla="*/ 198216 h 442678"/>
                <a:gd name="connsiteX39" fmla="*/ 559350 w 590237"/>
                <a:gd name="connsiteY39" fmla="*/ 290968 h 442678"/>
                <a:gd name="connsiteX40" fmla="*/ 487678 w 590237"/>
                <a:gd name="connsiteY40" fmla="*/ 283239 h 442678"/>
                <a:gd name="connsiteX41" fmla="*/ 463085 w 590237"/>
                <a:gd name="connsiteY41" fmla="*/ 267780 h 442678"/>
                <a:gd name="connsiteX42" fmla="*/ 442708 w 590237"/>
                <a:gd name="connsiteY42" fmla="*/ 300805 h 442678"/>
                <a:gd name="connsiteX43" fmla="*/ 443410 w 590237"/>
                <a:gd name="connsiteY43" fmla="*/ 423771 h 442678"/>
                <a:gd name="connsiteX44" fmla="*/ 425844 w 590237"/>
                <a:gd name="connsiteY44" fmla="*/ 442743 h 442678"/>
                <a:gd name="connsiteX45" fmla="*/ 362604 w 590237"/>
                <a:gd name="connsiteY45" fmla="*/ 443446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0237" h="442678">
                  <a:moveTo>
                    <a:pt x="362604" y="443446"/>
                  </a:moveTo>
                  <a:cubicBezTo>
                    <a:pt x="342227" y="443446"/>
                    <a:pt x="322552" y="442743"/>
                    <a:pt x="302175" y="443446"/>
                  </a:cubicBezTo>
                  <a:cubicBezTo>
                    <a:pt x="285311" y="444149"/>
                    <a:pt x="272663" y="437122"/>
                    <a:pt x="261420" y="424474"/>
                  </a:cubicBezTo>
                  <a:cubicBezTo>
                    <a:pt x="248070" y="409718"/>
                    <a:pt x="247367" y="396367"/>
                    <a:pt x="264934" y="383017"/>
                  </a:cubicBezTo>
                  <a:cubicBezTo>
                    <a:pt x="280392" y="371774"/>
                    <a:pt x="297959" y="359126"/>
                    <a:pt x="288122" y="335938"/>
                  </a:cubicBezTo>
                  <a:cubicBezTo>
                    <a:pt x="278284" y="312751"/>
                    <a:pt x="261420" y="297292"/>
                    <a:pt x="234719" y="295184"/>
                  </a:cubicBezTo>
                  <a:cubicBezTo>
                    <a:pt x="208721" y="293076"/>
                    <a:pt x="184127" y="295184"/>
                    <a:pt x="165155" y="316966"/>
                  </a:cubicBezTo>
                  <a:cubicBezTo>
                    <a:pt x="145481" y="340154"/>
                    <a:pt x="146886" y="357018"/>
                    <a:pt x="170074" y="377395"/>
                  </a:cubicBezTo>
                  <a:cubicBezTo>
                    <a:pt x="179209" y="385828"/>
                    <a:pt x="196775" y="390746"/>
                    <a:pt x="189749" y="409015"/>
                  </a:cubicBezTo>
                  <a:cubicBezTo>
                    <a:pt x="182722" y="426582"/>
                    <a:pt x="169371" y="441338"/>
                    <a:pt x="149697" y="442041"/>
                  </a:cubicBezTo>
                  <a:cubicBezTo>
                    <a:pt x="104024" y="443446"/>
                    <a:pt x="58350" y="442041"/>
                    <a:pt x="12677" y="442743"/>
                  </a:cubicBezTo>
                  <a:cubicBezTo>
                    <a:pt x="732" y="442743"/>
                    <a:pt x="29" y="437122"/>
                    <a:pt x="29" y="427285"/>
                  </a:cubicBezTo>
                  <a:cubicBezTo>
                    <a:pt x="29" y="384422"/>
                    <a:pt x="732" y="341560"/>
                    <a:pt x="29" y="298697"/>
                  </a:cubicBezTo>
                  <a:cubicBezTo>
                    <a:pt x="29" y="283239"/>
                    <a:pt x="7056" y="272699"/>
                    <a:pt x="17596" y="263564"/>
                  </a:cubicBezTo>
                  <a:cubicBezTo>
                    <a:pt x="32352" y="250213"/>
                    <a:pt x="46405" y="245997"/>
                    <a:pt x="60458" y="266375"/>
                  </a:cubicBezTo>
                  <a:cubicBezTo>
                    <a:pt x="70998" y="281131"/>
                    <a:pt x="82241" y="297995"/>
                    <a:pt x="104024" y="290265"/>
                  </a:cubicBezTo>
                  <a:cubicBezTo>
                    <a:pt x="128617" y="281131"/>
                    <a:pt x="145481" y="263564"/>
                    <a:pt x="147589" y="236160"/>
                  </a:cubicBezTo>
                  <a:cubicBezTo>
                    <a:pt x="149697" y="208756"/>
                    <a:pt x="147589" y="183460"/>
                    <a:pt x="122996" y="164488"/>
                  </a:cubicBezTo>
                  <a:cubicBezTo>
                    <a:pt x="99808" y="146922"/>
                    <a:pt x="86457" y="147624"/>
                    <a:pt x="66782" y="169407"/>
                  </a:cubicBezTo>
                  <a:cubicBezTo>
                    <a:pt x="56945" y="179947"/>
                    <a:pt x="49918" y="198919"/>
                    <a:pt x="30244" y="189082"/>
                  </a:cubicBezTo>
                  <a:cubicBezTo>
                    <a:pt x="11272" y="179947"/>
                    <a:pt x="-673" y="165191"/>
                    <a:pt x="29" y="141300"/>
                  </a:cubicBezTo>
                  <a:cubicBezTo>
                    <a:pt x="732" y="100546"/>
                    <a:pt x="732" y="59089"/>
                    <a:pt x="29" y="18334"/>
                  </a:cubicBezTo>
                  <a:cubicBezTo>
                    <a:pt x="29" y="4281"/>
                    <a:pt x="4245" y="-638"/>
                    <a:pt x="18298" y="65"/>
                  </a:cubicBezTo>
                  <a:cubicBezTo>
                    <a:pt x="58350" y="768"/>
                    <a:pt x="98402" y="768"/>
                    <a:pt x="138454" y="65"/>
                  </a:cubicBezTo>
                  <a:cubicBezTo>
                    <a:pt x="155318" y="65"/>
                    <a:pt x="168669" y="5686"/>
                    <a:pt x="179209" y="18334"/>
                  </a:cubicBezTo>
                  <a:cubicBezTo>
                    <a:pt x="192559" y="33090"/>
                    <a:pt x="196073" y="47143"/>
                    <a:pt x="176398" y="61197"/>
                  </a:cubicBezTo>
                  <a:cubicBezTo>
                    <a:pt x="160940" y="72439"/>
                    <a:pt x="143373" y="85790"/>
                    <a:pt x="153913" y="108275"/>
                  </a:cubicBezTo>
                  <a:cubicBezTo>
                    <a:pt x="163750" y="130760"/>
                    <a:pt x="180614" y="146922"/>
                    <a:pt x="208018" y="148327"/>
                  </a:cubicBezTo>
                  <a:cubicBezTo>
                    <a:pt x="234016" y="149732"/>
                    <a:pt x="258610" y="149030"/>
                    <a:pt x="277582" y="126545"/>
                  </a:cubicBezTo>
                  <a:cubicBezTo>
                    <a:pt x="296554" y="103357"/>
                    <a:pt x="295851" y="88601"/>
                    <a:pt x="274068" y="67521"/>
                  </a:cubicBezTo>
                  <a:cubicBezTo>
                    <a:pt x="264231" y="58386"/>
                    <a:pt x="245962" y="52765"/>
                    <a:pt x="253691" y="33793"/>
                  </a:cubicBezTo>
                  <a:cubicBezTo>
                    <a:pt x="262123" y="14118"/>
                    <a:pt x="277582" y="768"/>
                    <a:pt x="299364" y="768"/>
                  </a:cubicBezTo>
                  <a:cubicBezTo>
                    <a:pt x="342227" y="65"/>
                    <a:pt x="385089" y="768"/>
                    <a:pt x="427952" y="65"/>
                  </a:cubicBezTo>
                  <a:cubicBezTo>
                    <a:pt x="443410" y="65"/>
                    <a:pt x="443410" y="7794"/>
                    <a:pt x="442708" y="19037"/>
                  </a:cubicBezTo>
                  <a:cubicBezTo>
                    <a:pt x="442708" y="59089"/>
                    <a:pt x="442708" y="99140"/>
                    <a:pt x="442708" y="139192"/>
                  </a:cubicBezTo>
                  <a:cubicBezTo>
                    <a:pt x="442708" y="150435"/>
                    <a:pt x="444113" y="160975"/>
                    <a:pt x="453248" y="168704"/>
                  </a:cubicBezTo>
                  <a:cubicBezTo>
                    <a:pt x="463085" y="177839"/>
                    <a:pt x="471517" y="182758"/>
                    <a:pt x="481354" y="168002"/>
                  </a:cubicBezTo>
                  <a:cubicBezTo>
                    <a:pt x="494705" y="148327"/>
                    <a:pt x="512272" y="132868"/>
                    <a:pt x="538973" y="142003"/>
                  </a:cubicBezTo>
                  <a:cubicBezTo>
                    <a:pt x="564971" y="151138"/>
                    <a:pt x="584646" y="170110"/>
                    <a:pt x="589565" y="198216"/>
                  </a:cubicBezTo>
                  <a:cubicBezTo>
                    <a:pt x="595888" y="234052"/>
                    <a:pt x="591673" y="267077"/>
                    <a:pt x="559350" y="290968"/>
                  </a:cubicBezTo>
                  <a:cubicBezTo>
                    <a:pt x="531243" y="311345"/>
                    <a:pt x="512272" y="309237"/>
                    <a:pt x="487678" y="283239"/>
                  </a:cubicBezTo>
                  <a:cubicBezTo>
                    <a:pt x="481354" y="276212"/>
                    <a:pt x="477841" y="260753"/>
                    <a:pt x="463085" y="267780"/>
                  </a:cubicBezTo>
                  <a:cubicBezTo>
                    <a:pt x="450437" y="274104"/>
                    <a:pt x="442708" y="284644"/>
                    <a:pt x="442708" y="300805"/>
                  </a:cubicBezTo>
                  <a:cubicBezTo>
                    <a:pt x="443410" y="341560"/>
                    <a:pt x="442005" y="383017"/>
                    <a:pt x="443410" y="423771"/>
                  </a:cubicBezTo>
                  <a:cubicBezTo>
                    <a:pt x="443410" y="437825"/>
                    <a:pt x="440600" y="443446"/>
                    <a:pt x="425844" y="442743"/>
                  </a:cubicBezTo>
                  <a:cubicBezTo>
                    <a:pt x="404764" y="442041"/>
                    <a:pt x="383684" y="443446"/>
                    <a:pt x="362604" y="44344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FDB95A0C-8E29-4126-8A35-EB69C607D455}"/>
                </a:ext>
              </a:extLst>
            </p:cNvPr>
            <p:cNvSpPr/>
            <p:nvPr/>
          </p:nvSpPr>
          <p:spPr>
            <a:xfrm>
              <a:off x="5070197" y="3052093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03B64E98-1DD5-4954-AC28-0D46125F540F}"/>
                </a:ext>
              </a:extLst>
            </p:cNvPr>
            <p:cNvSpPr/>
            <p:nvPr/>
          </p:nvSpPr>
          <p:spPr>
            <a:xfrm>
              <a:off x="5849540" y="3819740"/>
              <a:ext cx="1282731" cy="1026186"/>
            </a:xfrm>
            <a:custGeom>
              <a:avLst/>
              <a:gdLst>
                <a:gd name="connsiteX0" fmla="*/ 230901 w 737797"/>
                <a:gd name="connsiteY0" fmla="*/ 1565 h 590237"/>
                <a:gd name="connsiteX1" fmla="*/ 291330 w 737797"/>
                <a:gd name="connsiteY1" fmla="*/ 1565 h 590237"/>
                <a:gd name="connsiteX2" fmla="*/ 336300 w 737797"/>
                <a:gd name="connsiteY2" fmla="*/ 31077 h 590237"/>
                <a:gd name="connsiteX3" fmla="*/ 317328 w 737797"/>
                <a:gd name="connsiteY3" fmla="*/ 68318 h 590237"/>
                <a:gd name="connsiteX4" fmla="*/ 313815 w 737797"/>
                <a:gd name="connsiteY4" fmla="*/ 126639 h 590237"/>
                <a:gd name="connsiteX5" fmla="*/ 417107 w 737797"/>
                <a:gd name="connsiteY5" fmla="*/ 135071 h 590237"/>
                <a:gd name="connsiteX6" fmla="*/ 417809 w 737797"/>
                <a:gd name="connsiteY6" fmla="*/ 64102 h 590237"/>
                <a:gd name="connsiteX7" fmla="*/ 401648 w 737797"/>
                <a:gd name="connsiteY7" fmla="*/ 36698 h 590237"/>
                <a:gd name="connsiteX8" fmla="*/ 437484 w 737797"/>
                <a:gd name="connsiteY8" fmla="*/ 3673 h 590237"/>
                <a:gd name="connsiteX9" fmla="*/ 579422 w 737797"/>
                <a:gd name="connsiteY9" fmla="*/ 2268 h 590237"/>
                <a:gd name="connsiteX10" fmla="*/ 589962 w 737797"/>
                <a:gd name="connsiteY10" fmla="*/ 19132 h 590237"/>
                <a:gd name="connsiteX11" fmla="*/ 589962 w 737797"/>
                <a:gd name="connsiteY11" fmla="*/ 134369 h 590237"/>
                <a:gd name="connsiteX12" fmla="*/ 599799 w 737797"/>
                <a:gd name="connsiteY12" fmla="*/ 167394 h 590237"/>
                <a:gd name="connsiteX13" fmla="*/ 632122 w 737797"/>
                <a:gd name="connsiteY13" fmla="*/ 167394 h 590237"/>
                <a:gd name="connsiteX14" fmla="*/ 729089 w 737797"/>
                <a:gd name="connsiteY14" fmla="*/ 176528 h 590237"/>
                <a:gd name="connsiteX15" fmla="*/ 708009 w 737797"/>
                <a:gd name="connsiteY15" fmla="*/ 292468 h 590237"/>
                <a:gd name="connsiteX16" fmla="*/ 638446 w 737797"/>
                <a:gd name="connsiteY16" fmla="*/ 286144 h 590237"/>
                <a:gd name="connsiteX17" fmla="*/ 612447 w 737797"/>
                <a:gd name="connsiteY17" fmla="*/ 269280 h 590237"/>
                <a:gd name="connsiteX18" fmla="*/ 591367 w 737797"/>
                <a:gd name="connsiteY18" fmla="*/ 305116 h 590237"/>
                <a:gd name="connsiteX19" fmla="*/ 592070 w 737797"/>
                <a:gd name="connsiteY19" fmla="*/ 420353 h 590237"/>
                <a:gd name="connsiteX20" fmla="*/ 568882 w 737797"/>
                <a:gd name="connsiteY20" fmla="*/ 444243 h 590237"/>
                <a:gd name="connsiteX21" fmla="*/ 459267 w 737797"/>
                <a:gd name="connsiteY21" fmla="*/ 443541 h 590237"/>
                <a:gd name="connsiteX22" fmla="*/ 428349 w 737797"/>
                <a:gd name="connsiteY22" fmla="*/ 451270 h 590237"/>
                <a:gd name="connsiteX23" fmla="*/ 426944 w 737797"/>
                <a:gd name="connsiteY23" fmla="*/ 484998 h 590237"/>
                <a:gd name="connsiteX24" fmla="*/ 425539 w 737797"/>
                <a:gd name="connsiteY24" fmla="*/ 574939 h 590237"/>
                <a:gd name="connsiteX25" fmla="*/ 302573 w 737797"/>
                <a:gd name="connsiteY25" fmla="*/ 561588 h 590237"/>
                <a:gd name="connsiteX26" fmla="*/ 308194 w 737797"/>
                <a:gd name="connsiteY26" fmla="*/ 489214 h 590237"/>
                <a:gd name="connsiteX27" fmla="*/ 325760 w 737797"/>
                <a:gd name="connsiteY27" fmla="*/ 465323 h 590237"/>
                <a:gd name="connsiteX28" fmla="*/ 288519 w 737797"/>
                <a:gd name="connsiteY28" fmla="*/ 442838 h 590237"/>
                <a:gd name="connsiteX29" fmla="*/ 173282 w 737797"/>
                <a:gd name="connsiteY29" fmla="*/ 443541 h 590237"/>
                <a:gd name="connsiteX30" fmla="*/ 150094 w 737797"/>
                <a:gd name="connsiteY30" fmla="*/ 418947 h 590237"/>
                <a:gd name="connsiteX31" fmla="*/ 150797 w 737797"/>
                <a:gd name="connsiteY31" fmla="*/ 309332 h 590237"/>
                <a:gd name="connsiteX32" fmla="*/ 143770 w 737797"/>
                <a:gd name="connsiteY32" fmla="*/ 280523 h 590237"/>
                <a:gd name="connsiteX33" fmla="*/ 107935 w 737797"/>
                <a:gd name="connsiteY33" fmla="*/ 278415 h 590237"/>
                <a:gd name="connsiteX34" fmla="*/ 10967 w 737797"/>
                <a:gd name="connsiteY34" fmla="*/ 267172 h 590237"/>
                <a:gd name="connsiteX35" fmla="*/ 32047 w 737797"/>
                <a:gd name="connsiteY35" fmla="*/ 153341 h 590237"/>
                <a:gd name="connsiteX36" fmla="*/ 103718 w 737797"/>
                <a:gd name="connsiteY36" fmla="*/ 159664 h 590237"/>
                <a:gd name="connsiteX37" fmla="*/ 127609 w 737797"/>
                <a:gd name="connsiteY37" fmla="*/ 176528 h 590237"/>
                <a:gd name="connsiteX38" fmla="*/ 149391 w 737797"/>
                <a:gd name="connsiteY38" fmla="*/ 141395 h 590237"/>
                <a:gd name="connsiteX39" fmla="*/ 148689 w 737797"/>
                <a:gd name="connsiteY39" fmla="*/ 34590 h 590237"/>
                <a:gd name="connsiteX40" fmla="*/ 181714 w 737797"/>
                <a:gd name="connsiteY40" fmla="*/ 862 h 590237"/>
                <a:gd name="connsiteX41" fmla="*/ 230901 w 737797"/>
                <a:gd name="connsiteY41" fmla="*/ 156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37797" h="590237">
                  <a:moveTo>
                    <a:pt x="230901" y="1565"/>
                  </a:moveTo>
                  <a:cubicBezTo>
                    <a:pt x="251278" y="1565"/>
                    <a:pt x="270953" y="2268"/>
                    <a:pt x="291330" y="1565"/>
                  </a:cubicBezTo>
                  <a:cubicBezTo>
                    <a:pt x="313113" y="862"/>
                    <a:pt x="327868" y="12808"/>
                    <a:pt x="336300" y="31077"/>
                  </a:cubicBezTo>
                  <a:cubicBezTo>
                    <a:pt x="346137" y="50751"/>
                    <a:pt x="327868" y="57778"/>
                    <a:pt x="317328" y="68318"/>
                  </a:cubicBezTo>
                  <a:cubicBezTo>
                    <a:pt x="294843" y="89398"/>
                    <a:pt x="293438" y="102749"/>
                    <a:pt x="313815" y="126639"/>
                  </a:cubicBezTo>
                  <a:cubicBezTo>
                    <a:pt x="338408" y="155449"/>
                    <a:pt x="389703" y="159664"/>
                    <a:pt x="417107" y="135071"/>
                  </a:cubicBezTo>
                  <a:cubicBezTo>
                    <a:pt x="448024" y="108370"/>
                    <a:pt x="448024" y="90803"/>
                    <a:pt x="417809" y="64102"/>
                  </a:cubicBezTo>
                  <a:cubicBezTo>
                    <a:pt x="410080" y="57076"/>
                    <a:pt x="396027" y="52157"/>
                    <a:pt x="401648" y="36698"/>
                  </a:cubicBezTo>
                  <a:cubicBezTo>
                    <a:pt x="407972" y="19132"/>
                    <a:pt x="419215" y="4376"/>
                    <a:pt x="437484" y="3673"/>
                  </a:cubicBezTo>
                  <a:cubicBezTo>
                    <a:pt x="484562" y="1565"/>
                    <a:pt x="532343" y="2970"/>
                    <a:pt x="579422" y="2268"/>
                  </a:cubicBezTo>
                  <a:cubicBezTo>
                    <a:pt x="593475" y="2268"/>
                    <a:pt x="589962" y="12105"/>
                    <a:pt x="589962" y="19132"/>
                  </a:cubicBezTo>
                  <a:cubicBezTo>
                    <a:pt x="589962" y="57778"/>
                    <a:pt x="589962" y="95722"/>
                    <a:pt x="589962" y="134369"/>
                  </a:cubicBezTo>
                  <a:cubicBezTo>
                    <a:pt x="589962" y="146314"/>
                    <a:pt x="591367" y="157556"/>
                    <a:pt x="599799" y="167394"/>
                  </a:cubicBezTo>
                  <a:cubicBezTo>
                    <a:pt x="611042" y="180042"/>
                    <a:pt x="619474" y="182852"/>
                    <a:pt x="632122" y="167394"/>
                  </a:cubicBezTo>
                  <a:cubicBezTo>
                    <a:pt x="665147" y="128747"/>
                    <a:pt x="700983" y="132261"/>
                    <a:pt x="729089" y="176528"/>
                  </a:cubicBezTo>
                  <a:cubicBezTo>
                    <a:pt x="750872" y="210959"/>
                    <a:pt x="740332" y="268577"/>
                    <a:pt x="708009" y="292468"/>
                  </a:cubicBezTo>
                  <a:cubicBezTo>
                    <a:pt x="681308" y="312142"/>
                    <a:pt x="661634" y="309332"/>
                    <a:pt x="638446" y="286144"/>
                  </a:cubicBezTo>
                  <a:cubicBezTo>
                    <a:pt x="631419" y="279117"/>
                    <a:pt x="628608" y="260848"/>
                    <a:pt x="612447" y="269280"/>
                  </a:cubicBezTo>
                  <a:cubicBezTo>
                    <a:pt x="599096" y="276307"/>
                    <a:pt x="591367" y="288252"/>
                    <a:pt x="591367" y="305116"/>
                  </a:cubicBezTo>
                  <a:cubicBezTo>
                    <a:pt x="592070" y="343762"/>
                    <a:pt x="590665" y="381706"/>
                    <a:pt x="592070" y="420353"/>
                  </a:cubicBezTo>
                  <a:cubicBezTo>
                    <a:pt x="592773" y="438622"/>
                    <a:pt x="589259" y="445649"/>
                    <a:pt x="568882" y="444243"/>
                  </a:cubicBezTo>
                  <a:cubicBezTo>
                    <a:pt x="532343" y="442135"/>
                    <a:pt x="495805" y="443541"/>
                    <a:pt x="459267" y="443541"/>
                  </a:cubicBezTo>
                  <a:cubicBezTo>
                    <a:pt x="448024" y="443541"/>
                    <a:pt x="437484" y="444243"/>
                    <a:pt x="428349" y="451270"/>
                  </a:cubicBezTo>
                  <a:cubicBezTo>
                    <a:pt x="414999" y="462513"/>
                    <a:pt x="410080" y="470944"/>
                    <a:pt x="426944" y="484998"/>
                  </a:cubicBezTo>
                  <a:cubicBezTo>
                    <a:pt x="463482" y="515213"/>
                    <a:pt x="462077" y="544724"/>
                    <a:pt x="425539" y="574939"/>
                  </a:cubicBezTo>
                  <a:cubicBezTo>
                    <a:pt x="391811" y="602343"/>
                    <a:pt x="329274" y="596019"/>
                    <a:pt x="302573" y="561588"/>
                  </a:cubicBezTo>
                  <a:cubicBezTo>
                    <a:pt x="281493" y="534887"/>
                    <a:pt x="283601" y="513104"/>
                    <a:pt x="308194" y="489214"/>
                  </a:cubicBezTo>
                  <a:cubicBezTo>
                    <a:pt x="315220" y="482187"/>
                    <a:pt x="331382" y="479376"/>
                    <a:pt x="325760" y="465323"/>
                  </a:cubicBezTo>
                  <a:cubicBezTo>
                    <a:pt x="319436" y="450567"/>
                    <a:pt x="306086" y="442135"/>
                    <a:pt x="288519" y="442838"/>
                  </a:cubicBezTo>
                  <a:cubicBezTo>
                    <a:pt x="249873" y="443541"/>
                    <a:pt x="211929" y="441433"/>
                    <a:pt x="173282" y="443541"/>
                  </a:cubicBezTo>
                  <a:cubicBezTo>
                    <a:pt x="153608" y="444243"/>
                    <a:pt x="149391" y="437920"/>
                    <a:pt x="150094" y="418947"/>
                  </a:cubicBezTo>
                  <a:cubicBezTo>
                    <a:pt x="151500" y="382409"/>
                    <a:pt x="150797" y="345870"/>
                    <a:pt x="150797" y="309332"/>
                  </a:cubicBezTo>
                  <a:cubicBezTo>
                    <a:pt x="150797" y="299495"/>
                    <a:pt x="150797" y="288955"/>
                    <a:pt x="143770" y="280523"/>
                  </a:cubicBezTo>
                  <a:cubicBezTo>
                    <a:pt x="133230" y="267172"/>
                    <a:pt x="124096" y="258740"/>
                    <a:pt x="107935" y="278415"/>
                  </a:cubicBezTo>
                  <a:cubicBezTo>
                    <a:pt x="76315" y="317061"/>
                    <a:pt x="37668" y="311440"/>
                    <a:pt x="10967" y="267172"/>
                  </a:cubicBezTo>
                  <a:cubicBezTo>
                    <a:pt x="-10113" y="232742"/>
                    <a:pt x="427" y="177934"/>
                    <a:pt x="32047" y="153341"/>
                  </a:cubicBezTo>
                  <a:cubicBezTo>
                    <a:pt x="59451" y="132261"/>
                    <a:pt x="79828" y="135071"/>
                    <a:pt x="103718" y="159664"/>
                  </a:cubicBezTo>
                  <a:cubicBezTo>
                    <a:pt x="110745" y="166691"/>
                    <a:pt x="113556" y="182852"/>
                    <a:pt x="127609" y="176528"/>
                  </a:cubicBezTo>
                  <a:cubicBezTo>
                    <a:pt x="141662" y="170204"/>
                    <a:pt x="149391" y="157556"/>
                    <a:pt x="149391" y="141395"/>
                  </a:cubicBezTo>
                  <a:cubicBezTo>
                    <a:pt x="149391" y="105559"/>
                    <a:pt x="151500" y="70426"/>
                    <a:pt x="148689" y="34590"/>
                  </a:cubicBezTo>
                  <a:cubicBezTo>
                    <a:pt x="146581" y="7889"/>
                    <a:pt x="153608" y="-3354"/>
                    <a:pt x="181714" y="862"/>
                  </a:cubicBezTo>
                  <a:cubicBezTo>
                    <a:pt x="197875" y="3673"/>
                    <a:pt x="214037" y="1565"/>
                    <a:pt x="230901" y="156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A68D4568-A0B2-4BD7-966C-E62BB0F92188}"/>
                </a:ext>
              </a:extLst>
            </p:cNvPr>
            <p:cNvSpPr/>
            <p:nvPr/>
          </p:nvSpPr>
          <p:spPr>
            <a:xfrm>
              <a:off x="5088279" y="3556239"/>
              <a:ext cx="1026185" cy="1026186"/>
            </a:xfrm>
            <a:custGeom>
              <a:avLst/>
              <a:gdLst>
                <a:gd name="connsiteX0" fmla="*/ 228795 w 590237"/>
                <a:gd name="connsiteY0" fmla="*/ 149140 h 590237"/>
                <a:gd name="connsiteX1" fmla="*/ 292034 w 590237"/>
                <a:gd name="connsiteY1" fmla="*/ 149140 h 590237"/>
                <a:gd name="connsiteX2" fmla="*/ 323654 w 590237"/>
                <a:gd name="connsiteY2" fmla="*/ 127358 h 590237"/>
                <a:gd name="connsiteX3" fmla="*/ 308898 w 590237"/>
                <a:gd name="connsiteY3" fmla="*/ 104872 h 590237"/>
                <a:gd name="connsiteX4" fmla="*/ 322952 w 590237"/>
                <a:gd name="connsiteY4" fmla="*/ 11418 h 590237"/>
                <a:gd name="connsiteX5" fmla="*/ 438891 w 590237"/>
                <a:gd name="connsiteY5" fmla="*/ 33201 h 590237"/>
                <a:gd name="connsiteX6" fmla="*/ 432567 w 590237"/>
                <a:gd name="connsiteY6" fmla="*/ 103467 h 590237"/>
                <a:gd name="connsiteX7" fmla="*/ 415703 w 590237"/>
                <a:gd name="connsiteY7" fmla="*/ 128763 h 590237"/>
                <a:gd name="connsiteX8" fmla="*/ 451539 w 590237"/>
                <a:gd name="connsiteY8" fmla="*/ 149140 h 590237"/>
                <a:gd name="connsiteX9" fmla="*/ 571695 w 590237"/>
                <a:gd name="connsiteY9" fmla="*/ 148438 h 590237"/>
                <a:gd name="connsiteX10" fmla="*/ 592072 w 590237"/>
                <a:gd name="connsiteY10" fmla="*/ 168112 h 590237"/>
                <a:gd name="connsiteX11" fmla="*/ 591369 w 590237"/>
                <a:gd name="connsiteY11" fmla="*/ 288268 h 590237"/>
                <a:gd name="connsiteX12" fmla="*/ 570289 w 590237"/>
                <a:gd name="connsiteY12" fmla="*/ 330428 h 590237"/>
                <a:gd name="connsiteX13" fmla="*/ 530940 w 590237"/>
                <a:gd name="connsiteY13" fmla="*/ 326915 h 590237"/>
                <a:gd name="connsiteX14" fmla="*/ 484564 w 590237"/>
                <a:gd name="connsiteY14" fmla="*/ 302321 h 590237"/>
                <a:gd name="connsiteX15" fmla="*/ 442405 w 590237"/>
                <a:gd name="connsiteY15" fmla="*/ 357831 h 590237"/>
                <a:gd name="connsiteX16" fmla="*/ 463485 w 590237"/>
                <a:gd name="connsiteY16" fmla="*/ 425287 h 590237"/>
                <a:gd name="connsiteX17" fmla="*/ 523913 w 590237"/>
                <a:gd name="connsiteY17" fmla="*/ 422477 h 590237"/>
                <a:gd name="connsiteX18" fmla="*/ 558344 w 590237"/>
                <a:gd name="connsiteY18" fmla="*/ 402802 h 590237"/>
                <a:gd name="connsiteX19" fmla="*/ 590667 w 590237"/>
                <a:gd name="connsiteY19" fmla="*/ 446367 h 590237"/>
                <a:gd name="connsiteX20" fmla="*/ 591369 w 590237"/>
                <a:gd name="connsiteY20" fmla="*/ 577765 h 590237"/>
                <a:gd name="connsiteX21" fmla="*/ 574505 w 590237"/>
                <a:gd name="connsiteY21" fmla="*/ 592521 h 590237"/>
                <a:gd name="connsiteX22" fmla="*/ 445918 w 590237"/>
                <a:gd name="connsiteY22" fmla="*/ 592521 h 590237"/>
                <a:gd name="connsiteX23" fmla="*/ 410785 w 590237"/>
                <a:gd name="connsiteY23" fmla="*/ 574955 h 590237"/>
                <a:gd name="connsiteX24" fmla="*/ 413595 w 590237"/>
                <a:gd name="connsiteY24" fmla="*/ 531390 h 590237"/>
                <a:gd name="connsiteX25" fmla="*/ 436783 w 590237"/>
                <a:gd name="connsiteY25" fmla="*/ 487122 h 590237"/>
                <a:gd name="connsiteX26" fmla="*/ 381975 w 590237"/>
                <a:gd name="connsiteY26" fmla="*/ 444962 h 590237"/>
                <a:gd name="connsiteX27" fmla="*/ 311006 w 590237"/>
                <a:gd name="connsiteY27" fmla="*/ 469555 h 590237"/>
                <a:gd name="connsiteX28" fmla="*/ 316628 w 590237"/>
                <a:gd name="connsiteY28" fmla="*/ 525768 h 590237"/>
                <a:gd name="connsiteX29" fmla="*/ 337005 w 590237"/>
                <a:gd name="connsiteY29" fmla="*/ 558794 h 590237"/>
                <a:gd name="connsiteX30" fmla="*/ 289224 w 590237"/>
                <a:gd name="connsiteY30" fmla="*/ 592521 h 590237"/>
                <a:gd name="connsiteX31" fmla="*/ 166258 w 590237"/>
                <a:gd name="connsiteY31" fmla="*/ 592521 h 590237"/>
                <a:gd name="connsiteX32" fmla="*/ 148691 w 590237"/>
                <a:gd name="connsiteY32" fmla="*/ 573549 h 590237"/>
                <a:gd name="connsiteX33" fmla="*/ 149394 w 590237"/>
                <a:gd name="connsiteY33" fmla="*/ 458312 h 590237"/>
                <a:gd name="connsiteX34" fmla="*/ 137448 w 590237"/>
                <a:gd name="connsiteY34" fmla="*/ 423179 h 590237"/>
                <a:gd name="connsiteX35" fmla="*/ 109342 w 590237"/>
                <a:gd name="connsiteY35" fmla="*/ 423882 h 590237"/>
                <a:gd name="connsiteX36" fmla="*/ 49615 w 590237"/>
                <a:gd name="connsiteY36" fmla="*/ 449178 h 590237"/>
                <a:gd name="connsiteX37" fmla="*/ 429 w 590237"/>
                <a:gd name="connsiteY37" fmla="*/ 382425 h 590237"/>
                <a:gd name="connsiteX38" fmla="*/ 32049 w 590237"/>
                <a:gd name="connsiteY38" fmla="*/ 300213 h 590237"/>
                <a:gd name="connsiteX39" fmla="*/ 101613 w 590237"/>
                <a:gd name="connsiteY39" fmla="*/ 305835 h 590237"/>
                <a:gd name="connsiteX40" fmla="*/ 128314 w 590237"/>
                <a:gd name="connsiteY40" fmla="*/ 322698 h 590237"/>
                <a:gd name="connsiteX41" fmla="*/ 148691 w 590237"/>
                <a:gd name="connsiteY41" fmla="*/ 286863 h 590237"/>
                <a:gd name="connsiteX42" fmla="*/ 147988 w 590237"/>
                <a:gd name="connsiteY42" fmla="*/ 168815 h 590237"/>
                <a:gd name="connsiteX43" fmla="*/ 168366 w 590237"/>
                <a:gd name="connsiteY43" fmla="*/ 147032 h 590237"/>
                <a:gd name="connsiteX44" fmla="*/ 228795 w 590237"/>
                <a:gd name="connsiteY44" fmla="*/ 14914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0237" h="590237">
                  <a:moveTo>
                    <a:pt x="228795" y="149140"/>
                  </a:moveTo>
                  <a:cubicBezTo>
                    <a:pt x="249874" y="149140"/>
                    <a:pt x="270954" y="148438"/>
                    <a:pt x="292034" y="149140"/>
                  </a:cubicBezTo>
                  <a:cubicBezTo>
                    <a:pt x="308196" y="149843"/>
                    <a:pt x="318033" y="140006"/>
                    <a:pt x="323654" y="127358"/>
                  </a:cubicBezTo>
                  <a:cubicBezTo>
                    <a:pt x="329276" y="114710"/>
                    <a:pt x="315222" y="110494"/>
                    <a:pt x="308898" y="104872"/>
                  </a:cubicBezTo>
                  <a:cubicBezTo>
                    <a:pt x="275873" y="73956"/>
                    <a:pt x="280792" y="38119"/>
                    <a:pt x="322952" y="11418"/>
                  </a:cubicBezTo>
                  <a:cubicBezTo>
                    <a:pt x="358085" y="-10364"/>
                    <a:pt x="413595" y="176"/>
                    <a:pt x="438891" y="33201"/>
                  </a:cubicBezTo>
                  <a:cubicBezTo>
                    <a:pt x="457863" y="59199"/>
                    <a:pt x="455755" y="80982"/>
                    <a:pt x="432567" y="103467"/>
                  </a:cubicBezTo>
                  <a:cubicBezTo>
                    <a:pt x="425540" y="110494"/>
                    <a:pt x="406569" y="111899"/>
                    <a:pt x="415703" y="128763"/>
                  </a:cubicBezTo>
                  <a:cubicBezTo>
                    <a:pt x="422730" y="142816"/>
                    <a:pt x="434675" y="149140"/>
                    <a:pt x="451539" y="149140"/>
                  </a:cubicBezTo>
                  <a:cubicBezTo>
                    <a:pt x="491591" y="148438"/>
                    <a:pt x="531643" y="149843"/>
                    <a:pt x="571695" y="148438"/>
                  </a:cubicBezTo>
                  <a:cubicBezTo>
                    <a:pt x="587153" y="147735"/>
                    <a:pt x="592072" y="151951"/>
                    <a:pt x="592072" y="168112"/>
                  </a:cubicBezTo>
                  <a:cubicBezTo>
                    <a:pt x="590667" y="208164"/>
                    <a:pt x="591369" y="248216"/>
                    <a:pt x="591369" y="288268"/>
                  </a:cubicBezTo>
                  <a:cubicBezTo>
                    <a:pt x="591369" y="305835"/>
                    <a:pt x="584343" y="319888"/>
                    <a:pt x="570289" y="330428"/>
                  </a:cubicBezTo>
                  <a:cubicBezTo>
                    <a:pt x="555533" y="341670"/>
                    <a:pt x="543588" y="343076"/>
                    <a:pt x="530940" y="326915"/>
                  </a:cubicBezTo>
                  <a:cubicBezTo>
                    <a:pt x="519698" y="312158"/>
                    <a:pt x="507752" y="293186"/>
                    <a:pt x="484564" y="302321"/>
                  </a:cubicBezTo>
                  <a:cubicBezTo>
                    <a:pt x="459971" y="312158"/>
                    <a:pt x="444512" y="329725"/>
                    <a:pt x="442405" y="357831"/>
                  </a:cubicBezTo>
                  <a:cubicBezTo>
                    <a:pt x="440296" y="383128"/>
                    <a:pt x="442405" y="407018"/>
                    <a:pt x="463485" y="425287"/>
                  </a:cubicBezTo>
                  <a:cubicBezTo>
                    <a:pt x="486672" y="445664"/>
                    <a:pt x="502834" y="444962"/>
                    <a:pt x="523913" y="422477"/>
                  </a:cubicBezTo>
                  <a:cubicBezTo>
                    <a:pt x="533048" y="412639"/>
                    <a:pt x="539372" y="394370"/>
                    <a:pt x="558344" y="402802"/>
                  </a:cubicBezTo>
                  <a:cubicBezTo>
                    <a:pt x="577316" y="410531"/>
                    <a:pt x="589964" y="425990"/>
                    <a:pt x="590667" y="446367"/>
                  </a:cubicBezTo>
                  <a:cubicBezTo>
                    <a:pt x="592072" y="489932"/>
                    <a:pt x="590667" y="534200"/>
                    <a:pt x="591369" y="577765"/>
                  </a:cubicBezTo>
                  <a:cubicBezTo>
                    <a:pt x="591369" y="591116"/>
                    <a:pt x="585748" y="592521"/>
                    <a:pt x="574505" y="592521"/>
                  </a:cubicBezTo>
                  <a:cubicBezTo>
                    <a:pt x="531643" y="591819"/>
                    <a:pt x="488780" y="592521"/>
                    <a:pt x="445918" y="592521"/>
                  </a:cubicBezTo>
                  <a:cubicBezTo>
                    <a:pt x="431162" y="592521"/>
                    <a:pt x="419919" y="584792"/>
                    <a:pt x="410785" y="574955"/>
                  </a:cubicBezTo>
                  <a:cubicBezTo>
                    <a:pt x="396731" y="559496"/>
                    <a:pt x="394623" y="545443"/>
                    <a:pt x="413595" y="531390"/>
                  </a:cubicBezTo>
                  <a:cubicBezTo>
                    <a:pt x="428351" y="520850"/>
                    <a:pt x="445918" y="508904"/>
                    <a:pt x="436783" y="487122"/>
                  </a:cubicBezTo>
                  <a:cubicBezTo>
                    <a:pt x="426946" y="463231"/>
                    <a:pt x="410082" y="446367"/>
                    <a:pt x="381975" y="444962"/>
                  </a:cubicBezTo>
                  <a:cubicBezTo>
                    <a:pt x="354572" y="443557"/>
                    <a:pt x="329276" y="444962"/>
                    <a:pt x="311006" y="469555"/>
                  </a:cubicBezTo>
                  <a:cubicBezTo>
                    <a:pt x="294142" y="492743"/>
                    <a:pt x="294845" y="506094"/>
                    <a:pt x="316628" y="525768"/>
                  </a:cubicBezTo>
                  <a:cubicBezTo>
                    <a:pt x="326465" y="534903"/>
                    <a:pt x="345437" y="539119"/>
                    <a:pt x="337005" y="558794"/>
                  </a:cubicBezTo>
                  <a:cubicBezTo>
                    <a:pt x="328573" y="579874"/>
                    <a:pt x="313114" y="592521"/>
                    <a:pt x="289224" y="592521"/>
                  </a:cubicBezTo>
                  <a:cubicBezTo>
                    <a:pt x="248469" y="592521"/>
                    <a:pt x="207012" y="591819"/>
                    <a:pt x="166258" y="592521"/>
                  </a:cubicBezTo>
                  <a:cubicBezTo>
                    <a:pt x="150799" y="593224"/>
                    <a:pt x="148691" y="586900"/>
                    <a:pt x="148691" y="573549"/>
                  </a:cubicBezTo>
                  <a:cubicBezTo>
                    <a:pt x="149394" y="534903"/>
                    <a:pt x="148691" y="496959"/>
                    <a:pt x="149394" y="458312"/>
                  </a:cubicBezTo>
                  <a:cubicBezTo>
                    <a:pt x="149394" y="444962"/>
                    <a:pt x="147286" y="433017"/>
                    <a:pt x="137448" y="423179"/>
                  </a:cubicBezTo>
                  <a:cubicBezTo>
                    <a:pt x="127611" y="413342"/>
                    <a:pt x="119179" y="409126"/>
                    <a:pt x="109342" y="423882"/>
                  </a:cubicBezTo>
                  <a:cubicBezTo>
                    <a:pt x="95288" y="444259"/>
                    <a:pt x="77019" y="461123"/>
                    <a:pt x="49615" y="449178"/>
                  </a:cubicBezTo>
                  <a:cubicBezTo>
                    <a:pt x="21509" y="436530"/>
                    <a:pt x="2537" y="416153"/>
                    <a:pt x="429" y="382425"/>
                  </a:cubicBezTo>
                  <a:cubicBezTo>
                    <a:pt x="-1679" y="350102"/>
                    <a:pt x="3240" y="320590"/>
                    <a:pt x="32049" y="300213"/>
                  </a:cubicBezTo>
                  <a:cubicBezTo>
                    <a:pt x="59453" y="280538"/>
                    <a:pt x="78425" y="281944"/>
                    <a:pt x="101613" y="305835"/>
                  </a:cubicBezTo>
                  <a:cubicBezTo>
                    <a:pt x="108639" y="313564"/>
                    <a:pt x="112153" y="330428"/>
                    <a:pt x="128314" y="322698"/>
                  </a:cubicBezTo>
                  <a:cubicBezTo>
                    <a:pt x="142367" y="315672"/>
                    <a:pt x="148691" y="303024"/>
                    <a:pt x="148691" y="286863"/>
                  </a:cubicBezTo>
                  <a:cubicBezTo>
                    <a:pt x="148691" y="247513"/>
                    <a:pt x="149394" y="208164"/>
                    <a:pt x="147988" y="168815"/>
                  </a:cubicBezTo>
                  <a:cubicBezTo>
                    <a:pt x="147286" y="152654"/>
                    <a:pt x="150096" y="145627"/>
                    <a:pt x="168366" y="147032"/>
                  </a:cubicBezTo>
                  <a:cubicBezTo>
                    <a:pt x="188743" y="150546"/>
                    <a:pt x="209120" y="149140"/>
                    <a:pt x="228795" y="14914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BF7513F-9C21-4D30-871F-6FE31177584A}"/>
                </a:ext>
              </a:extLst>
            </p:cNvPr>
            <p:cNvSpPr/>
            <p:nvPr/>
          </p:nvSpPr>
          <p:spPr>
            <a:xfrm>
              <a:off x="3547523" y="2260435"/>
              <a:ext cx="1282731" cy="1026186"/>
            </a:xfrm>
            <a:custGeom>
              <a:avLst/>
              <a:gdLst>
                <a:gd name="connsiteX0" fmla="*/ 230901 w 737797"/>
                <a:gd name="connsiteY0" fmla="*/ 1565 h 590237"/>
                <a:gd name="connsiteX1" fmla="*/ 291330 w 737797"/>
                <a:gd name="connsiteY1" fmla="*/ 1565 h 590237"/>
                <a:gd name="connsiteX2" fmla="*/ 336300 w 737797"/>
                <a:gd name="connsiteY2" fmla="*/ 31077 h 590237"/>
                <a:gd name="connsiteX3" fmla="*/ 317328 w 737797"/>
                <a:gd name="connsiteY3" fmla="*/ 68318 h 590237"/>
                <a:gd name="connsiteX4" fmla="*/ 313815 w 737797"/>
                <a:gd name="connsiteY4" fmla="*/ 126639 h 590237"/>
                <a:gd name="connsiteX5" fmla="*/ 417107 w 737797"/>
                <a:gd name="connsiteY5" fmla="*/ 135071 h 590237"/>
                <a:gd name="connsiteX6" fmla="*/ 417809 w 737797"/>
                <a:gd name="connsiteY6" fmla="*/ 64102 h 590237"/>
                <a:gd name="connsiteX7" fmla="*/ 401648 w 737797"/>
                <a:gd name="connsiteY7" fmla="*/ 36698 h 590237"/>
                <a:gd name="connsiteX8" fmla="*/ 437484 w 737797"/>
                <a:gd name="connsiteY8" fmla="*/ 3673 h 590237"/>
                <a:gd name="connsiteX9" fmla="*/ 579422 w 737797"/>
                <a:gd name="connsiteY9" fmla="*/ 2268 h 590237"/>
                <a:gd name="connsiteX10" fmla="*/ 589962 w 737797"/>
                <a:gd name="connsiteY10" fmla="*/ 19132 h 590237"/>
                <a:gd name="connsiteX11" fmla="*/ 589962 w 737797"/>
                <a:gd name="connsiteY11" fmla="*/ 134369 h 590237"/>
                <a:gd name="connsiteX12" fmla="*/ 599799 w 737797"/>
                <a:gd name="connsiteY12" fmla="*/ 167394 h 590237"/>
                <a:gd name="connsiteX13" fmla="*/ 632122 w 737797"/>
                <a:gd name="connsiteY13" fmla="*/ 167394 h 590237"/>
                <a:gd name="connsiteX14" fmla="*/ 729089 w 737797"/>
                <a:gd name="connsiteY14" fmla="*/ 176528 h 590237"/>
                <a:gd name="connsiteX15" fmla="*/ 708009 w 737797"/>
                <a:gd name="connsiteY15" fmla="*/ 292468 h 590237"/>
                <a:gd name="connsiteX16" fmla="*/ 638446 w 737797"/>
                <a:gd name="connsiteY16" fmla="*/ 286144 h 590237"/>
                <a:gd name="connsiteX17" fmla="*/ 612447 w 737797"/>
                <a:gd name="connsiteY17" fmla="*/ 269280 h 590237"/>
                <a:gd name="connsiteX18" fmla="*/ 591367 w 737797"/>
                <a:gd name="connsiteY18" fmla="*/ 305116 h 590237"/>
                <a:gd name="connsiteX19" fmla="*/ 592070 w 737797"/>
                <a:gd name="connsiteY19" fmla="*/ 420353 h 590237"/>
                <a:gd name="connsiteX20" fmla="*/ 568882 w 737797"/>
                <a:gd name="connsiteY20" fmla="*/ 444243 h 590237"/>
                <a:gd name="connsiteX21" fmla="*/ 459267 w 737797"/>
                <a:gd name="connsiteY21" fmla="*/ 443541 h 590237"/>
                <a:gd name="connsiteX22" fmla="*/ 428349 w 737797"/>
                <a:gd name="connsiteY22" fmla="*/ 451270 h 590237"/>
                <a:gd name="connsiteX23" fmla="*/ 426944 w 737797"/>
                <a:gd name="connsiteY23" fmla="*/ 484998 h 590237"/>
                <a:gd name="connsiteX24" fmla="*/ 425539 w 737797"/>
                <a:gd name="connsiteY24" fmla="*/ 574939 h 590237"/>
                <a:gd name="connsiteX25" fmla="*/ 302573 w 737797"/>
                <a:gd name="connsiteY25" fmla="*/ 561588 h 590237"/>
                <a:gd name="connsiteX26" fmla="*/ 308194 w 737797"/>
                <a:gd name="connsiteY26" fmla="*/ 489214 h 590237"/>
                <a:gd name="connsiteX27" fmla="*/ 325760 w 737797"/>
                <a:gd name="connsiteY27" fmla="*/ 465323 h 590237"/>
                <a:gd name="connsiteX28" fmla="*/ 288519 w 737797"/>
                <a:gd name="connsiteY28" fmla="*/ 442838 h 590237"/>
                <a:gd name="connsiteX29" fmla="*/ 173282 w 737797"/>
                <a:gd name="connsiteY29" fmla="*/ 443541 h 590237"/>
                <a:gd name="connsiteX30" fmla="*/ 150094 w 737797"/>
                <a:gd name="connsiteY30" fmla="*/ 418947 h 590237"/>
                <a:gd name="connsiteX31" fmla="*/ 150797 w 737797"/>
                <a:gd name="connsiteY31" fmla="*/ 309332 h 590237"/>
                <a:gd name="connsiteX32" fmla="*/ 143770 w 737797"/>
                <a:gd name="connsiteY32" fmla="*/ 280523 h 590237"/>
                <a:gd name="connsiteX33" fmla="*/ 107935 w 737797"/>
                <a:gd name="connsiteY33" fmla="*/ 278415 h 590237"/>
                <a:gd name="connsiteX34" fmla="*/ 10967 w 737797"/>
                <a:gd name="connsiteY34" fmla="*/ 267172 h 590237"/>
                <a:gd name="connsiteX35" fmla="*/ 32047 w 737797"/>
                <a:gd name="connsiteY35" fmla="*/ 153341 h 590237"/>
                <a:gd name="connsiteX36" fmla="*/ 103718 w 737797"/>
                <a:gd name="connsiteY36" fmla="*/ 159664 h 590237"/>
                <a:gd name="connsiteX37" fmla="*/ 127609 w 737797"/>
                <a:gd name="connsiteY37" fmla="*/ 176528 h 590237"/>
                <a:gd name="connsiteX38" fmla="*/ 149391 w 737797"/>
                <a:gd name="connsiteY38" fmla="*/ 141395 h 590237"/>
                <a:gd name="connsiteX39" fmla="*/ 148689 w 737797"/>
                <a:gd name="connsiteY39" fmla="*/ 34590 h 590237"/>
                <a:gd name="connsiteX40" fmla="*/ 181714 w 737797"/>
                <a:gd name="connsiteY40" fmla="*/ 862 h 590237"/>
                <a:gd name="connsiteX41" fmla="*/ 230901 w 737797"/>
                <a:gd name="connsiteY41" fmla="*/ 156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37797" h="590237">
                  <a:moveTo>
                    <a:pt x="230901" y="1565"/>
                  </a:moveTo>
                  <a:cubicBezTo>
                    <a:pt x="251278" y="1565"/>
                    <a:pt x="270953" y="2268"/>
                    <a:pt x="291330" y="1565"/>
                  </a:cubicBezTo>
                  <a:cubicBezTo>
                    <a:pt x="313113" y="862"/>
                    <a:pt x="327868" y="12808"/>
                    <a:pt x="336300" y="31077"/>
                  </a:cubicBezTo>
                  <a:cubicBezTo>
                    <a:pt x="346137" y="50751"/>
                    <a:pt x="327868" y="57778"/>
                    <a:pt x="317328" y="68318"/>
                  </a:cubicBezTo>
                  <a:cubicBezTo>
                    <a:pt x="294843" y="89398"/>
                    <a:pt x="293438" y="102749"/>
                    <a:pt x="313815" y="126639"/>
                  </a:cubicBezTo>
                  <a:cubicBezTo>
                    <a:pt x="338408" y="155449"/>
                    <a:pt x="389703" y="159664"/>
                    <a:pt x="417107" y="135071"/>
                  </a:cubicBezTo>
                  <a:cubicBezTo>
                    <a:pt x="448024" y="108370"/>
                    <a:pt x="448024" y="90803"/>
                    <a:pt x="417809" y="64102"/>
                  </a:cubicBezTo>
                  <a:cubicBezTo>
                    <a:pt x="410080" y="57076"/>
                    <a:pt x="396027" y="52157"/>
                    <a:pt x="401648" y="36698"/>
                  </a:cubicBezTo>
                  <a:cubicBezTo>
                    <a:pt x="407972" y="19132"/>
                    <a:pt x="419215" y="4376"/>
                    <a:pt x="437484" y="3673"/>
                  </a:cubicBezTo>
                  <a:cubicBezTo>
                    <a:pt x="484562" y="1565"/>
                    <a:pt x="532343" y="2970"/>
                    <a:pt x="579422" y="2268"/>
                  </a:cubicBezTo>
                  <a:cubicBezTo>
                    <a:pt x="593475" y="2268"/>
                    <a:pt x="589962" y="12105"/>
                    <a:pt x="589962" y="19132"/>
                  </a:cubicBezTo>
                  <a:cubicBezTo>
                    <a:pt x="589962" y="57778"/>
                    <a:pt x="589962" y="95722"/>
                    <a:pt x="589962" y="134369"/>
                  </a:cubicBezTo>
                  <a:cubicBezTo>
                    <a:pt x="589962" y="146314"/>
                    <a:pt x="591367" y="157556"/>
                    <a:pt x="599799" y="167394"/>
                  </a:cubicBezTo>
                  <a:cubicBezTo>
                    <a:pt x="611042" y="180042"/>
                    <a:pt x="619474" y="182852"/>
                    <a:pt x="632122" y="167394"/>
                  </a:cubicBezTo>
                  <a:cubicBezTo>
                    <a:pt x="665147" y="128747"/>
                    <a:pt x="700983" y="132261"/>
                    <a:pt x="729089" y="176528"/>
                  </a:cubicBezTo>
                  <a:cubicBezTo>
                    <a:pt x="750872" y="210959"/>
                    <a:pt x="740332" y="268577"/>
                    <a:pt x="708009" y="292468"/>
                  </a:cubicBezTo>
                  <a:cubicBezTo>
                    <a:pt x="681308" y="312142"/>
                    <a:pt x="661634" y="309332"/>
                    <a:pt x="638446" y="286144"/>
                  </a:cubicBezTo>
                  <a:cubicBezTo>
                    <a:pt x="631419" y="279117"/>
                    <a:pt x="628608" y="260848"/>
                    <a:pt x="612447" y="269280"/>
                  </a:cubicBezTo>
                  <a:cubicBezTo>
                    <a:pt x="599096" y="276307"/>
                    <a:pt x="591367" y="288252"/>
                    <a:pt x="591367" y="305116"/>
                  </a:cubicBezTo>
                  <a:cubicBezTo>
                    <a:pt x="592070" y="343762"/>
                    <a:pt x="590665" y="381706"/>
                    <a:pt x="592070" y="420353"/>
                  </a:cubicBezTo>
                  <a:cubicBezTo>
                    <a:pt x="592773" y="438622"/>
                    <a:pt x="589259" y="445649"/>
                    <a:pt x="568882" y="444243"/>
                  </a:cubicBezTo>
                  <a:cubicBezTo>
                    <a:pt x="532343" y="442135"/>
                    <a:pt x="495805" y="443541"/>
                    <a:pt x="459267" y="443541"/>
                  </a:cubicBezTo>
                  <a:cubicBezTo>
                    <a:pt x="448024" y="443541"/>
                    <a:pt x="437484" y="444243"/>
                    <a:pt x="428349" y="451270"/>
                  </a:cubicBezTo>
                  <a:cubicBezTo>
                    <a:pt x="414999" y="462513"/>
                    <a:pt x="410080" y="470944"/>
                    <a:pt x="426944" y="484998"/>
                  </a:cubicBezTo>
                  <a:cubicBezTo>
                    <a:pt x="463482" y="515213"/>
                    <a:pt x="462077" y="544724"/>
                    <a:pt x="425539" y="574939"/>
                  </a:cubicBezTo>
                  <a:cubicBezTo>
                    <a:pt x="391811" y="602343"/>
                    <a:pt x="329274" y="596019"/>
                    <a:pt x="302573" y="561588"/>
                  </a:cubicBezTo>
                  <a:cubicBezTo>
                    <a:pt x="281493" y="534887"/>
                    <a:pt x="283601" y="513104"/>
                    <a:pt x="308194" y="489214"/>
                  </a:cubicBezTo>
                  <a:cubicBezTo>
                    <a:pt x="315220" y="482187"/>
                    <a:pt x="331382" y="479376"/>
                    <a:pt x="325760" y="465323"/>
                  </a:cubicBezTo>
                  <a:cubicBezTo>
                    <a:pt x="319436" y="450567"/>
                    <a:pt x="306086" y="442135"/>
                    <a:pt x="288519" y="442838"/>
                  </a:cubicBezTo>
                  <a:cubicBezTo>
                    <a:pt x="249873" y="443541"/>
                    <a:pt x="211929" y="441433"/>
                    <a:pt x="173282" y="443541"/>
                  </a:cubicBezTo>
                  <a:cubicBezTo>
                    <a:pt x="153608" y="444243"/>
                    <a:pt x="149391" y="437920"/>
                    <a:pt x="150094" y="418947"/>
                  </a:cubicBezTo>
                  <a:cubicBezTo>
                    <a:pt x="151500" y="382409"/>
                    <a:pt x="150797" y="345870"/>
                    <a:pt x="150797" y="309332"/>
                  </a:cubicBezTo>
                  <a:cubicBezTo>
                    <a:pt x="150797" y="299495"/>
                    <a:pt x="150797" y="288955"/>
                    <a:pt x="143770" y="280523"/>
                  </a:cubicBezTo>
                  <a:cubicBezTo>
                    <a:pt x="133230" y="267172"/>
                    <a:pt x="124096" y="258740"/>
                    <a:pt x="107935" y="278415"/>
                  </a:cubicBezTo>
                  <a:cubicBezTo>
                    <a:pt x="76315" y="317061"/>
                    <a:pt x="37668" y="311440"/>
                    <a:pt x="10967" y="267172"/>
                  </a:cubicBezTo>
                  <a:cubicBezTo>
                    <a:pt x="-10113" y="232742"/>
                    <a:pt x="427" y="177934"/>
                    <a:pt x="32047" y="153341"/>
                  </a:cubicBezTo>
                  <a:cubicBezTo>
                    <a:pt x="59451" y="132261"/>
                    <a:pt x="79828" y="135071"/>
                    <a:pt x="103718" y="159664"/>
                  </a:cubicBezTo>
                  <a:cubicBezTo>
                    <a:pt x="110745" y="166691"/>
                    <a:pt x="113556" y="182852"/>
                    <a:pt x="127609" y="176528"/>
                  </a:cubicBezTo>
                  <a:cubicBezTo>
                    <a:pt x="141662" y="170204"/>
                    <a:pt x="149391" y="157556"/>
                    <a:pt x="149391" y="141395"/>
                  </a:cubicBezTo>
                  <a:cubicBezTo>
                    <a:pt x="149391" y="105559"/>
                    <a:pt x="151500" y="70426"/>
                    <a:pt x="148689" y="34590"/>
                  </a:cubicBezTo>
                  <a:cubicBezTo>
                    <a:pt x="146581" y="7889"/>
                    <a:pt x="153608" y="-3354"/>
                    <a:pt x="181714" y="862"/>
                  </a:cubicBezTo>
                  <a:cubicBezTo>
                    <a:pt x="197875" y="3673"/>
                    <a:pt x="214037" y="1565"/>
                    <a:pt x="230901" y="156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D64302C-ABC7-49F0-BEC4-4277C126C7C1}"/>
                </a:ext>
              </a:extLst>
            </p:cNvPr>
            <p:cNvSpPr/>
            <p:nvPr/>
          </p:nvSpPr>
          <p:spPr>
            <a:xfrm flipH="1">
              <a:off x="8905282" y="5072255"/>
              <a:ext cx="1026185" cy="1282732"/>
            </a:xfrm>
            <a:custGeom>
              <a:avLst/>
              <a:gdLst>
                <a:gd name="connsiteX0" fmla="*/ 592346 w 590237"/>
                <a:gd name="connsiteY0" fmla="*/ 398251 h 737797"/>
                <a:gd name="connsiteX1" fmla="*/ 562131 w 590237"/>
                <a:gd name="connsiteY1" fmla="*/ 439005 h 737797"/>
                <a:gd name="connsiteX2" fmla="*/ 487649 w 590237"/>
                <a:gd name="connsiteY2" fmla="*/ 433384 h 737797"/>
                <a:gd name="connsiteX3" fmla="*/ 463758 w 590237"/>
                <a:gd name="connsiteY3" fmla="*/ 417926 h 737797"/>
                <a:gd name="connsiteX4" fmla="*/ 443381 w 590237"/>
                <a:gd name="connsiteY4" fmla="*/ 450950 h 737797"/>
                <a:gd name="connsiteX5" fmla="*/ 444084 w 590237"/>
                <a:gd name="connsiteY5" fmla="*/ 571106 h 737797"/>
                <a:gd name="connsiteX6" fmla="*/ 420896 w 590237"/>
                <a:gd name="connsiteY6" fmla="*/ 592889 h 737797"/>
                <a:gd name="connsiteX7" fmla="*/ 308470 w 590237"/>
                <a:gd name="connsiteY7" fmla="*/ 592186 h 737797"/>
                <a:gd name="connsiteX8" fmla="*/ 277552 w 590237"/>
                <a:gd name="connsiteY8" fmla="*/ 600618 h 737797"/>
                <a:gd name="connsiteX9" fmla="*/ 276850 w 590237"/>
                <a:gd name="connsiteY9" fmla="*/ 632941 h 737797"/>
                <a:gd name="connsiteX10" fmla="*/ 302848 w 590237"/>
                <a:gd name="connsiteY10" fmla="*/ 684938 h 737797"/>
                <a:gd name="connsiteX11" fmla="*/ 246635 w 590237"/>
                <a:gd name="connsiteY11" fmla="*/ 738340 h 737797"/>
                <a:gd name="connsiteX12" fmla="*/ 148965 w 590237"/>
                <a:gd name="connsiteY12" fmla="*/ 702504 h 737797"/>
                <a:gd name="connsiteX13" fmla="*/ 160207 w 590237"/>
                <a:gd name="connsiteY13" fmla="*/ 637859 h 737797"/>
                <a:gd name="connsiteX14" fmla="*/ 176369 w 590237"/>
                <a:gd name="connsiteY14" fmla="*/ 613969 h 737797"/>
                <a:gd name="connsiteX15" fmla="*/ 144046 w 590237"/>
                <a:gd name="connsiteY15" fmla="*/ 592186 h 737797"/>
                <a:gd name="connsiteX16" fmla="*/ 61834 w 590237"/>
                <a:gd name="connsiteY16" fmla="*/ 592186 h 737797"/>
                <a:gd name="connsiteX17" fmla="*/ 703 w 590237"/>
                <a:gd name="connsiteY17" fmla="*/ 530352 h 737797"/>
                <a:gd name="connsiteX18" fmla="*/ 703 w 590237"/>
                <a:gd name="connsiteY18" fmla="*/ 453761 h 737797"/>
                <a:gd name="connsiteX19" fmla="*/ 18972 w 590237"/>
                <a:gd name="connsiteY19" fmla="*/ 413007 h 737797"/>
                <a:gd name="connsiteX20" fmla="*/ 60429 w 590237"/>
                <a:gd name="connsiteY20" fmla="*/ 415115 h 737797"/>
                <a:gd name="connsiteX21" fmla="*/ 106805 w 590237"/>
                <a:gd name="connsiteY21" fmla="*/ 439708 h 737797"/>
                <a:gd name="connsiteX22" fmla="*/ 148965 w 590237"/>
                <a:gd name="connsiteY22" fmla="*/ 378576 h 737797"/>
                <a:gd name="connsiteX23" fmla="*/ 123669 w 590237"/>
                <a:gd name="connsiteY23" fmla="*/ 313228 h 737797"/>
                <a:gd name="connsiteX24" fmla="*/ 67456 w 590237"/>
                <a:gd name="connsiteY24" fmla="*/ 318850 h 737797"/>
                <a:gd name="connsiteX25" fmla="*/ 34431 w 590237"/>
                <a:gd name="connsiteY25" fmla="*/ 339227 h 737797"/>
                <a:gd name="connsiteX26" fmla="*/ 703 w 590237"/>
                <a:gd name="connsiteY26" fmla="*/ 294256 h 737797"/>
                <a:gd name="connsiteX27" fmla="*/ 0 w 590237"/>
                <a:gd name="connsiteY27" fmla="*/ 165669 h 737797"/>
                <a:gd name="connsiteX28" fmla="*/ 16161 w 590237"/>
                <a:gd name="connsiteY28" fmla="*/ 150913 h 737797"/>
                <a:gd name="connsiteX29" fmla="*/ 134209 w 590237"/>
                <a:gd name="connsiteY29" fmla="*/ 150913 h 737797"/>
                <a:gd name="connsiteX30" fmla="*/ 165126 w 590237"/>
                <a:gd name="connsiteY30" fmla="*/ 142481 h 737797"/>
                <a:gd name="connsiteX31" fmla="*/ 165829 w 590237"/>
                <a:gd name="connsiteY31" fmla="*/ 108050 h 737797"/>
                <a:gd name="connsiteX32" fmla="*/ 163018 w 590237"/>
                <a:gd name="connsiteY32" fmla="*/ 21623 h 737797"/>
                <a:gd name="connsiteX33" fmla="*/ 294416 w 590237"/>
                <a:gd name="connsiteY33" fmla="*/ 38487 h 737797"/>
                <a:gd name="connsiteX34" fmla="*/ 285984 w 590237"/>
                <a:gd name="connsiteY34" fmla="*/ 101727 h 737797"/>
                <a:gd name="connsiteX35" fmla="*/ 267012 w 590237"/>
                <a:gd name="connsiteY35" fmla="*/ 127022 h 737797"/>
                <a:gd name="connsiteX36" fmla="*/ 306362 w 590237"/>
                <a:gd name="connsiteY36" fmla="*/ 150210 h 737797"/>
                <a:gd name="connsiteX37" fmla="*/ 413166 w 590237"/>
                <a:gd name="connsiteY37" fmla="*/ 149508 h 737797"/>
                <a:gd name="connsiteX38" fmla="*/ 443381 w 590237"/>
                <a:gd name="connsiteY38" fmla="*/ 178317 h 737797"/>
                <a:gd name="connsiteX39" fmla="*/ 442678 w 590237"/>
                <a:gd name="connsiteY39" fmla="*/ 287933 h 737797"/>
                <a:gd name="connsiteX40" fmla="*/ 459542 w 590237"/>
                <a:gd name="connsiteY40" fmla="*/ 323066 h 737797"/>
                <a:gd name="connsiteX41" fmla="*/ 478514 w 590237"/>
                <a:gd name="connsiteY41" fmla="*/ 320958 h 737797"/>
                <a:gd name="connsiteX42" fmla="*/ 591643 w 590237"/>
                <a:gd name="connsiteY42" fmla="*/ 342740 h 737797"/>
                <a:gd name="connsiteX43" fmla="*/ 592346 w 590237"/>
                <a:gd name="connsiteY43" fmla="*/ 398251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237" h="737797">
                  <a:moveTo>
                    <a:pt x="592346" y="398251"/>
                  </a:moveTo>
                  <a:cubicBezTo>
                    <a:pt x="583914" y="413007"/>
                    <a:pt x="576887" y="428466"/>
                    <a:pt x="562131" y="439005"/>
                  </a:cubicBezTo>
                  <a:cubicBezTo>
                    <a:pt x="534025" y="460788"/>
                    <a:pt x="511539" y="458680"/>
                    <a:pt x="487649" y="433384"/>
                  </a:cubicBezTo>
                  <a:cubicBezTo>
                    <a:pt x="481325" y="426357"/>
                    <a:pt x="478514" y="410196"/>
                    <a:pt x="463758" y="417926"/>
                  </a:cubicBezTo>
                  <a:cubicBezTo>
                    <a:pt x="451110" y="424249"/>
                    <a:pt x="443381" y="434789"/>
                    <a:pt x="443381" y="450950"/>
                  </a:cubicBezTo>
                  <a:cubicBezTo>
                    <a:pt x="444084" y="491002"/>
                    <a:pt x="442678" y="531054"/>
                    <a:pt x="444084" y="571106"/>
                  </a:cubicBezTo>
                  <a:cubicBezTo>
                    <a:pt x="444786" y="590078"/>
                    <a:pt x="438462" y="593592"/>
                    <a:pt x="420896" y="592889"/>
                  </a:cubicBezTo>
                  <a:cubicBezTo>
                    <a:pt x="383655" y="591483"/>
                    <a:pt x="345711" y="592186"/>
                    <a:pt x="308470" y="592186"/>
                  </a:cubicBezTo>
                  <a:cubicBezTo>
                    <a:pt x="297227" y="592186"/>
                    <a:pt x="286687" y="592889"/>
                    <a:pt x="277552" y="600618"/>
                  </a:cubicBezTo>
                  <a:cubicBezTo>
                    <a:pt x="266310" y="611158"/>
                    <a:pt x="259986" y="620995"/>
                    <a:pt x="276850" y="632941"/>
                  </a:cubicBezTo>
                  <a:cubicBezTo>
                    <a:pt x="294416" y="645588"/>
                    <a:pt x="309875" y="661047"/>
                    <a:pt x="302848" y="684938"/>
                  </a:cubicBezTo>
                  <a:cubicBezTo>
                    <a:pt x="294416" y="712341"/>
                    <a:pt x="276147" y="732016"/>
                    <a:pt x="246635" y="738340"/>
                  </a:cubicBezTo>
                  <a:cubicBezTo>
                    <a:pt x="202367" y="747475"/>
                    <a:pt x="168639" y="734827"/>
                    <a:pt x="148965" y="702504"/>
                  </a:cubicBezTo>
                  <a:cubicBezTo>
                    <a:pt x="133506" y="677208"/>
                    <a:pt x="137019" y="659642"/>
                    <a:pt x="160207" y="637859"/>
                  </a:cubicBezTo>
                  <a:cubicBezTo>
                    <a:pt x="167234" y="631535"/>
                    <a:pt x="182693" y="628725"/>
                    <a:pt x="176369" y="613969"/>
                  </a:cubicBezTo>
                  <a:cubicBezTo>
                    <a:pt x="170747" y="599915"/>
                    <a:pt x="158802" y="592889"/>
                    <a:pt x="144046" y="592186"/>
                  </a:cubicBezTo>
                  <a:cubicBezTo>
                    <a:pt x="116642" y="591483"/>
                    <a:pt x="89238" y="592186"/>
                    <a:pt x="61834" y="592186"/>
                  </a:cubicBezTo>
                  <a:cubicBezTo>
                    <a:pt x="703" y="592186"/>
                    <a:pt x="703" y="592186"/>
                    <a:pt x="703" y="530352"/>
                  </a:cubicBezTo>
                  <a:cubicBezTo>
                    <a:pt x="703" y="505056"/>
                    <a:pt x="1405" y="479057"/>
                    <a:pt x="703" y="453761"/>
                  </a:cubicBezTo>
                  <a:cubicBezTo>
                    <a:pt x="0" y="436897"/>
                    <a:pt x="7027" y="423547"/>
                    <a:pt x="18972" y="413007"/>
                  </a:cubicBezTo>
                  <a:cubicBezTo>
                    <a:pt x="33025" y="400359"/>
                    <a:pt x="46376" y="397548"/>
                    <a:pt x="60429" y="415115"/>
                  </a:cubicBezTo>
                  <a:cubicBezTo>
                    <a:pt x="71672" y="429870"/>
                    <a:pt x="82914" y="448140"/>
                    <a:pt x="106805" y="439708"/>
                  </a:cubicBezTo>
                  <a:cubicBezTo>
                    <a:pt x="132101" y="431276"/>
                    <a:pt x="147559" y="407386"/>
                    <a:pt x="148965" y="378576"/>
                  </a:cubicBezTo>
                  <a:cubicBezTo>
                    <a:pt x="150370" y="352577"/>
                    <a:pt x="146154" y="330093"/>
                    <a:pt x="123669" y="313228"/>
                  </a:cubicBezTo>
                  <a:cubicBezTo>
                    <a:pt x="100481" y="295662"/>
                    <a:pt x="87833" y="297067"/>
                    <a:pt x="67456" y="318850"/>
                  </a:cubicBezTo>
                  <a:cubicBezTo>
                    <a:pt x="58321" y="328687"/>
                    <a:pt x="54808" y="346956"/>
                    <a:pt x="34431" y="339227"/>
                  </a:cubicBezTo>
                  <a:cubicBezTo>
                    <a:pt x="14053" y="330795"/>
                    <a:pt x="1405" y="316039"/>
                    <a:pt x="703" y="294256"/>
                  </a:cubicBezTo>
                  <a:cubicBezTo>
                    <a:pt x="0" y="251394"/>
                    <a:pt x="703" y="208531"/>
                    <a:pt x="0" y="165669"/>
                  </a:cubicBezTo>
                  <a:cubicBezTo>
                    <a:pt x="0" y="152318"/>
                    <a:pt x="5621" y="150913"/>
                    <a:pt x="16161" y="150913"/>
                  </a:cubicBezTo>
                  <a:cubicBezTo>
                    <a:pt x="55511" y="151616"/>
                    <a:pt x="94860" y="150913"/>
                    <a:pt x="134209" y="150913"/>
                  </a:cubicBezTo>
                  <a:cubicBezTo>
                    <a:pt x="145452" y="150913"/>
                    <a:pt x="155991" y="150210"/>
                    <a:pt x="165126" y="142481"/>
                  </a:cubicBezTo>
                  <a:cubicBezTo>
                    <a:pt x="177774" y="131239"/>
                    <a:pt x="183396" y="122104"/>
                    <a:pt x="165829" y="108050"/>
                  </a:cubicBezTo>
                  <a:cubicBezTo>
                    <a:pt x="129290" y="78539"/>
                    <a:pt x="129993" y="53243"/>
                    <a:pt x="163018" y="21623"/>
                  </a:cubicBezTo>
                  <a:cubicBezTo>
                    <a:pt x="199557" y="-13510"/>
                    <a:pt x="267012" y="-4376"/>
                    <a:pt x="294416" y="38487"/>
                  </a:cubicBezTo>
                  <a:cubicBezTo>
                    <a:pt x="309875" y="62377"/>
                    <a:pt x="306362" y="81349"/>
                    <a:pt x="285984" y="101727"/>
                  </a:cubicBezTo>
                  <a:cubicBezTo>
                    <a:pt x="278255" y="109456"/>
                    <a:pt x="261391" y="111564"/>
                    <a:pt x="267012" y="127022"/>
                  </a:cubicBezTo>
                  <a:cubicBezTo>
                    <a:pt x="273336" y="143886"/>
                    <a:pt x="288092" y="150210"/>
                    <a:pt x="306362" y="150210"/>
                  </a:cubicBezTo>
                  <a:cubicBezTo>
                    <a:pt x="342197" y="149508"/>
                    <a:pt x="377331" y="151616"/>
                    <a:pt x="413166" y="149508"/>
                  </a:cubicBezTo>
                  <a:cubicBezTo>
                    <a:pt x="435652" y="148102"/>
                    <a:pt x="445489" y="152318"/>
                    <a:pt x="443381" y="178317"/>
                  </a:cubicBezTo>
                  <a:cubicBezTo>
                    <a:pt x="440570" y="214855"/>
                    <a:pt x="443381" y="251394"/>
                    <a:pt x="442678" y="287933"/>
                  </a:cubicBezTo>
                  <a:cubicBezTo>
                    <a:pt x="442678" y="303391"/>
                    <a:pt x="447597" y="313931"/>
                    <a:pt x="459542" y="323066"/>
                  </a:cubicBezTo>
                  <a:cubicBezTo>
                    <a:pt x="466569" y="327984"/>
                    <a:pt x="471488" y="327282"/>
                    <a:pt x="478514" y="320958"/>
                  </a:cubicBezTo>
                  <a:cubicBezTo>
                    <a:pt x="528403" y="275284"/>
                    <a:pt x="556510" y="280203"/>
                    <a:pt x="591643" y="342740"/>
                  </a:cubicBezTo>
                  <a:cubicBezTo>
                    <a:pt x="592346" y="361712"/>
                    <a:pt x="592346" y="379982"/>
                    <a:pt x="592346" y="39825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CD9F031B-3ACF-46C9-9806-1CB8A8C5CBCB}"/>
                </a:ext>
              </a:extLst>
            </p:cNvPr>
            <p:cNvSpPr/>
            <p:nvPr/>
          </p:nvSpPr>
          <p:spPr>
            <a:xfrm>
              <a:off x="9669592" y="3806839"/>
              <a:ext cx="1026185" cy="757423"/>
            </a:xfrm>
            <a:custGeom>
              <a:avLst/>
              <a:gdLst>
                <a:gd name="connsiteX0" fmla="*/ 593135 w 590237"/>
                <a:gd name="connsiteY0" fmla="*/ 360467 h 435651"/>
                <a:gd name="connsiteX1" fmla="*/ 593135 w 590237"/>
                <a:gd name="connsiteY1" fmla="*/ 426517 h 435651"/>
                <a:gd name="connsiteX2" fmla="*/ 577676 w 590237"/>
                <a:gd name="connsiteY2" fmla="*/ 441976 h 435651"/>
                <a:gd name="connsiteX3" fmla="*/ 446278 w 590237"/>
                <a:gd name="connsiteY3" fmla="*/ 441273 h 435651"/>
                <a:gd name="connsiteX4" fmla="*/ 403415 w 590237"/>
                <a:gd name="connsiteY4" fmla="*/ 408248 h 435651"/>
                <a:gd name="connsiteX5" fmla="*/ 422387 w 590237"/>
                <a:gd name="connsiteY5" fmla="*/ 376628 h 435651"/>
                <a:gd name="connsiteX6" fmla="*/ 425198 w 590237"/>
                <a:gd name="connsiteY6" fmla="*/ 314091 h 435651"/>
                <a:gd name="connsiteX7" fmla="*/ 316988 w 590237"/>
                <a:gd name="connsiteY7" fmla="*/ 314091 h 435651"/>
                <a:gd name="connsiteX8" fmla="*/ 320501 w 590237"/>
                <a:gd name="connsiteY8" fmla="*/ 376628 h 435651"/>
                <a:gd name="connsiteX9" fmla="*/ 339473 w 590237"/>
                <a:gd name="connsiteY9" fmla="*/ 408951 h 435651"/>
                <a:gd name="connsiteX10" fmla="*/ 301529 w 590237"/>
                <a:gd name="connsiteY10" fmla="*/ 440570 h 435651"/>
                <a:gd name="connsiteX11" fmla="*/ 161699 w 590237"/>
                <a:gd name="connsiteY11" fmla="*/ 441273 h 435651"/>
                <a:gd name="connsiteX12" fmla="*/ 149754 w 590237"/>
                <a:gd name="connsiteY12" fmla="*/ 423004 h 435651"/>
                <a:gd name="connsiteX13" fmla="*/ 149754 w 590237"/>
                <a:gd name="connsiteY13" fmla="*/ 304956 h 435651"/>
                <a:gd name="connsiteX14" fmla="*/ 140619 w 590237"/>
                <a:gd name="connsiteY14" fmla="*/ 274742 h 435651"/>
                <a:gd name="connsiteX15" fmla="*/ 109702 w 590237"/>
                <a:gd name="connsiteY15" fmla="*/ 274742 h 435651"/>
                <a:gd name="connsiteX16" fmla="*/ 5708 w 590237"/>
                <a:gd name="connsiteY16" fmla="*/ 252959 h 435651"/>
                <a:gd name="connsiteX17" fmla="*/ 32409 w 590237"/>
                <a:gd name="connsiteY17" fmla="*/ 151776 h 435651"/>
                <a:gd name="connsiteX18" fmla="*/ 104081 w 590237"/>
                <a:gd name="connsiteY18" fmla="*/ 158099 h 435651"/>
                <a:gd name="connsiteX19" fmla="*/ 127971 w 590237"/>
                <a:gd name="connsiteY19" fmla="*/ 174963 h 435651"/>
                <a:gd name="connsiteX20" fmla="*/ 149051 w 590237"/>
                <a:gd name="connsiteY20" fmla="*/ 139830 h 435651"/>
                <a:gd name="connsiteX21" fmla="*/ 148348 w 590237"/>
                <a:gd name="connsiteY21" fmla="*/ 19675 h 435651"/>
                <a:gd name="connsiteX22" fmla="*/ 168023 w 590237"/>
                <a:gd name="connsiteY22" fmla="*/ 0 h 435651"/>
                <a:gd name="connsiteX23" fmla="*/ 290989 w 590237"/>
                <a:gd name="connsiteY23" fmla="*/ 0 h 435651"/>
                <a:gd name="connsiteX24" fmla="*/ 328933 w 590237"/>
                <a:gd name="connsiteY24" fmla="*/ 17567 h 435651"/>
                <a:gd name="connsiteX25" fmla="*/ 326122 w 590237"/>
                <a:gd name="connsiteY25" fmla="*/ 59024 h 435651"/>
                <a:gd name="connsiteX26" fmla="*/ 301529 w 590237"/>
                <a:gd name="connsiteY26" fmla="*/ 103292 h 435651"/>
                <a:gd name="connsiteX27" fmla="*/ 352824 w 590237"/>
                <a:gd name="connsiteY27" fmla="*/ 146857 h 435651"/>
                <a:gd name="connsiteX28" fmla="*/ 421685 w 590237"/>
                <a:gd name="connsiteY28" fmla="*/ 129993 h 435651"/>
                <a:gd name="connsiteX29" fmla="*/ 419577 w 590237"/>
                <a:gd name="connsiteY29" fmla="*/ 63943 h 435651"/>
                <a:gd name="connsiteX30" fmla="*/ 402010 w 590237"/>
                <a:gd name="connsiteY30" fmla="*/ 34431 h 435651"/>
                <a:gd name="connsiteX31" fmla="*/ 436441 w 590237"/>
                <a:gd name="connsiteY31" fmla="*/ 2811 h 435651"/>
                <a:gd name="connsiteX32" fmla="*/ 581190 w 590237"/>
                <a:gd name="connsiteY32" fmla="*/ 703 h 435651"/>
                <a:gd name="connsiteX33" fmla="*/ 591027 w 590237"/>
                <a:gd name="connsiteY33" fmla="*/ 15459 h 435651"/>
                <a:gd name="connsiteX34" fmla="*/ 591027 w 590237"/>
                <a:gd name="connsiteY34" fmla="*/ 146857 h 435651"/>
                <a:gd name="connsiteX35" fmla="*/ 560110 w 590237"/>
                <a:gd name="connsiteY35" fmla="*/ 188314 h 435651"/>
                <a:gd name="connsiteX36" fmla="*/ 525679 w 590237"/>
                <a:gd name="connsiteY36" fmla="*/ 170045 h 435651"/>
                <a:gd name="connsiteX37" fmla="*/ 465953 w 590237"/>
                <a:gd name="connsiteY37" fmla="*/ 165126 h 435651"/>
                <a:gd name="connsiteX38" fmla="*/ 463845 w 590237"/>
                <a:gd name="connsiteY38" fmla="*/ 274742 h 435651"/>
                <a:gd name="connsiteX39" fmla="*/ 526382 w 590237"/>
                <a:gd name="connsiteY39" fmla="*/ 271931 h 435651"/>
                <a:gd name="connsiteX40" fmla="*/ 560812 w 590237"/>
                <a:gd name="connsiteY40" fmla="*/ 253662 h 435651"/>
                <a:gd name="connsiteX41" fmla="*/ 591729 w 590237"/>
                <a:gd name="connsiteY41" fmla="*/ 297930 h 435651"/>
                <a:gd name="connsiteX42" fmla="*/ 593135 w 590237"/>
                <a:gd name="connsiteY42" fmla="*/ 360467 h 43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0237" h="435651">
                  <a:moveTo>
                    <a:pt x="593135" y="360467"/>
                  </a:moveTo>
                  <a:cubicBezTo>
                    <a:pt x="593135" y="382249"/>
                    <a:pt x="592432" y="404032"/>
                    <a:pt x="593135" y="426517"/>
                  </a:cubicBezTo>
                  <a:cubicBezTo>
                    <a:pt x="593837" y="438462"/>
                    <a:pt x="589621" y="441976"/>
                    <a:pt x="577676" y="441976"/>
                  </a:cubicBezTo>
                  <a:cubicBezTo>
                    <a:pt x="534111" y="441273"/>
                    <a:pt x="489843" y="441976"/>
                    <a:pt x="446278" y="441273"/>
                  </a:cubicBezTo>
                  <a:cubicBezTo>
                    <a:pt x="424495" y="441273"/>
                    <a:pt x="411145" y="427220"/>
                    <a:pt x="403415" y="408248"/>
                  </a:cubicBezTo>
                  <a:cubicBezTo>
                    <a:pt x="395686" y="389978"/>
                    <a:pt x="413253" y="385060"/>
                    <a:pt x="422387" y="376628"/>
                  </a:cubicBezTo>
                  <a:cubicBezTo>
                    <a:pt x="446278" y="354143"/>
                    <a:pt x="447683" y="337279"/>
                    <a:pt x="425198" y="314091"/>
                  </a:cubicBezTo>
                  <a:cubicBezTo>
                    <a:pt x="397794" y="285282"/>
                    <a:pt x="344392" y="285282"/>
                    <a:pt x="316988" y="314091"/>
                  </a:cubicBezTo>
                  <a:cubicBezTo>
                    <a:pt x="295205" y="337982"/>
                    <a:pt x="295908" y="355548"/>
                    <a:pt x="320501" y="376628"/>
                  </a:cubicBezTo>
                  <a:cubicBezTo>
                    <a:pt x="330338" y="385060"/>
                    <a:pt x="346500" y="391384"/>
                    <a:pt x="339473" y="408951"/>
                  </a:cubicBezTo>
                  <a:cubicBezTo>
                    <a:pt x="332447" y="425815"/>
                    <a:pt x="321204" y="439868"/>
                    <a:pt x="301529" y="440570"/>
                  </a:cubicBezTo>
                  <a:cubicBezTo>
                    <a:pt x="255153" y="441976"/>
                    <a:pt x="208778" y="441273"/>
                    <a:pt x="161699" y="441273"/>
                  </a:cubicBezTo>
                  <a:cubicBezTo>
                    <a:pt x="146241" y="441273"/>
                    <a:pt x="149754" y="431436"/>
                    <a:pt x="149754" y="423004"/>
                  </a:cubicBezTo>
                  <a:cubicBezTo>
                    <a:pt x="149754" y="383655"/>
                    <a:pt x="149754" y="344305"/>
                    <a:pt x="149754" y="304956"/>
                  </a:cubicBezTo>
                  <a:cubicBezTo>
                    <a:pt x="149754" y="293713"/>
                    <a:pt x="149051" y="283173"/>
                    <a:pt x="140619" y="274742"/>
                  </a:cubicBezTo>
                  <a:cubicBezTo>
                    <a:pt x="130079" y="264904"/>
                    <a:pt x="122350" y="259986"/>
                    <a:pt x="109702" y="274742"/>
                  </a:cubicBezTo>
                  <a:cubicBezTo>
                    <a:pt x="74569" y="316902"/>
                    <a:pt x="23977" y="305659"/>
                    <a:pt x="5708" y="252959"/>
                  </a:cubicBezTo>
                  <a:cubicBezTo>
                    <a:pt x="-7643" y="214313"/>
                    <a:pt x="2897" y="174963"/>
                    <a:pt x="32409" y="151776"/>
                  </a:cubicBezTo>
                  <a:cubicBezTo>
                    <a:pt x="59110" y="130696"/>
                    <a:pt x="81595" y="132804"/>
                    <a:pt x="104081" y="158099"/>
                  </a:cubicBezTo>
                  <a:cubicBezTo>
                    <a:pt x="111107" y="165126"/>
                    <a:pt x="113918" y="181287"/>
                    <a:pt x="127971" y="174963"/>
                  </a:cubicBezTo>
                  <a:cubicBezTo>
                    <a:pt x="142025" y="168639"/>
                    <a:pt x="149754" y="156694"/>
                    <a:pt x="149051" y="139830"/>
                  </a:cubicBezTo>
                  <a:cubicBezTo>
                    <a:pt x="148348" y="99778"/>
                    <a:pt x="149754" y="59726"/>
                    <a:pt x="148348" y="19675"/>
                  </a:cubicBezTo>
                  <a:cubicBezTo>
                    <a:pt x="147646" y="3513"/>
                    <a:pt x="152564" y="0"/>
                    <a:pt x="168023" y="0"/>
                  </a:cubicBezTo>
                  <a:cubicBezTo>
                    <a:pt x="208778" y="703"/>
                    <a:pt x="250235" y="703"/>
                    <a:pt x="290989" y="0"/>
                  </a:cubicBezTo>
                  <a:cubicBezTo>
                    <a:pt x="307151" y="0"/>
                    <a:pt x="319096" y="5621"/>
                    <a:pt x="328933" y="17567"/>
                  </a:cubicBezTo>
                  <a:cubicBezTo>
                    <a:pt x="341581" y="32323"/>
                    <a:pt x="344392" y="45673"/>
                    <a:pt x="326122" y="59024"/>
                  </a:cubicBezTo>
                  <a:cubicBezTo>
                    <a:pt x="311367" y="69564"/>
                    <a:pt x="294502" y="81509"/>
                    <a:pt x="301529" y="103292"/>
                  </a:cubicBezTo>
                  <a:cubicBezTo>
                    <a:pt x="309258" y="127182"/>
                    <a:pt x="326825" y="143344"/>
                    <a:pt x="352824" y="146857"/>
                  </a:cubicBezTo>
                  <a:cubicBezTo>
                    <a:pt x="378120" y="150370"/>
                    <a:pt x="402010" y="148965"/>
                    <a:pt x="421685" y="129993"/>
                  </a:cubicBezTo>
                  <a:cubicBezTo>
                    <a:pt x="446278" y="105400"/>
                    <a:pt x="445575" y="86428"/>
                    <a:pt x="419577" y="63943"/>
                  </a:cubicBezTo>
                  <a:cubicBezTo>
                    <a:pt x="410442" y="56213"/>
                    <a:pt x="394984" y="51294"/>
                    <a:pt x="402010" y="34431"/>
                  </a:cubicBezTo>
                  <a:cubicBezTo>
                    <a:pt x="408334" y="18972"/>
                    <a:pt x="418874" y="3513"/>
                    <a:pt x="436441" y="2811"/>
                  </a:cubicBezTo>
                  <a:cubicBezTo>
                    <a:pt x="484924" y="703"/>
                    <a:pt x="533408" y="1405"/>
                    <a:pt x="581190" y="703"/>
                  </a:cubicBezTo>
                  <a:cubicBezTo>
                    <a:pt x="593135" y="703"/>
                    <a:pt x="591027" y="8432"/>
                    <a:pt x="591027" y="15459"/>
                  </a:cubicBezTo>
                  <a:cubicBezTo>
                    <a:pt x="591027" y="59024"/>
                    <a:pt x="591729" y="103292"/>
                    <a:pt x="591027" y="146857"/>
                  </a:cubicBezTo>
                  <a:cubicBezTo>
                    <a:pt x="591027" y="167234"/>
                    <a:pt x="577676" y="179882"/>
                    <a:pt x="560110" y="188314"/>
                  </a:cubicBezTo>
                  <a:cubicBezTo>
                    <a:pt x="541138" y="197449"/>
                    <a:pt x="534814" y="179882"/>
                    <a:pt x="525679" y="170045"/>
                  </a:cubicBezTo>
                  <a:cubicBezTo>
                    <a:pt x="503896" y="145452"/>
                    <a:pt x="490546" y="144749"/>
                    <a:pt x="465953" y="165126"/>
                  </a:cubicBezTo>
                  <a:cubicBezTo>
                    <a:pt x="434333" y="191827"/>
                    <a:pt x="432927" y="246635"/>
                    <a:pt x="463845" y="274742"/>
                  </a:cubicBezTo>
                  <a:cubicBezTo>
                    <a:pt x="488438" y="297227"/>
                    <a:pt x="503896" y="296524"/>
                    <a:pt x="526382" y="271931"/>
                  </a:cubicBezTo>
                  <a:cubicBezTo>
                    <a:pt x="535516" y="262094"/>
                    <a:pt x="541840" y="244527"/>
                    <a:pt x="560812" y="253662"/>
                  </a:cubicBezTo>
                  <a:cubicBezTo>
                    <a:pt x="579081" y="262094"/>
                    <a:pt x="591729" y="275444"/>
                    <a:pt x="591729" y="297930"/>
                  </a:cubicBezTo>
                  <a:cubicBezTo>
                    <a:pt x="593135" y="318307"/>
                    <a:pt x="593135" y="339387"/>
                    <a:pt x="593135" y="360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0333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65" r:id="rId16"/>
    <p:sldLayoutId id="2147483666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g"/><Relationship Id="rId7" Type="http://schemas.openxmlformats.org/officeDocument/2006/relationships/image" Target="../media/image5.jpeg"/><Relationship Id="rId2" Type="http://schemas.openxmlformats.org/officeDocument/2006/relationships/hyperlink" Target="mailto:tom.kien2000@gmail.com" TargetMode="Externa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Freeform: Shape 280">
            <a:extLst>
              <a:ext uri="{FF2B5EF4-FFF2-40B4-BE49-F238E27FC236}">
                <a16:creationId xmlns:a16="http://schemas.microsoft.com/office/drawing/2014/main" id="{C81A4DD9-CCA2-4DAB-9E65-2634FCBE6F77}"/>
              </a:ext>
            </a:extLst>
          </p:cNvPr>
          <p:cNvSpPr/>
          <p:nvPr/>
        </p:nvSpPr>
        <p:spPr>
          <a:xfrm>
            <a:off x="-6285" y="369006"/>
            <a:ext cx="8030035" cy="4405020"/>
          </a:xfrm>
          <a:custGeom>
            <a:avLst/>
            <a:gdLst>
              <a:gd name="connsiteX0" fmla="*/ 7252480 w 10706713"/>
              <a:gd name="connsiteY0" fmla="*/ 4589035 h 5873360"/>
              <a:gd name="connsiteX1" fmla="*/ 7297185 w 10706713"/>
              <a:gd name="connsiteY1" fmla="*/ 4590925 h 5873360"/>
              <a:gd name="connsiteX2" fmla="*/ 7404691 w 10706713"/>
              <a:gd name="connsiteY2" fmla="*/ 4680105 h 5873360"/>
              <a:gd name="connsiteX3" fmla="*/ 7359489 w 10706713"/>
              <a:gd name="connsiteY3" fmla="*/ 4776616 h 5873360"/>
              <a:gd name="connsiteX4" fmla="*/ 7361932 w 10706713"/>
              <a:gd name="connsiteY4" fmla="*/ 4831591 h 5873360"/>
              <a:gd name="connsiteX5" fmla="*/ 7414464 w 10706713"/>
              <a:gd name="connsiteY5" fmla="*/ 4847471 h 5873360"/>
              <a:gd name="connsiteX6" fmla="*/ 7619700 w 10706713"/>
              <a:gd name="connsiteY6" fmla="*/ 4846250 h 5873360"/>
              <a:gd name="connsiteX7" fmla="*/ 7649020 w 10706713"/>
              <a:gd name="connsiteY7" fmla="*/ 4875568 h 5873360"/>
              <a:gd name="connsiteX8" fmla="*/ 7649020 w 10706713"/>
              <a:gd name="connsiteY8" fmla="*/ 5094244 h 5873360"/>
              <a:gd name="connsiteX9" fmla="*/ 7592825 w 10706713"/>
              <a:gd name="connsiteY9" fmla="*/ 5173653 h 5873360"/>
              <a:gd name="connsiteX10" fmla="*/ 7534185 w 10706713"/>
              <a:gd name="connsiteY10" fmla="*/ 5139446 h 5873360"/>
              <a:gd name="connsiteX11" fmla="*/ 7432789 w 10706713"/>
              <a:gd name="connsiteY11" fmla="*/ 5132116 h 5873360"/>
              <a:gd name="connsiteX12" fmla="*/ 7394917 w 10706713"/>
              <a:gd name="connsiteY12" fmla="*/ 5266498 h 5873360"/>
              <a:gd name="connsiteX13" fmla="*/ 7470661 w 10706713"/>
              <a:gd name="connsiteY13" fmla="*/ 5349570 h 5873360"/>
              <a:gd name="connsiteX14" fmla="*/ 7542738 w 10706713"/>
              <a:gd name="connsiteY14" fmla="*/ 5308034 h 5873360"/>
              <a:gd name="connsiteX15" fmla="*/ 7622145 w 10706713"/>
              <a:gd name="connsiteY15" fmla="*/ 5304369 h 5873360"/>
              <a:gd name="connsiteX16" fmla="*/ 7649020 w 10706713"/>
              <a:gd name="connsiteY16" fmla="*/ 5367894 h 5873360"/>
              <a:gd name="connsiteX17" fmla="*/ 7649020 w 10706713"/>
              <a:gd name="connsiteY17" fmla="*/ 5472956 h 5873360"/>
              <a:gd name="connsiteX18" fmla="*/ 7650242 w 10706713"/>
              <a:gd name="connsiteY18" fmla="*/ 5585348 h 5873360"/>
              <a:gd name="connsiteX19" fmla="*/ 7629475 w 10706713"/>
              <a:gd name="connsiteY19" fmla="*/ 5613447 h 5873360"/>
              <a:gd name="connsiteX20" fmla="*/ 7391254 w 10706713"/>
              <a:gd name="connsiteY20" fmla="*/ 5611003 h 5873360"/>
              <a:gd name="connsiteX21" fmla="*/ 7321619 w 10706713"/>
              <a:gd name="connsiteY21" fmla="*/ 5554808 h 5873360"/>
              <a:gd name="connsiteX22" fmla="*/ 7354604 w 10706713"/>
              <a:gd name="connsiteY22" fmla="*/ 5499833 h 5873360"/>
              <a:gd name="connsiteX23" fmla="*/ 7359489 w 10706713"/>
              <a:gd name="connsiteY23" fmla="*/ 5392327 h 5873360"/>
              <a:gd name="connsiteX24" fmla="*/ 7237325 w 10706713"/>
              <a:gd name="connsiteY24" fmla="*/ 5358122 h 5873360"/>
              <a:gd name="connsiteX25" fmla="*/ 7146923 w 10706713"/>
              <a:gd name="connsiteY25" fmla="*/ 5432642 h 5873360"/>
              <a:gd name="connsiteX26" fmla="*/ 7187238 w 10706713"/>
              <a:gd name="connsiteY26" fmla="*/ 5508384 h 5873360"/>
              <a:gd name="connsiteX27" fmla="*/ 7192123 w 10706713"/>
              <a:gd name="connsiteY27" fmla="*/ 5584127 h 5873360"/>
              <a:gd name="connsiteX28" fmla="*/ 7116381 w 10706713"/>
              <a:gd name="connsiteY28" fmla="*/ 5614668 h 5873360"/>
              <a:gd name="connsiteX29" fmla="*/ 6920917 w 10706713"/>
              <a:gd name="connsiteY29" fmla="*/ 5614668 h 5873360"/>
              <a:gd name="connsiteX30" fmla="*/ 6880603 w 10706713"/>
              <a:gd name="connsiteY30" fmla="*/ 5576797 h 5873360"/>
              <a:gd name="connsiteX31" fmla="*/ 6881825 w 10706713"/>
              <a:gd name="connsiteY31" fmla="*/ 5372782 h 5873360"/>
              <a:gd name="connsiteX32" fmla="*/ 6840288 w 10706713"/>
              <a:gd name="connsiteY32" fmla="*/ 5309255 h 5873360"/>
              <a:gd name="connsiteX33" fmla="*/ 6798753 w 10706713"/>
              <a:gd name="connsiteY33" fmla="*/ 5339797 h 5873360"/>
              <a:gd name="connsiteX34" fmla="*/ 6676587 w 10706713"/>
              <a:gd name="connsiteY34" fmla="*/ 5350792 h 5873360"/>
              <a:gd name="connsiteX35" fmla="*/ 6622835 w 10706713"/>
              <a:gd name="connsiteY35" fmla="*/ 5202971 h 5873360"/>
              <a:gd name="connsiteX36" fmla="*/ 6712014 w 10706713"/>
              <a:gd name="connsiteY36" fmla="*/ 5090581 h 5873360"/>
              <a:gd name="connsiteX37" fmla="*/ 6810969 w 10706713"/>
              <a:gd name="connsiteY37" fmla="*/ 5135781 h 5873360"/>
              <a:gd name="connsiteX38" fmla="*/ 6861056 w 10706713"/>
              <a:gd name="connsiteY38" fmla="*/ 5135781 h 5873360"/>
              <a:gd name="connsiteX39" fmla="*/ 6880603 w 10706713"/>
              <a:gd name="connsiteY39" fmla="*/ 5079584 h 5873360"/>
              <a:gd name="connsiteX40" fmla="*/ 6879381 w 10706713"/>
              <a:gd name="connsiteY40" fmla="*/ 4884121 h 5873360"/>
              <a:gd name="connsiteX41" fmla="*/ 6917253 w 10706713"/>
              <a:gd name="connsiteY41" fmla="*/ 4845028 h 5873360"/>
              <a:gd name="connsiteX42" fmla="*/ 7117603 w 10706713"/>
              <a:gd name="connsiteY42" fmla="*/ 4846250 h 5873360"/>
              <a:gd name="connsiteX43" fmla="*/ 7183573 w 10706713"/>
              <a:gd name="connsiteY43" fmla="*/ 4808378 h 5873360"/>
              <a:gd name="connsiteX44" fmla="*/ 7151809 w 10706713"/>
              <a:gd name="connsiteY44" fmla="*/ 4763177 h 5873360"/>
              <a:gd name="connsiteX45" fmla="*/ 7140814 w 10706713"/>
              <a:gd name="connsiteY45" fmla="*/ 4645899 h 5873360"/>
              <a:gd name="connsiteX46" fmla="*/ 7252480 w 10706713"/>
              <a:gd name="connsiteY46" fmla="*/ 4589035 h 5873360"/>
              <a:gd name="connsiteX47" fmla="*/ 9532398 w 10706713"/>
              <a:gd name="connsiteY47" fmla="*/ 4586057 h 5873360"/>
              <a:gd name="connsiteX48" fmla="*/ 9652578 w 10706713"/>
              <a:gd name="connsiteY48" fmla="*/ 4622249 h 5873360"/>
              <a:gd name="connsiteX49" fmla="*/ 9647691 w 10706713"/>
              <a:gd name="connsiteY49" fmla="*/ 4772511 h 5873360"/>
              <a:gd name="connsiteX50" fmla="*/ 9648913 w 10706713"/>
              <a:gd name="connsiteY50" fmla="*/ 4832372 h 5873360"/>
              <a:gd name="connsiteX51" fmla="*/ 9702665 w 10706713"/>
              <a:gd name="connsiteY51" fmla="*/ 4847032 h 5873360"/>
              <a:gd name="connsiteX52" fmla="*/ 9907904 w 10706713"/>
              <a:gd name="connsiteY52" fmla="*/ 4847032 h 5873360"/>
              <a:gd name="connsiteX53" fmla="*/ 9936001 w 10706713"/>
              <a:gd name="connsiteY53" fmla="*/ 4872687 h 5873360"/>
              <a:gd name="connsiteX54" fmla="*/ 9934779 w 10706713"/>
              <a:gd name="connsiteY54" fmla="*/ 5096248 h 5873360"/>
              <a:gd name="connsiteX55" fmla="*/ 9876139 w 10706713"/>
              <a:gd name="connsiteY55" fmla="*/ 5174434 h 5873360"/>
              <a:gd name="connsiteX56" fmla="*/ 9818722 w 10706713"/>
              <a:gd name="connsiteY56" fmla="*/ 5139007 h 5873360"/>
              <a:gd name="connsiteX57" fmla="*/ 9720990 w 10706713"/>
              <a:gd name="connsiteY57" fmla="*/ 5129233 h 5873360"/>
              <a:gd name="connsiteX58" fmla="*/ 9677011 w 10706713"/>
              <a:gd name="connsiteY58" fmla="*/ 5242846 h 5873360"/>
              <a:gd name="connsiteX59" fmla="*/ 9750310 w 10706713"/>
              <a:gd name="connsiteY59" fmla="*/ 5349130 h 5873360"/>
              <a:gd name="connsiteX60" fmla="*/ 9830939 w 10706713"/>
              <a:gd name="connsiteY60" fmla="*/ 5306373 h 5873360"/>
              <a:gd name="connsiteX61" fmla="*/ 9903016 w 10706713"/>
              <a:gd name="connsiteY61" fmla="*/ 5302708 h 5873360"/>
              <a:gd name="connsiteX62" fmla="*/ 9934779 w 10706713"/>
              <a:gd name="connsiteY62" fmla="*/ 5373563 h 5873360"/>
              <a:gd name="connsiteX63" fmla="*/ 9934779 w 10706713"/>
              <a:gd name="connsiteY63" fmla="*/ 5506724 h 5873360"/>
              <a:gd name="connsiteX64" fmla="*/ 9828497 w 10706713"/>
              <a:gd name="connsiteY64" fmla="*/ 5614228 h 5873360"/>
              <a:gd name="connsiteX65" fmla="*/ 9685563 w 10706713"/>
              <a:gd name="connsiteY65" fmla="*/ 5614228 h 5873360"/>
              <a:gd name="connsiteX66" fmla="*/ 9629366 w 10706713"/>
              <a:gd name="connsiteY66" fmla="*/ 5652100 h 5873360"/>
              <a:gd name="connsiteX67" fmla="*/ 9657465 w 10706713"/>
              <a:gd name="connsiteY67" fmla="*/ 5693635 h 5873360"/>
              <a:gd name="connsiteX68" fmla="*/ 9677011 w 10706713"/>
              <a:gd name="connsiteY68" fmla="*/ 5806027 h 5873360"/>
              <a:gd name="connsiteX69" fmla="*/ 9507202 w 10706713"/>
              <a:gd name="connsiteY69" fmla="*/ 5868331 h 5873360"/>
              <a:gd name="connsiteX70" fmla="*/ 9409470 w 10706713"/>
              <a:gd name="connsiteY70" fmla="*/ 5775487 h 5873360"/>
              <a:gd name="connsiteX71" fmla="*/ 9454670 w 10706713"/>
              <a:gd name="connsiteY71" fmla="*/ 5685085 h 5873360"/>
              <a:gd name="connsiteX72" fmla="*/ 9453450 w 10706713"/>
              <a:gd name="connsiteY72" fmla="*/ 5628888 h 5873360"/>
              <a:gd name="connsiteX73" fmla="*/ 9399696 w 10706713"/>
              <a:gd name="connsiteY73" fmla="*/ 5614228 h 5873360"/>
              <a:gd name="connsiteX74" fmla="*/ 9204232 w 10706713"/>
              <a:gd name="connsiteY74" fmla="*/ 5615451 h 5873360"/>
              <a:gd name="connsiteX75" fmla="*/ 9163917 w 10706713"/>
              <a:gd name="connsiteY75" fmla="*/ 5577579 h 5873360"/>
              <a:gd name="connsiteX76" fmla="*/ 9165140 w 10706713"/>
              <a:gd name="connsiteY76" fmla="*/ 5368676 h 5873360"/>
              <a:gd name="connsiteX77" fmla="*/ 9129712 w 10706713"/>
              <a:gd name="connsiteY77" fmla="*/ 5311260 h 5873360"/>
              <a:gd name="connsiteX78" fmla="*/ 9088175 w 10706713"/>
              <a:gd name="connsiteY78" fmla="*/ 5338136 h 5873360"/>
              <a:gd name="connsiteX79" fmla="*/ 8958681 w 10706713"/>
              <a:gd name="connsiteY79" fmla="*/ 5347908 h 5873360"/>
              <a:gd name="connsiteX80" fmla="*/ 8906149 w 10706713"/>
              <a:gd name="connsiteY80" fmla="*/ 5277053 h 5873360"/>
              <a:gd name="connsiteX81" fmla="*/ 8907371 w 10706713"/>
              <a:gd name="connsiteY81" fmla="*/ 5180542 h 5873360"/>
              <a:gd name="connsiteX82" fmla="*/ 9104057 w 10706713"/>
              <a:gd name="connsiteY82" fmla="*/ 5142672 h 5873360"/>
              <a:gd name="connsiteX83" fmla="*/ 9137042 w 10706713"/>
              <a:gd name="connsiteY83" fmla="*/ 5146337 h 5873360"/>
              <a:gd name="connsiteX84" fmla="*/ 9166362 w 10706713"/>
              <a:gd name="connsiteY84" fmla="*/ 5085255 h 5873360"/>
              <a:gd name="connsiteX85" fmla="*/ 9165140 w 10706713"/>
              <a:gd name="connsiteY85" fmla="*/ 4894677 h 5873360"/>
              <a:gd name="connsiteX86" fmla="*/ 9217671 w 10706713"/>
              <a:gd name="connsiteY86" fmla="*/ 4844589 h 5873360"/>
              <a:gd name="connsiteX87" fmla="*/ 9403361 w 10706713"/>
              <a:gd name="connsiteY87" fmla="*/ 4845810 h 5873360"/>
              <a:gd name="connsiteX88" fmla="*/ 9471774 w 10706713"/>
              <a:gd name="connsiteY88" fmla="*/ 4805495 h 5873360"/>
              <a:gd name="connsiteX89" fmla="*/ 9438790 w 10706713"/>
              <a:gd name="connsiteY89" fmla="*/ 4761518 h 5873360"/>
              <a:gd name="connsiteX90" fmla="*/ 9424130 w 10706713"/>
              <a:gd name="connsiteY90" fmla="*/ 4651569 h 5873360"/>
              <a:gd name="connsiteX91" fmla="*/ 9532398 w 10706713"/>
              <a:gd name="connsiteY91" fmla="*/ 4586057 h 5873360"/>
              <a:gd name="connsiteX92" fmla="*/ 4196177 w 10706713"/>
              <a:gd name="connsiteY92" fmla="*/ 4584627 h 5873360"/>
              <a:gd name="connsiteX93" fmla="*/ 4240880 w 10706713"/>
              <a:gd name="connsiteY93" fmla="*/ 4586517 h 5873360"/>
              <a:gd name="connsiteX94" fmla="*/ 4348386 w 10706713"/>
              <a:gd name="connsiteY94" fmla="*/ 4675697 h 5873360"/>
              <a:gd name="connsiteX95" fmla="*/ 4303184 w 10706713"/>
              <a:gd name="connsiteY95" fmla="*/ 4772208 h 5873360"/>
              <a:gd name="connsiteX96" fmla="*/ 4305627 w 10706713"/>
              <a:gd name="connsiteY96" fmla="*/ 4827183 h 5873360"/>
              <a:gd name="connsiteX97" fmla="*/ 4358159 w 10706713"/>
              <a:gd name="connsiteY97" fmla="*/ 4843063 h 5873360"/>
              <a:gd name="connsiteX98" fmla="*/ 4563395 w 10706713"/>
              <a:gd name="connsiteY98" fmla="*/ 4841842 h 5873360"/>
              <a:gd name="connsiteX99" fmla="*/ 4592715 w 10706713"/>
              <a:gd name="connsiteY99" fmla="*/ 4871160 h 5873360"/>
              <a:gd name="connsiteX100" fmla="*/ 4592715 w 10706713"/>
              <a:gd name="connsiteY100" fmla="*/ 5089836 h 5873360"/>
              <a:gd name="connsiteX101" fmla="*/ 4536520 w 10706713"/>
              <a:gd name="connsiteY101" fmla="*/ 5169245 h 5873360"/>
              <a:gd name="connsiteX102" fmla="*/ 4477880 w 10706713"/>
              <a:gd name="connsiteY102" fmla="*/ 5135038 h 5873360"/>
              <a:gd name="connsiteX103" fmla="*/ 4376484 w 10706713"/>
              <a:gd name="connsiteY103" fmla="*/ 5127708 h 5873360"/>
              <a:gd name="connsiteX104" fmla="*/ 4338612 w 10706713"/>
              <a:gd name="connsiteY104" fmla="*/ 5262090 h 5873360"/>
              <a:gd name="connsiteX105" fmla="*/ 4414356 w 10706713"/>
              <a:gd name="connsiteY105" fmla="*/ 5345162 h 5873360"/>
              <a:gd name="connsiteX106" fmla="*/ 4486433 w 10706713"/>
              <a:gd name="connsiteY106" fmla="*/ 5303626 h 5873360"/>
              <a:gd name="connsiteX107" fmla="*/ 4565840 w 10706713"/>
              <a:gd name="connsiteY107" fmla="*/ 5299961 h 5873360"/>
              <a:gd name="connsiteX108" fmla="*/ 4592715 w 10706713"/>
              <a:gd name="connsiteY108" fmla="*/ 5363486 h 5873360"/>
              <a:gd name="connsiteX109" fmla="*/ 4592715 w 10706713"/>
              <a:gd name="connsiteY109" fmla="*/ 5468548 h 5873360"/>
              <a:gd name="connsiteX110" fmla="*/ 4593937 w 10706713"/>
              <a:gd name="connsiteY110" fmla="*/ 5580940 h 5873360"/>
              <a:gd name="connsiteX111" fmla="*/ 4573170 w 10706713"/>
              <a:gd name="connsiteY111" fmla="*/ 5609039 h 5873360"/>
              <a:gd name="connsiteX112" fmla="*/ 4334949 w 10706713"/>
              <a:gd name="connsiteY112" fmla="*/ 5606595 h 5873360"/>
              <a:gd name="connsiteX113" fmla="*/ 4265314 w 10706713"/>
              <a:gd name="connsiteY113" fmla="*/ 5550400 h 5873360"/>
              <a:gd name="connsiteX114" fmla="*/ 4298299 w 10706713"/>
              <a:gd name="connsiteY114" fmla="*/ 5495425 h 5873360"/>
              <a:gd name="connsiteX115" fmla="*/ 4303184 w 10706713"/>
              <a:gd name="connsiteY115" fmla="*/ 5387919 h 5873360"/>
              <a:gd name="connsiteX116" fmla="*/ 4181022 w 10706713"/>
              <a:gd name="connsiteY116" fmla="*/ 5353714 h 5873360"/>
              <a:gd name="connsiteX117" fmla="*/ 4090621 w 10706713"/>
              <a:gd name="connsiteY117" fmla="*/ 5428234 h 5873360"/>
              <a:gd name="connsiteX118" fmla="*/ 4130935 w 10706713"/>
              <a:gd name="connsiteY118" fmla="*/ 5503976 h 5873360"/>
              <a:gd name="connsiteX119" fmla="*/ 4135821 w 10706713"/>
              <a:gd name="connsiteY119" fmla="*/ 5579719 h 5873360"/>
              <a:gd name="connsiteX120" fmla="*/ 4060079 w 10706713"/>
              <a:gd name="connsiteY120" fmla="*/ 5610260 h 5873360"/>
              <a:gd name="connsiteX121" fmla="*/ 3864615 w 10706713"/>
              <a:gd name="connsiteY121" fmla="*/ 5610260 h 5873360"/>
              <a:gd name="connsiteX122" fmla="*/ 3824299 w 10706713"/>
              <a:gd name="connsiteY122" fmla="*/ 5572389 h 5873360"/>
              <a:gd name="connsiteX123" fmla="*/ 3825522 w 10706713"/>
              <a:gd name="connsiteY123" fmla="*/ 5368374 h 5873360"/>
              <a:gd name="connsiteX124" fmla="*/ 3783986 w 10706713"/>
              <a:gd name="connsiteY124" fmla="*/ 5304847 h 5873360"/>
              <a:gd name="connsiteX125" fmla="*/ 3742450 w 10706713"/>
              <a:gd name="connsiteY125" fmla="*/ 5335389 h 5873360"/>
              <a:gd name="connsiteX126" fmla="*/ 3620284 w 10706713"/>
              <a:gd name="connsiteY126" fmla="*/ 5346384 h 5873360"/>
              <a:gd name="connsiteX127" fmla="*/ 3566532 w 10706713"/>
              <a:gd name="connsiteY127" fmla="*/ 5198563 h 5873360"/>
              <a:gd name="connsiteX128" fmla="*/ 3655711 w 10706713"/>
              <a:gd name="connsiteY128" fmla="*/ 5086173 h 5873360"/>
              <a:gd name="connsiteX129" fmla="*/ 3754666 w 10706713"/>
              <a:gd name="connsiteY129" fmla="*/ 5131373 h 5873360"/>
              <a:gd name="connsiteX130" fmla="*/ 3804753 w 10706713"/>
              <a:gd name="connsiteY130" fmla="*/ 5131373 h 5873360"/>
              <a:gd name="connsiteX131" fmla="*/ 3824299 w 10706713"/>
              <a:gd name="connsiteY131" fmla="*/ 5075176 h 5873360"/>
              <a:gd name="connsiteX132" fmla="*/ 3823077 w 10706713"/>
              <a:gd name="connsiteY132" fmla="*/ 4879713 h 5873360"/>
              <a:gd name="connsiteX133" fmla="*/ 3860950 w 10706713"/>
              <a:gd name="connsiteY133" fmla="*/ 4840620 h 5873360"/>
              <a:gd name="connsiteX134" fmla="*/ 4061301 w 10706713"/>
              <a:gd name="connsiteY134" fmla="*/ 4841842 h 5873360"/>
              <a:gd name="connsiteX135" fmla="*/ 4127270 w 10706713"/>
              <a:gd name="connsiteY135" fmla="*/ 4803970 h 5873360"/>
              <a:gd name="connsiteX136" fmla="*/ 4095505 w 10706713"/>
              <a:gd name="connsiteY136" fmla="*/ 4758769 h 5873360"/>
              <a:gd name="connsiteX137" fmla="*/ 4084511 w 10706713"/>
              <a:gd name="connsiteY137" fmla="*/ 4641491 h 5873360"/>
              <a:gd name="connsiteX138" fmla="*/ 4196177 w 10706713"/>
              <a:gd name="connsiteY138" fmla="*/ 4584627 h 5873360"/>
              <a:gd name="connsiteX139" fmla="*/ 1278440 w 10706713"/>
              <a:gd name="connsiteY139" fmla="*/ 4410628 h 5873360"/>
              <a:gd name="connsiteX140" fmla="*/ 1273111 w 10706713"/>
              <a:gd name="connsiteY140" fmla="*/ 4425209 h 5873360"/>
              <a:gd name="connsiteX141" fmla="*/ 1273692 w 10706713"/>
              <a:gd name="connsiteY141" fmla="*/ 4436674 h 5873360"/>
              <a:gd name="connsiteX142" fmla="*/ 1306358 w 10706713"/>
              <a:gd name="connsiteY142" fmla="*/ 4357068 h 5873360"/>
              <a:gd name="connsiteX143" fmla="*/ 1295099 w 10706713"/>
              <a:gd name="connsiteY143" fmla="*/ 4365043 h 5873360"/>
              <a:gd name="connsiteX144" fmla="*/ 1289828 w 10706713"/>
              <a:gd name="connsiteY144" fmla="*/ 4379468 h 5873360"/>
              <a:gd name="connsiteX145" fmla="*/ 1297124 w 10706713"/>
              <a:gd name="connsiteY145" fmla="*/ 4366248 h 5873360"/>
              <a:gd name="connsiteX146" fmla="*/ 1519932 w 10706713"/>
              <a:gd name="connsiteY146" fmla="*/ 4349005 h 5873360"/>
              <a:gd name="connsiteX147" fmla="*/ 1495450 w 10706713"/>
              <a:gd name="connsiteY147" fmla="*/ 4377566 h 5873360"/>
              <a:gd name="connsiteX148" fmla="*/ 1486799 w 10706713"/>
              <a:gd name="connsiteY148" fmla="*/ 4382846 h 5873360"/>
              <a:gd name="connsiteX149" fmla="*/ 1490244 w 10706713"/>
              <a:gd name="connsiteY149" fmla="*/ 4382158 h 5873360"/>
              <a:gd name="connsiteX150" fmla="*/ 1516816 w 10706713"/>
              <a:gd name="connsiteY150" fmla="*/ 4359863 h 5873360"/>
              <a:gd name="connsiteX151" fmla="*/ 1347670 w 10706713"/>
              <a:gd name="connsiteY151" fmla="*/ 4328529 h 5873360"/>
              <a:gd name="connsiteX152" fmla="*/ 1346408 w 10706713"/>
              <a:gd name="connsiteY152" fmla="*/ 4328699 h 5873360"/>
              <a:gd name="connsiteX153" fmla="*/ 1342989 w 10706713"/>
              <a:gd name="connsiteY153" fmla="*/ 4331121 h 5873360"/>
              <a:gd name="connsiteX154" fmla="*/ 5093426 w 10706713"/>
              <a:gd name="connsiteY154" fmla="*/ 4260688 h 5873360"/>
              <a:gd name="connsiteX155" fmla="*/ 5091503 w 10706713"/>
              <a:gd name="connsiteY155" fmla="*/ 4265813 h 5873360"/>
              <a:gd name="connsiteX156" fmla="*/ 5092696 w 10706713"/>
              <a:gd name="connsiteY156" fmla="*/ 4264129 h 5873360"/>
              <a:gd name="connsiteX157" fmla="*/ 8405189 w 10706713"/>
              <a:gd name="connsiteY157" fmla="*/ 4078167 h 5873360"/>
              <a:gd name="connsiteX158" fmla="*/ 8405081 w 10706713"/>
              <a:gd name="connsiteY158" fmla="*/ 4079197 h 5873360"/>
              <a:gd name="connsiteX159" fmla="*/ 8402437 w 10706713"/>
              <a:gd name="connsiteY159" fmla="*/ 4082788 h 5873360"/>
              <a:gd name="connsiteX160" fmla="*/ 8406492 w 10706713"/>
              <a:gd name="connsiteY160" fmla="*/ 4084607 h 5873360"/>
              <a:gd name="connsiteX161" fmla="*/ 5345036 w 10706713"/>
              <a:gd name="connsiteY161" fmla="*/ 4069375 h 5873360"/>
              <a:gd name="connsiteX162" fmla="*/ 5344928 w 10706713"/>
              <a:gd name="connsiteY162" fmla="*/ 4070405 h 5873360"/>
              <a:gd name="connsiteX163" fmla="*/ 5339709 w 10706713"/>
              <a:gd name="connsiteY163" fmla="*/ 4075500 h 5873360"/>
              <a:gd name="connsiteX164" fmla="*/ 5346931 w 10706713"/>
              <a:gd name="connsiteY164" fmla="*/ 4078738 h 5873360"/>
              <a:gd name="connsiteX165" fmla="*/ 2802818 w 10706713"/>
              <a:gd name="connsiteY165" fmla="*/ 3705036 h 5873360"/>
              <a:gd name="connsiteX166" fmla="*/ 2804716 w 10706713"/>
              <a:gd name="connsiteY166" fmla="*/ 3742497 h 5873360"/>
              <a:gd name="connsiteX167" fmla="*/ 2816652 w 10706713"/>
              <a:gd name="connsiteY167" fmla="*/ 3761787 h 5873360"/>
              <a:gd name="connsiteX168" fmla="*/ 2821467 w 10706713"/>
              <a:gd name="connsiteY168" fmla="*/ 3775616 h 5873360"/>
              <a:gd name="connsiteX169" fmla="*/ 2835241 w 10706713"/>
              <a:gd name="connsiteY169" fmla="*/ 3791835 h 5873360"/>
              <a:gd name="connsiteX170" fmla="*/ 2838160 w 10706713"/>
              <a:gd name="connsiteY170" fmla="*/ 3796554 h 5873360"/>
              <a:gd name="connsiteX171" fmla="*/ 2840823 w 10706713"/>
              <a:gd name="connsiteY171" fmla="*/ 3798408 h 5873360"/>
              <a:gd name="connsiteX172" fmla="*/ 2835241 w 10706713"/>
              <a:gd name="connsiteY172" fmla="*/ 3791835 h 5873360"/>
              <a:gd name="connsiteX173" fmla="*/ 2816652 w 10706713"/>
              <a:gd name="connsiteY173" fmla="*/ 3761787 h 5873360"/>
              <a:gd name="connsiteX174" fmla="*/ 2804001 w 10706713"/>
              <a:gd name="connsiteY174" fmla="*/ 3725453 h 5873360"/>
              <a:gd name="connsiteX175" fmla="*/ 2804531 w 10706713"/>
              <a:gd name="connsiteY175" fmla="*/ 3705036 h 5873360"/>
              <a:gd name="connsiteX176" fmla="*/ 8149510 w 10706713"/>
              <a:gd name="connsiteY176" fmla="*/ 3683899 h 5873360"/>
              <a:gd name="connsiteX177" fmla="*/ 8149050 w 10706713"/>
              <a:gd name="connsiteY177" fmla="*/ 3685100 h 5873360"/>
              <a:gd name="connsiteX178" fmla="*/ 8149178 w 10706713"/>
              <a:gd name="connsiteY178" fmla="*/ 3687489 h 5873360"/>
              <a:gd name="connsiteX179" fmla="*/ 10683501 w 10706713"/>
              <a:gd name="connsiteY179" fmla="*/ 3309744 h 5873360"/>
              <a:gd name="connsiteX180" fmla="*/ 10706713 w 10706713"/>
              <a:gd name="connsiteY180" fmla="*/ 3335399 h 5873360"/>
              <a:gd name="connsiteX181" fmla="*/ 10704270 w 10706713"/>
              <a:gd name="connsiteY181" fmla="*/ 3451456 h 5873360"/>
              <a:gd name="connsiteX182" fmla="*/ 10704270 w 10706713"/>
              <a:gd name="connsiteY182" fmla="*/ 3561405 h 5873360"/>
              <a:gd name="connsiteX183" fmla="*/ 10671286 w 10706713"/>
              <a:gd name="connsiteY183" fmla="*/ 3626152 h 5873360"/>
              <a:gd name="connsiteX184" fmla="*/ 10599209 w 10706713"/>
              <a:gd name="connsiteY184" fmla="*/ 3621265 h 5873360"/>
              <a:gd name="connsiteX185" fmla="*/ 10518579 w 10706713"/>
              <a:gd name="connsiteY185" fmla="*/ 3579730 h 5873360"/>
              <a:gd name="connsiteX186" fmla="*/ 10446502 w 10706713"/>
              <a:gd name="connsiteY186" fmla="*/ 3677462 h 5873360"/>
              <a:gd name="connsiteX187" fmla="*/ 10485595 w 10706713"/>
              <a:gd name="connsiteY187" fmla="*/ 3793518 h 5873360"/>
              <a:gd name="connsiteX188" fmla="*/ 10590656 w 10706713"/>
              <a:gd name="connsiteY188" fmla="*/ 3787409 h 5873360"/>
              <a:gd name="connsiteX189" fmla="*/ 10649296 w 10706713"/>
              <a:gd name="connsiteY189" fmla="*/ 3754426 h 5873360"/>
              <a:gd name="connsiteX190" fmla="*/ 10704270 w 10706713"/>
              <a:gd name="connsiteY190" fmla="*/ 3830168 h 5873360"/>
              <a:gd name="connsiteX191" fmla="*/ 10705491 w 10706713"/>
              <a:gd name="connsiteY191" fmla="*/ 4053729 h 5873360"/>
              <a:gd name="connsiteX192" fmla="*/ 10674951 w 10706713"/>
              <a:gd name="connsiteY192" fmla="*/ 4081827 h 5873360"/>
              <a:gd name="connsiteX193" fmla="*/ 10456275 w 10706713"/>
              <a:gd name="connsiteY193" fmla="*/ 4081827 h 5873360"/>
              <a:gd name="connsiteX194" fmla="*/ 10391528 w 10706713"/>
              <a:gd name="connsiteY194" fmla="*/ 4048844 h 5873360"/>
              <a:gd name="connsiteX195" fmla="*/ 10397635 w 10706713"/>
              <a:gd name="connsiteY195" fmla="*/ 3977987 h 5873360"/>
              <a:gd name="connsiteX196" fmla="*/ 10437950 w 10706713"/>
              <a:gd name="connsiteY196" fmla="*/ 3897358 h 5873360"/>
              <a:gd name="connsiteX197" fmla="*/ 10346326 w 10706713"/>
              <a:gd name="connsiteY197" fmla="*/ 3825281 h 5873360"/>
              <a:gd name="connsiteX198" fmla="*/ 10225382 w 10706713"/>
              <a:gd name="connsiteY198" fmla="*/ 3863153 h 5873360"/>
              <a:gd name="connsiteX199" fmla="*/ 10232712 w 10706713"/>
              <a:gd name="connsiteY199" fmla="*/ 3968215 h 5873360"/>
              <a:gd name="connsiteX200" fmla="*/ 10265696 w 10706713"/>
              <a:gd name="connsiteY200" fmla="*/ 4028075 h 5873360"/>
              <a:gd name="connsiteX201" fmla="*/ 10188734 w 10706713"/>
              <a:gd name="connsiteY201" fmla="*/ 4081827 h 5873360"/>
              <a:gd name="connsiteX202" fmla="*/ 9965171 w 10706713"/>
              <a:gd name="connsiteY202" fmla="*/ 4081827 h 5873360"/>
              <a:gd name="connsiteX203" fmla="*/ 9937073 w 10706713"/>
              <a:gd name="connsiteY203" fmla="*/ 4051287 h 5873360"/>
              <a:gd name="connsiteX204" fmla="*/ 9937073 w 10706713"/>
              <a:gd name="connsiteY204" fmla="*/ 3837498 h 5873360"/>
              <a:gd name="connsiteX205" fmla="*/ 9971278 w 10706713"/>
              <a:gd name="connsiteY205" fmla="*/ 3767864 h 5873360"/>
              <a:gd name="connsiteX206" fmla="*/ 10043357 w 10706713"/>
              <a:gd name="connsiteY206" fmla="*/ 3773971 h 5873360"/>
              <a:gd name="connsiteX207" fmla="*/ 10123985 w 10706713"/>
              <a:gd name="connsiteY207" fmla="*/ 3814286 h 5873360"/>
              <a:gd name="connsiteX208" fmla="*/ 10194841 w 10706713"/>
              <a:gd name="connsiteY208" fmla="*/ 3717776 h 5873360"/>
              <a:gd name="connsiteX209" fmla="*/ 10158192 w 10706713"/>
              <a:gd name="connsiteY209" fmla="*/ 3600497 h 5873360"/>
              <a:gd name="connsiteX210" fmla="*/ 10053130 w 10706713"/>
              <a:gd name="connsiteY210" fmla="*/ 3607827 h 5873360"/>
              <a:gd name="connsiteX211" fmla="*/ 9992048 w 10706713"/>
              <a:gd name="connsiteY211" fmla="*/ 3639590 h 5873360"/>
              <a:gd name="connsiteX212" fmla="*/ 9938294 w 10706713"/>
              <a:gd name="connsiteY212" fmla="*/ 3567512 h 5873360"/>
              <a:gd name="connsiteX213" fmla="*/ 9937073 w 10706713"/>
              <a:gd name="connsiteY213" fmla="*/ 3334177 h 5873360"/>
              <a:gd name="connsiteX214" fmla="*/ 9962728 w 10706713"/>
              <a:gd name="connsiteY214" fmla="*/ 3310965 h 5873360"/>
              <a:gd name="connsiteX215" fmla="*/ 10186289 w 10706713"/>
              <a:gd name="connsiteY215" fmla="*/ 3310965 h 5873360"/>
              <a:gd name="connsiteX216" fmla="*/ 10252259 w 10706713"/>
              <a:gd name="connsiteY216" fmla="*/ 3343951 h 5873360"/>
              <a:gd name="connsiteX217" fmla="*/ 10246151 w 10706713"/>
              <a:gd name="connsiteY217" fmla="*/ 3416028 h 5873360"/>
              <a:gd name="connsiteX218" fmla="*/ 10204614 w 10706713"/>
              <a:gd name="connsiteY218" fmla="*/ 3496658 h 5873360"/>
              <a:gd name="connsiteX219" fmla="*/ 10297461 w 10706713"/>
              <a:gd name="connsiteY219" fmla="*/ 3567512 h 5873360"/>
              <a:gd name="connsiteX220" fmla="*/ 10424512 w 10706713"/>
              <a:gd name="connsiteY220" fmla="*/ 3523533 h 5873360"/>
              <a:gd name="connsiteX221" fmla="*/ 10415960 w 10706713"/>
              <a:gd name="connsiteY221" fmla="*/ 3428244 h 5873360"/>
              <a:gd name="connsiteX222" fmla="*/ 10378088 w 10706713"/>
              <a:gd name="connsiteY222" fmla="*/ 3370826 h 5873360"/>
              <a:gd name="connsiteX223" fmla="*/ 10455053 w 10706713"/>
              <a:gd name="connsiteY223" fmla="*/ 3310965 h 5873360"/>
              <a:gd name="connsiteX224" fmla="*/ 10683501 w 10706713"/>
              <a:gd name="connsiteY224" fmla="*/ 3309744 h 5873360"/>
              <a:gd name="connsiteX225" fmla="*/ 1528371 w 10706713"/>
              <a:gd name="connsiteY225" fmla="*/ 2578910 h 5873360"/>
              <a:gd name="connsiteX226" fmla="*/ 1528475 w 10706713"/>
              <a:gd name="connsiteY226" fmla="*/ 2579485 h 5873360"/>
              <a:gd name="connsiteX227" fmla="*/ 1529617 w 10706713"/>
              <a:gd name="connsiteY227" fmla="*/ 2579375 h 5873360"/>
              <a:gd name="connsiteX228" fmla="*/ 2812076 w 10706713"/>
              <a:gd name="connsiteY228" fmla="*/ 2564002 h 5873360"/>
              <a:gd name="connsiteX229" fmla="*/ 2783825 w 10706713"/>
              <a:gd name="connsiteY229" fmla="*/ 2566293 h 5873360"/>
              <a:gd name="connsiteX230" fmla="*/ 2783057 w 10706713"/>
              <a:gd name="connsiteY230" fmla="*/ 2566666 h 5873360"/>
              <a:gd name="connsiteX231" fmla="*/ 2919737 w 10706713"/>
              <a:gd name="connsiteY231" fmla="*/ 2564675 h 5873360"/>
              <a:gd name="connsiteX232" fmla="*/ 1515843 w 10706713"/>
              <a:gd name="connsiteY232" fmla="*/ 2559766 h 5873360"/>
              <a:gd name="connsiteX233" fmla="*/ 1507711 w 10706713"/>
              <a:gd name="connsiteY233" fmla="*/ 2561671 h 5873360"/>
              <a:gd name="connsiteX234" fmla="*/ 1516592 w 10706713"/>
              <a:gd name="connsiteY234" fmla="*/ 2564403 h 5873360"/>
              <a:gd name="connsiteX235" fmla="*/ 2285951 w 10706713"/>
              <a:gd name="connsiteY235" fmla="*/ 2543345 h 5873360"/>
              <a:gd name="connsiteX236" fmla="*/ 2285983 w 10706713"/>
              <a:gd name="connsiteY236" fmla="*/ 2549193 h 5873360"/>
              <a:gd name="connsiteX237" fmla="*/ 2280336 w 10706713"/>
              <a:gd name="connsiteY237" fmla="*/ 2575307 h 5873360"/>
              <a:gd name="connsiteX238" fmla="*/ 2259246 w 10706713"/>
              <a:gd name="connsiteY238" fmla="*/ 2581129 h 5873360"/>
              <a:gd name="connsiteX239" fmla="*/ 2276094 w 10706713"/>
              <a:gd name="connsiteY239" fmla="*/ 2585379 h 5873360"/>
              <a:gd name="connsiteX240" fmla="*/ 2280981 w 10706713"/>
              <a:gd name="connsiteY240" fmla="*/ 2597079 h 5873360"/>
              <a:gd name="connsiteX241" fmla="*/ 2280974 w 10706713"/>
              <a:gd name="connsiteY241" fmla="*/ 2596003 h 5873360"/>
              <a:gd name="connsiteX242" fmla="*/ 2315181 w 10706713"/>
              <a:gd name="connsiteY242" fmla="*/ 2561796 h 5873360"/>
              <a:gd name="connsiteX243" fmla="*/ 2320420 w 10706713"/>
              <a:gd name="connsiteY243" fmla="*/ 2561796 h 5873360"/>
              <a:gd name="connsiteX244" fmla="*/ 2290279 w 10706713"/>
              <a:gd name="connsiteY244" fmla="*/ 2550564 h 5873360"/>
              <a:gd name="connsiteX245" fmla="*/ 2523274 w 10706713"/>
              <a:gd name="connsiteY245" fmla="*/ 2122990 h 5873360"/>
              <a:gd name="connsiteX246" fmla="*/ 2528787 w 10706713"/>
              <a:gd name="connsiteY246" fmla="*/ 2134154 h 5873360"/>
              <a:gd name="connsiteX247" fmla="*/ 2528348 w 10706713"/>
              <a:gd name="connsiteY247" fmla="*/ 2129858 h 5873360"/>
              <a:gd name="connsiteX248" fmla="*/ 2297035 w 10706713"/>
              <a:gd name="connsiteY248" fmla="*/ 2096379 h 5873360"/>
              <a:gd name="connsiteX249" fmla="*/ 2303089 w 10706713"/>
              <a:gd name="connsiteY249" fmla="*/ 2105734 h 5873360"/>
              <a:gd name="connsiteX250" fmla="*/ 2327521 w 10706713"/>
              <a:gd name="connsiteY250" fmla="*/ 2120700 h 5873360"/>
              <a:gd name="connsiteX251" fmla="*/ 2329943 w 10706713"/>
              <a:gd name="connsiteY251" fmla="*/ 2120106 h 5873360"/>
              <a:gd name="connsiteX252" fmla="*/ 2287189 w 10706713"/>
              <a:gd name="connsiteY252" fmla="*/ 2075575 h 5873360"/>
              <a:gd name="connsiteX253" fmla="*/ 2287972 w 10706713"/>
              <a:gd name="connsiteY253" fmla="*/ 2082370 h 5873360"/>
              <a:gd name="connsiteX254" fmla="*/ 2291324 w 10706713"/>
              <a:gd name="connsiteY254" fmla="*/ 2087551 h 5873360"/>
              <a:gd name="connsiteX255" fmla="*/ 2454381 w 10706713"/>
              <a:gd name="connsiteY255" fmla="*/ 2060735 h 5873360"/>
              <a:gd name="connsiteX256" fmla="*/ 2497360 w 10706713"/>
              <a:gd name="connsiteY256" fmla="*/ 2087910 h 5873360"/>
              <a:gd name="connsiteX257" fmla="*/ 2490783 w 10706713"/>
              <a:gd name="connsiteY257" fmla="*/ 2079007 h 5873360"/>
              <a:gd name="connsiteX258" fmla="*/ 2463485 w 10706713"/>
              <a:gd name="connsiteY258" fmla="*/ 2062324 h 5873360"/>
              <a:gd name="connsiteX259" fmla="*/ 8799994 w 10706713"/>
              <a:gd name="connsiteY259" fmla="*/ 1529905 h 5873360"/>
              <a:gd name="connsiteX260" fmla="*/ 8908262 w 10706713"/>
              <a:gd name="connsiteY260" fmla="*/ 1595416 h 5873360"/>
              <a:gd name="connsiteX261" fmla="*/ 8893602 w 10706713"/>
              <a:gd name="connsiteY261" fmla="*/ 1705362 h 5873360"/>
              <a:gd name="connsiteX262" fmla="*/ 8860618 w 10706713"/>
              <a:gd name="connsiteY262" fmla="*/ 1749340 h 5873360"/>
              <a:gd name="connsiteX263" fmla="*/ 8929031 w 10706713"/>
              <a:gd name="connsiteY263" fmla="*/ 1789655 h 5873360"/>
              <a:gd name="connsiteX264" fmla="*/ 9114721 w 10706713"/>
              <a:gd name="connsiteY264" fmla="*/ 1788434 h 5873360"/>
              <a:gd name="connsiteX265" fmla="*/ 9167252 w 10706713"/>
              <a:gd name="connsiteY265" fmla="*/ 1838522 h 5873360"/>
              <a:gd name="connsiteX266" fmla="*/ 9166030 w 10706713"/>
              <a:gd name="connsiteY266" fmla="*/ 2029100 h 5873360"/>
              <a:gd name="connsiteX267" fmla="*/ 9195350 w 10706713"/>
              <a:gd name="connsiteY267" fmla="*/ 2090182 h 5873360"/>
              <a:gd name="connsiteX268" fmla="*/ 9228335 w 10706713"/>
              <a:gd name="connsiteY268" fmla="*/ 2086517 h 5873360"/>
              <a:gd name="connsiteX269" fmla="*/ 9425021 w 10706713"/>
              <a:gd name="connsiteY269" fmla="*/ 2124387 h 5873360"/>
              <a:gd name="connsiteX270" fmla="*/ 9426243 w 10706713"/>
              <a:gd name="connsiteY270" fmla="*/ 2220898 h 5873360"/>
              <a:gd name="connsiteX271" fmla="*/ 9373711 w 10706713"/>
              <a:gd name="connsiteY271" fmla="*/ 2291753 h 5873360"/>
              <a:gd name="connsiteX272" fmla="*/ 9244217 w 10706713"/>
              <a:gd name="connsiteY272" fmla="*/ 2281980 h 5873360"/>
              <a:gd name="connsiteX273" fmla="*/ 9202680 w 10706713"/>
              <a:gd name="connsiteY273" fmla="*/ 2255105 h 5873360"/>
              <a:gd name="connsiteX274" fmla="*/ 9167252 w 10706713"/>
              <a:gd name="connsiteY274" fmla="*/ 2312521 h 5873360"/>
              <a:gd name="connsiteX275" fmla="*/ 9168475 w 10706713"/>
              <a:gd name="connsiteY275" fmla="*/ 2521424 h 5873360"/>
              <a:gd name="connsiteX276" fmla="*/ 9128160 w 10706713"/>
              <a:gd name="connsiteY276" fmla="*/ 2559295 h 5873360"/>
              <a:gd name="connsiteX277" fmla="*/ 8932696 w 10706713"/>
              <a:gd name="connsiteY277" fmla="*/ 2558073 h 5873360"/>
              <a:gd name="connsiteX278" fmla="*/ 8878942 w 10706713"/>
              <a:gd name="connsiteY278" fmla="*/ 2572733 h 5873360"/>
              <a:gd name="connsiteX279" fmla="*/ 8877722 w 10706713"/>
              <a:gd name="connsiteY279" fmla="*/ 2628930 h 5873360"/>
              <a:gd name="connsiteX280" fmla="*/ 8922922 w 10706713"/>
              <a:gd name="connsiteY280" fmla="*/ 2719332 h 5873360"/>
              <a:gd name="connsiteX281" fmla="*/ 8825190 w 10706713"/>
              <a:gd name="connsiteY281" fmla="*/ 2812176 h 5873360"/>
              <a:gd name="connsiteX282" fmla="*/ 8655381 w 10706713"/>
              <a:gd name="connsiteY282" fmla="*/ 2749872 h 5873360"/>
              <a:gd name="connsiteX283" fmla="*/ 8674927 w 10706713"/>
              <a:gd name="connsiteY283" fmla="*/ 2637480 h 5873360"/>
              <a:gd name="connsiteX284" fmla="*/ 8703026 w 10706713"/>
              <a:gd name="connsiteY284" fmla="*/ 2595945 h 5873360"/>
              <a:gd name="connsiteX285" fmla="*/ 8646829 w 10706713"/>
              <a:gd name="connsiteY285" fmla="*/ 2558073 h 5873360"/>
              <a:gd name="connsiteX286" fmla="*/ 8503895 w 10706713"/>
              <a:gd name="connsiteY286" fmla="*/ 2558073 h 5873360"/>
              <a:gd name="connsiteX287" fmla="*/ 8397613 w 10706713"/>
              <a:gd name="connsiteY287" fmla="*/ 2450569 h 5873360"/>
              <a:gd name="connsiteX288" fmla="*/ 8397613 w 10706713"/>
              <a:gd name="connsiteY288" fmla="*/ 2317408 h 5873360"/>
              <a:gd name="connsiteX289" fmla="*/ 8429376 w 10706713"/>
              <a:gd name="connsiteY289" fmla="*/ 2246553 h 5873360"/>
              <a:gd name="connsiteX290" fmla="*/ 8501453 w 10706713"/>
              <a:gd name="connsiteY290" fmla="*/ 2250218 h 5873360"/>
              <a:gd name="connsiteX291" fmla="*/ 8582082 w 10706713"/>
              <a:gd name="connsiteY291" fmla="*/ 2292975 h 5873360"/>
              <a:gd name="connsiteX292" fmla="*/ 8655381 w 10706713"/>
              <a:gd name="connsiteY292" fmla="*/ 2186692 h 5873360"/>
              <a:gd name="connsiteX293" fmla="*/ 8611402 w 10706713"/>
              <a:gd name="connsiteY293" fmla="*/ 2073078 h 5873360"/>
              <a:gd name="connsiteX294" fmla="*/ 8513670 w 10706713"/>
              <a:gd name="connsiteY294" fmla="*/ 2082852 h 5873360"/>
              <a:gd name="connsiteX295" fmla="*/ 8456253 w 10706713"/>
              <a:gd name="connsiteY295" fmla="*/ 2118279 h 5873360"/>
              <a:gd name="connsiteX296" fmla="*/ 8397613 w 10706713"/>
              <a:gd name="connsiteY296" fmla="*/ 2040093 h 5873360"/>
              <a:gd name="connsiteX297" fmla="*/ 8396391 w 10706713"/>
              <a:gd name="connsiteY297" fmla="*/ 1816532 h 5873360"/>
              <a:gd name="connsiteX298" fmla="*/ 8424488 w 10706713"/>
              <a:gd name="connsiteY298" fmla="*/ 1790877 h 5873360"/>
              <a:gd name="connsiteX299" fmla="*/ 8629727 w 10706713"/>
              <a:gd name="connsiteY299" fmla="*/ 1790877 h 5873360"/>
              <a:gd name="connsiteX300" fmla="*/ 8683479 w 10706713"/>
              <a:gd name="connsiteY300" fmla="*/ 1776217 h 5873360"/>
              <a:gd name="connsiteX301" fmla="*/ 8684701 w 10706713"/>
              <a:gd name="connsiteY301" fmla="*/ 1716356 h 5873360"/>
              <a:gd name="connsiteX302" fmla="*/ 8679814 w 10706713"/>
              <a:gd name="connsiteY302" fmla="*/ 1566096 h 5873360"/>
              <a:gd name="connsiteX303" fmla="*/ 8799994 w 10706713"/>
              <a:gd name="connsiteY303" fmla="*/ 1529905 h 5873360"/>
              <a:gd name="connsiteX304" fmla="*/ 773838 w 10706713"/>
              <a:gd name="connsiteY304" fmla="*/ 1287562 h 5873360"/>
              <a:gd name="connsiteX305" fmla="*/ 774832 w 10706713"/>
              <a:gd name="connsiteY305" fmla="*/ 1295133 h 5873360"/>
              <a:gd name="connsiteX306" fmla="*/ 778122 w 10706713"/>
              <a:gd name="connsiteY306" fmla="*/ 1299978 h 5873360"/>
              <a:gd name="connsiteX307" fmla="*/ 4602588 w 10706713"/>
              <a:gd name="connsiteY307" fmla="*/ 1024393 h 5873360"/>
              <a:gd name="connsiteX308" fmla="*/ 4816377 w 10706713"/>
              <a:gd name="connsiteY308" fmla="*/ 1025616 h 5873360"/>
              <a:gd name="connsiteX309" fmla="*/ 4899450 w 10706713"/>
              <a:gd name="connsiteY309" fmla="*/ 1084255 h 5873360"/>
              <a:gd name="connsiteX310" fmla="*/ 4864021 w 10706713"/>
              <a:gd name="connsiteY310" fmla="*/ 1142893 h 5873360"/>
              <a:gd name="connsiteX311" fmla="*/ 4857914 w 10706713"/>
              <a:gd name="connsiteY311" fmla="*/ 1244292 h 5873360"/>
              <a:gd name="connsiteX312" fmla="*/ 4973970 w 10706713"/>
              <a:gd name="connsiteY312" fmla="*/ 1283384 h 5873360"/>
              <a:gd name="connsiteX313" fmla="*/ 5074145 w 10706713"/>
              <a:gd name="connsiteY313" fmla="*/ 1208862 h 5873360"/>
              <a:gd name="connsiteX314" fmla="*/ 5030165 w 10706713"/>
              <a:gd name="connsiteY314" fmla="*/ 1129455 h 5873360"/>
              <a:gd name="connsiteX315" fmla="*/ 5025280 w 10706713"/>
              <a:gd name="connsiteY315" fmla="*/ 1061043 h 5873360"/>
              <a:gd name="connsiteX316" fmla="*/ 5098579 w 10706713"/>
              <a:gd name="connsiteY316" fmla="*/ 1025616 h 5873360"/>
              <a:gd name="connsiteX317" fmla="*/ 5307480 w 10706713"/>
              <a:gd name="connsiteY317" fmla="*/ 1025616 h 5873360"/>
              <a:gd name="connsiteX318" fmla="*/ 5340465 w 10706713"/>
              <a:gd name="connsiteY318" fmla="*/ 1061043 h 5873360"/>
              <a:gd name="connsiteX319" fmla="*/ 5340465 w 10706713"/>
              <a:gd name="connsiteY319" fmla="*/ 1161218 h 5873360"/>
              <a:gd name="connsiteX320" fmla="*/ 5340465 w 10706713"/>
              <a:gd name="connsiteY320" fmla="*/ 1218637 h 5873360"/>
              <a:gd name="connsiteX321" fmla="*/ 5340465 w 10706713"/>
              <a:gd name="connsiteY321" fmla="*/ 1280940 h 5873360"/>
              <a:gd name="connsiteX322" fmla="*/ 5284270 w 10706713"/>
              <a:gd name="connsiteY322" fmla="*/ 1356684 h 5873360"/>
              <a:gd name="connsiteX323" fmla="*/ 5224408 w 10706713"/>
              <a:gd name="connsiteY323" fmla="*/ 1321254 h 5873360"/>
              <a:gd name="connsiteX324" fmla="*/ 5126677 w 10706713"/>
              <a:gd name="connsiteY324" fmla="*/ 1311482 h 5873360"/>
              <a:gd name="connsiteX325" fmla="*/ 5085140 w 10706713"/>
              <a:gd name="connsiteY325" fmla="*/ 1448306 h 5873360"/>
              <a:gd name="connsiteX326" fmla="*/ 5160882 w 10706713"/>
              <a:gd name="connsiteY326" fmla="*/ 1531380 h 5873360"/>
              <a:gd name="connsiteX327" fmla="*/ 5234181 w 10706713"/>
              <a:gd name="connsiteY327" fmla="*/ 1491065 h 5873360"/>
              <a:gd name="connsiteX328" fmla="*/ 5316032 w 10706713"/>
              <a:gd name="connsiteY328" fmla="*/ 1489843 h 5873360"/>
              <a:gd name="connsiteX329" fmla="*/ 5340465 w 10706713"/>
              <a:gd name="connsiteY329" fmla="*/ 1559477 h 5873360"/>
              <a:gd name="connsiteX330" fmla="*/ 5340465 w 10706713"/>
              <a:gd name="connsiteY330" fmla="*/ 1759825 h 5873360"/>
              <a:gd name="connsiteX331" fmla="*/ 5305038 w 10706713"/>
              <a:gd name="connsiteY331" fmla="*/ 1796475 h 5873360"/>
              <a:gd name="connsiteX332" fmla="*/ 5096135 w 10706713"/>
              <a:gd name="connsiteY332" fmla="*/ 1795253 h 5873360"/>
              <a:gd name="connsiteX333" fmla="*/ 5035052 w 10706713"/>
              <a:gd name="connsiteY333" fmla="*/ 1833123 h 5873360"/>
              <a:gd name="connsiteX334" fmla="*/ 5063150 w 10706713"/>
              <a:gd name="connsiteY334" fmla="*/ 1874660 h 5873360"/>
              <a:gd name="connsiteX335" fmla="*/ 5075367 w 10706713"/>
              <a:gd name="connsiteY335" fmla="*/ 1999269 h 5873360"/>
              <a:gd name="connsiteX336" fmla="*/ 4931213 w 10706713"/>
              <a:gd name="connsiteY336" fmla="*/ 2051799 h 5873360"/>
              <a:gd name="connsiteX337" fmla="*/ 4817599 w 10706713"/>
              <a:gd name="connsiteY337" fmla="*/ 1965062 h 5873360"/>
              <a:gd name="connsiteX338" fmla="*/ 4860356 w 10706713"/>
              <a:gd name="connsiteY338" fmla="*/ 1864887 h 5873360"/>
              <a:gd name="connsiteX339" fmla="*/ 4857914 w 10706713"/>
              <a:gd name="connsiteY339" fmla="*/ 1808690 h 5873360"/>
              <a:gd name="connsiteX340" fmla="*/ 4804160 w 10706713"/>
              <a:gd name="connsiteY340" fmla="*/ 1794031 h 5873360"/>
              <a:gd name="connsiteX341" fmla="*/ 4638016 w 10706713"/>
              <a:gd name="connsiteY341" fmla="*/ 1794031 h 5873360"/>
              <a:gd name="connsiteX342" fmla="*/ 4572046 w 10706713"/>
              <a:gd name="connsiteY342" fmla="*/ 1730506 h 5873360"/>
              <a:gd name="connsiteX343" fmla="*/ 4572046 w 10706713"/>
              <a:gd name="connsiteY343" fmla="*/ 1554590 h 5873360"/>
              <a:gd name="connsiteX344" fmla="*/ 4536619 w 10706713"/>
              <a:gd name="connsiteY344" fmla="*/ 1492286 h 5873360"/>
              <a:gd name="connsiteX345" fmla="*/ 4490197 w 10706713"/>
              <a:gd name="connsiteY345" fmla="*/ 1521605 h 5873360"/>
              <a:gd name="connsiteX346" fmla="*/ 4369253 w 10706713"/>
              <a:gd name="connsiteY346" fmla="*/ 1532600 h 5873360"/>
              <a:gd name="connsiteX347" fmla="*/ 4342377 w 10706713"/>
              <a:gd name="connsiteY347" fmla="*/ 1316369 h 5873360"/>
              <a:gd name="connsiteX348" fmla="*/ 4498747 w 10706713"/>
              <a:gd name="connsiteY348" fmla="*/ 1315146 h 5873360"/>
              <a:gd name="connsiteX349" fmla="*/ 4557388 w 10706713"/>
              <a:gd name="connsiteY349" fmla="*/ 1312704 h 5873360"/>
              <a:gd name="connsiteX350" fmla="*/ 4572046 w 10706713"/>
              <a:gd name="connsiteY350" fmla="*/ 1258949 h 5873360"/>
              <a:gd name="connsiteX351" fmla="*/ 4572046 w 10706713"/>
              <a:gd name="connsiteY351" fmla="*/ 1058601 h 5873360"/>
              <a:gd name="connsiteX352" fmla="*/ 4602588 w 10706713"/>
              <a:gd name="connsiteY352" fmla="*/ 1024393 h 5873360"/>
              <a:gd name="connsiteX353" fmla="*/ 262052 w 10706713"/>
              <a:gd name="connsiteY353" fmla="*/ 1024068 h 5873360"/>
              <a:gd name="connsiteX354" fmla="*/ 254188 w 10706713"/>
              <a:gd name="connsiteY354" fmla="*/ 1025209 h 5873360"/>
              <a:gd name="connsiteX355" fmla="*/ 259296 w 10706713"/>
              <a:gd name="connsiteY355" fmla="*/ 1025149 h 5873360"/>
              <a:gd name="connsiteX356" fmla="*/ 335149 w 10706713"/>
              <a:gd name="connsiteY356" fmla="*/ 775280 h 5873360"/>
              <a:gd name="connsiteX357" fmla="*/ 330859 w 10706713"/>
              <a:gd name="connsiteY357" fmla="*/ 776185 h 5873360"/>
              <a:gd name="connsiteX358" fmla="*/ 324687 w 10706713"/>
              <a:gd name="connsiteY358" fmla="*/ 780807 h 5873360"/>
              <a:gd name="connsiteX359" fmla="*/ 404310 w 10706713"/>
              <a:gd name="connsiteY359" fmla="*/ 768809 h 5873360"/>
              <a:gd name="connsiteX360" fmla="*/ 446019 w 10706713"/>
              <a:gd name="connsiteY360" fmla="*/ 781470 h 5873360"/>
              <a:gd name="connsiteX361" fmla="*/ 438249 w 10706713"/>
              <a:gd name="connsiteY361" fmla="*/ 775689 h 5873360"/>
              <a:gd name="connsiteX362" fmla="*/ 384668 w 10706713"/>
              <a:gd name="connsiteY362" fmla="*/ 764828 h 5873360"/>
              <a:gd name="connsiteX363" fmla="*/ 352381 w 10706713"/>
              <a:gd name="connsiteY363" fmla="*/ 771643 h 5873360"/>
              <a:gd name="connsiteX364" fmla="*/ 400638 w 10706713"/>
              <a:gd name="connsiteY364" fmla="*/ 768065 h 5873360"/>
              <a:gd name="connsiteX365" fmla="*/ 386825 w 10706713"/>
              <a:gd name="connsiteY365" fmla="*/ 35 h 5873360"/>
              <a:gd name="connsiteX366" fmla="*/ 502099 w 10706713"/>
              <a:gd name="connsiteY366" fmla="*/ 51230 h 5873360"/>
              <a:gd name="connsiteX367" fmla="*/ 493547 w 10706713"/>
              <a:gd name="connsiteY367" fmla="*/ 179504 h 5873360"/>
              <a:gd name="connsiteX368" fmla="*/ 464227 w 10706713"/>
              <a:gd name="connsiteY368" fmla="*/ 221040 h 5873360"/>
              <a:gd name="connsiteX369" fmla="*/ 525311 w 10706713"/>
              <a:gd name="connsiteY369" fmla="*/ 257690 h 5873360"/>
              <a:gd name="connsiteX370" fmla="*/ 730548 w 10706713"/>
              <a:gd name="connsiteY370" fmla="*/ 256468 h 5873360"/>
              <a:gd name="connsiteX371" fmla="*/ 772085 w 10706713"/>
              <a:gd name="connsiteY371" fmla="*/ 298005 h 5873360"/>
              <a:gd name="connsiteX372" fmla="*/ 772085 w 10706713"/>
              <a:gd name="connsiteY372" fmla="*/ 498356 h 5873360"/>
              <a:gd name="connsiteX373" fmla="*/ 737878 w 10706713"/>
              <a:gd name="connsiteY373" fmla="*/ 572876 h 5873360"/>
              <a:gd name="connsiteX374" fmla="*/ 665801 w 10706713"/>
              <a:gd name="connsiteY374" fmla="*/ 566768 h 5873360"/>
              <a:gd name="connsiteX375" fmla="*/ 588836 w 10706713"/>
              <a:gd name="connsiteY375" fmla="*/ 524009 h 5873360"/>
              <a:gd name="connsiteX376" fmla="*/ 514316 w 10706713"/>
              <a:gd name="connsiteY376" fmla="*/ 613191 h 5873360"/>
              <a:gd name="connsiteX377" fmla="*/ 547301 w 10706713"/>
              <a:gd name="connsiteY377" fmla="*/ 735355 h 5873360"/>
              <a:gd name="connsiteX378" fmla="*/ 656028 w 10706713"/>
              <a:gd name="connsiteY378" fmla="*/ 730470 h 5873360"/>
              <a:gd name="connsiteX379" fmla="*/ 709780 w 10706713"/>
              <a:gd name="connsiteY379" fmla="*/ 696263 h 5873360"/>
              <a:gd name="connsiteX380" fmla="*/ 769640 w 10706713"/>
              <a:gd name="connsiteY380" fmla="*/ 768340 h 5873360"/>
              <a:gd name="connsiteX381" fmla="*/ 770863 w 10706713"/>
              <a:gd name="connsiteY381" fmla="*/ 1001675 h 5873360"/>
              <a:gd name="connsiteX382" fmla="*/ 739100 w 10706713"/>
              <a:gd name="connsiteY382" fmla="*/ 1024888 h 5873360"/>
              <a:gd name="connsiteX383" fmla="*/ 526165 w 10706713"/>
              <a:gd name="connsiteY383" fmla="*/ 1024888 h 5873360"/>
              <a:gd name="connsiteX384" fmla="*/ 528975 w 10706713"/>
              <a:gd name="connsiteY384" fmla="*/ 1025454 h 5873360"/>
              <a:gd name="connsiteX385" fmla="*/ 704893 w 10706713"/>
              <a:gd name="connsiteY385" fmla="*/ 1025454 h 5873360"/>
              <a:gd name="connsiteX386" fmla="*/ 762616 w 10706713"/>
              <a:gd name="connsiteY386" fmla="*/ 1034006 h 5873360"/>
              <a:gd name="connsiteX387" fmla="*/ 767914 w 10706713"/>
              <a:gd name="connsiteY387" fmla="*/ 1048920 h 5873360"/>
              <a:gd name="connsiteX388" fmla="*/ 769589 w 10706713"/>
              <a:gd name="connsiteY388" fmla="*/ 1036172 h 5873360"/>
              <a:gd name="connsiteX389" fmla="*/ 795874 w 10706713"/>
              <a:gd name="connsiteY389" fmla="*/ 1024318 h 5873360"/>
              <a:gd name="connsiteX390" fmla="*/ 1001112 w 10706713"/>
              <a:gd name="connsiteY390" fmla="*/ 1024318 h 5873360"/>
              <a:gd name="connsiteX391" fmla="*/ 1054864 w 10706713"/>
              <a:gd name="connsiteY391" fmla="*/ 1009658 h 5873360"/>
              <a:gd name="connsiteX392" fmla="*/ 1056086 w 10706713"/>
              <a:gd name="connsiteY392" fmla="*/ 949797 h 5873360"/>
              <a:gd name="connsiteX393" fmla="*/ 1051199 w 10706713"/>
              <a:gd name="connsiteY393" fmla="*/ 799535 h 5873360"/>
              <a:gd name="connsiteX394" fmla="*/ 1279647 w 10706713"/>
              <a:gd name="connsiteY394" fmla="*/ 828855 h 5873360"/>
              <a:gd name="connsiteX395" fmla="*/ 1264987 w 10706713"/>
              <a:gd name="connsiteY395" fmla="*/ 938803 h 5873360"/>
              <a:gd name="connsiteX396" fmla="*/ 1232003 w 10706713"/>
              <a:gd name="connsiteY396" fmla="*/ 982781 h 5873360"/>
              <a:gd name="connsiteX397" fmla="*/ 1300417 w 10706713"/>
              <a:gd name="connsiteY397" fmla="*/ 1023096 h 5873360"/>
              <a:gd name="connsiteX398" fmla="*/ 1486106 w 10706713"/>
              <a:gd name="connsiteY398" fmla="*/ 1021875 h 5873360"/>
              <a:gd name="connsiteX399" fmla="*/ 1511322 w 10706713"/>
              <a:gd name="connsiteY399" fmla="*/ 1022314 h 5873360"/>
              <a:gd name="connsiteX400" fmla="*/ 1516440 w 10706713"/>
              <a:gd name="connsiteY400" fmla="*/ 1024332 h 5873360"/>
              <a:gd name="connsiteX401" fmla="*/ 1515586 w 10706713"/>
              <a:gd name="connsiteY401" fmla="*/ 1006885 h 5873360"/>
              <a:gd name="connsiteX402" fmla="*/ 1518029 w 10706713"/>
              <a:gd name="connsiteY402" fmla="*/ 900602 h 5873360"/>
              <a:gd name="connsiteX403" fmla="*/ 1518029 w 10706713"/>
              <a:gd name="connsiteY403" fmla="*/ 790654 h 5873360"/>
              <a:gd name="connsiteX404" fmla="*/ 1563231 w 10706713"/>
              <a:gd name="connsiteY404" fmla="*/ 717354 h 5873360"/>
              <a:gd name="connsiteX405" fmla="*/ 1613318 w 10706713"/>
              <a:gd name="connsiteY405" fmla="*/ 722242 h 5873360"/>
              <a:gd name="connsiteX406" fmla="*/ 1742814 w 10706713"/>
              <a:gd name="connsiteY406" fmla="*/ 746674 h 5873360"/>
              <a:gd name="connsiteX407" fmla="*/ 1746479 w 10706713"/>
              <a:gd name="connsiteY407" fmla="*/ 568313 h 5873360"/>
              <a:gd name="connsiteX408" fmla="*/ 1627978 w 10706713"/>
              <a:gd name="connsiteY408" fmla="*/ 570756 h 5873360"/>
              <a:gd name="connsiteX409" fmla="*/ 1575448 w 10706713"/>
              <a:gd name="connsiteY409" fmla="*/ 600076 h 5873360"/>
              <a:gd name="connsiteX410" fmla="*/ 1520474 w 10706713"/>
              <a:gd name="connsiteY410" fmla="*/ 535327 h 5873360"/>
              <a:gd name="connsiteX411" fmla="*/ 1519251 w 10706713"/>
              <a:gd name="connsiteY411" fmla="*/ 292219 h 5873360"/>
              <a:gd name="connsiteX412" fmla="*/ 1546128 w 10706713"/>
              <a:gd name="connsiteY412" fmla="*/ 270229 h 5873360"/>
              <a:gd name="connsiteX413" fmla="*/ 1769690 w 10706713"/>
              <a:gd name="connsiteY413" fmla="*/ 270229 h 5873360"/>
              <a:gd name="connsiteX414" fmla="*/ 1836881 w 10706713"/>
              <a:gd name="connsiteY414" fmla="*/ 309322 h 5873360"/>
              <a:gd name="connsiteX415" fmla="*/ 1829551 w 10706713"/>
              <a:gd name="connsiteY415" fmla="*/ 374069 h 5873360"/>
              <a:gd name="connsiteX416" fmla="*/ 1785572 w 10706713"/>
              <a:gd name="connsiteY416" fmla="*/ 453478 h 5873360"/>
              <a:gd name="connsiteX417" fmla="*/ 1884526 w 10706713"/>
              <a:gd name="connsiteY417" fmla="*/ 527998 h 5873360"/>
              <a:gd name="connsiteX418" fmla="*/ 2004247 w 10706713"/>
              <a:gd name="connsiteY418" fmla="*/ 485240 h 5873360"/>
              <a:gd name="connsiteX419" fmla="*/ 1995696 w 10706713"/>
              <a:gd name="connsiteY419" fmla="*/ 387509 h 5873360"/>
              <a:gd name="connsiteX420" fmla="*/ 1961490 w 10706713"/>
              <a:gd name="connsiteY420" fmla="*/ 323982 h 5873360"/>
              <a:gd name="connsiteX421" fmla="*/ 2038453 w 10706713"/>
              <a:gd name="connsiteY421" fmla="*/ 270229 h 5873360"/>
              <a:gd name="connsiteX422" fmla="*/ 2262015 w 10706713"/>
              <a:gd name="connsiteY422" fmla="*/ 270229 h 5873360"/>
              <a:gd name="connsiteX423" fmla="*/ 2290113 w 10706713"/>
              <a:gd name="connsiteY423" fmla="*/ 297106 h 5873360"/>
              <a:gd name="connsiteX424" fmla="*/ 2288891 w 10706713"/>
              <a:gd name="connsiteY424" fmla="*/ 520668 h 5873360"/>
              <a:gd name="connsiteX425" fmla="*/ 2254687 w 10706713"/>
              <a:gd name="connsiteY425" fmla="*/ 586638 h 5873360"/>
              <a:gd name="connsiteX426" fmla="*/ 2182607 w 10706713"/>
              <a:gd name="connsiteY426" fmla="*/ 579308 h 5873360"/>
              <a:gd name="connsiteX427" fmla="*/ 2105645 w 10706713"/>
              <a:gd name="connsiteY427" fmla="*/ 537772 h 5873360"/>
              <a:gd name="connsiteX428" fmla="*/ 2031123 w 10706713"/>
              <a:gd name="connsiteY428" fmla="*/ 628175 h 5873360"/>
              <a:gd name="connsiteX429" fmla="*/ 2071438 w 10706713"/>
              <a:gd name="connsiteY429" fmla="*/ 756447 h 5873360"/>
              <a:gd name="connsiteX430" fmla="*/ 2169170 w 10706713"/>
              <a:gd name="connsiteY430" fmla="*/ 750339 h 5873360"/>
              <a:gd name="connsiteX431" fmla="*/ 2226589 w 10706713"/>
              <a:gd name="connsiteY431" fmla="*/ 712467 h 5873360"/>
              <a:gd name="connsiteX432" fmla="*/ 2286449 w 10706713"/>
              <a:gd name="connsiteY432" fmla="*/ 789431 h 5873360"/>
              <a:gd name="connsiteX433" fmla="*/ 2287670 w 10706713"/>
              <a:gd name="connsiteY433" fmla="*/ 1017880 h 5873360"/>
              <a:gd name="connsiteX434" fmla="*/ 2255907 w 10706713"/>
              <a:gd name="connsiteY434" fmla="*/ 1039869 h 5873360"/>
              <a:gd name="connsiteX435" fmla="*/ 2050669 w 10706713"/>
              <a:gd name="connsiteY435" fmla="*/ 1039869 h 5873360"/>
              <a:gd name="connsiteX436" fmla="*/ 2001803 w 10706713"/>
              <a:gd name="connsiteY436" fmla="*/ 1053309 h 5873360"/>
              <a:gd name="connsiteX437" fmla="*/ 1999361 w 10706713"/>
              <a:gd name="connsiteY437" fmla="*/ 1115613 h 5873360"/>
              <a:gd name="connsiteX438" fmla="*/ 2004247 w 10706713"/>
              <a:gd name="connsiteY438" fmla="*/ 1263433 h 5873360"/>
              <a:gd name="connsiteX439" fmla="*/ 1777019 w 10706713"/>
              <a:gd name="connsiteY439" fmla="*/ 1241443 h 5873360"/>
              <a:gd name="connsiteX440" fmla="*/ 1789237 w 10706713"/>
              <a:gd name="connsiteY440" fmla="*/ 1124164 h 5873360"/>
              <a:gd name="connsiteX441" fmla="*/ 1819779 w 10706713"/>
              <a:gd name="connsiteY441" fmla="*/ 1077741 h 5873360"/>
              <a:gd name="connsiteX442" fmla="*/ 1753809 w 10706713"/>
              <a:gd name="connsiteY442" fmla="*/ 1041091 h 5873360"/>
              <a:gd name="connsiteX443" fmla="*/ 1553458 w 10706713"/>
              <a:gd name="connsiteY443" fmla="*/ 1042315 h 5873360"/>
              <a:gd name="connsiteX444" fmla="*/ 1534111 w 10706713"/>
              <a:gd name="connsiteY444" fmla="*/ 1038911 h 5873360"/>
              <a:gd name="connsiteX445" fmla="*/ 1537473 w 10706713"/>
              <a:gd name="connsiteY445" fmla="*/ 1044723 h 5873360"/>
              <a:gd name="connsiteX446" fmla="*/ 1538638 w 10706713"/>
              <a:gd name="connsiteY446" fmla="*/ 1071963 h 5873360"/>
              <a:gd name="connsiteX447" fmla="*/ 1537416 w 10706713"/>
              <a:gd name="connsiteY447" fmla="*/ 1262541 h 5873360"/>
              <a:gd name="connsiteX448" fmla="*/ 1566735 w 10706713"/>
              <a:gd name="connsiteY448" fmla="*/ 1323623 h 5873360"/>
              <a:gd name="connsiteX449" fmla="*/ 1599720 w 10706713"/>
              <a:gd name="connsiteY449" fmla="*/ 1319958 h 5873360"/>
              <a:gd name="connsiteX450" fmla="*/ 1796406 w 10706713"/>
              <a:gd name="connsiteY450" fmla="*/ 1357828 h 5873360"/>
              <a:gd name="connsiteX451" fmla="*/ 1797628 w 10706713"/>
              <a:gd name="connsiteY451" fmla="*/ 1454339 h 5873360"/>
              <a:gd name="connsiteX452" fmla="*/ 1745096 w 10706713"/>
              <a:gd name="connsiteY452" fmla="*/ 1525194 h 5873360"/>
              <a:gd name="connsiteX453" fmla="*/ 1615602 w 10706713"/>
              <a:gd name="connsiteY453" fmla="*/ 1515421 h 5873360"/>
              <a:gd name="connsiteX454" fmla="*/ 1574065 w 10706713"/>
              <a:gd name="connsiteY454" fmla="*/ 1488546 h 5873360"/>
              <a:gd name="connsiteX455" fmla="*/ 1538638 w 10706713"/>
              <a:gd name="connsiteY455" fmla="*/ 1545962 h 5873360"/>
              <a:gd name="connsiteX456" fmla="*/ 1539860 w 10706713"/>
              <a:gd name="connsiteY456" fmla="*/ 1754865 h 5873360"/>
              <a:gd name="connsiteX457" fmla="*/ 1531613 w 10706713"/>
              <a:gd name="connsiteY457" fmla="*/ 1786628 h 5873360"/>
              <a:gd name="connsiteX458" fmla="*/ 1500214 w 10706713"/>
              <a:gd name="connsiteY458" fmla="*/ 1792609 h 5873360"/>
              <a:gd name="connsiteX459" fmla="*/ 1500214 w 10706713"/>
              <a:gd name="connsiteY459" fmla="*/ 1796661 h 5873360"/>
              <a:gd name="connsiteX460" fmla="*/ 1511605 w 10706713"/>
              <a:gd name="connsiteY460" fmla="*/ 1796633 h 5873360"/>
              <a:gd name="connsiteX461" fmla="*/ 1529930 w 10706713"/>
              <a:gd name="connsiteY461" fmla="*/ 1806711 h 5873360"/>
              <a:gd name="connsiteX462" fmla="*/ 1529930 w 10706713"/>
              <a:gd name="connsiteY462" fmla="*/ 1816777 h 5873360"/>
              <a:gd name="connsiteX463" fmla="*/ 1546884 w 10706713"/>
              <a:gd name="connsiteY463" fmla="*/ 1812538 h 5873360"/>
              <a:gd name="connsiteX464" fmla="*/ 1755787 w 10706713"/>
              <a:gd name="connsiteY464" fmla="*/ 1812538 h 5873360"/>
              <a:gd name="connsiteX465" fmla="*/ 1826644 w 10706713"/>
              <a:gd name="connsiteY465" fmla="*/ 1844301 h 5873360"/>
              <a:gd name="connsiteX466" fmla="*/ 1821757 w 10706713"/>
              <a:gd name="connsiteY466" fmla="*/ 1918822 h 5873360"/>
              <a:gd name="connsiteX467" fmla="*/ 1782664 w 10706713"/>
              <a:gd name="connsiteY467" fmla="*/ 2000672 h 5873360"/>
              <a:gd name="connsiteX468" fmla="*/ 1876731 w 10706713"/>
              <a:gd name="connsiteY468" fmla="*/ 2070306 h 5873360"/>
              <a:gd name="connsiteX469" fmla="*/ 1997675 w 10706713"/>
              <a:gd name="connsiteY469" fmla="*/ 2032437 h 5873360"/>
              <a:gd name="connsiteX470" fmla="*/ 1991566 w 10706713"/>
              <a:gd name="connsiteY470" fmla="*/ 1929817 h 5873360"/>
              <a:gd name="connsiteX471" fmla="*/ 1956138 w 10706713"/>
              <a:gd name="connsiteY471" fmla="*/ 1871178 h 5873360"/>
              <a:gd name="connsiteX472" fmla="*/ 2035545 w 10706713"/>
              <a:gd name="connsiteY472" fmla="*/ 1813761 h 5873360"/>
              <a:gd name="connsiteX473" fmla="*/ 2259110 w 10706713"/>
              <a:gd name="connsiteY473" fmla="*/ 1812538 h 5873360"/>
              <a:gd name="connsiteX474" fmla="*/ 2276197 w 10706713"/>
              <a:gd name="connsiteY474" fmla="*/ 1819239 h 5873360"/>
              <a:gd name="connsiteX475" fmla="*/ 2277585 w 10706713"/>
              <a:gd name="connsiteY475" fmla="*/ 1808660 h 5873360"/>
              <a:gd name="connsiteX476" fmla="*/ 2303869 w 10706713"/>
              <a:gd name="connsiteY476" fmla="*/ 1796806 h 5873360"/>
              <a:gd name="connsiteX477" fmla="*/ 2509106 w 10706713"/>
              <a:gd name="connsiteY477" fmla="*/ 1796806 h 5873360"/>
              <a:gd name="connsiteX478" fmla="*/ 2562860 w 10706713"/>
              <a:gd name="connsiteY478" fmla="*/ 1782146 h 5873360"/>
              <a:gd name="connsiteX479" fmla="*/ 2564080 w 10706713"/>
              <a:gd name="connsiteY479" fmla="*/ 1722285 h 5873360"/>
              <a:gd name="connsiteX480" fmla="*/ 2559195 w 10706713"/>
              <a:gd name="connsiteY480" fmla="*/ 1572026 h 5873360"/>
              <a:gd name="connsiteX481" fmla="*/ 2679374 w 10706713"/>
              <a:gd name="connsiteY481" fmla="*/ 1535835 h 5873360"/>
              <a:gd name="connsiteX482" fmla="*/ 2787642 w 10706713"/>
              <a:gd name="connsiteY482" fmla="*/ 1601346 h 5873360"/>
              <a:gd name="connsiteX483" fmla="*/ 2772983 w 10706713"/>
              <a:gd name="connsiteY483" fmla="*/ 1711292 h 5873360"/>
              <a:gd name="connsiteX484" fmla="*/ 2739998 w 10706713"/>
              <a:gd name="connsiteY484" fmla="*/ 1755269 h 5873360"/>
              <a:gd name="connsiteX485" fmla="*/ 2808414 w 10706713"/>
              <a:gd name="connsiteY485" fmla="*/ 1795584 h 5873360"/>
              <a:gd name="connsiteX486" fmla="*/ 2994102 w 10706713"/>
              <a:gd name="connsiteY486" fmla="*/ 1794363 h 5873360"/>
              <a:gd name="connsiteX487" fmla="*/ 3046633 w 10706713"/>
              <a:gd name="connsiteY487" fmla="*/ 1844451 h 5873360"/>
              <a:gd name="connsiteX488" fmla="*/ 3045411 w 10706713"/>
              <a:gd name="connsiteY488" fmla="*/ 2035029 h 5873360"/>
              <a:gd name="connsiteX489" fmla="*/ 3074730 w 10706713"/>
              <a:gd name="connsiteY489" fmla="*/ 2096111 h 5873360"/>
              <a:gd name="connsiteX490" fmla="*/ 3107716 w 10706713"/>
              <a:gd name="connsiteY490" fmla="*/ 2092446 h 5873360"/>
              <a:gd name="connsiteX491" fmla="*/ 3304400 w 10706713"/>
              <a:gd name="connsiteY491" fmla="*/ 2130316 h 5873360"/>
              <a:gd name="connsiteX492" fmla="*/ 3305623 w 10706713"/>
              <a:gd name="connsiteY492" fmla="*/ 2226827 h 5873360"/>
              <a:gd name="connsiteX493" fmla="*/ 3253093 w 10706713"/>
              <a:gd name="connsiteY493" fmla="*/ 2297682 h 5873360"/>
              <a:gd name="connsiteX494" fmla="*/ 3123597 w 10706713"/>
              <a:gd name="connsiteY494" fmla="*/ 2287909 h 5873360"/>
              <a:gd name="connsiteX495" fmla="*/ 3082061 w 10706713"/>
              <a:gd name="connsiteY495" fmla="*/ 2261034 h 5873360"/>
              <a:gd name="connsiteX496" fmla="*/ 3046633 w 10706713"/>
              <a:gd name="connsiteY496" fmla="*/ 2318450 h 5873360"/>
              <a:gd name="connsiteX497" fmla="*/ 3047855 w 10706713"/>
              <a:gd name="connsiteY497" fmla="*/ 2527353 h 5873360"/>
              <a:gd name="connsiteX498" fmla="*/ 3039609 w 10706713"/>
              <a:gd name="connsiteY498" fmla="*/ 2559116 h 5873360"/>
              <a:gd name="connsiteX499" fmla="*/ 3017929 w 10706713"/>
              <a:gd name="connsiteY499" fmla="*/ 2563245 h 5873360"/>
              <a:gd name="connsiteX500" fmla="*/ 3033510 w 10706713"/>
              <a:gd name="connsiteY500" fmla="*/ 2563018 h 5873360"/>
              <a:gd name="connsiteX501" fmla="*/ 3049849 w 10706713"/>
              <a:gd name="connsiteY501" fmla="*/ 2571264 h 5873360"/>
              <a:gd name="connsiteX502" fmla="*/ 3050506 w 10706713"/>
              <a:gd name="connsiteY502" fmla="*/ 2586194 h 5873360"/>
              <a:gd name="connsiteX503" fmla="*/ 3055677 w 10706713"/>
              <a:gd name="connsiteY503" fmla="*/ 2562057 h 5873360"/>
              <a:gd name="connsiteX504" fmla="*/ 3085913 w 10706713"/>
              <a:gd name="connsiteY504" fmla="*/ 2554116 h 5873360"/>
              <a:gd name="connsiteX505" fmla="*/ 3291150 w 10706713"/>
              <a:gd name="connsiteY505" fmla="*/ 2555338 h 5873360"/>
              <a:gd name="connsiteX506" fmla="*/ 3343680 w 10706713"/>
              <a:gd name="connsiteY506" fmla="*/ 2538235 h 5873360"/>
              <a:gd name="connsiteX507" fmla="*/ 3342458 w 10706713"/>
              <a:gd name="connsiteY507" fmla="*/ 2485704 h 5873360"/>
              <a:gd name="connsiteX508" fmla="*/ 3355898 w 10706713"/>
              <a:gd name="connsiteY508" fmla="*/ 2317115 h 5873360"/>
              <a:gd name="connsiteX509" fmla="*/ 3411044 w 10706713"/>
              <a:gd name="connsiteY509" fmla="*/ 2296901 h 5873360"/>
              <a:gd name="connsiteX510" fmla="*/ 3455352 w 10706713"/>
              <a:gd name="connsiteY510" fmla="*/ 2296641 h 5873360"/>
              <a:gd name="connsiteX511" fmla="*/ 3564800 w 10706713"/>
              <a:gd name="connsiteY511" fmla="*/ 2364760 h 5873360"/>
              <a:gd name="connsiteX512" fmla="*/ 3548917 w 10706713"/>
              <a:gd name="connsiteY512" fmla="*/ 2474709 h 5873360"/>
              <a:gd name="connsiteX513" fmla="*/ 3517156 w 10706713"/>
              <a:gd name="connsiteY513" fmla="*/ 2521131 h 5873360"/>
              <a:gd name="connsiteX514" fmla="*/ 3583123 w 10706713"/>
              <a:gd name="connsiteY514" fmla="*/ 2556560 h 5873360"/>
              <a:gd name="connsiteX515" fmla="*/ 3783476 w 10706713"/>
              <a:gd name="connsiteY515" fmla="*/ 2555338 h 5873360"/>
              <a:gd name="connsiteX516" fmla="*/ 3815237 w 10706713"/>
              <a:gd name="connsiteY516" fmla="*/ 2563584 h 5873360"/>
              <a:gd name="connsiteX517" fmla="*/ 3820013 w 10706713"/>
              <a:gd name="connsiteY517" fmla="*/ 2588659 h 5873360"/>
              <a:gd name="connsiteX518" fmla="*/ 3820013 w 10706713"/>
              <a:gd name="connsiteY518" fmla="*/ 2574003 h 5873360"/>
              <a:gd name="connsiteX519" fmla="*/ 3824747 w 10706713"/>
              <a:gd name="connsiteY519" fmla="*/ 2547737 h 5873360"/>
              <a:gd name="connsiteX520" fmla="*/ 3828790 w 10706713"/>
              <a:gd name="connsiteY520" fmla="*/ 2546493 h 5873360"/>
              <a:gd name="connsiteX521" fmla="*/ 3819886 w 10706713"/>
              <a:gd name="connsiteY521" fmla="*/ 2544216 h 5873360"/>
              <a:gd name="connsiteX522" fmla="*/ 3813013 w 10706713"/>
              <a:gd name="connsiteY522" fmla="*/ 2510008 h 5873360"/>
              <a:gd name="connsiteX523" fmla="*/ 3814235 w 10706713"/>
              <a:gd name="connsiteY523" fmla="*/ 2319432 h 5873360"/>
              <a:gd name="connsiteX524" fmla="*/ 3802019 w 10706713"/>
              <a:gd name="connsiteY524" fmla="*/ 2269345 h 5873360"/>
              <a:gd name="connsiteX525" fmla="*/ 3739716 w 10706713"/>
              <a:gd name="connsiteY525" fmla="*/ 2265679 h 5873360"/>
              <a:gd name="connsiteX526" fmla="*/ 3571129 w 10706713"/>
              <a:gd name="connsiteY526" fmla="*/ 2246132 h 5873360"/>
              <a:gd name="connsiteX527" fmla="*/ 3607777 w 10706713"/>
              <a:gd name="connsiteY527" fmla="*/ 2048226 h 5873360"/>
              <a:gd name="connsiteX528" fmla="*/ 3732385 w 10706713"/>
              <a:gd name="connsiteY528" fmla="*/ 2059219 h 5873360"/>
              <a:gd name="connsiteX529" fmla="*/ 3773921 w 10706713"/>
              <a:gd name="connsiteY529" fmla="*/ 2088539 h 5873360"/>
              <a:gd name="connsiteX530" fmla="*/ 3811792 w 10706713"/>
              <a:gd name="connsiteY530" fmla="*/ 2027456 h 5873360"/>
              <a:gd name="connsiteX531" fmla="*/ 3810572 w 10706713"/>
              <a:gd name="connsiteY531" fmla="*/ 1841765 h 5873360"/>
              <a:gd name="connsiteX532" fmla="*/ 3867989 w 10706713"/>
              <a:gd name="connsiteY532" fmla="*/ 1783126 h 5873360"/>
              <a:gd name="connsiteX533" fmla="*/ 3953504 w 10706713"/>
              <a:gd name="connsiteY533" fmla="*/ 1784348 h 5873360"/>
              <a:gd name="connsiteX534" fmla="*/ 4058567 w 10706713"/>
              <a:gd name="connsiteY534" fmla="*/ 1784348 h 5873360"/>
              <a:gd name="connsiteX535" fmla="*/ 4136750 w 10706713"/>
              <a:gd name="connsiteY535" fmla="*/ 1835658 h 5873360"/>
              <a:gd name="connsiteX536" fmla="*/ 4103765 w 10706713"/>
              <a:gd name="connsiteY536" fmla="*/ 1900405 h 5873360"/>
              <a:gd name="connsiteX537" fmla="*/ 4097658 w 10706713"/>
              <a:gd name="connsiteY537" fmla="*/ 2001802 h 5873360"/>
              <a:gd name="connsiteX538" fmla="*/ 4277238 w 10706713"/>
              <a:gd name="connsiteY538" fmla="*/ 2016462 h 5873360"/>
              <a:gd name="connsiteX539" fmla="*/ 4278458 w 10706713"/>
              <a:gd name="connsiteY539" fmla="*/ 1893075 h 5873360"/>
              <a:gd name="connsiteX540" fmla="*/ 4250361 w 10706713"/>
              <a:gd name="connsiteY540" fmla="*/ 1845431 h 5873360"/>
              <a:gd name="connsiteX541" fmla="*/ 4312665 w 10706713"/>
              <a:gd name="connsiteY541" fmla="*/ 1788013 h 5873360"/>
              <a:gd name="connsiteX542" fmla="*/ 4559438 w 10706713"/>
              <a:gd name="connsiteY542" fmla="*/ 1785570 h 5873360"/>
              <a:gd name="connsiteX543" fmla="*/ 4577763 w 10706713"/>
              <a:gd name="connsiteY543" fmla="*/ 1814890 h 5873360"/>
              <a:gd name="connsiteX544" fmla="*/ 4577763 w 10706713"/>
              <a:gd name="connsiteY544" fmla="*/ 2015241 h 5873360"/>
              <a:gd name="connsiteX545" fmla="*/ 4594865 w 10706713"/>
              <a:gd name="connsiteY545" fmla="*/ 2072659 h 5873360"/>
              <a:gd name="connsiteX546" fmla="*/ 4651062 w 10706713"/>
              <a:gd name="connsiteY546" fmla="*/ 2072659 h 5873360"/>
              <a:gd name="connsiteX547" fmla="*/ 4819648 w 10706713"/>
              <a:gd name="connsiteY547" fmla="*/ 2088539 h 5873360"/>
              <a:gd name="connsiteX548" fmla="*/ 4782999 w 10706713"/>
              <a:gd name="connsiteY548" fmla="*/ 2290112 h 5873360"/>
              <a:gd name="connsiteX549" fmla="*/ 4662057 w 10706713"/>
              <a:gd name="connsiteY549" fmla="*/ 2279117 h 5873360"/>
              <a:gd name="connsiteX550" fmla="*/ 4616855 w 10706713"/>
              <a:gd name="connsiteY550" fmla="*/ 2249798 h 5873360"/>
              <a:gd name="connsiteX551" fmla="*/ 4580206 w 10706713"/>
              <a:gd name="connsiteY551" fmla="*/ 2312102 h 5873360"/>
              <a:gd name="connsiteX552" fmla="*/ 4581428 w 10706713"/>
              <a:gd name="connsiteY552" fmla="*/ 2512453 h 5873360"/>
              <a:gd name="connsiteX553" fmla="*/ 4575014 w 10706713"/>
              <a:gd name="connsiteY553" fmla="*/ 2546048 h 5873360"/>
              <a:gd name="connsiteX554" fmla="*/ 4573796 w 10706713"/>
              <a:gd name="connsiteY554" fmla="*/ 2546333 h 5873360"/>
              <a:gd name="connsiteX555" fmla="*/ 4583388 w 10706713"/>
              <a:gd name="connsiteY555" fmla="*/ 2549111 h 5873360"/>
              <a:gd name="connsiteX556" fmla="*/ 4586071 w 10706713"/>
              <a:gd name="connsiteY556" fmla="*/ 2563664 h 5873360"/>
              <a:gd name="connsiteX557" fmla="*/ 4599700 w 10706713"/>
              <a:gd name="connsiteY557" fmla="*/ 2558289 h 5873360"/>
              <a:gd name="connsiteX558" fmla="*/ 4624917 w 10706713"/>
              <a:gd name="connsiteY558" fmla="*/ 2557850 h 5873360"/>
              <a:gd name="connsiteX559" fmla="*/ 4810606 w 10706713"/>
              <a:gd name="connsiteY559" fmla="*/ 2559071 h 5873360"/>
              <a:gd name="connsiteX560" fmla="*/ 4879020 w 10706713"/>
              <a:gd name="connsiteY560" fmla="*/ 2518756 h 5873360"/>
              <a:gd name="connsiteX561" fmla="*/ 4846035 w 10706713"/>
              <a:gd name="connsiteY561" fmla="*/ 2474778 h 5873360"/>
              <a:gd name="connsiteX562" fmla="*/ 4831375 w 10706713"/>
              <a:gd name="connsiteY562" fmla="*/ 2364830 h 5873360"/>
              <a:gd name="connsiteX563" fmla="*/ 5059823 w 10706713"/>
              <a:gd name="connsiteY563" fmla="*/ 2335510 h 5873360"/>
              <a:gd name="connsiteX564" fmla="*/ 5054936 w 10706713"/>
              <a:gd name="connsiteY564" fmla="*/ 2485772 h 5873360"/>
              <a:gd name="connsiteX565" fmla="*/ 5056158 w 10706713"/>
              <a:gd name="connsiteY565" fmla="*/ 2545633 h 5873360"/>
              <a:gd name="connsiteX566" fmla="*/ 5109911 w 10706713"/>
              <a:gd name="connsiteY566" fmla="*/ 2560293 h 5873360"/>
              <a:gd name="connsiteX567" fmla="*/ 5315149 w 10706713"/>
              <a:gd name="connsiteY567" fmla="*/ 2560293 h 5873360"/>
              <a:gd name="connsiteX568" fmla="*/ 5336070 w 10706713"/>
              <a:gd name="connsiteY568" fmla="*/ 2564416 h 5873360"/>
              <a:gd name="connsiteX569" fmla="*/ 5337211 w 10706713"/>
              <a:gd name="connsiteY569" fmla="*/ 2566062 h 5873360"/>
              <a:gd name="connsiteX570" fmla="*/ 5339216 w 10706713"/>
              <a:gd name="connsiteY570" fmla="*/ 2562267 h 5873360"/>
              <a:gd name="connsiteX571" fmla="*/ 5366856 w 10706713"/>
              <a:gd name="connsiteY571" fmla="*/ 2555701 h 5873360"/>
              <a:gd name="connsiteX572" fmla="*/ 5371651 w 10706713"/>
              <a:gd name="connsiteY572" fmla="*/ 2555701 h 5873360"/>
              <a:gd name="connsiteX573" fmla="*/ 5341954 w 10706713"/>
              <a:gd name="connsiteY573" fmla="*/ 2544634 h 5873360"/>
              <a:gd name="connsiteX574" fmla="*/ 5328668 w 10706713"/>
              <a:gd name="connsiteY574" fmla="*/ 2450568 h 5873360"/>
              <a:gd name="connsiteX575" fmla="*/ 5328668 w 10706713"/>
              <a:gd name="connsiteY575" fmla="*/ 2317407 h 5873360"/>
              <a:gd name="connsiteX576" fmla="*/ 5360431 w 10706713"/>
              <a:gd name="connsiteY576" fmla="*/ 2246552 h 5873360"/>
              <a:gd name="connsiteX577" fmla="*/ 5432508 w 10706713"/>
              <a:gd name="connsiteY577" fmla="*/ 2250217 h 5873360"/>
              <a:gd name="connsiteX578" fmla="*/ 5513137 w 10706713"/>
              <a:gd name="connsiteY578" fmla="*/ 2292974 h 5873360"/>
              <a:gd name="connsiteX579" fmla="*/ 5586437 w 10706713"/>
              <a:gd name="connsiteY579" fmla="*/ 2186690 h 5873360"/>
              <a:gd name="connsiteX580" fmla="*/ 5542457 w 10706713"/>
              <a:gd name="connsiteY580" fmla="*/ 2073077 h 5873360"/>
              <a:gd name="connsiteX581" fmla="*/ 5444725 w 10706713"/>
              <a:gd name="connsiteY581" fmla="*/ 2082851 h 5873360"/>
              <a:gd name="connsiteX582" fmla="*/ 5387308 w 10706713"/>
              <a:gd name="connsiteY582" fmla="*/ 2118278 h 5873360"/>
              <a:gd name="connsiteX583" fmla="*/ 5328668 w 10706713"/>
              <a:gd name="connsiteY583" fmla="*/ 2040092 h 5873360"/>
              <a:gd name="connsiteX584" fmla="*/ 5327446 w 10706713"/>
              <a:gd name="connsiteY584" fmla="*/ 1816531 h 5873360"/>
              <a:gd name="connsiteX585" fmla="*/ 5355544 w 10706713"/>
              <a:gd name="connsiteY585" fmla="*/ 1790876 h 5873360"/>
              <a:gd name="connsiteX586" fmla="*/ 5560782 w 10706713"/>
              <a:gd name="connsiteY586" fmla="*/ 1790876 h 5873360"/>
              <a:gd name="connsiteX587" fmla="*/ 5614534 w 10706713"/>
              <a:gd name="connsiteY587" fmla="*/ 1776216 h 5873360"/>
              <a:gd name="connsiteX588" fmla="*/ 5615756 w 10706713"/>
              <a:gd name="connsiteY588" fmla="*/ 1716355 h 5873360"/>
              <a:gd name="connsiteX589" fmla="*/ 5610869 w 10706713"/>
              <a:gd name="connsiteY589" fmla="*/ 1566096 h 5873360"/>
              <a:gd name="connsiteX590" fmla="*/ 5731049 w 10706713"/>
              <a:gd name="connsiteY590" fmla="*/ 1529904 h 5873360"/>
              <a:gd name="connsiteX591" fmla="*/ 5839317 w 10706713"/>
              <a:gd name="connsiteY591" fmla="*/ 1595416 h 5873360"/>
              <a:gd name="connsiteX592" fmla="*/ 5824658 w 10706713"/>
              <a:gd name="connsiteY592" fmla="*/ 1705362 h 5873360"/>
              <a:gd name="connsiteX593" fmla="*/ 5791673 w 10706713"/>
              <a:gd name="connsiteY593" fmla="*/ 1749339 h 5873360"/>
              <a:gd name="connsiteX594" fmla="*/ 5860087 w 10706713"/>
              <a:gd name="connsiteY594" fmla="*/ 1789654 h 5873360"/>
              <a:gd name="connsiteX595" fmla="*/ 6045776 w 10706713"/>
              <a:gd name="connsiteY595" fmla="*/ 1788433 h 5873360"/>
              <a:gd name="connsiteX596" fmla="*/ 6098308 w 10706713"/>
              <a:gd name="connsiteY596" fmla="*/ 1838521 h 5873360"/>
              <a:gd name="connsiteX597" fmla="*/ 6097085 w 10706713"/>
              <a:gd name="connsiteY597" fmla="*/ 2029099 h 5873360"/>
              <a:gd name="connsiteX598" fmla="*/ 6103957 w 10706713"/>
              <a:gd name="connsiteY598" fmla="*/ 2063762 h 5873360"/>
              <a:gd name="connsiteX599" fmla="*/ 6115223 w 10706713"/>
              <a:gd name="connsiteY599" fmla="*/ 2077021 h 5873360"/>
              <a:gd name="connsiteX600" fmla="*/ 6104654 w 10706713"/>
              <a:gd name="connsiteY600" fmla="*/ 2047854 h 5873360"/>
              <a:gd name="connsiteX601" fmla="*/ 6103433 w 10706713"/>
              <a:gd name="connsiteY601" fmla="*/ 1814519 h 5873360"/>
              <a:gd name="connsiteX602" fmla="*/ 6129088 w 10706713"/>
              <a:gd name="connsiteY602" fmla="*/ 1791307 h 5873360"/>
              <a:gd name="connsiteX603" fmla="*/ 6352650 w 10706713"/>
              <a:gd name="connsiteY603" fmla="*/ 1791307 h 5873360"/>
              <a:gd name="connsiteX604" fmla="*/ 6418619 w 10706713"/>
              <a:gd name="connsiteY604" fmla="*/ 1824293 h 5873360"/>
              <a:gd name="connsiteX605" fmla="*/ 6412511 w 10706713"/>
              <a:gd name="connsiteY605" fmla="*/ 1896370 h 5873360"/>
              <a:gd name="connsiteX606" fmla="*/ 6370974 w 10706713"/>
              <a:gd name="connsiteY606" fmla="*/ 1977000 h 5873360"/>
              <a:gd name="connsiteX607" fmla="*/ 6463821 w 10706713"/>
              <a:gd name="connsiteY607" fmla="*/ 2047854 h 5873360"/>
              <a:gd name="connsiteX608" fmla="*/ 6590872 w 10706713"/>
              <a:gd name="connsiteY608" fmla="*/ 2003875 h 5873360"/>
              <a:gd name="connsiteX609" fmla="*/ 6582320 w 10706713"/>
              <a:gd name="connsiteY609" fmla="*/ 1908586 h 5873360"/>
              <a:gd name="connsiteX610" fmla="*/ 6544448 w 10706713"/>
              <a:gd name="connsiteY610" fmla="*/ 1851168 h 5873360"/>
              <a:gd name="connsiteX611" fmla="*/ 6621413 w 10706713"/>
              <a:gd name="connsiteY611" fmla="*/ 1791307 h 5873360"/>
              <a:gd name="connsiteX612" fmla="*/ 6849861 w 10706713"/>
              <a:gd name="connsiteY612" fmla="*/ 1790086 h 5873360"/>
              <a:gd name="connsiteX613" fmla="*/ 6869100 w 10706713"/>
              <a:gd name="connsiteY613" fmla="*/ 1796903 h 5873360"/>
              <a:gd name="connsiteX614" fmla="*/ 6870938 w 10706713"/>
              <a:gd name="connsiteY614" fmla="*/ 1792622 h 5873360"/>
              <a:gd name="connsiteX615" fmla="*/ 6919345 w 10706713"/>
              <a:gd name="connsiteY615" fmla="*/ 1783459 h 5873360"/>
              <a:gd name="connsiteX616" fmla="*/ 7004862 w 10706713"/>
              <a:gd name="connsiteY616" fmla="*/ 1784681 h 5873360"/>
              <a:gd name="connsiteX617" fmla="*/ 7109923 w 10706713"/>
              <a:gd name="connsiteY617" fmla="*/ 1784681 h 5873360"/>
              <a:gd name="connsiteX618" fmla="*/ 7188108 w 10706713"/>
              <a:gd name="connsiteY618" fmla="*/ 1835991 h 5873360"/>
              <a:gd name="connsiteX619" fmla="*/ 7155123 w 10706713"/>
              <a:gd name="connsiteY619" fmla="*/ 1900738 h 5873360"/>
              <a:gd name="connsiteX620" fmla="*/ 7149016 w 10706713"/>
              <a:gd name="connsiteY620" fmla="*/ 2002135 h 5873360"/>
              <a:gd name="connsiteX621" fmla="*/ 7328599 w 10706713"/>
              <a:gd name="connsiteY621" fmla="*/ 2016795 h 5873360"/>
              <a:gd name="connsiteX622" fmla="*/ 7329819 w 10706713"/>
              <a:gd name="connsiteY622" fmla="*/ 1893408 h 5873360"/>
              <a:gd name="connsiteX623" fmla="*/ 7301722 w 10706713"/>
              <a:gd name="connsiteY623" fmla="*/ 1845763 h 5873360"/>
              <a:gd name="connsiteX624" fmla="*/ 7364026 w 10706713"/>
              <a:gd name="connsiteY624" fmla="*/ 1788346 h 5873360"/>
              <a:gd name="connsiteX625" fmla="*/ 7610799 w 10706713"/>
              <a:gd name="connsiteY625" fmla="*/ 1785903 h 5873360"/>
              <a:gd name="connsiteX626" fmla="*/ 7629124 w 10706713"/>
              <a:gd name="connsiteY626" fmla="*/ 1815223 h 5873360"/>
              <a:gd name="connsiteX627" fmla="*/ 7629124 w 10706713"/>
              <a:gd name="connsiteY627" fmla="*/ 2015574 h 5873360"/>
              <a:gd name="connsiteX628" fmla="*/ 7646226 w 10706713"/>
              <a:gd name="connsiteY628" fmla="*/ 2072991 h 5873360"/>
              <a:gd name="connsiteX629" fmla="*/ 7702423 w 10706713"/>
              <a:gd name="connsiteY629" fmla="*/ 2072991 h 5873360"/>
              <a:gd name="connsiteX630" fmla="*/ 7871009 w 10706713"/>
              <a:gd name="connsiteY630" fmla="*/ 2088872 h 5873360"/>
              <a:gd name="connsiteX631" fmla="*/ 7834360 w 10706713"/>
              <a:gd name="connsiteY631" fmla="*/ 2290445 h 5873360"/>
              <a:gd name="connsiteX632" fmla="*/ 7713418 w 10706713"/>
              <a:gd name="connsiteY632" fmla="*/ 2279450 h 5873360"/>
              <a:gd name="connsiteX633" fmla="*/ 7668216 w 10706713"/>
              <a:gd name="connsiteY633" fmla="*/ 2250130 h 5873360"/>
              <a:gd name="connsiteX634" fmla="*/ 7631567 w 10706713"/>
              <a:gd name="connsiteY634" fmla="*/ 2312435 h 5873360"/>
              <a:gd name="connsiteX635" fmla="*/ 7632789 w 10706713"/>
              <a:gd name="connsiteY635" fmla="*/ 2512786 h 5873360"/>
              <a:gd name="connsiteX636" fmla="*/ 7626375 w 10706713"/>
              <a:gd name="connsiteY636" fmla="*/ 2546381 h 5873360"/>
              <a:gd name="connsiteX637" fmla="*/ 7607394 w 10706713"/>
              <a:gd name="connsiteY637" fmla="*/ 2550827 h 5873360"/>
              <a:gd name="connsiteX638" fmla="*/ 7634416 w 10706713"/>
              <a:gd name="connsiteY638" fmla="*/ 2558652 h 5873360"/>
              <a:gd name="connsiteX639" fmla="*/ 7637326 w 10706713"/>
              <a:gd name="connsiteY639" fmla="*/ 2574433 h 5873360"/>
              <a:gd name="connsiteX640" fmla="*/ 7642768 w 10706713"/>
              <a:gd name="connsiteY640" fmla="*/ 2565027 h 5873360"/>
              <a:gd name="connsiteX641" fmla="*/ 7685069 w 10706713"/>
              <a:gd name="connsiteY641" fmla="*/ 2557850 h 5873360"/>
              <a:gd name="connsiteX642" fmla="*/ 7870758 w 10706713"/>
              <a:gd name="connsiteY642" fmla="*/ 2559071 h 5873360"/>
              <a:gd name="connsiteX643" fmla="*/ 7939172 w 10706713"/>
              <a:gd name="connsiteY643" fmla="*/ 2518756 h 5873360"/>
              <a:gd name="connsiteX644" fmla="*/ 7906187 w 10706713"/>
              <a:gd name="connsiteY644" fmla="*/ 2474778 h 5873360"/>
              <a:gd name="connsiteX645" fmla="*/ 7891527 w 10706713"/>
              <a:gd name="connsiteY645" fmla="*/ 2364830 h 5873360"/>
              <a:gd name="connsiteX646" fmla="*/ 8119975 w 10706713"/>
              <a:gd name="connsiteY646" fmla="*/ 2335510 h 5873360"/>
              <a:gd name="connsiteX647" fmla="*/ 8115088 w 10706713"/>
              <a:gd name="connsiteY647" fmla="*/ 2485772 h 5873360"/>
              <a:gd name="connsiteX648" fmla="*/ 8116310 w 10706713"/>
              <a:gd name="connsiteY648" fmla="*/ 2545633 h 5873360"/>
              <a:gd name="connsiteX649" fmla="*/ 8170063 w 10706713"/>
              <a:gd name="connsiteY649" fmla="*/ 2560293 h 5873360"/>
              <a:gd name="connsiteX650" fmla="*/ 8375301 w 10706713"/>
              <a:gd name="connsiteY650" fmla="*/ 2560293 h 5873360"/>
              <a:gd name="connsiteX651" fmla="*/ 8403398 w 10706713"/>
              <a:gd name="connsiteY651" fmla="*/ 2585948 h 5873360"/>
              <a:gd name="connsiteX652" fmla="*/ 8402176 w 10706713"/>
              <a:gd name="connsiteY652" fmla="*/ 2809509 h 5873360"/>
              <a:gd name="connsiteX653" fmla="*/ 8343537 w 10706713"/>
              <a:gd name="connsiteY653" fmla="*/ 2887695 h 5873360"/>
              <a:gd name="connsiteX654" fmla="*/ 8286119 w 10706713"/>
              <a:gd name="connsiteY654" fmla="*/ 2852268 h 5873360"/>
              <a:gd name="connsiteX655" fmla="*/ 8188388 w 10706713"/>
              <a:gd name="connsiteY655" fmla="*/ 2842494 h 5873360"/>
              <a:gd name="connsiteX656" fmla="*/ 8144408 w 10706713"/>
              <a:gd name="connsiteY656" fmla="*/ 2956107 h 5873360"/>
              <a:gd name="connsiteX657" fmla="*/ 8217707 w 10706713"/>
              <a:gd name="connsiteY657" fmla="*/ 3062391 h 5873360"/>
              <a:gd name="connsiteX658" fmla="*/ 8298336 w 10706713"/>
              <a:gd name="connsiteY658" fmla="*/ 3019634 h 5873360"/>
              <a:gd name="connsiteX659" fmla="*/ 8370414 w 10706713"/>
              <a:gd name="connsiteY659" fmla="*/ 3015969 h 5873360"/>
              <a:gd name="connsiteX660" fmla="*/ 8402176 w 10706713"/>
              <a:gd name="connsiteY660" fmla="*/ 3086824 h 5873360"/>
              <a:gd name="connsiteX661" fmla="*/ 8402176 w 10706713"/>
              <a:gd name="connsiteY661" fmla="*/ 3219985 h 5873360"/>
              <a:gd name="connsiteX662" fmla="*/ 8388891 w 10706713"/>
              <a:gd name="connsiteY662" fmla="*/ 3314051 h 5873360"/>
              <a:gd name="connsiteX663" fmla="*/ 8366836 w 10706713"/>
              <a:gd name="connsiteY663" fmla="*/ 3322270 h 5873360"/>
              <a:gd name="connsiteX664" fmla="*/ 8367725 w 10706713"/>
              <a:gd name="connsiteY664" fmla="*/ 3322270 h 5873360"/>
              <a:gd name="connsiteX665" fmla="*/ 8399793 w 10706713"/>
              <a:gd name="connsiteY665" fmla="*/ 3327461 h 5873360"/>
              <a:gd name="connsiteX666" fmla="*/ 8405786 w 10706713"/>
              <a:gd name="connsiteY666" fmla="*/ 3337578 h 5873360"/>
              <a:gd name="connsiteX667" fmla="*/ 8406811 w 10706713"/>
              <a:gd name="connsiteY667" fmla="*/ 3331752 h 5873360"/>
              <a:gd name="connsiteX668" fmla="*/ 8436895 w 10706713"/>
              <a:gd name="connsiteY668" fmla="*/ 3324269 h 5873360"/>
              <a:gd name="connsiteX669" fmla="*/ 8541957 w 10706713"/>
              <a:gd name="connsiteY669" fmla="*/ 3327934 h 5873360"/>
              <a:gd name="connsiteX670" fmla="*/ 8651904 w 10706713"/>
              <a:gd name="connsiteY670" fmla="*/ 3327934 h 5873360"/>
              <a:gd name="connsiteX671" fmla="*/ 8706878 w 10706713"/>
              <a:gd name="connsiteY671" fmla="*/ 3290064 h 5873360"/>
              <a:gd name="connsiteX672" fmla="*/ 8681223 w 10706713"/>
              <a:gd name="connsiteY672" fmla="*/ 3250970 h 5873360"/>
              <a:gd name="connsiteX673" fmla="*/ 8705658 w 10706713"/>
              <a:gd name="connsiteY673" fmla="*/ 3088490 h 5873360"/>
              <a:gd name="connsiteX674" fmla="*/ 8907229 w 10706713"/>
              <a:gd name="connsiteY674" fmla="*/ 3126362 h 5873360"/>
              <a:gd name="connsiteX675" fmla="*/ 8896234 w 10706713"/>
              <a:gd name="connsiteY675" fmla="*/ 3248527 h 5873360"/>
              <a:gd name="connsiteX676" fmla="*/ 8866915 w 10706713"/>
              <a:gd name="connsiteY676" fmla="*/ 3292506 h 5873360"/>
              <a:gd name="connsiteX677" fmla="*/ 8929219 w 10706713"/>
              <a:gd name="connsiteY677" fmla="*/ 3327934 h 5873360"/>
              <a:gd name="connsiteX678" fmla="*/ 9138122 w 10706713"/>
              <a:gd name="connsiteY678" fmla="*/ 3326713 h 5873360"/>
              <a:gd name="connsiteX679" fmla="*/ 9173549 w 10706713"/>
              <a:gd name="connsiteY679" fmla="*/ 3360919 h 5873360"/>
              <a:gd name="connsiteX680" fmla="*/ 9172327 w 10706713"/>
              <a:gd name="connsiteY680" fmla="*/ 3569822 h 5873360"/>
              <a:gd name="connsiteX681" fmla="*/ 9135677 w 10706713"/>
              <a:gd name="connsiteY681" fmla="*/ 3643121 h 5873360"/>
              <a:gd name="connsiteX682" fmla="*/ 9067265 w 10706713"/>
              <a:gd name="connsiteY682" fmla="*/ 3637014 h 5873360"/>
              <a:gd name="connsiteX683" fmla="*/ 8986636 w 10706713"/>
              <a:gd name="connsiteY683" fmla="*/ 3594254 h 5873360"/>
              <a:gd name="connsiteX684" fmla="*/ 8913339 w 10706713"/>
              <a:gd name="connsiteY684" fmla="*/ 3690764 h 5873360"/>
              <a:gd name="connsiteX685" fmla="*/ 8949988 w 10706713"/>
              <a:gd name="connsiteY685" fmla="*/ 3808043 h 5873360"/>
              <a:gd name="connsiteX686" fmla="*/ 9055048 w 10706713"/>
              <a:gd name="connsiteY686" fmla="*/ 3803158 h 5873360"/>
              <a:gd name="connsiteX687" fmla="*/ 9114910 w 10706713"/>
              <a:gd name="connsiteY687" fmla="*/ 3768951 h 5873360"/>
              <a:gd name="connsiteX688" fmla="*/ 9171107 w 10706713"/>
              <a:gd name="connsiteY688" fmla="*/ 3844693 h 5873360"/>
              <a:gd name="connsiteX689" fmla="*/ 9172327 w 10706713"/>
              <a:gd name="connsiteY689" fmla="*/ 4073141 h 5873360"/>
              <a:gd name="connsiteX690" fmla="*/ 9143007 w 10706713"/>
              <a:gd name="connsiteY690" fmla="*/ 4098796 h 5873360"/>
              <a:gd name="connsiteX691" fmla="*/ 8919446 w 10706713"/>
              <a:gd name="connsiteY691" fmla="*/ 4098796 h 5873360"/>
              <a:gd name="connsiteX692" fmla="*/ 8858364 w 10706713"/>
              <a:gd name="connsiteY692" fmla="*/ 4068256 h 5873360"/>
              <a:gd name="connsiteX693" fmla="*/ 8863250 w 10706713"/>
              <a:gd name="connsiteY693" fmla="*/ 3992514 h 5873360"/>
              <a:gd name="connsiteX694" fmla="*/ 8903564 w 10706713"/>
              <a:gd name="connsiteY694" fmla="*/ 3915549 h 5873360"/>
              <a:gd name="connsiteX695" fmla="*/ 8808275 w 10706713"/>
              <a:gd name="connsiteY695" fmla="*/ 3842250 h 5873360"/>
              <a:gd name="connsiteX696" fmla="*/ 8684889 w 10706713"/>
              <a:gd name="connsiteY696" fmla="*/ 3885008 h 5873360"/>
              <a:gd name="connsiteX697" fmla="*/ 8694663 w 10706713"/>
              <a:gd name="connsiteY697" fmla="*/ 3982739 h 5873360"/>
              <a:gd name="connsiteX698" fmla="*/ 8730090 w 10706713"/>
              <a:gd name="connsiteY698" fmla="*/ 4040158 h 5873360"/>
              <a:gd name="connsiteX699" fmla="*/ 8647018 w 10706713"/>
              <a:gd name="connsiteY699" fmla="*/ 4098796 h 5873360"/>
              <a:gd name="connsiteX700" fmla="*/ 8433230 w 10706713"/>
              <a:gd name="connsiteY700" fmla="*/ 4098796 h 5873360"/>
              <a:gd name="connsiteX701" fmla="*/ 8416522 w 10706713"/>
              <a:gd name="connsiteY701" fmla="*/ 4093965 h 5873360"/>
              <a:gd name="connsiteX702" fmla="*/ 8418375 w 10706713"/>
              <a:gd name="connsiteY702" fmla="*/ 4110067 h 5873360"/>
              <a:gd name="connsiteX703" fmla="*/ 8418375 w 10706713"/>
              <a:gd name="connsiteY703" fmla="*/ 4315304 h 5873360"/>
              <a:gd name="connsiteX704" fmla="*/ 8436699 w 10706713"/>
              <a:gd name="connsiteY704" fmla="*/ 4371500 h 5873360"/>
              <a:gd name="connsiteX705" fmla="*/ 8486787 w 10706713"/>
              <a:gd name="connsiteY705" fmla="*/ 4369056 h 5873360"/>
              <a:gd name="connsiteX706" fmla="*/ 8577190 w 10706713"/>
              <a:gd name="connsiteY706" fmla="*/ 4321411 h 5873360"/>
              <a:gd name="connsiteX707" fmla="*/ 8672477 w 10706713"/>
              <a:gd name="connsiteY707" fmla="*/ 4417923 h 5873360"/>
              <a:gd name="connsiteX708" fmla="*/ 8627277 w 10706713"/>
              <a:gd name="connsiteY708" fmla="*/ 4577959 h 5873360"/>
              <a:gd name="connsiteX709" fmla="*/ 8495339 w 10706713"/>
              <a:gd name="connsiteY709" fmla="*/ 4569407 h 5873360"/>
              <a:gd name="connsiteX710" fmla="*/ 8457467 w 10706713"/>
              <a:gd name="connsiteY710" fmla="*/ 4542532 h 5873360"/>
              <a:gd name="connsiteX711" fmla="*/ 8419597 w 10706713"/>
              <a:gd name="connsiteY711" fmla="*/ 4597506 h 5873360"/>
              <a:gd name="connsiteX712" fmla="*/ 8420817 w 10706713"/>
              <a:gd name="connsiteY712" fmla="*/ 4806408 h 5873360"/>
              <a:gd name="connsiteX713" fmla="*/ 8382948 w 10706713"/>
              <a:gd name="connsiteY713" fmla="*/ 4846722 h 5873360"/>
              <a:gd name="connsiteX714" fmla="*/ 8177710 w 10706713"/>
              <a:gd name="connsiteY714" fmla="*/ 4846722 h 5873360"/>
              <a:gd name="connsiteX715" fmla="*/ 8105633 w 10706713"/>
              <a:gd name="connsiteY715" fmla="*/ 4817403 h 5873360"/>
              <a:gd name="connsiteX716" fmla="*/ 8111740 w 10706713"/>
              <a:gd name="connsiteY716" fmla="*/ 4741660 h 5873360"/>
              <a:gd name="connsiteX717" fmla="*/ 8153277 w 10706713"/>
              <a:gd name="connsiteY717" fmla="*/ 4668361 h 5873360"/>
              <a:gd name="connsiteX718" fmla="*/ 8075091 w 10706713"/>
              <a:gd name="connsiteY718" fmla="*/ 4593839 h 5873360"/>
              <a:gd name="connsiteX719" fmla="*/ 7943154 w 10706713"/>
              <a:gd name="connsiteY719" fmla="*/ 4623159 h 5873360"/>
              <a:gd name="connsiteX720" fmla="*/ 7946819 w 10706713"/>
              <a:gd name="connsiteY720" fmla="*/ 4735553 h 5873360"/>
              <a:gd name="connsiteX721" fmla="*/ 7978581 w 10706713"/>
              <a:gd name="connsiteY721" fmla="*/ 4790527 h 5873360"/>
              <a:gd name="connsiteX722" fmla="*/ 7907725 w 10706713"/>
              <a:gd name="connsiteY722" fmla="*/ 4845500 h 5873360"/>
              <a:gd name="connsiteX723" fmla="*/ 7773344 w 10706713"/>
              <a:gd name="connsiteY723" fmla="*/ 4849165 h 5873360"/>
              <a:gd name="connsiteX724" fmla="*/ 7656067 w 10706713"/>
              <a:gd name="connsiteY724" fmla="*/ 4840615 h 5873360"/>
              <a:gd name="connsiteX725" fmla="*/ 7648737 w 10706713"/>
              <a:gd name="connsiteY725" fmla="*/ 4716006 h 5873360"/>
              <a:gd name="connsiteX726" fmla="*/ 7648737 w 10706713"/>
              <a:gd name="connsiteY726" fmla="*/ 4606057 h 5873360"/>
              <a:gd name="connsiteX727" fmla="*/ 7610865 w 10706713"/>
              <a:gd name="connsiteY727" fmla="*/ 4544974 h 5873360"/>
              <a:gd name="connsiteX728" fmla="*/ 7569330 w 10706713"/>
              <a:gd name="connsiteY728" fmla="*/ 4573072 h 5873360"/>
              <a:gd name="connsiteX729" fmla="*/ 7443499 w 10706713"/>
              <a:gd name="connsiteY729" fmla="*/ 4585289 h 5873360"/>
              <a:gd name="connsiteX730" fmla="*/ 7439834 w 10706713"/>
              <a:gd name="connsiteY730" fmla="*/ 4347068 h 5873360"/>
              <a:gd name="connsiteX731" fmla="*/ 7568108 w 10706713"/>
              <a:gd name="connsiteY731" fmla="*/ 4358061 h 5873360"/>
              <a:gd name="connsiteX732" fmla="*/ 7610865 w 10706713"/>
              <a:gd name="connsiteY732" fmla="*/ 4384938 h 5873360"/>
              <a:gd name="connsiteX733" fmla="*/ 7647514 w 10706713"/>
              <a:gd name="connsiteY733" fmla="*/ 4327521 h 5873360"/>
              <a:gd name="connsiteX734" fmla="*/ 7646294 w 10706713"/>
              <a:gd name="connsiteY734" fmla="*/ 4122282 h 5873360"/>
              <a:gd name="connsiteX735" fmla="*/ 7647515 w 10706713"/>
              <a:gd name="connsiteY735" fmla="*/ 4099453 h 5873360"/>
              <a:gd name="connsiteX736" fmla="*/ 7652933 w 10706713"/>
              <a:gd name="connsiteY736" fmla="*/ 4090079 h 5873360"/>
              <a:gd name="connsiteX737" fmla="*/ 7643440 w 10706713"/>
              <a:gd name="connsiteY737" fmla="*/ 4088245 h 5873360"/>
              <a:gd name="connsiteX738" fmla="*/ 7637545 w 10706713"/>
              <a:gd name="connsiteY738" fmla="*/ 4078404 h 5873360"/>
              <a:gd name="connsiteX739" fmla="*/ 7634319 w 10706713"/>
              <a:gd name="connsiteY739" fmla="*/ 4083281 h 5873360"/>
              <a:gd name="connsiteX740" fmla="*/ 7611261 w 10706713"/>
              <a:gd name="connsiteY740" fmla="*/ 4088167 h 5873360"/>
              <a:gd name="connsiteX741" fmla="*/ 7392585 w 10706713"/>
              <a:gd name="connsiteY741" fmla="*/ 4088167 h 5873360"/>
              <a:gd name="connsiteX742" fmla="*/ 7327838 w 10706713"/>
              <a:gd name="connsiteY742" fmla="*/ 4055184 h 5873360"/>
              <a:gd name="connsiteX743" fmla="*/ 7333945 w 10706713"/>
              <a:gd name="connsiteY743" fmla="*/ 3984327 h 5873360"/>
              <a:gd name="connsiteX744" fmla="*/ 7374260 w 10706713"/>
              <a:gd name="connsiteY744" fmla="*/ 3903698 h 5873360"/>
              <a:gd name="connsiteX745" fmla="*/ 7282636 w 10706713"/>
              <a:gd name="connsiteY745" fmla="*/ 3831621 h 5873360"/>
              <a:gd name="connsiteX746" fmla="*/ 7161692 w 10706713"/>
              <a:gd name="connsiteY746" fmla="*/ 3869493 h 5873360"/>
              <a:gd name="connsiteX747" fmla="*/ 7169022 w 10706713"/>
              <a:gd name="connsiteY747" fmla="*/ 3974555 h 5873360"/>
              <a:gd name="connsiteX748" fmla="*/ 7202007 w 10706713"/>
              <a:gd name="connsiteY748" fmla="*/ 4034415 h 5873360"/>
              <a:gd name="connsiteX749" fmla="*/ 7125044 w 10706713"/>
              <a:gd name="connsiteY749" fmla="*/ 4088167 h 5873360"/>
              <a:gd name="connsiteX750" fmla="*/ 6901481 w 10706713"/>
              <a:gd name="connsiteY750" fmla="*/ 4088167 h 5873360"/>
              <a:gd name="connsiteX751" fmla="*/ 6877812 w 10706713"/>
              <a:gd name="connsiteY751" fmla="*/ 4081143 h 5873360"/>
              <a:gd name="connsiteX752" fmla="*/ 6873686 w 10706713"/>
              <a:gd name="connsiteY752" fmla="*/ 4059236 h 5873360"/>
              <a:gd name="connsiteX753" fmla="*/ 6868239 w 10706713"/>
              <a:gd name="connsiteY753" fmla="*/ 4087769 h 5873360"/>
              <a:gd name="connsiteX754" fmla="*/ 6834338 w 10706713"/>
              <a:gd name="connsiteY754" fmla="*/ 4095709 h 5873360"/>
              <a:gd name="connsiteX755" fmla="*/ 6643762 w 10706713"/>
              <a:gd name="connsiteY755" fmla="*/ 4094489 h 5873360"/>
              <a:gd name="connsiteX756" fmla="*/ 6590008 w 10706713"/>
              <a:gd name="connsiteY756" fmla="*/ 4107926 h 5873360"/>
              <a:gd name="connsiteX757" fmla="*/ 6587565 w 10706713"/>
              <a:gd name="connsiteY757" fmla="*/ 4166566 h 5873360"/>
              <a:gd name="connsiteX758" fmla="*/ 6585123 w 10706713"/>
              <a:gd name="connsiteY758" fmla="*/ 4322937 h 5873360"/>
              <a:gd name="connsiteX759" fmla="*/ 6371334 w 10706713"/>
              <a:gd name="connsiteY759" fmla="*/ 4299725 h 5873360"/>
              <a:gd name="connsiteX760" fmla="*/ 6381107 w 10706713"/>
              <a:gd name="connsiteY760" fmla="*/ 4173896 h 5873360"/>
              <a:gd name="connsiteX761" fmla="*/ 6411647 w 10706713"/>
              <a:gd name="connsiteY761" fmla="*/ 4132359 h 5873360"/>
              <a:gd name="connsiteX762" fmla="*/ 6346900 w 10706713"/>
              <a:gd name="connsiteY762" fmla="*/ 4093266 h 5873360"/>
              <a:gd name="connsiteX763" fmla="*/ 6146550 w 10706713"/>
              <a:gd name="connsiteY763" fmla="*/ 4094489 h 5873360"/>
              <a:gd name="connsiteX764" fmla="*/ 6113107 w 10706713"/>
              <a:gd name="connsiteY764" fmla="*/ 4085937 h 5873360"/>
              <a:gd name="connsiteX765" fmla="*/ 6109939 w 10706713"/>
              <a:gd name="connsiteY765" fmla="*/ 4078718 h 5873360"/>
              <a:gd name="connsiteX766" fmla="*/ 6104845 w 10706713"/>
              <a:gd name="connsiteY766" fmla="*/ 4085881 h 5873360"/>
              <a:gd name="connsiteX767" fmla="*/ 6104396 w 10706713"/>
              <a:gd name="connsiteY767" fmla="*/ 4085965 h 5873360"/>
              <a:gd name="connsiteX768" fmla="*/ 6112530 w 10706713"/>
              <a:gd name="connsiteY768" fmla="*/ 4100024 h 5873360"/>
              <a:gd name="connsiteX769" fmla="*/ 6113694 w 10706713"/>
              <a:gd name="connsiteY769" fmla="*/ 4127264 h 5873360"/>
              <a:gd name="connsiteX770" fmla="*/ 6112471 w 10706713"/>
              <a:gd name="connsiteY770" fmla="*/ 4317842 h 5873360"/>
              <a:gd name="connsiteX771" fmla="*/ 6141791 w 10706713"/>
              <a:gd name="connsiteY771" fmla="*/ 4378924 h 5873360"/>
              <a:gd name="connsiteX772" fmla="*/ 6174776 w 10706713"/>
              <a:gd name="connsiteY772" fmla="*/ 4375259 h 5873360"/>
              <a:gd name="connsiteX773" fmla="*/ 6371462 w 10706713"/>
              <a:gd name="connsiteY773" fmla="*/ 4413129 h 5873360"/>
              <a:gd name="connsiteX774" fmla="*/ 6372684 w 10706713"/>
              <a:gd name="connsiteY774" fmla="*/ 4509640 h 5873360"/>
              <a:gd name="connsiteX775" fmla="*/ 6320152 w 10706713"/>
              <a:gd name="connsiteY775" fmla="*/ 4580495 h 5873360"/>
              <a:gd name="connsiteX776" fmla="*/ 6190658 w 10706713"/>
              <a:gd name="connsiteY776" fmla="*/ 4570723 h 5873360"/>
              <a:gd name="connsiteX777" fmla="*/ 6149121 w 10706713"/>
              <a:gd name="connsiteY777" fmla="*/ 4543847 h 5873360"/>
              <a:gd name="connsiteX778" fmla="*/ 6113694 w 10706713"/>
              <a:gd name="connsiteY778" fmla="*/ 4601263 h 5873360"/>
              <a:gd name="connsiteX779" fmla="*/ 6114916 w 10706713"/>
              <a:gd name="connsiteY779" fmla="*/ 4810166 h 5873360"/>
              <a:gd name="connsiteX780" fmla="*/ 6074601 w 10706713"/>
              <a:gd name="connsiteY780" fmla="*/ 4848038 h 5873360"/>
              <a:gd name="connsiteX781" fmla="*/ 5879138 w 10706713"/>
              <a:gd name="connsiteY781" fmla="*/ 4846815 h 5873360"/>
              <a:gd name="connsiteX782" fmla="*/ 5825384 w 10706713"/>
              <a:gd name="connsiteY782" fmla="*/ 4861475 h 5873360"/>
              <a:gd name="connsiteX783" fmla="*/ 5824163 w 10706713"/>
              <a:gd name="connsiteY783" fmla="*/ 4917672 h 5873360"/>
              <a:gd name="connsiteX784" fmla="*/ 5869363 w 10706713"/>
              <a:gd name="connsiteY784" fmla="*/ 5008074 h 5873360"/>
              <a:gd name="connsiteX785" fmla="*/ 5771631 w 10706713"/>
              <a:gd name="connsiteY785" fmla="*/ 5100918 h 5873360"/>
              <a:gd name="connsiteX786" fmla="*/ 5601823 w 10706713"/>
              <a:gd name="connsiteY786" fmla="*/ 5038614 h 5873360"/>
              <a:gd name="connsiteX787" fmla="*/ 5621368 w 10706713"/>
              <a:gd name="connsiteY787" fmla="*/ 4926222 h 5873360"/>
              <a:gd name="connsiteX788" fmla="*/ 5649467 w 10706713"/>
              <a:gd name="connsiteY788" fmla="*/ 4884687 h 5873360"/>
              <a:gd name="connsiteX789" fmla="*/ 5593270 w 10706713"/>
              <a:gd name="connsiteY789" fmla="*/ 4846815 h 5873360"/>
              <a:gd name="connsiteX790" fmla="*/ 5450337 w 10706713"/>
              <a:gd name="connsiteY790" fmla="*/ 4846815 h 5873360"/>
              <a:gd name="connsiteX791" fmla="*/ 5388892 w 10706713"/>
              <a:gd name="connsiteY791" fmla="*/ 4845136 h 5873360"/>
              <a:gd name="connsiteX792" fmla="*/ 5358151 w 10706713"/>
              <a:gd name="connsiteY792" fmla="*/ 4833680 h 5873360"/>
              <a:gd name="connsiteX793" fmla="*/ 5326642 w 10706713"/>
              <a:gd name="connsiteY793" fmla="*/ 4842314 h 5873360"/>
              <a:gd name="connsiteX794" fmla="*/ 5121404 w 10706713"/>
              <a:gd name="connsiteY794" fmla="*/ 4842314 h 5873360"/>
              <a:gd name="connsiteX795" fmla="*/ 5049327 w 10706713"/>
              <a:gd name="connsiteY795" fmla="*/ 4812995 h 5873360"/>
              <a:gd name="connsiteX796" fmla="*/ 5055434 w 10706713"/>
              <a:gd name="connsiteY796" fmla="*/ 4737252 h 5873360"/>
              <a:gd name="connsiteX797" fmla="*/ 5096971 w 10706713"/>
              <a:gd name="connsiteY797" fmla="*/ 4663953 h 5873360"/>
              <a:gd name="connsiteX798" fmla="*/ 5018785 w 10706713"/>
              <a:gd name="connsiteY798" fmla="*/ 4589431 h 5873360"/>
              <a:gd name="connsiteX799" fmla="*/ 4886848 w 10706713"/>
              <a:gd name="connsiteY799" fmla="*/ 4618751 h 5873360"/>
              <a:gd name="connsiteX800" fmla="*/ 4890513 w 10706713"/>
              <a:gd name="connsiteY800" fmla="*/ 4731145 h 5873360"/>
              <a:gd name="connsiteX801" fmla="*/ 4922275 w 10706713"/>
              <a:gd name="connsiteY801" fmla="*/ 4786119 h 5873360"/>
              <a:gd name="connsiteX802" fmla="*/ 4851419 w 10706713"/>
              <a:gd name="connsiteY802" fmla="*/ 4841092 h 5873360"/>
              <a:gd name="connsiteX803" fmla="*/ 4717038 w 10706713"/>
              <a:gd name="connsiteY803" fmla="*/ 4844757 h 5873360"/>
              <a:gd name="connsiteX804" fmla="*/ 4599761 w 10706713"/>
              <a:gd name="connsiteY804" fmla="*/ 4836207 h 5873360"/>
              <a:gd name="connsiteX805" fmla="*/ 4592431 w 10706713"/>
              <a:gd name="connsiteY805" fmla="*/ 4711598 h 5873360"/>
              <a:gd name="connsiteX806" fmla="*/ 4592431 w 10706713"/>
              <a:gd name="connsiteY806" fmla="*/ 4601649 h 5873360"/>
              <a:gd name="connsiteX807" fmla="*/ 4554559 w 10706713"/>
              <a:gd name="connsiteY807" fmla="*/ 4540566 h 5873360"/>
              <a:gd name="connsiteX808" fmla="*/ 4513024 w 10706713"/>
              <a:gd name="connsiteY808" fmla="*/ 4568664 h 5873360"/>
              <a:gd name="connsiteX809" fmla="*/ 4387193 w 10706713"/>
              <a:gd name="connsiteY809" fmla="*/ 4580881 h 5873360"/>
              <a:gd name="connsiteX810" fmla="*/ 4383528 w 10706713"/>
              <a:gd name="connsiteY810" fmla="*/ 4342660 h 5873360"/>
              <a:gd name="connsiteX811" fmla="*/ 4511802 w 10706713"/>
              <a:gd name="connsiteY811" fmla="*/ 4353653 h 5873360"/>
              <a:gd name="connsiteX812" fmla="*/ 4554559 w 10706713"/>
              <a:gd name="connsiteY812" fmla="*/ 4380530 h 5873360"/>
              <a:gd name="connsiteX813" fmla="*/ 4591208 w 10706713"/>
              <a:gd name="connsiteY813" fmla="*/ 4323113 h 5873360"/>
              <a:gd name="connsiteX814" fmla="*/ 4589988 w 10706713"/>
              <a:gd name="connsiteY814" fmla="*/ 4117874 h 5873360"/>
              <a:gd name="connsiteX815" fmla="*/ 4591209 w 10706713"/>
              <a:gd name="connsiteY815" fmla="*/ 4095045 h 5873360"/>
              <a:gd name="connsiteX816" fmla="*/ 4598520 w 10706713"/>
              <a:gd name="connsiteY816" fmla="*/ 4082397 h 5873360"/>
              <a:gd name="connsiteX817" fmla="*/ 4583287 w 10706713"/>
              <a:gd name="connsiteY817" fmla="*/ 4079453 h 5873360"/>
              <a:gd name="connsiteX818" fmla="*/ 4578273 w 10706713"/>
              <a:gd name="connsiteY818" fmla="*/ 4071084 h 5873360"/>
              <a:gd name="connsiteX819" fmla="*/ 4563116 w 10706713"/>
              <a:gd name="connsiteY819" fmla="*/ 4075034 h 5873360"/>
              <a:gd name="connsiteX820" fmla="*/ 4334667 w 10706713"/>
              <a:gd name="connsiteY820" fmla="*/ 4073812 h 5873360"/>
              <a:gd name="connsiteX821" fmla="*/ 4260146 w 10706713"/>
              <a:gd name="connsiteY821" fmla="*/ 4016394 h 5873360"/>
              <a:gd name="connsiteX822" fmla="*/ 4293131 w 10706713"/>
              <a:gd name="connsiteY822" fmla="*/ 3961420 h 5873360"/>
              <a:gd name="connsiteX823" fmla="*/ 4298018 w 10706713"/>
              <a:gd name="connsiteY823" fmla="*/ 3852693 h 5873360"/>
              <a:gd name="connsiteX824" fmla="*/ 4109888 w 10706713"/>
              <a:gd name="connsiteY824" fmla="*/ 3852693 h 5873360"/>
              <a:gd name="connsiteX825" fmla="*/ 4115998 w 10706713"/>
              <a:gd name="connsiteY825" fmla="*/ 3961420 h 5873360"/>
              <a:gd name="connsiteX826" fmla="*/ 4148981 w 10706713"/>
              <a:gd name="connsiteY826" fmla="*/ 4017617 h 5873360"/>
              <a:gd name="connsiteX827" fmla="*/ 4083011 w 10706713"/>
              <a:gd name="connsiteY827" fmla="*/ 4072589 h 5873360"/>
              <a:gd name="connsiteX828" fmla="*/ 3839905 w 10706713"/>
              <a:gd name="connsiteY828" fmla="*/ 4073812 h 5873360"/>
              <a:gd name="connsiteX829" fmla="*/ 3826205 w 10706713"/>
              <a:gd name="connsiteY829" fmla="*/ 4071086 h 5873360"/>
              <a:gd name="connsiteX830" fmla="*/ 3825356 w 10706713"/>
              <a:gd name="connsiteY830" fmla="*/ 4075532 h 5873360"/>
              <a:gd name="connsiteX831" fmla="*/ 3819231 w 10706713"/>
              <a:gd name="connsiteY831" fmla="*/ 4076967 h 5873360"/>
              <a:gd name="connsiteX832" fmla="*/ 3824236 w 10706713"/>
              <a:gd name="connsiteY832" fmla="*/ 4078740 h 5873360"/>
              <a:gd name="connsiteX833" fmla="*/ 3828054 w 10706713"/>
              <a:gd name="connsiteY833" fmla="*/ 4097523 h 5873360"/>
              <a:gd name="connsiteX834" fmla="*/ 3825611 w 10706713"/>
              <a:gd name="connsiteY834" fmla="*/ 4213580 h 5873360"/>
              <a:gd name="connsiteX835" fmla="*/ 3825611 w 10706713"/>
              <a:gd name="connsiteY835" fmla="*/ 4323529 h 5873360"/>
              <a:gd name="connsiteX836" fmla="*/ 3792626 w 10706713"/>
              <a:gd name="connsiteY836" fmla="*/ 4388276 h 5873360"/>
              <a:gd name="connsiteX837" fmla="*/ 3720550 w 10706713"/>
              <a:gd name="connsiteY837" fmla="*/ 4383389 h 5873360"/>
              <a:gd name="connsiteX838" fmla="*/ 3639920 w 10706713"/>
              <a:gd name="connsiteY838" fmla="*/ 4341854 h 5873360"/>
              <a:gd name="connsiteX839" fmla="*/ 3567844 w 10706713"/>
              <a:gd name="connsiteY839" fmla="*/ 4439586 h 5873360"/>
              <a:gd name="connsiteX840" fmla="*/ 3606936 w 10706713"/>
              <a:gd name="connsiteY840" fmla="*/ 4555642 h 5873360"/>
              <a:gd name="connsiteX841" fmla="*/ 3711997 w 10706713"/>
              <a:gd name="connsiteY841" fmla="*/ 4549533 h 5873360"/>
              <a:gd name="connsiteX842" fmla="*/ 3770637 w 10706713"/>
              <a:gd name="connsiteY842" fmla="*/ 4516550 h 5873360"/>
              <a:gd name="connsiteX843" fmla="*/ 3825611 w 10706713"/>
              <a:gd name="connsiteY843" fmla="*/ 4592292 h 5873360"/>
              <a:gd name="connsiteX844" fmla="*/ 3826832 w 10706713"/>
              <a:gd name="connsiteY844" fmla="*/ 4815853 h 5873360"/>
              <a:gd name="connsiteX845" fmla="*/ 3796291 w 10706713"/>
              <a:gd name="connsiteY845" fmla="*/ 4843951 h 5873360"/>
              <a:gd name="connsiteX846" fmla="*/ 3577616 w 10706713"/>
              <a:gd name="connsiteY846" fmla="*/ 4843951 h 5873360"/>
              <a:gd name="connsiteX847" fmla="*/ 3512868 w 10706713"/>
              <a:gd name="connsiteY847" fmla="*/ 4810968 h 5873360"/>
              <a:gd name="connsiteX848" fmla="*/ 3518976 w 10706713"/>
              <a:gd name="connsiteY848" fmla="*/ 4740111 h 5873360"/>
              <a:gd name="connsiteX849" fmla="*/ 3559291 w 10706713"/>
              <a:gd name="connsiteY849" fmla="*/ 4659482 h 5873360"/>
              <a:gd name="connsiteX850" fmla="*/ 3467666 w 10706713"/>
              <a:gd name="connsiteY850" fmla="*/ 4587405 h 5873360"/>
              <a:gd name="connsiteX851" fmla="*/ 3346722 w 10706713"/>
              <a:gd name="connsiteY851" fmla="*/ 4625277 h 5873360"/>
              <a:gd name="connsiteX852" fmla="*/ 3354052 w 10706713"/>
              <a:gd name="connsiteY852" fmla="*/ 4730339 h 5873360"/>
              <a:gd name="connsiteX853" fmla="*/ 3387037 w 10706713"/>
              <a:gd name="connsiteY853" fmla="*/ 4790199 h 5873360"/>
              <a:gd name="connsiteX854" fmla="*/ 3310075 w 10706713"/>
              <a:gd name="connsiteY854" fmla="*/ 4843951 h 5873360"/>
              <a:gd name="connsiteX855" fmla="*/ 3086512 w 10706713"/>
              <a:gd name="connsiteY855" fmla="*/ 4843951 h 5873360"/>
              <a:gd name="connsiteX856" fmla="*/ 3058414 w 10706713"/>
              <a:gd name="connsiteY856" fmla="*/ 4813411 h 5873360"/>
              <a:gd name="connsiteX857" fmla="*/ 3058414 w 10706713"/>
              <a:gd name="connsiteY857" fmla="*/ 4599622 h 5873360"/>
              <a:gd name="connsiteX858" fmla="*/ 3092620 w 10706713"/>
              <a:gd name="connsiteY858" fmla="*/ 4529988 h 5873360"/>
              <a:gd name="connsiteX859" fmla="*/ 3164698 w 10706713"/>
              <a:gd name="connsiteY859" fmla="*/ 4536095 h 5873360"/>
              <a:gd name="connsiteX860" fmla="*/ 3245326 w 10706713"/>
              <a:gd name="connsiteY860" fmla="*/ 4576410 h 5873360"/>
              <a:gd name="connsiteX861" fmla="*/ 3316182 w 10706713"/>
              <a:gd name="connsiteY861" fmla="*/ 4479900 h 5873360"/>
              <a:gd name="connsiteX862" fmla="*/ 3279533 w 10706713"/>
              <a:gd name="connsiteY862" fmla="*/ 4362621 h 5873360"/>
              <a:gd name="connsiteX863" fmla="*/ 3174471 w 10706713"/>
              <a:gd name="connsiteY863" fmla="*/ 4369951 h 5873360"/>
              <a:gd name="connsiteX864" fmla="*/ 3113389 w 10706713"/>
              <a:gd name="connsiteY864" fmla="*/ 4401714 h 5873360"/>
              <a:gd name="connsiteX865" fmla="*/ 3059635 w 10706713"/>
              <a:gd name="connsiteY865" fmla="*/ 4329637 h 5873360"/>
              <a:gd name="connsiteX866" fmla="*/ 3058414 w 10706713"/>
              <a:gd name="connsiteY866" fmla="*/ 4096301 h 5873360"/>
              <a:gd name="connsiteX867" fmla="*/ 3064827 w 10706713"/>
              <a:gd name="connsiteY867" fmla="*/ 4077365 h 5873360"/>
              <a:gd name="connsiteX868" fmla="*/ 3075384 w 10706713"/>
              <a:gd name="connsiteY868" fmla="*/ 4075019 h 5873360"/>
              <a:gd name="connsiteX869" fmla="*/ 3070224 w 10706713"/>
              <a:gd name="connsiteY869" fmla="*/ 4073700 h 5873360"/>
              <a:gd name="connsiteX870" fmla="*/ 3064325 w 10706713"/>
              <a:gd name="connsiteY870" fmla="*/ 4060261 h 5873360"/>
              <a:gd name="connsiteX871" fmla="*/ 3064171 w 10706713"/>
              <a:gd name="connsiteY871" fmla="*/ 4056974 h 5873360"/>
              <a:gd name="connsiteX872" fmla="*/ 3060475 w 10706713"/>
              <a:gd name="connsiteY872" fmla="*/ 4056974 h 5873360"/>
              <a:gd name="connsiteX873" fmla="*/ 3060499 w 10706713"/>
              <a:gd name="connsiteY873" fmla="*/ 4061652 h 5873360"/>
              <a:gd name="connsiteX874" fmla="*/ 3031179 w 10706713"/>
              <a:gd name="connsiteY874" fmla="*/ 4087307 h 5873360"/>
              <a:gd name="connsiteX875" fmla="*/ 2807619 w 10706713"/>
              <a:gd name="connsiteY875" fmla="*/ 4087307 h 5873360"/>
              <a:gd name="connsiteX876" fmla="*/ 2746537 w 10706713"/>
              <a:gd name="connsiteY876" fmla="*/ 4056767 h 5873360"/>
              <a:gd name="connsiteX877" fmla="*/ 2751421 w 10706713"/>
              <a:gd name="connsiteY877" fmla="*/ 3981025 h 5873360"/>
              <a:gd name="connsiteX878" fmla="*/ 2791735 w 10706713"/>
              <a:gd name="connsiteY878" fmla="*/ 3904060 h 5873360"/>
              <a:gd name="connsiteX879" fmla="*/ 2696446 w 10706713"/>
              <a:gd name="connsiteY879" fmla="*/ 3830761 h 5873360"/>
              <a:gd name="connsiteX880" fmla="*/ 2573061 w 10706713"/>
              <a:gd name="connsiteY880" fmla="*/ 3873519 h 5873360"/>
              <a:gd name="connsiteX881" fmla="*/ 2582836 w 10706713"/>
              <a:gd name="connsiteY881" fmla="*/ 3971250 h 5873360"/>
              <a:gd name="connsiteX882" fmla="*/ 2618262 w 10706713"/>
              <a:gd name="connsiteY882" fmla="*/ 4028669 h 5873360"/>
              <a:gd name="connsiteX883" fmla="*/ 2535188 w 10706713"/>
              <a:gd name="connsiteY883" fmla="*/ 4087307 h 5873360"/>
              <a:gd name="connsiteX884" fmla="*/ 2321403 w 10706713"/>
              <a:gd name="connsiteY884" fmla="*/ 4087307 h 5873360"/>
              <a:gd name="connsiteX885" fmla="*/ 2296053 w 10706713"/>
              <a:gd name="connsiteY885" fmla="*/ 4079978 h 5873360"/>
              <a:gd name="connsiteX886" fmla="*/ 2294568 w 10706713"/>
              <a:gd name="connsiteY886" fmla="*/ 4072641 h 5873360"/>
              <a:gd name="connsiteX887" fmla="*/ 2293261 w 10706713"/>
              <a:gd name="connsiteY887" fmla="*/ 4085140 h 5873360"/>
              <a:gd name="connsiteX888" fmla="*/ 2295314 w 10706713"/>
              <a:gd name="connsiteY888" fmla="*/ 4086060 h 5873360"/>
              <a:gd name="connsiteX889" fmla="*/ 2297755 w 10706713"/>
              <a:gd name="connsiteY889" fmla="*/ 4107287 h 5873360"/>
              <a:gd name="connsiteX890" fmla="*/ 2297755 w 10706713"/>
              <a:gd name="connsiteY890" fmla="*/ 4312524 h 5873360"/>
              <a:gd name="connsiteX891" fmla="*/ 2316081 w 10706713"/>
              <a:gd name="connsiteY891" fmla="*/ 4368720 h 5873360"/>
              <a:gd name="connsiteX892" fmla="*/ 2366168 w 10706713"/>
              <a:gd name="connsiteY892" fmla="*/ 4366276 h 5873360"/>
              <a:gd name="connsiteX893" fmla="*/ 2456572 w 10706713"/>
              <a:gd name="connsiteY893" fmla="*/ 4318631 h 5873360"/>
              <a:gd name="connsiteX894" fmla="*/ 2551857 w 10706713"/>
              <a:gd name="connsiteY894" fmla="*/ 4415143 h 5873360"/>
              <a:gd name="connsiteX895" fmla="*/ 2506657 w 10706713"/>
              <a:gd name="connsiteY895" fmla="*/ 4575179 h 5873360"/>
              <a:gd name="connsiteX896" fmla="*/ 2374721 w 10706713"/>
              <a:gd name="connsiteY896" fmla="*/ 4566627 h 5873360"/>
              <a:gd name="connsiteX897" fmla="*/ 2336848 w 10706713"/>
              <a:gd name="connsiteY897" fmla="*/ 4539752 h 5873360"/>
              <a:gd name="connsiteX898" fmla="*/ 2298979 w 10706713"/>
              <a:gd name="connsiteY898" fmla="*/ 4594726 h 5873360"/>
              <a:gd name="connsiteX899" fmla="*/ 2300196 w 10706713"/>
              <a:gd name="connsiteY899" fmla="*/ 4803628 h 5873360"/>
              <a:gd name="connsiteX900" fmla="*/ 2294090 w 10706713"/>
              <a:gd name="connsiteY900" fmla="*/ 4835238 h 5873360"/>
              <a:gd name="connsiteX901" fmla="*/ 2280623 w 10706713"/>
              <a:gd name="connsiteY901" fmla="*/ 4838929 h 5873360"/>
              <a:gd name="connsiteX902" fmla="*/ 2285326 w 10706713"/>
              <a:gd name="connsiteY902" fmla="*/ 4841576 h 5873360"/>
              <a:gd name="connsiteX903" fmla="*/ 2291740 w 10706713"/>
              <a:gd name="connsiteY903" fmla="*/ 4875782 h 5873360"/>
              <a:gd name="connsiteX904" fmla="*/ 2291740 w 10706713"/>
              <a:gd name="connsiteY904" fmla="*/ 5081020 h 5873360"/>
              <a:gd name="connsiteX905" fmla="*/ 2257531 w 10706713"/>
              <a:gd name="connsiteY905" fmla="*/ 5150652 h 5873360"/>
              <a:gd name="connsiteX906" fmla="*/ 2190340 w 10706713"/>
              <a:gd name="connsiteY906" fmla="*/ 5144545 h 5873360"/>
              <a:gd name="connsiteX907" fmla="*/ 2110933 w 10706713"/>
              <a:gd name="connsiteY907" fmla="*/ 5100565 h 5873360"/>
              <a:gd name="connsiteX908" fmla="*/ 2035191 w 10706713"/>
              <a:gd name="connsiteY908" fmla="*/ 5200741 h 5873360"/>
              <a:gd name="connsiteX909" fmla="*/ 2079170 w 10706713"/>
              <a:gd name="connsiteY909" fmla="*/ 5319241 h 5873360"/>
              <a:gd name="connsiteX910" fmla="*/ 2176904 w 10706713"/>
              <a:gd name="connsiteY910" fmla="*/ 5310690 h 5873360"/>
              <a:gd name="connsiteX911" fmla="*/ 2240431 w 10706713"/>
              <a:gd name="connsiteY911" fmla="*/ 5276483 h 5873360"/>
              <a:gd name="connsiteX912" fmla="*/ 2292959 w 10706713"/>
              <a:gd name="connsiteY912" fmla="*/ 5359555 h 5873360"/>
              <a:gd name="connsiteX913" fmla="*/ 2290518 w 10706713"/>
              <a:gd name="connsiteY913" fmla="*/ 5473169 h 5873360"/>
              <a:gd name="connsiteX914" fmla="*/ 2281965 w 10706713"/>
              <a:gd name="connsiteY914" fmla="*/ 5597778 h 5873360"/>
              <a:gd name="connsiteX915" fmla="*/ 2153692 w 10706713"/>
              <a:gd name="connsiteY915" fmla="*/ 5603886 h 5873360"/>
              <a:gd name="connsiteX916" fmla="*/ 2043741 w 10706713"/>
              <a:gd name="connsiteY916" fmla="*/ 5603886 h 5873360"/>
              <a:gd name="connsiteX917" fmla="*/ 1987546 w 10706713"/>
              <a:gd name="connsiteY917" fmla="*/ 5640535 h 5873360"/>
              <a:gd name="connsiteX918" fmla="*/ 2015644 w 10706713"/>
              <a:gd name="connsiteY918" fmla="*/ 5683293 h 5873360"/>
              <a:gd name="connsiteX919" fmla="*/ 1980216 w 10706713"/>
              <a:gd name="connsiteY919" fmla="*/ 5848216 h 5873360"/>
              <a:gd name="connsiteX920" fmla="*/ 1787195 w 10706713"/>
              <a:gd name="connsiteY920" fmla="*/ 5806679 h 5873360"/>
              <a:gd name="connsiteX921" fmla="*/ 1796970 w 10706713"/>
              <a:gd name="connsiteY921" fmla="*/ 5684515 h 5873360"/>
              <a:gd name="connsiteX922" fmla="*/ 1827510 w 10706713"/>
              <a:gd name="connsiteY922" fmla="*/ 5639313 h 5873360"/>
              <a:gd name="connsiteX923" fmla="*/ 1761540 w 10706713"/>
              <a:gd name="connsiteY923" fmla="*/ 5602663 h 5873360"/>
              <a:gd name="connsiteX924" fmla="*/ 1561189 w 10706713"/>
              <a:gd name="connsiteY924" fmla="*/ 5603886 h 5873360"/>
              <a:gd name="connsiteX925" fmla="*/ 1519654 w 10706713"/>
              <a:gd name="connsiteY925" fmla="*/ 5561128 h 5873360"/>
              <a:gd name="connsiteX926" fmla="*/ 1519654 w 10706713"/>
              <a:gd name="connsiteY926" fmla="*/ 5365663 h 5873360"/>
              <a:gd name="connsiteX927" fmla="*/ 1555081 w 10706713"/>
              <a:gd name="connsiteY927" fmla="*/ 5286256 h 5873360"/>
              <a:gd name="connsiteX928" fmla="*/ 1623494 w 10706713"/>
              <a:gd name="connsiteY928" fmla="*/ 5292366 h 5873360"/>
              <a:gd name="connsiteX929" fmla="*/ 1704123 w 10706713"/>
              <a:gd name="connsiteY929" fmla="*/ 5335123 h 5873360"/>
              <a:gd name="connsiteX930" fmla="*/ 1778645 w 10706713"/>
              <a:gd name="connsiteY930" fmla="*/ 5239834 h 5873360"/>
              <a:gd name="connsiteX931" fmla="*/ 1738328 w 10706713"/>
              <a:gd name="connsiteY931" fmla="*/ 5120112 h 5873360"/>
              <a:gd name="connsiteX932" fmla="*/ 1636932 w 10706713"/>
              <a:gd name="connsiteY932" fmla="*/ 5126220 h 5873360"/>
              <a:gd name="connsiteX933" fmla="*/ 1579514 w 10706713"/>
              <a:gd name="connsiteY933" fmla="*/ 5161649 h 5873360"/>
              <a:gd name="connsiteX934" fmla="*/ 1520875 w 10706713"/>
              <a:gd name="connsiteY934" fmla="*/ 5083463 h 5873360"/>
              <a:gd name="connsiteX935" fmla="*/ 1519654 w 10706713"/>
              <a:gd name="connsiteY935" fmla="*/ 4859900 h 5873360"/>
              <a:gd name="connsiteX936" fmla="*/ 1528816 w 10706713"/>
              <a:gd name="connsiteY936" fmla="*/ 4836537 h 5873360"/>
              <a:gd name="connsiteX937" fmla="*/ 1534645 w 10706713"/>
              <a:gd name="connsiteY937" fmla="*/ 4835976 h 5873360"/>
              <a:gd name="connsiteX938" fmla="*/ 1529075 w 10706713"/>
              <a:gd name="connsiteY938" fmla="*/ 4823064 h 5873360"/>
              <a:gd name="connsiteX939" fmla="*/ 1524770 w 10706713"/>
              <a:gd name="connsiteY939" fmla="*/ 4829118 h 5873360"/>
              <a:gd name="connsiteX940" fmla="*/ 1502780 w 10706713"/>
              <a:gd name="connsiteY940" fmla="*/ 4833241 h 5873360"/>
              <a:gd name="connsiteX941" fmla="*/ 1279219 w 10706713"/>
              <a:gd name="connsiteY941" fmla="*/ 4833241 h 5873360"/>
              <a:gd name="connsiteX942" fmla="*/ 1218136 w 10706713"/>
              <a:gd name="connsiteY942" fmla="*/ 4802701 h 5873360"/>
              <a:gd name="connsiteX943" fmla="*/ 1223022 w 10706713"/>
              <a:gd name="connsiteY943" fmla="*/ 4726959 h 5873360"/>
              <a:gd name="connsiteX944" fmla="*/ 1263336 w 10706713"/>
              <a:gd name="connsiteY944" fmla="*/ 4649994 h 5873360"/>
              <a:gd name="connsiteX945" fmla="*/ 1168047 w 10706713"/>
              <a:gd name="connsiteY945" fmla="*/ 4576695 h 5873360"/>
              <a:gd name="connsiteX946" fmla="*/ 1044661 w 10706713"/>
              <a:gd name="connsiteY946" fmla="*/ 4619453 h 5873360"/>
              <a:gd name="connsiteX947" fmla="*/ 1054435 w 10706713"/>
              <a:gd name="connsiteY947" fmla="*/ 4717184 h 5873360"/>
              <a:gd name="connsiteX948" fmla="*/ 1089863 w 10706713"/>
              <a:gd name="connsiteY948" fmla="*/ 4774603 h 5873360"/>
              <a:gd name="connsiteX949" fmla="*/ 1006791 w 10706713"/>
              <a:gd name="connsiteY949" fmla="*/ 4833241 h 5873360"/>
              <a:gd name="connsiteX950" fmla="*/ 793002 w 10706713"/>
              <a:gd name="connsiteY950" fmla="*/ 4833241 h 5873360"/>
              <a:gd name="connsiteX951" fmla="*/ 762460 w 10706713"/>
              <a:gd name="connsiteY951" fmla="*/ 4800256 h 5873360"/>
              <a:gd name="connsiteX952" fmla="*/ 763683 w 10706713"/>
              <a:gd name="connsiteY952" fmla="*/ 4599905 h 5873360"/>
              <a:gd name="connsiteX953" fmla="*/ 742913 w 10706713"/>
              <a:gd name="connsiteY953" fmla="*/ 4538823 h 5873360"/>
              <a:gd name="connsiteX954" fmla="*/ 694048 w 10706713"/>
              <a:gd name="connsiteY954" fmla="*/ 4540045 h 5873360"/>
              <a:gd name="connsiteX955" fmla="*/ 590207 w 10706713"/>
              <a:gd name="connsiteY955" fmla="*/ 4584025 h 5873360"/>
              <a:gd name="connsiteX956" fmla="*/ 504692 w 10706713"/>
              <a:gd name="connsiteY956" fmla="*/ 4467968 h 5873360"/>
              <a:gd name="connsiteX957" fmla="*/ 559667 w 10706713"/>
              <a:gd name="connsiteY957" fmla="*/ 4325035 h 5873360"/>
              <a:gd name="connsiteX958" fmla="*/ 680611 w 10706713"/>
              <a:gd name="connsiteY958" fmla="*/ 4334809 h 5873360"/>
              <a:gd name="connsiteX959" fmla="*/ 727033 w 10706713"/>
              <a:gd name="connsiteY959" fmla="*/ 4364127 h 5873360"/>
              <a:gd name="connsiteX960" fmla="*/ 762460 w 10706713"/>
              <a:gd name="connsiteY960" fmla="*/ 4301824 h 5873360"/>
              <a:gd name="connsiteX961" fmla="*/ 761244 w 10706713"/>
              <a:gd name="connsiteY961" fmla="*/ 4097535 h 5873360"/>
              <a:gd name="connsiteX962" fmla="*/ 757501 w 10706713"/>
              <a:gd name="connsiteY962" fmla="*/ 4099373 h 5873360"/>
              <a:gd name="connsiteX963" fmla="*/ 742856 w 10706713"/>
              <a:gd name="connsiteY963" fmla="*/ 4098729 h 5873360"/>
              <a:gd name="connsiteX964" fmla="*/ 542505 w 10706713"/>
              <a:gd name="connsiteY964" fmla="*/ 4098729 h 5873360"/>
              <a:gd name="connsiteX965" fmla="*/ 488752 w 10706713"/>
              <a:gd name="connsiteY965" fmla="*/ 4112166 h 5873360"/>
              <a:gd name="connsiteX966" fmla="*/ 486308 w 10706713"/>
              <a:gd name="connsiteY966" fmla="*/ 4172028 h 5873360"/>
              <a:gd name="connsiteX967" fmla="*/ 530288 w 10706713"/>
              <a:gd name="connsiteY967" fmla="*/ 4263652 h 5873360"/>
              <a:gd name="connsiteX968" fmla="*/ 425226 w 10706713"/>
              <a:gd name="connsiteY968" fmla="*/ 4355274 h 5873360"/>
              <a:gd name="connsiteX969" fmla="*/ 267632 w 10706713"/>
              <a:gd name="connsiteY969" fmla="*/ 4302744 h 5873360"/>
              <a:gd name="connsiteX970" fmla="*/ 279849 w 10706713"/>
              <a:gd name="connsiteY970" fmla="*/ 4180578 h 5873360"/>
              <a:gd name="connsiteX971" fmla="*/ 310389 w 10706713"/>
              <a:gd name="connsiteY971" fmla="*/ 4140265 h 5873360"/>
              <a:gd name="connsiteX972" fmla="*/ 246864 w 10706713"/>
              <a:gd name="connsiteY972" fmla="*/ 4099951 h 5873360"/>
              <a:gd name="connsiteX973" fmla="*/ 42848 w 10706713"/>
              <a:gd name="connsiteY973" fmla="*/ 4101171 h 5873360"/>
              <a:gd name="connsiteX974" fmla="*/ 3756 w 10706713"/>
              <a:gd name="connsiteY974" fmla="*/ 4062079 h 5873360"/>
              <a:gd name="connsiteX975" fmla="*/ 3746 w 10706713"/>
              <a:gd name="connsiteY975" fmla="*/ 4060664 h 5873360"/>
              <a:gd name="connsiteX976" fmla="*/ 0 w 10706713"/>
              <a:gd name="connsiteY976" fmla="*/ 4060664 h 5873360"/>
              <a:gd name="connsiteX977" fmla="*/ 0 w 10706713"/>
              <a:gd name="connsiteY977" fmla="*/ 2600525 h 5873360"/>
              <a:gd name="connsiteX978" fmla="*/ 1 w 10706713"/>
              <a:gd name="connsiteY978" fmla="*/ 2600525 h 5873360"/>
              <a:gd name="connsiteX979" fmla="*/ 1 w 10706713"/>
              <a:gd name="connsiteY979" fmla="*/ 2600330 h 5873360"/>
              <a:gd name="connsiteX980" fmla="*/ 36651 w 10706713"/>
              <a:gd name="connsiteY980" fmla="*/ 2562458 h 5873360"/>
              <a:gd name="connsiteX981" fmla="*/ 237002 w 10706713"/>
              <a:gd name="connsiteY981" fmla="*/ 2563681 h 5873360"/>
              <a:gd name="connsiteX982" fmla="*/ 290754 w 10706713"/>
              <a:gd name="connsiteY982" fmla="*/ 2549021 h 5873360"/>
              <a:gd name="connsiteX983" fmla="*/ 291974 w 10706713"/>
              <a:gd name="connsiteY983" fmla="*/ 2496491 h 5873360"/>
              <a:gd name="connsiteX984" fmla="*/ 247997 w 10706713"/>
              <a:gd name="connsiteY984" fmla="*/ 2396314 h 5873360"/>
              <a:gd name="connsiteX985" fmla="*/ 351836 w 10706713"/>
              <a:gd name="connsiteY985" fmla="*/ 2309577 h 5873360"/>
              <a:gd name="connsiteX986" fmla="*/ 397056 w 10706713"/>
              <a:gd name="connsiteY986" fmla="*/ 2306809 h 5873360"/>
              <a:gd name="connsiteX987" fmla="*/ 508207 w 10706713"/>
              <a:gd name="connsiteY987" fmla="*/ 2363330 h 5873360"/>
              <a:gd name="connsiteX988" fmla="*/ 495990 w 10706713"/>
              <a:gd name="connsiteY988" fmla="*/ 2484274 h 5873360"/>
              <a:gd name="connsiteX989" fmla="*/ 465450 w 10706713"/>
              <a:gd name="connsiteY989" fmla="*/ 2525809 h 5873360"/>
              <a:gd name="connsiteX990" fmla="*/ 526532 w 10706713"/>
              <a:gd name="connsiteY990" fmla="*/ 2563681 h 5873360"/>
              <a:gd name="connsiteX991" fmla="*/ 726883 w 10706713"/>
              <a:gd name="connsiteY991" fmla="*/ 2562458 h 5873360"/>
              <a:gd name="connsiteX992" fmla="*/ 762769 w 10706713"/>
              <a:gd name="connsiteY992" fmla="*/ 2569790 h 5873360"/>
              <a:gd name="connsiteX993" fmla="*/ 766292 w 10706713"/>
              <a:gd name="connsiteY993" fmla="*/ 2576126 h 5873360"/>
              <a:gd name="connsiteX994" fmla="*/ 767649 w 10706713"/>
              <a:gd name="connsiteY994" fmla="*/ 2568763 h 5873360"/>
              <a:gd name="connsiteX995" fmla="*/ 794442 w 10706713"/>
              <a:gd name="connsiteY995" fmla="*/ 2561004 h 5873360"/>
              <a:gd name="connsiteX996" fmla="*/ 772049 w 10706713"/>
              <a:gd name="connsiteY996" fmla="*/ 2555278 h 5873360"/>
              <a:gd name="connsiteX997" fmla="*/ 765177 w 10706713"/>
              <a:gd name="connsiteY997" fmla="*/ 2521071 h 5873360"/>
              <a:gd name="connsiteX998" fmla="*/ 766400 w 10706713"/>
              <a:gd name="connsiteY998" fmla="*/ 2330494 h 5873360"/>
              <a:gd name="connsiteX999" fmla="*/ 754182 w 10706713"/>
              <a:gd name="connsiteY999" fmla="*/ 2280406 h 5873360"/>
              <a:gd name="connsiteX1000" fmla="*/ 691880 w 10706713"/>
              <a:gd name="connsiteY1000" fmla="*/ 2276741 h 5873360"/>
              <a:gd name="connsiteX1001" fmla="*/ 523291 w 10706713"/>
              <a:gd name="connsiteY1001" fmla="*/ 2257194 h 5873360"/>
              <a:gd name="connsiteX1002" fmla="*/ 559941 w 10706713"/>
              <a:gd name="connsiteY1002" fmla="*/ 2059288 h 5873360"/>
              <a:gd name="connsiteX1003" fmla="*/ 684548 w 10706713"/>
              <a:gd name="connsiteY1003" fmla="*/ 2070281 h 5873360"/>
              <a:gd name="connsiteX1004" fmla="*/ 726085 w 10706713"/>
              <a:gd name="connsiteY1004" fmla="*/ 2099601 h 5873360"/>
              <a:gd name="connsiteX1005" fmla="*/ 763955 w 10706713"/>
              <a:gd name="connsiteY1005" fmla="*/ 2038518 h 5873360"/>
              <a:gd name="connsiteX1006" fmla="*/ 762735 w 10706713"/>
              <a:gd name="connsiteY1006" fmla="*/ 1852827 h 5873360"/>
              <a:gd name="connsiteX1007" fmla="*/ 790051 w 10706713"/>
              <a:gd name="connsiteY1007" fmla="*/ 1793730 h 5873360"/>
              <a:gd name="connsiteX1008" fmla="*/ 808480 w 10706713"/>
              <a:gd name="connsiteY1008" fmla="*/ 1794011 h 5873360"/>
              <a:gd name="connsiteX1009" fmla="*/ 808480 w 10706713"/>
              <a:gd name="connsiteY1009" fmla="*/ 1788718 h 5873360"/>
              <a:gd name="connsiteX1010" fmla="*/ 803535 w 10706713"/>
              <a:gd name="connsiteY1010" fmla="*/ 1788233 h 5873360"/>
              <a:gd name="connsiteX1011" fmla="*/ 774603 w 10706713"/>
              <a:gd name="connsiteY1011" fmla="*/ 1765268 h 5873360"/>
              <a:gd name="connsiteX1012" fmla="*/ 772067 w 10706713"/>
              <a:gd name="connsiteY1012" fmla="*/ 1752980 h 5873360"/>
              <a:gd name="connsiteX1013" fmla="*/ 772084 w 10706713"/>
              <a:gd name="connsiteY1013" fmla="*/ 1756000 h 5873360"/>
              <a:gd name="connsiteX1014" fmla="*/ 734212 w 10706713"/>
              <a:gd name="connsiteY1014" fmla="*/ 1796315 h 5873360"/>
              <a:gd name="connsiteX1015" fmla="*/ 533862 w 10706713"/>
              <a:gd name="connsiteY1015" fmla="*/ 1795094 h 5873360"/>
              <a:gd name="connsiteX1016" fmla="*/ 477665 w 10706713"/>
              <a:gd name="connsiteY1016" fmla="*/ 1815862 h 5873360"/>
              <a:gd name="connsiteX1017" fmla="*/ 480109 w 10706713"/>
              <a:gd name="connsiteY1017" fmla="*/ 1864727 h 5873360"/>
              <a:gd name="connsiteX1018" fmla="*/ 525311 w 10706713"/>
              <a:gd name="connsiteY1018" fmla="*/ 1963681 h 5873360"/>
              <a:gd name="connsiteX1019" fmla="*/ 411697 w 10706713"/>
              <a:gd name="connsiteY1019" fmla="*/ 2051640 h 5873360"/>
              <a:gd name="connsiteX1020" fmla="*/ 267543 w 10706713"/>
              <a:gd name="connsiteY1020" fmla="*/ 2000331 h 5873360"/>
              <a:gd name="connsiteX1021" fmla="*/ 276094 w 10706713"/>
              <a:gd name="connsiteY1021" fmla="*/ 1875722 h 5873360"/>
              <a:gd name="connsiteX1022" fmla="*/ 305413 w 10706713"/>
              <a:gd name="connsiteY1022" fmla="*/ 1830522 h 5873360"/>
              <a:gd name="connsiteX1023" fmla="*/ 243109 w 10706713"/>
              <a:gd name="connsiteY1023" fmla="*/ 1795094 h 5873360"/>
              <a:gd name="connsiteX1024" fmla="*/ 42758 w 10706713"/>
              <a:gd name="connsiteY1024" fmla="*/ 1796315 h 5873360"/>
              <a:gd name="connsiteX1025" fmla="*/ 2216 w 10706713"/>
              <a:gd name="connsiteY1025" fmla="*/ 1777933 h 5873360"/>
              <a:gd name="connsiteX1026" fmla="*/ 1572 w 10706713"/>
              <a:gd name="connsiteY1026" fmla="*/ 1771555 h 5873360"/>
              <a:gd name="connsiteX1027" fmla="*/ 0 w 10706713"/>
              <a:gd name="connsiteY1027" fmla="*/ 1771555 h 5873360"/>
              <a:gd name="connsiteX1028" fmla="*/ 0 w 10706713"/>
              <a:gd name="connsiteY1028" fmla="*/ 991903 h 5873360"/>
              <a:gd name="connsiteX1029" fmla="*/ 0 w 10706713"/>
              <a:gd name="connsiteY1029" fmla="*/ 291895 h 5873360"/>
              <a:gd name="connsiteX1030" fmla="*/ 0 w 10706713"/>
              <a:gd name="connsiteY1030" fmla="*/ 267612 h 5873360"/>
              <a:gd name="connsiteX1031" fmla="*/ 4597 w 10706713"/>
              <a:gd name="connsiteY1031" fmla="*/ 267612 h 5873360"/>
              <a:gd name="connsiteX1032" fmla="*/ 7330 w 10706713"/>
              <a:gd name="connsiteY1032" fmla="*/ 262118 h 5873360"/>
              <a:gd name="connsiteX1033" fmla="*/ 36650 w 10706713"/>
              <a:gd name="connsiteY1033" fmla="*/ 255246 h 5873360"/>
              <a:gd name="connsiteX1034" fmla="*/ 237001 w 10706713"/>
              <a:gd name="connsiteY1034" fmla="*/ 256468 h 5873360"/>
              <a:gd name="connsiteX1035" fmla="*/ 289531 w 10706713"/>
              <a:gd name="connsiteY1035" fmla="*/ 240586 h 5873360"/>
              <a:gd name="connsiteX1036" fmla="*/ 288311 w 10706713"/>
              <a:gd name="connsiteY1036" fmla="*/ 188056 h 5873360"/>
              <a:gd name="connsiteX1037" fmla="*/ 243109 w 10706713"/>
              <a:gd name="connsiteY1037" fmla="*/ 97654 h 5873360"/>
              <a:gd name="connsiteX1038" fmla="*/ 342063 w 10706713"/>
              <a:gd name="connsiteY1038" fmla="*/ 4807 h 5873360"/>
              <a:gd name="connsiteX1039" fmla="*/ 386825 w 10706713"/>
              <a:gd name="connsiteY1039" fmla="*/ 35 h 58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</a:cxnLst>
            <a:rect l="l" t="t" r="r" b="b"/>
            <a:pathLst>
              <a:path w="10706713" h="5873360">
                <a:moveTo>
                  <a:pt x="7252480" y="4589035"/>
                </a:moveTo>
                <a:cubicBezTo>
                  <a:pt x="7266949" y="4588558"/>
                  <a:pt x="7281914" y="4589398"/>
                  <a:pt x="7297185" y="4590925"/>
                </a:cubicBezTo>
                <a:cubicBezTo>
                  <a:pt x="7342387" y="4595810"/>
                  <a:pt x="7393696" y="4637347"/>
                  <a:pt x="7404691" y="4680105"/>
                </a:cubicBezTo>
                <a:cubicBezTo>
                  <a:pt x="7416907" y="4724084"/>
                  <a:pt x="7392474" y="4754626"/>
                  <a:pt x="7359489" y="4776616"/>
                </a:cubicBezTo>
                <a:cubicBezTo>
                  <a:pt x="7328947" y="4797384"/>
                  <a:pt x="7341165" y="4813266"/>
                  <a:pt x="7361932" y="4831591"/>
                </a:cubicBezTo>
                <a:cubicBezTo>
                  <a:pt x="7376592" y="4845028"/>
                  <a:pt x="7394917" y="4847471"/>
                  <a:pt x="7414464" y="4847471"/>
                </a:cubicBezTo>
                <a:cubicBezTo>
                  <a:pt x="7482876" y="4846250"/>
                  <a:pt x="7551288" y="4847471"/>
                  <a:pt x="7619700" y="4846250"/>
                </a:cubicBezTo>
                <a:cubicBezTo>
                  <a:pt x="7642912" y="4846250"/>
                  <a:pt x="7649020" y="4852358"/>
                  <a:pt x="7649020" y="4875568"/>
                </a:cubicBezTo>
                <a:cubicBezTo>
                  <a:pt x="7647799" y="4948868"/>
                  <a:pt x="7649020" y="5020947"/>
                  <a:pt x="7649020" y="5094244"/>
                </a:cubicBezTo>
                <a:cubicBezTo>
                  <a:pt x="7649020" y="5134559"/>
                  <a:pt x="7627032" y="5158993"/>
                  <a:pt x="7592825" y="5173653"/>
                </a:cubicBezTo>
                <a:cubicBezTo>
                  <a:pt x="7557397" y="5189533"/>
                  <a:pt x="7550068" y="5155328"/>
                  <a:pt x="7534185" y="5139446"/>
                </a:cubicBezTo>
                <a:cubicBezTo>
                  <a:pt x="7497536" y="5101574"/>
                  <a:pt x="7473103" y="5099131"/>
                  <a:pt x="7432789" y="5132116"/>
                </a:cubicBezTo>
                <a:cubicBezTo>
                  <a:pt x="7388809" y="5168766"/>
                  <a:pt x="7386366" y="5216410"/>
                  <a:pt x="7394917" y="5266498"/>
                </a:cubicBezTo>
                <a:cubicBezTo>
                  <a:pt x="7402247" y="5310477"/>
                  <a:pt x="7432789" y="5336132"/>
                  <a:pt x="7470661" y="5349570"/>
                </a:cubicBezTo>
                <a:cubicBezTo>
                  <a:pt x="7504866" y="5361787"/>
                  <a:pt x="7525635" y="5332467"/>
                  <a:pt x="7542738" y="5308034"/>
                </a:cubicBezTo>
                <a:cubicBezTo>
                  <a:pt x="7568392" y="5272605"/>
                  <a:pt x="7594047" y="5278715"/>
                  <a:pt x="7622145" y="5304369"/>
                </a:cubicBezTo>
                <a:cubicBezTo>
                  <a:pt x="7640469" y="5321472"/>
                  <a:pt x="7650242" y="5342240"/>
                  <a:pt x="7649020" y="5367894"/>
                </a:cubicBezTo>
                <a:cubicBezTo>
                  <a:pt x="7647799" y="5403322"/>
                  <a:pt x="7649020" y="5437529"/>
                  <a:pt x="7649020" y="5472956"/>
                </a:cubicBezTo>
                <a:cubicBezTo>
                  <a:pt x="7647799" y="5510828"/>
                  <a:pt x="7647799" y="5548700"/>
                  <a:pt x="7650242" y="5585348"/>
                </a:cubicBezTo>
                <a:cubicBezTo>
                  <a:pt x="7650242" y="5600008"/>
                  <a:pt x="7651464" y="5613447"/>
                  <a:pt x="7629475" y="5613447"/>
                </a:cubicBezTo>
                <a:cubicBezTo>
                  <a:pt x="7550068" y="5612225"/>
                  <a:pt x="7470661" y="5613447"/>
                  <a:pt x="7391254" y="5611003"/>
                </a:cubicBezTo>
                <a:cubicBezTo>
                  <a:pt x="7357047" y="5609782"/>
                  <a:pt x="7333835" y="5586570"/>
                  <a:pt x="7321619" y="5554808"/>
                </a:cubicBezTo>
                <a:cubicBezTo>
                  <a:pt x="7309402" y="5523043"/>
                  <a:pt x="7338722" y="5514493"/>
                  <a:pt x="7354604" y="5499833"/>
                </a:cubicBezTo>
                <a:cubicBezTo>
                  <a:pt x="7397361" y="5461961"/>
                  <a:pt x="7398582" y="5436306"/>
                  <a:pt x="7359489" y="5392327"/>
                </a:cubicBezTo>
                <a:cubicBezTo>
                  <a:pt x="7325284" y="5354457"/>
                  <a:pt x="7282525" y="5353234"/>
                  <a:pt x="7237325" y="5358122"/>
                </a:cubicBezTo>
                <a:cubicBezTo>
                  <a:pt x="7189680" y="5363009"/>
                  <a:pt x="7162803" y="5392327"/>
                  <a:pt x="7146923" y="5432642"/>
                </a:cubicBezTo>
                <a:cubicBezTo>
                  <a:pt x="7132263" y="5470513"/>
                  <a:pt x="7162803" y="5490059"/>
                  <a:pt x="7187238" y="5508384"/>
                </a:cubicBezTo>
                <a:cubicBezTo>
                  <a:pt x="7220222" y="5534040"/>
                  <a:pt x="7215335" y="5557250"/>
                  <a:pt x="7192123" y="5584127"/>
                </a:cubicBezTo>
                <a:cubicBezTo>
                  <a:pt x="7172578" y="5608560"/>
                  <a:pt x="7146923" y="5614668"/>
                  <a:pt x="7116381" y="5614668"/>
                </a:cubicBezTo>
                <a:cubicBezTo>
                  <a:pt x="7050412" y="5613447"/>
                  <a:pt x="6985665" y="5612225"/>
                  <a:pt x="6920917" y="5614668"/>
                </a:cubicBezTo>
                <a:cubicBezTo>
                  <a:pt x="6890376" y="5615890"/>
                  <a:pt x="6879381" y="5609782"/>
                  <a:pt x="6880603" y="5576797"/>
                </a:cubicBezTo>
                <a:cubicBezTo>
                  <a:pt x="6884268" y="5509606"/>
                  <a:pt x="6881825" y="5441194"/>
                  <a:pt x="6881825" y="5372782"/>
                </a:cubicBezTo>
                <a:cubicBezTo>
                  <a:pt x="6881825" y="5342240"/>
                  <a:pt x="6865943" y="5320250"/>
                  <a:pt x="6840288" y="5309255"/>
                </a:cubicBezTo>
                <a:cubicBezTo>
                  <a:pt x="6817076" y="5299482"/>
                  <a:pt x="6810969" y="5327580"/>
                  <a:pt x="6798753" y="5339797"/>
                </a:cubicBezTo>
                <a:cubicBezTo>
                  <a:pt x="6758437" y="5380111"/>
                  <a:pt x="6721787" y="5383776"/>
                  <a:pt x="6676587" y="5350792"/>
                </a:cubicBezTo>
                <a:cubicBezTo>
                  <a:pt x="6625278" y="5312920"/>
                  <a:pt x="6617948" y="5261612"/>
                  <a:pt x="6622835" y="5202971"/>
                </a:cubicBezTo>
                <a:cubicBezTo>
                  <a:pt x="6627722" y="5145554"/>
                  <a:pt x="6661927" y="5110126"/>
                  <a:pt x="6712014" y="5090581"/>
                </a:cubicBezTo>
                <a:cubicBezTo>
                  <a:pt x="6758437" y="5072256"/>
                  <a:pt x="6786536" y="5102796"/>
                  <a:pt x="6810969" y="5135781"/>
                </a:cubicBezTo>
                <a:cubicBezTo>
                  <a:pt x="6829293" y="5160214"/>
                  <a:pt x="6843953" y="5152884"/>
                  <a:pt x="6861056" y="5135781"/>
                </a:cubicBezTo>
                <a:cubicBezTo>
                  <a:pt x="6875716" y="5119899"/>
                  <a:pt x="6880603" y="5101574"/>
                  <a:pt x="6880603" y="5079584"/>
                </a:cubicBezTo>
                <a:cubicBezTo>
                  <a:pt x="6879381" y="5013615"/>
                  <a:pt x="6881825" y="4948868"/>
                  <a:pt x="6879381" y="4884121"/>
                </a:cubicBezTo>
                <a:cubicBezTo>
                  <a:pt x="6878160" y="4854801"/>
                  <a:pt x="6884268" y="4843806"/>
                  <a:pt x="6917253" y="4845028"/>
                </a:cubicBezTo>
                <a:cubicBezTo>
                  <a:pt x="6984442" y="4847471"/>
                  <a:pt x="7050412" y="4845028"/>
                  <a:pt x="7117603" y="4846250"/>
                </a:cubicBezTo>
                <a:cubicBezTo>
                  <a:pt x="7148144" y="4846250"/>
                  <a:pt x="7171356" y="4834033"/>
                  <a:pt x="7183573" y="4808378"/>
                </a:cubicBezTo>
                <a:cubicBezTo>
                  <a:pt x="7195788" y="4781501"/>
                  <a:pt x="7164026" y="4776616"/>
                  <a:pt x="7151809" y="4763177"/>
                </a:cubicBezTo>
                <a:cubicBezTo>
                  <a:pt x="7113938" y="4725306"/>
                  <a:pt x="7109051" y="4691100"/>
                  <a:pt x="7140814" y="4645899"/>
                </a:cubicBezTo>
                <a:cubicBezTo>
                  <a:pt x="7170133" y="4603752"/>
                  <a:pt x="7209073" y="4590467"/>
                  <a:pt x="7252480" y="4589035"/>
                </a:cubicBezTo>
                <a:close/>
                <a:moveTo>
                  <a:pt x="9532398" y="4586057"/>
                </a:moveTo>
                <a:cubicBezTo>
                  <a:pt x="9575614" y="4580407"/>
                  <a:pt x="9620815" y="4591708"/>
                  <a:pt x="9652578" y="4622249"/>
                </a:cubicBezTo>
                <a:cubicBezTo>
                  <a:pt x="9709995" y="4677223"/>
                  <a:pt x="9711218" y="4721203"/>
                  <a:pt x="9647691" y="4772511"/>
                </a:cubicBezTo>
                <a:cubicBezTo>
                  <a:pt x="9617149" y="4796945"/>
                  <a:pt x="9626923" y="4812827"/>
                  <a:pt x="9648913" y="4832372"/>
                </a:cubicBezTo>
                <a:cubicBezTo>
                  <a:pt x="9664795" y="4845810"/>
                  <a:pt x="9683118" y="4847032"/>
                  <a:pt x="9702665" y="4847032"/>
                </a:cubicBezTo>
                <a:cubicBezTo>
                  <a:pt x="9771078" y="4847032"/>
                  <a:pt x="9839490" y="4848254"/>
                  <a:pt x="9907904" y="4847032"/>
                </a:cubicBezTo>
                <a:cubicBezTo>
                  <a:pt x="9926228" y="4847032"/>
                  <a:pt x="9936001" y="4849475"/>
                  <a:pt x="9936001" y="4872687"/>
                </a:cubicBezTo>
                <a:cubicBezTo>
                  <a:pt x="9934779" y="4947207"/>
                  <a:pt x="9936001" y="5021728"/>
                  <a:pt x="9934779" y="5096248"/>
                </a:cubicBezTo>
                <a:cubicBezTo>
                  <a:pt x="9933558" y="5134120"/>
                  <a:pt x="9911568" y="5159775"/>
                  <a:pt x="9876139" y="5174434"/>
                </a:cubicBezTo>
                <a:cubicBezTo>
                  <a:pt x="9840712" y="5187872"/>
                  <a:pt x="9834604" y="5156110"/>
                  <a:pt x="9818722" y="5139007"/>
                </a:cubicBezTo>
                <a:cubicBezTo>
                  <a:pt x="9783295" y="5101135"/>
                  <a:pt x="9761305" y="5098692"/>
                  <a:pt x="9720990" y="5129233"/>
                </a:cubicBezTo>
                <a:cubicBezTo>
                  <a:pt x="9681898" y="5158554"/>
                  <a:pt x="9674568" y="5197645"/>
                  <a:pt x="9677011" y="5242846"/>
                </a:cubicBezTo>
                <a:cubicBezTo>
                  <a:pt x="9679455" y="5292935"/>
                  <a:pt x="9706330" y="5334471"/>
                  <a:pt x="9750310" y="5349130"/>
                </a:cubicBezTo>
                <a:cubicBezTo>
                  <a:pt x="9791847" y="5363790"/>
                  <a:pt x="9811392" y="5332026"/>
                  <a:pt x="9830939" y="5306373"/>
                </a:cubicBezTo>
                <a:cubicBezTo>
                  <a:pt x="9855372" y="5275831"/>
                  <a:pt x="9878584" y="5280718"/>
                  <a:pt x="9903016" y="5302708"/>
                </a:cubicBezTo>
                <a:cubicBezTo>
                  <a:pt x="9923784" y="5321033"/>
                  <a:pt x="9936001" y="5344243"/>
                  <a:pt x="9934779" y="5373563"/>
                </a:cubicBezTo>
                <a:cubicBezTo>
                  <a:pt x="9933558" y="5417543"/>
                  <a:pt x="9934779" y="5462744"/>
                  <a:pt x="9934779" y="5506724"/>
                </a:cubicBezTo>
                <a:cubicBezTo>
                  <a:pt x="9934779" y="5614228"/>
                  <a:pt x="9934779" y="5614228"/>
                  <a:pt x="9828497" y="5614228"/>
                </a:cubicBezTo>
                <a:cubicBezTo>
                  <a:pt x="9780852" y="5614228"/>
                  <a:pt x="9733207" y="5613006"/>
                  <a:pt x="9685563" y="5614228"/>
                </a:cubicBezTo>
                <a:cubicBezTo>
                  <a:pt x="9659908" y="5615451"/>
                  <a:pt x="9639141" y="5627666"/>
                  <a:pt x="9629366" y="5652100"/>
                </a:cubicBezTo>
                <a:cubicBezTo>
                  <a:pt x="9618371" y="5677755"/>
                  <a:pt x="9645248" y="5682640"/>
                  <a:pt x="9657465" y="5693635"/>
                </a:cubicBezTo>
                <a:cubicBezTo>
                  <a:pt x="9697780" y="5731507"/>
                  <a:pt x="9703888" y="5762047"/>
                  <a:pt x="9677011" y="5806027"/>
                </a:cubicBezTo>
                <a:cubicBezTo>
                  <a:pt x="9642806" y="5862224"/>
                  <a:pt x="9584166" y="5884213"/>
                  <a:pt x="9507202" y="5868331"/>
                </a:cubicBezTo>
                <a:cubicBezTo>
                  <a:pt x="9455892" y="5857336"/>
                  <a:pt x="9424130" y="5823129"/>
                  <a:pt x="9409470" y="5775487"/>
                </a:cubicBezTo>
                <a:cubicBezTo>
                  <a:pt x="9397253" y="5733950"/>
                  <a:pt x="9424130" y="5707073"/>
                  <a:pt x="9454670" y="5685085"/>
                </a:cubicBezTo>
                <a:cubicBezTo>
                  <a:pt x="9483990" y="5664316"/>
                  <a:pt x="9472995" y="5647213"/>
                  <a:pt x="9453450" y="5628888"/>
                </a:cubicBezTo>
                <a:cubicBezTo>
                  <a:pt x="9437567" y="5615451"/>
                  <a:pt x="9419243" y="5614228"/>
                  <a:pt x="9399696" y="5614228"/>
                </a:cubicBezTo>
                <a:cubicBezTo>
                  <a:pt x="9334949" y="5614228"/>
                  <a:pt x="9268979" y="5613006"/>
                  <a:pt x="9204232" y="5615451"/>
                </a:cubicBezTo>
                <a:cubicBezTo>
                  <a:pt x="9173692" y="5616673"/>
                  <a:pt x="9162697" y="5610563"/>
                  <a:pt x="9163917" y="5577579"/>
                </a:cubicBezTo>
                <a:cubicBezTo>
                  <a:pt x="9166362" y="5507944"/>
                  <a:pt x="9163917" y="5438310"/>
                  <a:pt x="9165140" y="5368676"/>
                </a:cubicBezTo>
                <a:cubicBezTo>
                  <a:pt x="9165140" y="5340578"/>
                  <a:pt x="9151702" y="5322253"/>
                  <a:pt x="9129712" y="5311260"/>
                </a:cubicBezTo>
                <a:cubicBezTo>
                  <a:pt x="9104057" y="5297821"/>
                  <a:pt x="9099170" y="5325918"/>
                  <a:pt x="9088175" y="5338136"/>
                </a:cubicBezTo>
                <a:cubicBezTo>
                  <a:pt x="9046640" y="5382115"/>
                  <a:pt x="9007546" y="5385780"/>
                  <a:pt x="8958681" y="5347908"/>
                </a:cubicBezTo>
                <a:cubicBezTo>
                  <a:pt x="8933026" y="5329585"/>
                  <a:pt x="8920809" y="5302708"/>
                  <a:pt x="8906149" y="5277053"/>
                </a:cubicBezTo>
                <a:cubicBezTo>
                  <a:pt x="8906149" y="5245291"/>
                  <a:pt x="8906149" y="5213527"/>
                  <a:pt x="8907371" y="5180542"/>
                </a:cubicBezTo>
                <a:cubicBezTo>
                  <a:pt x="8968454" y="5071815"/>
                  <a:pt x="9017321" y="5063263"/>
                  <a:pt x="9104057" y="5142672"/>
                </a:cubicBezTo>
                <a:cubicBezTo>
                  <a:pt x="9116273" y="5153667"/>
                  <a:pt x="9124825" y="5154887"/>
                  <a:pt x="9137042" y="5146337"/>
                </a:cubicBezTo>
                <a:cubicBezTo>
                  <a:pt x="9157810" y="5130455"/>
                  <a:pt x="9166362" y="5112130"/>
                  <a:pt x="9166362" y="5085255"/>
                </a:cubicBezTo>
                <a:cubicBezTo>
                  <a:pt x="9165140" y="5021728"/>
                  <a:pt x="9170027" y="4958202"/>
                  <a:pt x="9165140" y="4894677"/>
                </a:cubicBezTo>
                <a:cubicBezTo>
                  <a:pt x="9161475" y="4849475"/>
                  <a:pt x="9178577" y="4842145"/>
                  <a:pt x="9217671" y="4844589"/>
                </a:cubicBezTo>
                <a:cubicBezTo>
                  <a:pt x="9279974" y="4848254"/>
                  <a:pt x="9341058" y="4844589"/>
                  <a:pt x="9403361" y="4845810"/>
                </a:cubicBezTo>
                <a:cubicBezTo>
                  <a:pt x="9435125" y="4845810"/>
                  <a:pt x="9460780" y="4834815"/>
                  <a:pt x="9471774" y="4805495"/>
                </a:cubicBezTo>
                <a:cubicBezTo>
                  <a:pt x="9481547" y="4778620"/>
                  <a:pt x="9452227" y="4774955"/>
                  <a:pt x="9438790" y="4761518"/>
                </a:cubicBezTo>
                <a:cubicBezTo>
                  <a:pt x="9403361" y="4726088"/>
                  <a:pt x="9397253" y="4693104"/>
                  <a:pt x="9424130" y="4651569"/>
                </a:cubicBezTo>
                <a:cubicBezTo>
                  <a:pt x="9447952" y="4614308"/>
                  <a:pt x="9489183" y="4591708"/>
                  <a:pt x="9532398" y="4586057"/>
                </a:cubicBezTo>
                <a:close/>
                <a:moveTo>
                  <a:pt x="4196177" y="4584627"/>
                </a:moveTo>
                <a:cubicBezTo>
                  <a:pt x="4210644" y="4584150"/>
                  <a:pt x="4225609" y="4584990"/>
                  <a:pt x="4240880" y="4586517"/>
                </a:cubicBezTo>
                <a:cubicBezTo>
                  <a:pt x="4286082" y="4591402"/>
                  <a:pt x="4337391" y="4632939"/>
                  <a:pt x="4348386" y="4675697"/>
                </a:cubicBezTo>
                <a:cubicBezTo>
                  <a:pt x="4360602" y="4719676"/>
                  <a:pt x="4336169" y="4750218"/>
                  <a:pt x="4303184" y="4772208"/>
                </a:cubicBezTo>
                <a:cubicBezTo>
                  <a:pt x="4272642" y="4792976"/>
                  <a:pt x="4284860" y="4808858"/>
                  <a:pt x="4305627" y="4827183"/>
                </a:cubicBezTo>
                <a:cubicBezTo>
                  <a:pt x="4320287" y="4840620"/>
                  <a:pt x="4338612" y="4843063"/>
                  <a:pt x="4358159" y="4843063"/>
                </a:cubicBezTo>
                <a:cubicBezTo>
                  <a:pt x="4426571" y="4841842"/>
                  <a:pt x="4494983" y="4843063"/>
                  <a:pt x="4563395" y="4841842"/>
                </a:cubicBezTo>
                <a:cubicBezTo>
                  <a:pt x="4586607" y="4841842"/>
                  <a:pt x="4592715" y="4847950"/>
                  <a:pt x="4592715" y="4871160"/>
                </a:cubicBezTo>
                <a:cubicBezTo>
                  <a:pt x="4591494" y="4944460"/>
                  <a:pt x="4592715" y="5016539"/>
                  <a:pt x="4592715" y="5089836"/>
                </a:cubicBezTo>
                <a:cubicBezTo>
                  <a:pt x="4592715" y="5130151"/>
                  <a:pt x="4570727" y="5154585"/>
                  <a:pt x="4536520" y="5169245"/>
                </a:cubicBezTo>
                <a:cubicBezTo>
                  <a:pt x="4501092" y="5185125"/>
                  <a:pt x="4493763" y="5150920"/>
                  <a:pt x="4477880" y="5135038"/>
                </a:cubicBezTo>
                <a:cubicBezTo>
                  <a:pt x="4441231" y="5097166"/>
                  <a:pt x="4416798" y="5094723"/>
                  <a:pt x="4376484" y="5127708"/>
                </a:cubicBezTo>
                <a:cubicBezTo>
                  <a:pt x="4332504" y="5164358"/>
                  <a:pt x="4330061" y="5212002"/>
                  <a:pt x="4338612" y="5262090"/>
                </a:cubicBezTo>
                <a:cubicBezTo>
                  <a:pt x="4345942" y="5306069"/>
                  <a:pt x="4376484" y="5331724"/>
                  <a:pt x="4414356" y="5345162"/>
                </a:cubicBezTo>
                <a:cubicBezTo>
                  <a:pt x="4448561" y="5357379"/>
                  <a:pt x="4469330" y="5328059"/>
                  <a:pt x="4486433" y="5303626"/>
                </a:cubicBezTo>
                <a:cubicBezTo>
                  <a:pt x="4512087" y="5268197"/>
                  <a:pt x="4537742" y="5274307"/>
                  <a:pt x="4565840" y="5299961"/>
                </a:cubicBezTo>
                <a:cubicBezTo>
                  <a:pt x="4584164" y="5317064"/>
                  <a:pt x="4593937" y="5337832"/>
                  <a:pt x="4592715" y="5363486"/>
                </a:cubicBezTo>
                <a:cubicBezTo>
                  <a:pt x="4591494" y="5398914"/>
                  <a:pt x="4592715" y="5433121"/>
                  <a:pt x="4592715" y="5468548"/>
                </a:cubicBezTo>
                <a:cubicBezTo>
                  <a:pt x="4591494" y="5506420"/>
                  <a:pt x="4591494" y="5544292"/>
                  <a:pt x="4593937" y="5580940"/>
                </a:cubicBezTo>
                <a:cubicBezTo>
                  <a:pt x="4593937" y="5595600"/>
                  <a:pt x="4595159" y="5609039"/>
                  <a:pt x="4573170" y="5609039"/>
                </a:cubicBezTo>
                <a:cubicBezTo>
                  <a:pt x="4493763" y="5607817"/>
                  <a:pt x="4414356" y="5609039"/>
                  <a:pt x="4334949" y="5606595"/>
                </a:cubicBezTo>
                <a:cubicBezTo>
                  <a:pt x="4300742" y="5605374"/>
                  <a:pt x="4277530" y="5582162"/>
                  <a:pt x="4265314" y="5550400"/>
                </a:cubicBezTo>
                <a:cubicBezTo>
                  <a:pt x="4253097" y="5518635"/>
                  <a:pt x="4282417" y="5510085"/>
                  <a:pt x="4298299" y="5495425"/>
                </a:cubicBezTo>
                <a:cubicBezTo>
                  <a:pt x="4341056" y="5457553"/>
                  <a:pt x="4342277" y="5431898"/>
                  <a:pt x="4303184" y="5387919"/>
                </a:cubicBezTo>
                <a:cubicBezTo>
                  <a:pt x="4268979" y="5350049"/>
                  <a:pt x="4226220" y="5348826"/>
                  <a:pt x="4181022" y="5353714"/>
                </a:cubicBezTo>
                <a:cubicBezTo>
                  <a:pt x="4133379" y="5358601"/>
                  <a:pt x="4106500" y="5387919"/>
                  <a:pt x="4090621" y="5428234"/>
                </a:cubicBezTo>
                <a:cubicBezTo>
                  <a:pt x="4075960" y="5466105"/>
                  <a:pt x="4106500" y="5485651"/>
                  <a:pt x="4130935" y="5503976"/>
                </a:cubicBezTo>
                <a:cubicBezTo>
                  <a:pt x="4163920" y="5529632"/>
                  <a:pt x="4159032" y="5552842"/>
                  <a:pt x="4135821" y="5579719"/>
                </a:cubicBezTo>
                <a:cubicBezTo>
                  <a:pt x="4116274" y="5604152"/>
                  <a:pt x="4090621" y="5610260"/>
                  <a:pt x="4060079" y="5610260"/>
                </a:cubicBezTo>
                <a:cubicBezTo>
                  <a:pt x="3994109" y="5609039"/>
                  <a:pt x="3929363" y="5607817"/>
                  <a:pt x="3864615" y="5610260"/>
                </a:cubicBezTo>
                <a:cubicBezTo>
                  <a:pt x="3834073" y="5611482"/>
                  <a:pt x="3823077" y="5605374"/>
                  <a:pt x="3824299" y="5572389"/>
                </a:cubicBezTo>
                <a:cubicBezTo>
                  <a:pt x="3827965" y="5505198"/>
                  <a:pt x="3825522" y="5436786"/>
                  <a:pt x="3825522" y="5368374"/>
                </a:cubicBezTo>
                <a:cubicBezTo>
                  <a:pt x="3825522" y="5337832"/>
                  <a:pt x="3809640" y="5315842"/>
                  <a:pt x="3783986" y="5304847"/>
                </a:cubicBezTo>
                <a:cubicBezTo>
                  <a:pt x="3760774" y="5295074"/>
                  <a:pt x="3754666" y="5323172"/>
                  <a:pt x="3742450" y="5335389"/>
                </a:cubicBezTo>
                <a:cubicBezTo>
                  <a:pt x="3702134" y="5375703"/>
                  <a:pt x="3665484" y="5379368"/>
                  <a:pt x="3620284" y="5346384"/>
                </a:cubicBezTo>
                <a:cubicBezTo>
                  <a:pt x="3568975" y="5308512"/>
                  <a:pt x="3561645" y="5257204"/>
                  <a:pt x="3566532" y="5198563"/>
                </a:cubicBezTo>
                <a:cubicBezTo>
                  <a:pt x="3571420" y="5141146"/>
                  <a:pt x="3605625" y="5105718"/>
                  <a:pt x="3655711" y="5086173"/>
                </a:cubicBezTo>
                <a:cubicBezTo>
                  <a:pt x="3702134" y="5067848"/>
                  <a:pt x="3730233" y="5098388"/>
                  <a:pt x="3754666" y="5131373"/>
                </a:cubicBezTo>
                <a:cubicBezTo>
                  <a:pt x="3772990" y="5155806"/>
                  <a:pt x="3787651" y="5148476"/>
                  <a:pt x="3804753" y="5131373"/>
                </a:cubicBezTo>
                <a:cubicBezTo>
                  <a:pt x="3819414" y="5115491"/>
                  <a:pt x="3824299" y="5097166"/>
                  <a:pt x="3824299" y="5075176"/>
                </a:cubicBezTo>
                <a:cubicBezTo>
                  <a:pt x="3823077" y="5009207"/>
                  <a:pt x="3825522" y="4944460"/>
                  <a:pt x="3823077" y="4879713"/>
                </a:cubicBezTo>
                <a:cubicBezTo>
                  <a:pt x="3821858" y="4850393"/>
                  <a:pt x="3827965" y="4839398"/>
                  <a:pt x="3860950" y="4840620"/>
                </a:cubicBezTo>
                <a:cubicBezTo>
                  <a:pt x="3928139" y="4843063"/>
                  <a:pt x="3994109" y="4840620"/>
                  <a:pt x="4061301" y="4841842"/>
                </a:cubicBezTo>
                <a:cubicBezTo>
                  <a:pt x="4091840" y="4841842"/>
                  <a:pt x="4115053" y="4829625"/>
                  <a:pt x="4127270" y="4803970"/>
                </a:cubicBezTo>
                <a:cubicBezTo>
                  <a:pt x="4139486" y="4777093"/>
                  <a:pt x="4107723" y="4772208"/>
                  <a:pt x="4095505" y="4758769"/>
                </a:cubicBezTo>
                <a:cubicBezTo>
                  <a:pt x="4057636" y="4720898"/>
                  <a:pt x="4052748" y="4686692"/>
                  <a:pt x="4084511" y="4641491"/>
                </a:cubicBezTo>
                <a:cubicBezTo>
                  <a:pt x="4113831" y="4599344"/>
                  <a:pt x="4152771" y="4586059"/>
                  <a:pt x="4196177" y="4584627"/>
                </a:cubicBezTo>
                <a:close/>
                <a:moveTo>
                  <a:pt x="1278440" y="4410628"/>
                </a:moveTo>
                <a:lnTo>
                  <a:pt x="1273111" y="4425209"/>
                </a:lnTo>
                <a:lnTo>
                  <a:pt x="1273692" y="4436674"/>
                </a:lnTo>
                <a:close/>
                <a:moveTo>
                  <a:pt x="1306358" y="4357068"/>
                </a:moveTo>
                <a:lnTo>
                  <a:pt x="1295099" y="4365043"/>
                </a:lnTo>
                <a:lnTo>
                  <a:pt x="1289828" y="4379468"/>
                </a:lnTo>
                <a:lnTo>
                  <a:pt x="1297124" y="4366248"/>
                </a:lnTo>
                <a:close/>
                <a:moveTo>
                  <a:pt x="1519932" y="4349005"/>
                </a:moveTo>
                <a:lnTo>
                  <a:pt x="1495450" y="4377566"/>
                </a:lnTo>
                <a:lnTo>
                  <a:pt x="1486799" y="4382846"/>
                </a:lnTo>
                <a:lnTo>
                  <a:pt x="1490244" y="4382158"/>
                </a:lnTo>
                <a:cubicBezTo>
                  <a:pt x="1501239" y="4376661"/>
                  <a:pt x="1510402" y="4369331"/>
                  <a:pt x="1516816" y="4359863"/>
                </a:cubicBezTo>
                <a:close/>
                <a:moveTo>
                  <a:pt x="1347670" y="4328529"/>
                </a:moveTo>
                <a:lnTo>
                  <a:pt x="1346408" y="4328699"/>
                </a:lnTo>
                <a:lnTo>
                  <a:pt x="1342989" y="4331121"/>
                </a:lnTo>
                <a:close/>
                <a:moveTo>
                  <a:pt x="5093426" y="4260688"/>
                </a:moveTo>
                <a:lnTo>
                  <a:pt x="5091503" y="4265813"/>
                </a:lnTo>
                <a:lnTo>
                  <a:pt x="5092696" y="4264129"/>
                </a:lnTo>
                <a:close/>
                <a:moveTo>
                  <a:pt x="8405189" y="4078167"/>
                </a:moveTo>
                <a:lnTo>
                  <a:pt x="8405081" y="4079197"/>
                </a:lnTo>
                <a:lnTo>
                  <a:pt x="8402437" y="4082788"/>
                </a:lnTo>
                <a:lnTo>
                  <a:pt x="8406492" y="4084607"/>
                </a:lnTo>
                <a:close/>
                <a:moveTo>
                  <a:pt x="5345036" y="4069375"/>
                </a:moveTo>
                <a:lnTo>
                  <a:pt x="5344928" y="4070405"/>
                </a:lnTo>
                <a:lnTo>
                  <a:pt x="5339709" y="4075500"/>
                </a:lnTo>
                <a:lnTo>
                  <a:pt x="5346931" y="4078738"/>
                </a:lnTo>
                <a:close/>
                <a:moveTo>
                  <a:pt x="2802818" y="3705036"/>
                </a:moveTo>
                <a:lnTo>
                  <a:pt x="2804716" y="3742497"/>
                </a:lnTo>
                <a:lnTo>
                  <a:pt x="2816652" y="3761787"/>
                </a:lnTo>
                <a:lnTo>
                  <a:pt x="2821467" y="3775616"/>
                </a:lnTo>
                <a:lnTo>
                  <a:pt x="2835241" y="3791835"/>
                </a:lnTo>
                <a:lnTo>
                  <a:pt x="2838160" y="3796554"/>
                </a:lnTo>
                <a:lnTo>
                  <a:pt x="2840823" y="3798408"/>
                </a:lnTo>
                <a:lnTo>
                  <a:pt x="2835241" y="3791835"/>
                </a:lnTo>
                <a:lnTo>
                  <a:pt x="2816652" y="3761787"/>
                </a:lnTo>
                <a:lnTo>
                  <a:pt x="2804001" y="3725453"/>
                </a:lnTo>
                <a:lnTo>
                  <a:pt x="2804531" y="3705036"/>
                </a:lnTo>
                <a:close/>
                <a:moveTo>
                  <a:pt x="8149510" y="3683899"/>
                </a:moveTo>
                <a:lnTo>
                  <a:pt x="8149050" y="3685100"/>
                </a:lnTo>
                <a:lnTo>
                  <a:pt x="8149178" y="3687489"/>
                </a:lnTo>
                <a:close/>
                <a:moveTo>
                  <a:pt x="10683501" y="3309744"/>
                </a:moveTo>
                <a:cubicBezTo>
                  <a:pt x="10704270" y="3309744"/>
                  <a:pt x="10706713" y="3319517"/>
                  <a:pt x="10706713" y="3335399"/>
                </a:cubicBezTo>
                <a:cubicBezTo>
                  <a:pt x="10704270" y="3374491"/>
                  <a:pt x="10704270" y="3412363"/>
                  <a:pt x="10704270" y="3451456"/>
                </a:cubicBezTo>
                <a:cubicBezTo>
                  <a:pt x="10704270" y="3488105"/>
                  <a:pt x="10703048" y="3524755"/>
                  <a:pt x="10704270" y="3561405"/>
                </a:cubicBezTo>
                <a:cubicBezTo>
                  <a:pt x="10705491" y="3589502"/>
                  <a:pt x="10692053" y="3609049"/>
                  <a:pt x="10671286" y="3626152"/>
                </a:cubicBezTo>
                <a:cubicBezTo>
                  <a:pt x="10645631" y="3648142"/>
                  <a:pt x="10622419" y="3651807"/>
                  <a:pt x="10599209" y="3621265"/>
                </a:cubicBezTo>
                <a:cubicBezTo>
                  <a:pt x="10579661" y="3595610"/>
                  <a:pt x="10558894" y="3562625"/>
                  <a:pt x="10518579" y="3579730"/>
                </a:cubicBezTo>
                <a:cubicBezTo>
                  <a:pt x="10477042" y="3598054"/>
                  <a:pt x="10448945" y="3628595"/>
                  <a:pt x="10446502" y="3677462"/>
                </a:cubicBezTo>
                <a:cubicBezTo>
                  <a:pt x="10444058" y="3721441"/>
                  <a:pt x="10447723" y="3762976"/>
                  <a:pt x="10485595" y="3793518"/>
                </a:cubicBezTo>
                <a:cubicBezTo>
                  <a:pt x="10527130" y="3828946"/>
                  <a:pt x="10554007" y="3826503"/>
                  <a:pt x="10590656" y="3787409"/>
                </a:cubicBezTo>
                <a:cubicBezTo>
                  <a:pt x="10606537" y="3770306"/>
                  <a:pt x="10615089" y="3737322"/>
                  <a:pt x="10649296" y="3754426"/>
                </a:cubicBezTo>
                <a:cubicBezTo>
                  <a:pt x="10681058" y="3770306"/>
                  <a:pt x="10704270" y="3792296"/>
                  <a:pt x="10704270" y="3830168"/>
                </a:cubicBezTo>
                <a:cubicBezTo>
                  <a:pt x="10704270" y="3904688"/>
                  <a:pt x="10703048" y="3979210"/>
                  <a:pt x="10705491" y="4053729"/>
                </a:cubicBezTo>
                <a:cubicBezTo>
                  <a:pt x="10705491" y="4078164"/>
                  <a:pt x="10695718" y="4081827"/>
                  <a:pt x="10674951" y="4081827"/>
                </a:cubicBezTo>
                <a:cubicBezTo>
                  <a:pt x="10601651" y="4080606"/>
                  <a:pt x="10529574" y="4080606"/>
                  <a:pt x="10456275" y="4081827"/>
                </a:cubicBezTo>
                <a:cubicBezTo>
                  <a:pt x="10428177" y="4081827"/>
                  <a:pt x="10407408" y="4069612"/>
                  <a:pt x="10391528" y="4048844"/>
                </a:cubicBezTo>
                <a:cubicBezTo>
                  <a:pt x="10370758" y="4023189"/>
                  <a:pt x="10365873" y="3999977"/>
                  <a:pt x="10397635" y="3977987"/>
                </a:cubicBezTo>
                <a:cubicBezTo>
                  <a:pt x="10424512" y="3958440"/>
                  <a:pt x="10455053" y="3937673"/>
                  <a:pt x="10437950" y="3897358"/>
                </a:cubicBezTo>
                <a:cubicBezTo>
                  <a:pt x="10422068" y="3857043"/>
                  <a:pt x="10391528" y="3830168"/>
                  <a:pt x="10346326" y="3825281"/>
                </a:cubicBezTo>
                <a:cubicBezTo>
                  <a:pt x="10301126" y="3821616"/>
                  <a:pt x="10257146" y="3824059"/>
                  <a:pt x="10225382" y="3863153"/>
                </a:cubicBezTo>
                <a:cubicBezTo>
                  <a:pt x="10189954" y="3904688"/>
                  <a:pt x="10192397" y="3931565"/>
                  <a:pt x="10232712" y="3968215"/>
                </a:cubicBezTo>
                <a:cubicBezTo>
                  <a:pt x="10251036" y="3984095"/>
                  <a:pt x="10280356" y="3996312"/>
                  <a:pt x="10265696" y="4028075"/>
                </a:cubicBezTo>
                <a:cubicBezTo>
                  <a:pt x="10251036" y="4058617"/>
                  <a:pt x="10226604" y="4081827"/>
                  <a:pt x="10188734" y="4081827"/>
                </a:cubicBezTo>
                <a:cubicBezTo>
                  <a:pt x="10114212" y="4081827"/>
                  <a:pt x="10039691" y="4080606"/>
                  <a:pt x="9965171" y="4081827"/>
                </a:cubicBezTo>
                <a:cubicBezTo>
                  <a:pt x="9940738" y="4081827"/>
                  <a:pt x="9935851" y="4073277"/>
                  <a:pt x="9937073" y="4051287"/>
                </a:cubicBezTo>
                <a:cubicBezTo>
                  <a:pt x="9938294" y="3980430"/>
                  <a:pt x="9938294" y="3908353"/>
                  <a:pt x="9937073" y="3837498"/>
                </a:cubicBezTo>
                <a:cubicBezTo>
                  <a:pt x="9937073" y="3808178"/>
                  <a:pt x="9949289" y="3786188"/>
                  <a:pt x="9971278" y="3767864"/>
                </a:cubicBezTo>
                <a:cubicBezTo>
                  <a:pt x="9996933" y="3747096"/>
                  <a:pt x="10020145" y="3742209"/>
                  <a:pt x="10043357" y="3773971"/>
                </a:cubicBezTo>
                <a:cubicBezTo>
                  <a:pt x="10062903" y="3800848"/>
                  <a:pt x="10083670" y="3832611"/>
                  <a:pt x="10123985" y="3814286"/>
                </a:cubicBezTo>
                <a:cubicBezTo>
                  <a:pt x="10165522" y="3795961"/>
                  <a:pt x="10193619" y="3766641"/>
                  <a:pt x="10194841" y="3717776"/>
                </a:cubicBezTo>
                <a:cubicBezTo>
                  <a:pt x="10196064" y="3673797"/>
                  <a:pt x="10196064" y="3632260"/>
                  <a:pt x="10158192" y="3600497"/>
                </a:cubicBezTo>
                <a:cubicBezTo>
                  <a:pt x="10116655" y="3566290"/>
                  <a:pt x="10089780" y="3566290"/>
                  <a:pt x="10053130" y="3607827"/>
                </a:cubicBezTo>
                <a:cubicBezTo>
                  <a:pt x="10037248" y="3626152"/>
                  <a:pt x="10025032" y="3655472"/>
                  <a:pt x="9992048" y="3639590"/>
                </a:cubicBezTo>
                <a:cubicBezTo>
                  <a:pt x="9962728" y="3626152"/>
                  <a:pt x="9938294" y="3601719"/>
                  <a:pt x="9938294" y="3567512"/>
                </a:cubicBezTo>
                <a:cubicBezTo>
                  <a:pt x="9937073" y="3489326"/>
                  <a:pt x="9938294" y="3412363"/>
                  <a:pt x="9937073" y="3334177"/>
                </a:cubicBezTo>
                <a:cubicBezTo>
                  <a:pt x="9937073" y="3314631"/>
                  <a:pt x="9945624" y="3310965"/>
                  <a:pt x="9962728" y="3310965"/>
                </a:cubicBezTo>
                <a:cubicBezTo>
                  <a:pt x="10037248" y="3312187"/>
                  <a:pt x="10111769" y="3310965"/>
                  <a:pt x="10186289" y="3310965"/>
                </a:cubicBezTo>
                <a:cubicBezTo>
                  <a:pt x="10213166" y="3310965"/>
                  <a:pt x="10233934" y="3323182"/>
                  <a:pt x="10252259" y="3343951"/>
                </a:cubicBezTo>
                <a:cubicBezTo>
                  <a:pt x="10274249" y="3369604"/>
                  <a:pt x="10277913" y="3392816"/>
                  <a:pt x="10246151" y="3416028"/>
                </a:cubicBezTo>
                <a:cubicBezTo>
                  <a:pt x="10219274" y="3435574"/>
                  <a:pt x="10187511" y="3457563"/>
                  <a:pt x="10204614" y="3496658"/>
                </a:cubicBezTo>
                <a:cubicBezTo>
                  <a:pt x="10221717" y="3535750"/>
                  <a:pt x="10249816" y="3563847"/>
                  <a:pt x="10297461" y="3567512"/>
                </a:cubicBezTo>
                <a:cubicBezTo>
                  <a:pt x="10347548" y="3571177"/>
                  <a:pt x="10392748" y="3567512"/>
                  <a:pt x="10424512" y="3523533"/>
                </a:cubicBezTo>
                <a:cubicBezTo>
                  <a:pt x="10450167" y="3488105"/>
                  <a:pt x="10450167" y="3458786"/>
                  <a:pt x="10415960" y="3428244"/>
                </a:cubicBezTo>
                <a:cubicBezTo>
                  <a:pt x="10398857" y="3413584"/>
                  <a:pt x="10365873" y="3405033"/>
                  <a:pt x="10378088" y="3370826"/>
                </a:cubicBezTo>
                <a:cubicBezTo>
                  <a:pt x="10390305" y="3334177"/>
                  <a:pt x="10417182" y="3312187"/>
                  <a:pt x="10455053" y="3310965"/>
                </a:cubicBezTo>
                <a:cubicBezTo>
                  <a:pt x="10530795" y="3308522"/>
                  <a:pt x="10607759" y="3310965"/>
                  <a:pt x="10683501" y="3309744"/>
                </a:cubicBezTo>
                <a:close/>
                <a:moveTo>
                  <a:pt x="1528371" y="2578910"/>
                </a:moveTo>
                <a:lnTo>
                  <a:pt x="1528475" y="2579485"/>
                </a:lnTo>
                <a:lnTo>
                  <a:pt x="1529617" y="2579375"/>
                </a:lnTo>
                <a:close/>
                <a:moveTo>
                  <a:pt x="2812076" y="2564002"/>
                </a:moveTo>
                <a:cubicBezTo>
                  <a:pt x="2802303" y="2564002"/>
                  <a:pt x="2792836" y="2564308"/>
                  <a:pt x="2783825" y="2566293"/>
                </a:cubicBezTo>
                <a:lnTo>
                  <a:pt x="2783057" y="2566666"/>
                </a:lnTo>
                <a:lnTo>
                  <a:pt x="2919737" y="2564675"/>
                </a:lnTo>
                <a:close/>
                <a:moveTo>
                  <a:pt x="1515843" y="2559766"/>
                </a:moveTo>
                <a:lnTo>
                  <a:pt x="1507711" y="2561671"/>
                </a:lnTo>
                <a:lnTo>
                  <a:pt x="1516592" y="2564403"/>
                </a:lnTo>
                <a:close/>
                <a:moveTo>
                  <a:pt x="2285951" y="2543345"/>
                </a:moveTo>
                <a:lnTo>
                  <a:pt x="2285983" y="2549193"/>
                </a:lnTo>
                <a:cubicBezTo>
                  <a:pt x="2285983" y="2561411"/>
                  <a:pt x="2284762" y="2569962"/>
                  <a:pt x="2280336" y="2575307"/>
                </a:cubicBezTo>
                <a:lnTo>
                  <a:pt x="2259246" y="2581129"/>
                </a:lnTo>
                <a:lnTo>
                  <a:pt x="2276094" y="2585379"/>
                </a:lnTo>
                <a:lnTo>
                  <a:pt x="2280981" y="2597079"/>
                </a:lnTo>
                <a:lnTo>
                  <a:pt x="2280974" y="2596003"/>
                </a:lnTo>
                <a:cubicBezTo>
                  <a:pt x="2279753" y="2567904"/>
                  <a:pt x="2288304" y="2561796"/>
                  <a:pt x="2315181" y="2561796"/>
                </a:cubicBezTo>
                <a:lnTo>
                  <a:pt x="2320420" y="2561796"/>
                </a:lnTo>
                <a:lnTo>
                  <a:pt x="2290279" y="2550564"/>
                </a:lnTo>
                <a:close/>
                <a:moveTo>
                  <a:pt x="2523274" y="2122990"/>
                </a:moveTo>
                <a:lnTo>
                  <a:pt x="2528787" y="2134154"/>
                </a:lnTo>
                <a:lnTo>
                  <a:pt x="2528348" y="2129858"/>
                </a:lnTo>
                <a:close/>
                <a:moveTo>
                  <a:pt x="2297035" y="2096379"/>
                </a:moveTo>
                <a:lnTo>
                  <a:pt x="2303089" y="2105734"/>
                </a:lnTo>
                <a:cubicBezTo>
                  <a:pt x="2311639" y="2113675"/>
                  <a:pt x="2319580" y="2119784"/>
                  <a:pt x="2327521" y="2120700"/>
                </a:cubicBezTo>
                <a:lnTo>
                  <a:pt x="2329943" y="2120106"/>
                </a:lnTo>
                <a:close/>
                <a:moveTo>
                  <a:pt x="2287189" y="2075575"/>
                </a:moveTo>
                <a:lnTo>
                  <a:pt x="2287972" y="2082370"/>
                </a:lnTo>
                <a:lnTo>
                  <a:pt x="2291324" y="2087551"/>
                </a:lnTo>
                <a:close/>
                <a:moveTo>
                  <a:pt x="2454381" y="2060735"/>
                </a:moveTo>
                <a:lnTo>
                  <a:pt x="2497360" y="2087910"/>
                </a:lnTo>
                <a:lnTo>
                  <a:pt x="2490783" y="2079007"/>
                </a:lnTo>
                <a:cubicBezTo>
                  <a:pt x="2480704" y="2071372"/>
                  <a:pt x="2471771" y="2065798"/>
                  <a:pt x="2463485" y="2062324"/>
                </a:cubicBezTo>
                <a:close/>
                <a:moveTo>
                  <a:pt x="8799994" y="1529905"/>
                </a:moveTo>
                <a:cubicBezTo>
                  <a:pt x="8843209" y="1535555"/>
                  <a:pt x="8884440" y="1558155"/>
                  <a:pt x="8908262" y="1595416"/>
                </a:cubicBezTo>
                <a:cubicBezTo>
                  <a:pt x="8935139" y="1636949"/>
                  <a:pt x="8929031" y="1669934"/>
                  <a:pt x="8893602" y="1705362"/>
                </a:cubicBezTo>
                <a:cubicBezTo>
                  <a:pt x="8880165" y="1718800"/>
                  <a:pt x="8850845" y="1722465"/>
                  <a:pt x="8860618" y="1749340"/>
                </a:cubicBezTo>
                <a:cubicBezTo>
                  <a:pt x="8871612" y="1778660"/>
                  <a:pt x="8897267" y="1789655"/>
                  <a:pt x="8929031" y="1789655"/>
                </a:cubicBezTo>
                <a:cubicBezTo>
                  <a:pt x="8991334" y="1788434"/>
                  <a:pt x="9052418" y="1792099"/>
                  <a:pt x="9114721" y="1788434"/>
                </a:cubicBezTo>
                <a:cubicBezTo>
                  <a:pt x="9153815" y="1785990"/>
                  <a:pt x="9170917" y="1793320"/>
                  <a:pt x="9167252" y="1838522"/>
                </a:cubicBezTo>
                <a:cubicBezTo>
                  <a:pt x="9162365" y="1902047"/>
                  <a:pt x="9167252" y="1965573"/>
                  <a:pt x="9166030" y="2029100"/>
                </a:cubicBezTo>
                <a:cubicBezTo>
                  <a:pt x="9166030" y="2055975"/>
                  <a:pt x="9174582" y="2074300"/>
                  <a:pt x="9195350" y="2090182"/>
                </a:cubicBezTo>
                <a:cubicBezTo>
                  <a:pt x="9207567" y="2098732"/>
                  <a:pt x="9216119" y="2097512"/>
                  <a:pt x="9228335" y="2086517"/>
                </a:cubicBezTo>
                <a:cubicBezTo>
                  <a:pt x="9315071" y="2007108"/>
                  <a:pt x="9363938" y="2015661"/>
                  <a:pt x="9425021" y="2124387"/>
                </a:cubicBezTo>
                <a:cubicBezTo>
                  <a:pt x="9426243" y="2157372"/>
                  <a:pt x="9426243" y="2189136"/>
                  <a:pt x="9426243" y="2220898"/>
                </a:cubicBezTo>
                <a:cubicBezTo>
                  <a:pt x="9411583" y="2246553"/>
                  <a:pt x="9399366" y="2273430"/>
                  <a:pt x="9373711" y="2291753"/>
                </a:cubicBezTo>
                <a:cubicBezTo>
                  <a:pt x="9324846" y="2329625"/>
                  <a:pt x="9285752" y="2325960"/>
                  <a:pt x="9244217" y="2281980"/>
                </a:cubicBezTo>
                <a:cubicBezTo>
                  <a:pt x="9233222" y="2269764"/>
                  <a:pt x="9228335" y="2241666"/>
                  <a:pt x="9202680" y="2255105"/>
                </a:cubicBezTo>
                <a:cubicBezTo>
                  <a:pt x="9180690" y="2266099"/>
                  <a:pt x="9167252" y="2284423"/>
                  <a:pt x="9167252" y="2312521"/>
                </a:cubicBezTo>
                <a:cubicBezTo>
                  <a:pt x="9168475" y="2382155"/>
                  <a:pt x="9166030" y="2451789"/>
                  <a:pt x="9168475" y="2521424"/>
                </a:cubicBezTo>
                <a:cubicBezTo>
                  <a:pt x="9169695" y="2554408"/>
                  <a:pt x="9158700" y="2560518"/>
                  <a:pt x="9128160" y="2559295"/>
                </a:cubicBezTo>
                <a:cubicBezTo>
                  <a:pt x="9063413" y="2556851"/>
                  <a:pt x="8997443" y="2558073"/>
                  <a:pt x="8932696" y="2558073"/>
                </a:cubicBezTo>
                <a:cubicBezTo>
                  <a:pt x="8913149" y="2558073"/>
                  <a:pt x="8894825" y="2559295"/>
                  <a:pt x="8878942" y="2572733"/>
                </a:cubicBezTo>
                <a:cubicBezTo>
                  <a:pt x="8859397" y="2591058"/>
                  <a:pt x="8848402" y="2608161"/>
                  <a:pt x="8877722" y="2628930"/>
                </a:cubicBezTo>
                <a:cubicBezTo>
                  <a:pt x="8908262" y="2650918"/>
                  <a:pt x="8935139" y="2677795"/>
                  <a:pt x="8922922" y="2719332"/>
                </a:cubicBezTo>
                <a:cubicBezTo>
                  <a:pt x="8908262" y="2766975"/>
                  <a:pt x="8876500" y="2801181"/>
                  <a:pt x="8825190" y="2812176"/>
                </a:cubicBezTo>
                <a:cubicBezTo>
                  <a:pt x="8748226" y="2828058"/>
                  <a:pt x="8689586" y="2806069"/>
                  <a:pt x="8655381" y="2749872"/>
                </a:cubicBezTo>
                <a:cubicBezTo>
                  <a:pt x="8628504" y="2705892"/>
                  <a:pt x="8634612" y="2675352"/>
                  <a:pt x="8674927" y="2637480"/>
                </a:cubicBezTo>
                <a:cubicBezTo>
                  <a:pt x="8687144" y="2626485"/>
                  <a:pt x="8714021" y="2621600"/>
                  <a:pt x="8703026" y="2595945"/>
                </a:cubicBezTo>
                <a:cubicBezTo>
                  <a:pt x="8693251" y="2571511"/>
                  <a:pt x="8672484" y="2559295"/>
                  <a:pt x="8646829" y="2558073"/>
                </a:cubicBezTo>
                <a:cubicBezTo>
                  <a:pt x="8599185" y="2556851"/>
                  <a:pt x="8551540" y="2558073"/>
                  <a:pt x="8503895" y="2558073"/>
                </a:cubicBezTo>
                <a:cubicBezTo>
                  <a:pt x="8397613" y="2558073"/>
                  <a:pt x="8397613" y="2558073"/>
                  <a:pt x="8397613" y="2450569"/>
                </a:cubicBezTo>
                <a:cubicBezTo>
                  <a:pt x="8397613" y="2406589"/>
                  <a:pt x="8398834" y="2361387"/>
                  <a:pt x="8397613" y="2317408"/>
                </a:cubicBezTo>
                <a:cubicBezTo>
                  <a:pt x="8396391" y="2288088"/>
                  <a:pt x="8408608" y="2264878"/>
                  <a:pt x="8429376" y="2246553"/>
                </a:cubicBezTo>
                <a:cubicBezTo>
                  <a:pt x="8453808" y="2224563"/>
                  <a:pt x="8477020" y="2219676"/>
                  <a:pt x="8501453" y="2250218"/>
                </a:cubicBezTo>
                <a:cubicBezTo>
                  <a:pt x="8521000" y="2275871"/>
                  <a:pt x="8540545" y="2307635"/>
                  <a:pt x="8582082" y="2292975"/>
                </a:cubicBezTo>
                <a:cubicBezTo>
                  <a:pt x="8626062" y="2278316"/>
                  <a:pt x="8652937" y="2236780"/>
                  <a:pt x="8655381" y="2186692"/>
                </a:cubicBezTo>
                <a:cubicBezTo>
                  <a:pt x="8657824" y="2141490"/>
                  <a:pt x="8650494" y="2102399"/>
                  <a:pt x="8611402" y="2073078"/>
                </a:cubicBezTo>
                <a:cubicBezTo>
                  <a:pt x="8571087" y="2042537"/>
                  <a:pt x="8549097" y="2044980"/>
                  <a:pt x="8513670" y="2082852"/>
                </a:cubicBezTo>
                <a:cubicBezTo>
                  <a:pt x="8497788" y="2099955"/>
                  <a:pt x="8491680" y="2131717"/>
                  <a:pt x="8456253" y="2118279"/>
                </a:cubicBezTo>
                <a:cubicBezTo>
                  <a:pt x="8420824" y="2103620"/>
                  <a:pt x="8398834" y="2077965"/>
                  <a:pt x="8397613" y="2040093"/>
                </a:cubicBezTo>
                <a:cubicBezTo>
                  <a:pt x="8396391" y="1965573"/>
                  <a:pt x="8397613" y="1891052"/>
                  <a:pt x="8396391" y="1816532"/>
                </a:cubicBezTo>
                <a:cubicBezTo>
                  <a:pt x="8396391" y="1793320"/>
                  <a:pt x="8406164" y="1790877"/>
                  <a:pt x="8424488" y="1790877"/>
                </a:cubicBezTo>
                <a:cubicBezTo>
                  <a:pt x="8492902" y="1792099"/>
                  <a:pt x="8561314" y="1790877"/>
                  <a:pt x="8629727" y="1790877"/>
                </a:cubicBezTo>
                <a:cubicBezTo>
                  <a:pt x="8649274" y="1790877"/>
                  <a:pt x="8667597" y="1789655"/>
                  <a:pt x="8683479" y="1776217"/>
                </a:cubicBezTo>
                <a:cubicBezTo>
                  <a:pt x="8705469" y="1756672"/>
                  <a:pt x="8715243" y="1740790"/>
                  <a:pt x="8684701" y="1716356"/>
                </a:cubicBezTo>
                <a:cubicBezTo>
                  <a:pt x="8621174" y="1665048"/>
                  <a:pt x="8622397" y="1621069"/>
                  <a:pt x="8679814" y="1566096"/>
                </a:cubicBezTo>
                <a:cubicBezTo>
                  <a:pt x="8711577" y="1535555"/>
                  <a:pt x="8756778" y="1524255"/>
                  <a:pt x="8799994" y="1529905"/>
                </a:cubicBezTo>
                <a:close/>
                <a:moveTo>
                  <a:pt x="773838" y="1287562"/>
                </a:moveTo>
                <a:lnTo>
                  <a:pt x="774832" y="1295133"/>
                </a:lnTo>
                <a:lnTo>
                  <a:pt x="778122" y="1299978"/>
                </a:lnTo>
                <a:close/>
                <a:moveTo>
                  <a:pt x="4602588" y="1024393"/>
                </a:moveTo>
                <a:cubicBezTo>
                  <a:pt x="4673445" y="1026837"/>
                  <a:pt x="4745522" y="1025616"/>
                  <a:pt x="4816377" y="1025616"/>
                </a:cubicBezTo>
                <a:cubicBezTo>
                  <a:pt x="4857914" y="1025616"/>
                  <a:pt x="4884791" y="1047605"/>
                  <a:pt x="4899450" y="1084255"/>
                </a:cubicBezTo>
                <a:cubicBezTo>
                  <a:pt x="4912888" y="1118460"/>
                  <a:pt x="4881126" y="1127012"/>
                  <a:pt x="4864021" y="1142893"/>
                </a:cubicBezTo>
                <a:cubicBezTo>
                  <a:pt x="4826151" y="1178322"/>
                  <a:pt x="4824929" y="1202755"/>
                  <a:pt x="4857914" y="1244292"/>
                </a:cubicBezTo>
                <a:cubicBezTo>
                  <a:pt x="4888454" y="1282162"/>
                  <a:pt x="4929991" y="1284605"/>
                  <a:pt x="4973970" y="1283384"/>
                </a:cubicBezTo>
                <a:cubicBezTo>
                  <a:pt x="5025280" y="1280940"/>
                  <a:pt x="5057042" y="1252842"/>
                  <a:pt x="5074145" y="1208862"/>
                </a:cubicBezTo>
                <a:cubicBezTo>
                  <a:pt x="5090027" y="1168548"/>
                  <a:pt x="5055822" y="1149003"/>
                  <a:pt x="5030165" y="1129455"/>
                </a:cubicBezTo>
                <a:cubicBezTo>
                  <a:pt x="5002068" y="1107466"/>
                  <a:pt x="5005733" y="1085475"/>
                  <a:pt x="5025280" y="1061043"/>
                </a:cubicBezTo>
                <a:cubicBezTo>
                  <a:pt x="5043605" y="1037830"/>
                  <a:pt x="5066815" y="1025616"/>
                  <a:pt x="5098579" y="1025616"/>
                </a:cubicBezTo>
                <a:cubicBezTo>
                  <a:pt x="5168213" y="1026837"/>
                  <a:pt x="5237846" y="1028058"/>
                  <a:pt x="5307480" y="1025616"/>
                </a:cubicBezTo>
                <a:cubicBezTo>
                  <a:pt x="5336800" y="1024393"/>
                  <a:pt x="5341687" y="1036611"/>
                  <a:pt x="5340465" y="1061043"/>
                </a:cubicBezTo>
                <a:cubicBezTo>
                  <a:pt x="5339245" y="1094028"/>
                  <a:pt x="5340465" y="1128233"/>
                  <a:pt x="5340465" y="1161218"/>
                </a:cubicBezTo>
                <a:cubicBezTo>
                  <a:pt x="5341687" y="1180765"/>
                  <a:pt x="5341687" y="1199090"/>
                  <a:pt x="5340465" y="1218637"/>
                </a:cubicBezTo>
                <a:cubicBezTo>
                  <a:pt x="5340465" y="1239404"/>
                  <a:pt x="5341687" y="1260172"/>
                  <a:pt x="5340465" y="1280940"/>
                </a:cubicBezTo>
                <a:cubicBezTo>
                  <a:pt x="5338022" y="1317590"/>
                  <a:pt x="5317253" y="1343244"/>
                  <a:pt x="5284270" y="1356684"/>
                </a:cubicBezTo>
                <a:cubicBezTo>
                  <a:pt x="5251285" y="1370121"/>
                  <a:pt x="5240290" y="1339579"/>
                  <a:pt x="5224408" y="1321254"/>
                </a:cubicBezTo>
                <a:cubicBezTo>
                  <a:pt x="5190203" y="1283384"/>
                  <a:pt x="5165769" y="1280940"/>
                  <a:pt x="5126677" y="1311482"/>
                </a:cubicBezTo>
                <a:cubicBezTo>
                  <a:pt x="5079032" y="1346909"/>
                  <a:pt x="5075367" y="1395776"/>
                  <a:pt x="5085140" y="1448306"/>
                </a:cubicBezTo>
                <a:cubicBezTo>
                  <a:pt x="5092470" y="1492286"/>
                  <a:pt x="5121789" y="1517940"/>
                  <a:pt x="5160882" y="1531380"/>
                </a:cubicBezTo>
                <a:cubicBezTo>
                  <a:pt x="5197531" y="1542374"/>
                  <a:pt x="5214636" y="1513055"/>
                  <a:pt x="5234181" y="1491065"/>
                </a:cubicBezTo>
                <a:cubicBezTo>
                  <a:pt x="5264723" y="1458081"/>
                  <a:pt x="5283048" y="1458081"/>
                  <a:pt x="5316032" y="1489843"/>
                </a:cubicBezTo>
                <a:cubicBezTo>
                  <a:pt x="5335578" y="1509390"/>
                  <a:pt x="5340465" y="1532600"/>
                  <a:pt x="5340465" y="1559477"/>
                </a:cubicBezTo>
                <a:cubicBezTo>
                  <a:pt x="5339245" y="1626664"/>
                  <a:pt x="5338022" y="1693856"/>
                  <a:pt x="5340465" y="1759825"/>
                </a:cubicBezTo>
                <a:cubicBezTo>
                  <a:pt x="5341687" y="1787923"/>
                  <a:pt x="5335578" y="1797696"/>
                  <a:pt x="5305038" y="1796475"/>
                </a:cubicBezTo>
                <a:cubicBezTo>
                  <a:pt x="5235403" y="1794031"/>
                  <a:pt x="5165769" y="1795253"/>
                  <a:pt x="5096135" y="1795253"/>
                </a:cubicBezTo>
                <a:cubicBezTo>
                  <a:pt x="5066815" y="1795253"/>
                  <a:pt x="5046047" y="1809913"/>
                  <a:pt x="5035052" y="1833123"/>
                </a:cubicBezTo>
                <a:cubicBezTo>
                  <a:pt x="5022837" y="1858778"/>
                  <a:pt x="5050934" y="1863665"/>
                  <a:pt x="5063150" y="1874660"/>
                </a:cubicBezTo>
                <a:cubicBezTo>
                  <a:pt x="5107129" y="1914975"/>
                  <a:pt x="5110794" y="1951624"/>
                  <a:pt x="5075367" y="1999269"/>
                </a:cubicBezTo>
                <a:cubicBezTo>
                  <a:pt x="5038717" y="2048134"/>
                  <a:pt x="4987408" y="2055464"/>
                  <a:pt x="4931213" y="2051799"/>
                </a:cubicBezTo>
                <a:cubicBezTo>
                  <a:pt x="4873794" y="2048134"/>
                  <a:pt x="4838367" y="2013929"/>
                  <a:pt x="4817599" y="1965062"/>
                </a:cubicBezTo>
                <a:cubicBezTo>
                  <a:pt x="4798052" y="1918639"/>
                  <a:pt x="4827372" y="1889320"/>
                  <a:pt x="4860356" y="1864887"/>
                </a:cubicBezTo>
                <a:cubicBezTo>
                  <a:pt x="4890898" y="1841675"/>
                  <a:pt x="4877459" y="1825793"/>
                  <a:pt x="4857914" y="1808690"/>
                </a:cubicBezTo>
                <a:cubicBezTo>
                  <a:pt x="4842031" y="1795253"/>
                  <a:pt x="4823707" y="1794031"/>
                  <a:pt x="4804160" y="1794031"/>
                </a:cubicBezTo>
                <a:cubicBezTo>
                  <a:pt x="4749187" y="1794031"/>
                  <a:pt x="4692990" y="1794031"/>
                  <a:pt x="4638016" y="1794031"/>
                </a:cubicBezTo>
                <a:cubicBezTo>
                  <a:pt x="4572046" y="1794031"/>
                  <a:pt x="4572046" y="1794031"/>
                  <a:pt x="4572046" y="1730506"/>
                </a:cubicBezTo>
                <a:cubicBezTo>
                  <a:pt x="4572046" y="1671866"/>
                  <a:pt x="4572046" y="1613230"/>
                  <a:pt x="4572046" y="1554590"/>
                </a:cubicBezTo>
                <a:cubicBezTo>
                  <a:pt x="4572046" y="1526493"/>
                  <a:pt x="4559831" y="1504503"/>
                  <a:pt x="4536619" y="1492286"/>
                </a:cubicBezTo>
                <a:cubicBezTo>
                  <a:pt x="4508521" y="1477625"/>
                  <a:pt x="4502414" y="1508168"/>
                  <a:pt x="4490197" y="1521605"/>
                </a:cubicBezTo>
                <a:cubicBezTo>
                  <a:pt x="4449882" y="1563142"/>
                  <a:pt x="4416897" y="1566807"/>
                  <a:pt x="4369253" y="1532600"/>
                </a:cubicBezTo>
                <a:cubicBezTo>
                  <a:pt x="4305728" y="1486178"/>
                  <a:pt x="4291068" y="1377451"/>
                  <a:pt x="4342377" y="1316369"/>
                </a:cubicBezTo>
                <a:cubicBezTo>
                  <a:pt x="4393687" y="1254065"/>
                  <a:pt x="4448660" y="1252842"/>
                  <a:pt x="4498747" y="1315146"/>
                </a:cubicBezTo>
                <a:cubicBezTo>
                  <a:pt x="4523181" y="1345689"/>
                  <a:pt x="4539063" y="1335914"/>
                  <a:pt x="4557388" y="1312704"/>
                </a:cubicBezTo>
                <a:cubicBezTo>
                  <a:pt x="4570826" y="1296822"/>
                  <a:pt x="4572046" y="1278497"/>
                  <a:pt x="4572046" y="1258949"/>
                </a:cubicBezTo>
                <a:cubicBezTo>
                  <a:pt x="4572046" y="1191759"/>
                  <a:pt x="4573269" y="1125790"/>
                  <a:pt x="4572046" y="1058601"/>
                </a:cubicBezTo>
                <a:cubicBezTo>
                  <a:pt x="4572046" y="1035388"/>
                  <a:pt x="4574491" y="1023172"/>
                  <a:pt x="4602588" y="1024393"/>
                </a:cubicBezTo>
                <a:close/>
                <a:moveTo>
                  <a:pt x="262052" y="1024068"/>
                </a:moveTo>
                <a:lnTo>
                  <a:pt x="254188" y="1025209"/>
                </a:lnTo>
                <a:lnTo>
                  <a:pt x="259296" y="1025149"/>
                </a:lnTo>
                <a:close/>
                <a:moveTo>
                  <a:pt x="335149" y="775280"/>
                </a:moveTo>
                <a:lnTo>
                  <a:pt x="330859" y="776185"/>
                </a:lnTo>
                <a:lnTo>
                  <a:pt x="324687" y="780807"/>
                </a:lnTo>
                <a:close/>
                <a:moveTo>
                  <a:pt x="404310" y="768809"/>
                </a:moveTo>
                <a:lnTo>
                  <a:pt x="446019" y="781470"/>
                </a:lnTo>
                <a:lnTo>
                  <a:pt x="438249" y="775689"/>
                </a:lnTo>
                <a:close/>
                <a:moveTo>
                  <a:pt x="384668" y="764828"/>
                </a:moveTo>
                <a:lnTo>
                  <a:pt x="352381" y="771643"/>
                </a:lnTo>
                <a:lnTo>
                  <a:pt x="400638" y="768065"/>
                </a:lnTo>
                <a:close/>
                <a:moveTo>
                  <a:pt x="386825" y="35"/>
                </a:moveTo>
                <a:cubicBezTo>
                  <a:pt x="430404" y="-766"/>
                  <a:pt x="470031" y="11832"/>
                  <a:pt x="502099" y="51230"/>
                </a:cubicBezTo>
                <a:cubicBezTo>
                  <a:pt x="539971" y="98874"/>
                  <a:pt x="537527" y="137968"/>
                  <a:pt x="493547" y="179504"/>
                </a:cubicBezTo>
                <a:cubicBezTo>
                  <a:pt x="481332" y="190498"/>
                  <a:pt x="453232" y="195386"/>
                  <a:pt x="464227" y="221040"/>
                </a:cubicBezTo>
                <a:cubicBezTo>
                  <a:pt x="475222" y="245473"/>
                  <a:pt x="497212" y="257690"/>
                  <a:pt x="525311" y="257690"/>
                </a:cubicBezTo>
                <a:cubicBezTo>
                  <a:pt x="593724" y="256468"/>
                  <a:pt x="662136" y="258911"/>
                  <a:pt x="730548" y="256468"/>
                </a:cubicBezTo>
                <a:cubicBezTo>
                  <a:pt x="764755" y="255246"/>
                  <a:pt x="773305" y="265020"/>
                  <a:pt x="772085" y="298005"/>
                </a:cubicBezTo>
                <a:cubicBezTo>
                  <a:pt x="769640" y="363973"/>
                  <a:pt x="770863" y="431164"/>
                  <a:pt x="772085" y="498356"/>
                </a:cubicBezTo>
                <a:cubicBezTo>
                  <a:pt x="772085" y="530118"/>
                  <a:pt x="761090" y="553329"/>
                  <a:pt x="737878" y="572876"/>
                </a:cubicBezTo>
                <a:cubicBezTo>
                  <a:pt x="712223" y="594866"/>
                  <a:pt x="689013" y="597308"/>
                  <a:pt x="665801" y="566768"/>
                </a:cubicBezTo>
                <a:cubicBezTo>
                  <a:pt x="647476" y="541113"/>
                  <a:pt x="626708" y="510571"/>
                  <a:pt x="588836" y="524009"/>
                </a:cubicBezTo>
                <a:cubicBezTo>
                  <a:pt x="549744" y="538669"/>
                  <a:pt x="517981" y="566768"/>
                  <a:pt x="514316" y="613191"/>
                </a:cubicBezTo>
                <a:cubicBezTo>
                  <a:pt x="510651" y="658391"/>
                  <a:pt x="509429" y="702370"/>
                  <a:pt x="547301" y="735355"/>
                </a:cubicBezTo>
                <a:cubicBezTo>
                  <a:pt x="590059" y="774449"/>
                  <a:pt x="616934" y="773227"/>
                  <a:pt x="656028" y="730470"/>
                </a:cubicBezTo>
                <a:cubicBezTo>
                  <a:pt x="670688" y="714588"/>
                  <a:pt x="679238" y="685268"/>
                  <a:pt x="709780" y="696263"/>
                </a:cubicBezTo>
                <a:cubicBezTo>
                  <a:pt x="743987" y="708480"/>
                  <a:pt x="768420" y="732912"/>
                  <a:pt x="769640" y="768340"/>
                </a:cubicBezTo>
                <a:cubicBezTo>
                  <a:pt x="772085" y="846526"/>
                  <a:pt x="769640" y="923491"/>
                  <a:pt x="770863" y="1001675"/>
                </a:cubicBezTo>
                <a:cubicBezTo>
                  <a:pt x="770863" y="1027330"/>
                  <a:pt x="756203" y="1024888"/>
                  <a:pt x="739100" y="1024888"/>
                </a:cubicBezTo>
                <a:lnTo>
                  <a:pt x="526165" y="1024888"/>
                </a:lnTo>
                <a:lnTo>
                  <a:pt x="528975" y="1025454"/>
                </a:lnTo>
                <a:cubicBezTo>
                  <a:pt x="587614" y="1025454"/>
                  <a:pt x="646253" y="1025454"/>
                  <a:pt x="704893" y="1025454"/>
                </a:cubicBezTo>
                <a:cubicBezTo>
                  <a:pt x="737877" y="1025454"/>
                  <a:pt x="754370" y="1025454"/>
                  <a:pt x="762616" y="1034006"/>
                </a:cubicBezTo>
                <a:lnTo>
                  <a:pt x="767914" y="1048920"/>
                </a:lnTo>
                <a:lnTo>
                  <a:pt x="769589" y="1036172"/>
                </a:lnTo>
                <a:cubicBezTo>
                  <a:pt x="773197" y="1025692"/>
                  <a:pt x="782130" y="1024318"/>
                  <a:pt x="795874" y="1024318"/>
                </a:cubicBezTo>
                <a:cubicBezTo>
                  <a:pt x="864287" y="1025540"/>
                  <a:pt x="932700" y="1024318"/>
                  <a:pt x="1001112" y="1024318"/>
                </a:cubicBezTo>
                <a:cubicBezTo>
                  <a:pt x="1020659" y="1024318"/>
                  <a:pt x="1038982" y="1023096"/>
                  <a:pt x="1054864" y="1009658"/>
                </a:cubicBezTo>
                <a:cubicBezTo>
                  <a:pt x="1076854" y="990113"/>
                  <a:pt x="1086628" y="974231"/>
                  <a:pt x="1056086" y="949797"/>
                </a:cubicBezTo>
                <a:cubicBezTo>
                  <a:pt x="992559" y="898489"/>
                  <a:pt x="993782" y="854509"/>
                  <a:pt x="1051199" y="799535"/>
                </a:cubicBezTo>
                <a:cubicBezTo>
                  <a:pt x="1114726" y="738453"/>
                  <a:pt x="1232003" y="754333"/>
                  <a:pt x="1279647" y="828855"/>
                </a:cubicBezTo>
                <a:cubicBezTo>
                  <a:pt x="1306524" y="870390"/>
                  <a:pt x="1300417" y="903374"/>
                  <a:pt x="1264987" y="938803"/>
                </a:cubicBezTo>
                <a:cubicBezTo>
                  <a:pt x="1251550" y="952241"/>
                  <a:pt x="1222230" y="955906"/>
                  <a:pt x="1232003" y="982781"/>
                </a:cubicBezTo>
                <a:cubicBezTo>
                  <a:pt x="1242998" y="1012101"/>
                  <a:pt x="1268652" y="1023096"/>
                  <a:pt x="1300417" y="1023096"/>
                </a:cubicBezTo>
                <a:cubicBezTo>
                  <a:pt x="1362719" y="1021875"/>
                  <a:pt x="1423803" y="1025540"/>
                  <a:pt x="1486106" y="1021875"/>
                </a:cubicBezTo>
                <a:cubicBezTo>
                  <a:pt x="1495879" y="1021264"/>
                  <a:pt x="1504278" y="1021264"/>
                  <a:pt x="1511322" y="1022314"/>
                </a:cubicBezTo>
                <a:lnTo>
                  <a:pt x="1516440" y="1024332"/>
                </a:lnTo>
                <a:lnTo>
                  <a:pt x="1515586" y="1006885"/>
                </a:lnTo>
                <a:cubicBezTo>
                  <a:pt x="1520474" y="970237"/>
                  <a:pt x="1518029" y="934807"/>
                  <a:pt x="1518029" y="900602"/>
                </a:cubicBezTo>
                <a:cubicBezTo>
                  <a:pt x="1518029" y="863953"/>
                  <a:pt x="1519251" y="827303"/>
                  <a:pt x="1518029" y="790654"/>
                </a:cubicBezTo>
                <a:cubicBezTo>
                  <a:pt x="1516809" y="756447"/>
                  <a:pt x="1537576" y="734457"/>
                  <a:pt x="1563231" y="717354"/>
                </a:cubicBezTo>
                <a:cubicBezTo>
                  <a:pt x="1580334" y="706359"/>
                  <a:pt x="1596215" y="706359"/>
                  <a:pt x="1613318" y="722242"/>
                </a:cubicBezTo>
                <a:cubicBezTo>
                  <a:pt x="1679287" y="786989"/>
                  <a:pt x="1698835" y="789431"/>
                  <a:pt x="1742814" y="746674"/>
                </a:cubicBezTo>
                <a:cubicBezTo>
                  <a:pt x="1788014" y="701474"/>
                  <a:pt x="1789237" y="615958"/>
                  <a:pt x="1746479" y="568313"/>
                </a:cubicBezTo>
                <a:cubicBezTo>
                  <a:pt x="1703720" y="521890"/>
                  <a:pt x="1669515" y="521890"/>
                  <a:pt x="1627978" y="570756"/>
                </a:cubicBezTo>
                <a:cubicBezTo>
                  <a:pt x="1614540" y="586638"/>
                  <a:pt x="1603546" y="611070"/>
                  <a:pt x="1575448" y="600076"/>
                </a:cubicBezTo>
                <a:cubicBezTo>
                  <a:pt x="1546128" y="589080"/>
                  <a:pt x="1521696" y="567090"/>
                  <a:pt x="1520474" y="535327"/>
                </a:cubicBezTo>
                <a:cubicBezTo>
                  <a:pt x="1518029" y="454699"/>
                  <a:pt x="1519251" y="374069"/>
                  <a:pt x="1519251" y="292219"/>
                </a:cubicBezTo>
                <a:cubicBezTo>
                  <a:pt x="1519251" y="271452"/>
                  <a:pt x="1530246" y="270229"/>
                  <a:pt x="1546128" y="270229"/>
                </a:cubicBezTo>
                <a:cubicBezTo>
                  <a:pt x="1620648" y="270229"/>
                  <a:pt x="1695170" y="270229"/>
                  <a:pt x="1769690" y="270229"/>
                </a:cubicBezTo>
                <a:cubicBezTo>
                  <a:pt x="1799009" y="270229"/>
                  <a:pt x="1819779" y="286112"/>
                  <a:pt x="1836881" y="309322"/>
                </a:cubicBezTo>
                <a:cubicBezTo>
                  <a:pt x="1855206" y="333756"/>
                  <a:pt x="1855206" y="353302"/>
                  <a:pt x="1829551" y="374069"/>
                </a:cubicBezTo>
                <a:cubicBezTo>
                  <a:pt x="1803896" y="393616"/>
                  <a:pt x="1770912" y="413163"/>
                  <a:pt x="1785572" y="453478"/>
                </a:cubicBezTo>
                <a:cubicBezTo>
                  <a:pt x="1802674" y="498678"/>
                  <a:pt x="1834436" y="525555"/>
                  <a:pt x="1884526" y="527998"/>
                </a:cubicBezTo>
                <a:cubicBezTo>
                  <a:pt x="1930948" y="530442"/>
                  <a:pt x="1972484" y="525555"/>
                  <a:pt x="2004247" y="485240"/>
                </a:cubicBezTo>
                <a:cubicBezTo>
                  <a:pt x="2034787" y="444926"/>
                  <a:pt x="2033567" y="421715"/>
                  <a:pt x="1995696" y="387509"/>
                </a:cubicBezTo>
                <a:cubicBezTo>
                  <a:pt x="1976148" y="370406"/>
                  <a:pt x="1944385" y="358189"/>
                  <a:pt x="1961490" y="323982"/>
                </a:cubicBezTo>
                <a:cubicBezTo>
                  <a:pt x="1976148" y="292219"/>
                  <a:pt x="2001803" y="270229"/>
                  <a:pt x="2038453" y="270229"/>
                </a:cubicBezTo>
                <a:cubicBezTo>
                  <a:pt x="2112975" y="270229"/>
                  <a:pt x="2187496" y="270229"/>
                  <a:pt x="2262015" y="270229"/>
                </a:cubicBezTo>
                <a:cubicBezTo>
                  <a:pt x="2282784" y="270229"/>
                  <a:pt x="2290113" y="275117"/>
                  <a:pt x="2290113" y="297106"/>
                </a:cubicBezTo>
                <a:cubicBezTo>
                  <a:pt x="2288891" y="371626"/>
                  <a:pt x="2290113" y="446148"/>
                  <a:pt x="2288891" y="520668"/>
                </a:cubicBezTo>
                <a:cubicBezTo>
                  <a:pt x="2288891" y="547545"/>
                  <a:pt x="2275454" y="568313"/>
                  <a:pt x="2254687" y="586638"/>
                </a:cubicBezTo>
                <a:cubicBezTo>
                  <a:pt x="2227810" y="608627"/>
                  <a:pt x="2205820" y="611070"/>
                  <a:pt x="2182607" y="579308"/>
                </a:cubicBezTo>
                <a:cubicBezTo>
                  <a:pt x="2164284" y="553652"/>
                  <a:pt x="2143517" y="523112"/>
                  <a:pt x="2105645" y="537772"/>
                </a:cubicBezTo>
                <a:cubicBezTo>
                  <a:pt x="2065329" y="552430"/>
                  <a:pt x="2036010" y="580530"/>
                  <a:pt x="2031123" y="628175"/>
                </a:cubicBezTo>
                <a:cubicBezTo>
                  <a:pt x="2025016" y="677040"/>
                  <a:pt x="2028681" y="723462"/>
                  <a:pt x="2071438" y="756447"/>
                </a:cubicBezTo>
                <a:cubicBezTo>
                  <a:pt x="2111751" y="788211"/>
                  <a:pt x="2133742" y="785766"/>
                  <a:pt x="2169170" y="750339"/>
                </a:cubicBezTo>
                <a:cubicBezTo>
                  <a:pt x="2185051" y="734457"/>
                  <a:pt x="2193604" y="701474"/>
                  <a:pt x="2226589" y="712467"/>
                </a:cubicBezTo>
                <a:cubicBezTo>
                  <a:pt x="2262015" y="724685"/>
                  <a:pt x="2285229" y="751561"/>
                  <a:pt x="2286449" y="789431"/>
                </a:cubicBezTo>
                <a:cubicBezTo>
                  <a:pt x="2288891" y="865173"/>
                  <a:pt x="2286449" y="942138"/>
                  <a:pt x="2287670" y="1017880"/>
                </a:cubicBezTo>
                <a:cubicBezTo>
                  <a:pt x="2287670" y="1043535"/>
                  <a:pt x="2271789" y="1039869"/>
                  <a:pt x="2255907" y="1039869"/>
                </a:cubicBezTo>
                <a:cubicBezTo>
                  <a:pt x="2187496" y="1039869"/>
                  <a:pt x="2119083" y="1039869"/>
                  <a:pt x="2050669" y="1039869"/>
                </a:cubicBezTo>
                <a:cubicBezTo>
                  <a:pt x="2032345" y="1039869"/>
                  <a:pt x="2016465" y="1041091"/>
                  <a:pt x="2001803" y="1053309"/>
                </a:cubicBezTo>
                <a:cubicBezTo>
                  <a:pt x="1977371" y="1072854"/>
                  <a:pt x="1966376" y="1088736"/>
                  <a:pt x="1999361" y="1115613"/>
                </a:cubicBezTo>
                <a:cubicBezTo>
                  <a:pt x="2058000" y="1162036"/>
                  <a:pt x="2058000" y="1210901"/>
                  <a:pt x="2004247" y="1263433"/>
                </a:cubicBezTo>
                <a:cubicBezTo>
                  <a:pt x="1941943" y="1324515"/>
                  <a:pt x="1828329" y="1313520"/>
                  <a:pt x="1777019" y="1241443"/>
                </a:cubicBezTo>
                <a:cubicBezTo>
                  <a:pt x="1745257" y="1196241"/>
                  <a:pt x="1748922" y="1163256"/>
                  <a:pt x="1789237" y="1124164"/>
                </a:cubicBezTo>
                <a:cubicBezTo>
                  <a:pt x="1802674" y="1110726"/>
                  <a:pt x="1833216" y="1104619"/>
                  <a:pt x="1819779" y="1077741"/>
                </a:cubicBezTo>
                <a:cubicBezTo>
                  <a:pt x="1807561" y="1052086"/>
                  <a:pt x="1784349" y="1039869"/>
                  <a:pt x="1753809" y="1041091"/>
                </a:cubicBezTo>
                <a:cubicBezTo>
                  <a:pt x="1686617" y="1042315"/>
                  <a:pt x="1620648" y="1039869"/>
                  <a:pt x="1553458" y="1042315"/>
                </a:cubicBezTo>
                <a:lnTo>
                  <a:pt x="1534111" y="1038911"/>
                </a:lnTo>
                <a:lnTo>
                  <a:pt x="1537473" y="1044723"/>
                </a:lnTo>
                <a:cubicBezTo>
                  <a:pt x="1539172" y="1051729"/>
                  <a:pt x="1539554" y="1060662"/>
                  <a:pt x="1538638" y="1071963"/>
                </a:cubicBezTo>
                <a:cubicBezTo>
                  <a:pt x="1533750" y="1135487"/>
                  <a:pt x="1538638" y="1199014"/>
                  <a:pt x="1537416" y="1262541"/>
                </a:cubicBezTo>
                <a:cubicBezTo>
                  <a:pt x="1537416" y="1289416"/>
                  <a:pt x="1545968" y="1307741"/>
                  <a:pt x="1566735" y="1323623"/>
                </a:cubicBezTo>
                <a:cubicBezTo>
                  <a:pt x="1578952" y="1332173"/>
                  <a:pt x="1587504" y="1330953"/>
                  <a:pt x="1599720" y="1319958"/>
                </a:cubicBezTo>
                <a:cubicBezTo>
                  <a:pt x="1686457" y="1240549"/>
                  <a:pt x="1735323" y="1249101"/>
                  <a:pt x="1796406" y="1357828"/>
                </a:cubicBezTo>
                <a:cubicBezTo>
                  <a:pt x="1797628" y="1390813"/>
                  <a:pt x="1797628" y="1422577"/>
                  <a:pt x="1797628" y="1454339"/>
                </a:cubicBezTo>
                <a:cubicBezTo>
                  <a:pt x="1782968" y="1479994"/>
                  <a:pt x="1770751" y="1506871"/>
                  <a:pt x="1745096" y="1525194"/>
                </a:cubicBezTo>
                <a:cubicBezTo>
                  <a:pt x="1696231" y="1563066"/>
                  <a:pt x="1657137" y="1559401"/>
                  <a:pt x="1615602" y="1515421"/>
                </a:cubicBezTo>
                <a:cubicBezTo>
                  <a:pt x="1604607" y="1503204"/>
                  <a:pt x="1599720" y="1475107"/>
                  <a:pt x="1574065" y="1488546"/>
                </a:cubicBezTo>
                <a:cubicBezTo>
                  <a:pt x="1552075" y="1499539"/>
                  <a:pt x="1538638" y="1517864"/>
                  <a:pt x="1538638" y="1545962"/>
                </a:cubicBezTo>
                <a:cubicBezTo>
                  <a:pt x="1539860" y="1615596"/>
                  <a:pt x="1537416" y="1685230"/>
                  <a:pt x="1539860" y="1754865"/>
                </a:cubicBezTo>
                <a:cubicBezTo>
                  <a:pt x="1540470" y="1771357"/>
                  <a:pt x="1538026" y="1781131"/>
                  <a:pt x="1531613" y="1786628"/>
                </a:cubicBezTo>
                <a:lnTo>
                  <a:pt x="1500214" y="1792609"/>
                </a:lnTo>
                <a:lnTo>
                  <a:pt x="1500214" y="1796661"/>
                </a:lnTo>
                <a:lnTo>
                  <a:pt x="1511605" y="1796633"/>
                </a:lnTo>
                <a:cubicBezTo>
                  <a:pt x="1523821" y="1796633"/>
                  <a:pt x="1528403" y="1800908"/>
                  <a:pt x="1529930" y="1806711"/>
                </a:cubicBezTo>
                <a:lnTo>
                  <a:pt x="1529930" y="1816777"/>
                </a:lnTo>
                <a:lnTo>
                  <a:pt x="1546884" y="1812538"/>
                </a:lnTo>
                <a:cubicBezTo>
                  <a:pt x="1616519" y="1813761"/>
                  <a:pt x="1686153" y="1813761"/>
                  <a:pt x="1755787" y="1812538"/>
                </a:cubicBezTo>
                <a:cubicBezTo>
                  <a:pt x="1785107" y="1812538"/>
                  <a:pt x="1808319" y="1822311"/>
                  <a:pt x="1826644" y="1844301"/>
                </a:cubicBezTo>
                <a:cubicBezTo>
                  <a:pt x="1849854" y="1869956"/>
                  <a:pt x="1855963" y="1894388"/>
                  <a:pt x="1821757" y="1918822"/>
                </a:cubicBezTo>
                <a:cubicBezTo>
                  <a:pt x="1794881" y="1938368"/>
                  <a:pt x="1764339" y="1961580"/>
                  <a:pt x="1782664" y="2000672"/>
                </a:cubicBezTo>
                <a:cubicBezTo>
                  <a:pt x="1799767" y="2039764"/>
                  <a:pt x="1829087" y="2067864"/>
                  <a:pt x="1876731" y="2070306"/>
                </a:cubicBezTo>
                <a:cubicBezTo>
                  <a:pt x="1921931" y="2072749"/>
                  <a:pt x="1964691" y="2071529"/>
                  <a:pt x="1997675" y="2032437"/>
                </a:cubicBezTo>
                <a:cubicBezTo>
                  <a:pt x="2030660" y="1992122"/>
                  <a:pt x="2029437" y="1966467"/>
                  <a:pt x="1991566" y="1929817"/>
                </a:cubicBezTo>
                <a:cubicBezTo>
                  <a:pt x="1974463" y="1913935"/>
                  <a:pt x="1942700" y="1904162"/>
                  <a:pt x="1956138" y="1871178"/>
                </a:cubicBezTo>
                <a:cubicBezTo>
                  <a:pt x="1970799" y="1836971"/>
                  <a:pt x="1997675" y="1813761"/>
                  <a:pt x="2035545" y="1813761"/>
                </a:cubicBezTo>
                <a:cubicBezTo>
                  <a:pt x="2110067" y="1812538"/>
                  <a:pt x="2184586" y="1813761"/>
                  <a:pt x="2259110" y="1812538"/>
                </a:cubicBezTo>
                <a:lnTo>
                  <a:pt x="2276197" y="1819239"/>
                </a:lnTo>
                <a:lnTo>
                  <a:pt x="2277585" y="1808660"/>
                </a:lnTo>
                <a:cubicBezTo>
                  <a:pt x="2281194" y="1798180"/>
                  <a:pt x="2290126" y="1796806"/>
                  <a:pt x="2303869" y="1796806"/>
                </a:cubicBezTo>
                <a:cubicBezTo>
                  <a:pt x="2372284" y="1798029"/>
                  <a:pt x="2440695" y="1796806"/>
                  <a:pt x="2509106" y="1796806"/>
                </a:cubicBezTo>
                <a:cubicBezTo>
                  <a:pt x="2528654" y="1796806"/>
                  <a:pt x="2546978" y="1795584"/>
                  <a:pt x="2562860" y="1782146"/>
                </a:cubicBezTo>
                <a:cubicBezTo>
                  <a:pt x="2584848" y="1762601"/>
                  <a:pt x="2594623" y="1746719"/>
                  <a:pt x="2564080" y="1722285"/>
                </a:cubicBezTo>
                <a:cubicBezTo>
                  <a:pt x="2500555" y="1670977"/>
                  <a:pt x="2501777" y="1626997"/>
                  <a:pt x="2559195" y="1572026"/>
                </a:cubicBezTo>
                <a:cubicBezTo>
                  <a:pt x="2590957" y="1541485"/>
                  <a:pt x="2636157" y="1530185"/>
                  <a:pt x="2679374" y="1535835"/>
                </a:cubicBezTo>
                <a:cubicBezTo>
                  <a:pt x="2722590" y="1541485"/>
                  <a:pt x="2763820" y="1564086"/>
                  <a:pt x="2787642" y="1601346"/>
                </a:cubicBezTo>
                <a:cubicBezTo>
                  <a:pt x="2814519" y="1642878"/>
                  <a:pt x="2808414" y="1675862"/>
                  <a:pt x="2772983" y="1711292"/>
                </a:cubicBezTo>
                <a:cubicBezTo>
                  <a:pt x="2759546" y="1724729"/>
                  <a:pt x="2730225" y="1728394"/>
                  <a:pt x="2739998" y="1755269"/>
                </a:cubicBezTo>
                <a:cubicBezTo>
                  <a:pt x="2750992" y="1784589"/>
                  <a:pt x="2776648" y="1795584"/>
                  <a:pt x="2808414" y="1795584"/>
                </a:cubicBezTo>
                <a:cubicBezTo>
                  <a:pt x="2870714" y="1794363"/>
                  <a:pt x="2931798" y="1798029"/>
                  <a:pt x="2994102" y="1794363"/>
                </a:cubicBezTo>
                <a:cubicBezTo>
                  <a:pt x="3033195" y="1791919"/>
                  <a:pt x="3050297" y="1799249"/>
                  <a:pt x="3046633" y="1844451"/>
                </a:cubicBezTo>
                <a:cubicBezTo>
                  <a:pt x="3041746" y="1907976"/>
                  <a:pt x="3046633" y="1971502"/>
                  <a:pt x="3045411" y="2035029"/>
                </a:cubicBezTo>
                <a:cubicBezTo>
                  <a:pt x="3045411" y="2061904"/>
                  <a:pt x="3053962" y="2080229"/>
                  <a:pt x="3074730" y="2096111"/>
                </a:cubicBezTo>
                <a:cubicBezTo>
                  <a:pt x="3086947" y="2104661"/>
                  <a:pt x="3095500" y="2103441"/>
                  <a:pt x="3107716" y="2092446"/>
                </a:cubicBezTo>
                <a:cubicBezTo>
                  <a:pt x="3194453" y="2013037"/>
                  <a:pt x="3243318" y="2021590"/>
                  <a:pt x="3304400" y="2130316"/>
                </a:cubicBezTo>
                <a:cubicBezTo>
                  <a:pt x="3305623" y="2163301"/>
                  <a:pt x="3305623" y="2195065"/>
                  <a:pt x="3305623" y="2226827"/>
                </a:cubicBezTo>
                <a:cubicBezTo>
                  <a:pt x="3290963" y="2252482"/>
                  <a:pt x="3278746" y="2279359"/>
                  <a:pt x="3253093" y="2297682"/>
                </a:cubicBezTo>
                <a:cubicBezTo>
                  <a:pt x="3204225" y="2335554"/>
                  <a:pt x="3165133" y="2331889"/>
                  <a:pt x="3123597" y="2287909"/>
                </a:cubicBezTo>
                <a:cubicBezTo>
                  <a:pt x="3112602" y="2275692"/>
                  <a:pt x="3107716" y="2247595"/>
                  <a:pt x="3082061" y="2261034"/>
                </a:cubicBezTo>
                <a:cubicBezTo>
                  <a:pt x="3060070" y="2272027"/>
                  <a:pt x="3046633" y="2290352"/>
                  <a:pt x="3046633" y="2318450"/>
                </a:cubicBezTo>
                <a:cubicBezTo>
                  <a:pt x="3047855" y="2388084"/>
                  <a:pt x="3045411" y="2457718"/>
                  <a:pt x="3047855" y="2527353"/>
                </a:cubicBezTo>
                <a:cubicBezTo>
                  <a:pt x="3048464" y="2543845"/>
                  <a:pt x="3046021" y="2553618"/>
                  <a:pt x="3039609" y="2559116"/>
                </a:cubicBezTo>
                <a:lnTo>
                  <a:pt x="3017929" y="2563245"/>
                </a:lnTo>
                <a:lnTo>
                  <a:pt x="3033510" y="2563018"/>
                </a:lnTo>
                <a:cubicBezTo>
                  <a:pt x="3043895" y="2563018"/>
                  <a:pt x="3048171" y="2566378"/>
                  <a:pt x="3049849" y="2571264"/>
                </a:cubicBezTo>
                <a:lnTo>
                  <a:pt x="3050506" y="2586194"/>
                </a:lnTo>
                <a:lnTo>
                  <a:pt x="3055677" y="2562057"/>
                </a:lnTo>
                <a:cubicBezTo>
                  <a:pt x="3061173" y="2555949"/>
                  <a:pt x="3070642" y="2553505"/>
                  <a:pt x="3085913" y="2554116"/>
                </a:cubicBezTo>
                <a:cubicBezTo>
                  <a:pt x="3154324" y="2556560"/>
                  <a:pt x="3222737" y="2554116"/>
                  <a:pt x="3291150" y="2555338"/>
                </a:cubicBezTo>
                <a:cubicBezTo>
                  <a:pt x="3310695" y="2555338"/>
                  <a:pt x="3329021" y="2552895"/>
                  <a:pt x="3343680" y="2538235"/>
                </a:cubicBezTo>
                <a:cubicBezTo>
                  <a:pt x="3362006" y="2519911"/>
                  <a:pt x="3366892" y="2506471"/>
                  <a:pt x="3342458" y="2485704"/>
                </a:cubicBezTo>
                <a:cubicBezTo>
                  <a:pt x="3275269" y="2429509"/>
                  <a:pt x="3281377" y="2364760"/>
                  <a:pt x="3355898" y="2317115"/>
                </a:cubicBezTo>
                <a:cubicBezTo>
                  <a:pt x="3372696" y="2306426"/>
                  <a:pt x="3391554" y="2299783"/>
                  <a:pt x="3411044" y="2296901"/>
                </a:cubicBezTo>
                <a:cubicBezTo>
                  <a:pt x="3425660" y="2294739"/>
                  <a:pt x="3440631" y="2294693"/>
                  <a:pt x="3455352" y="2296641"/>
                </a:cubicBezTo>
                <a:cubicBezTo>
                  <a:pt x="3499517" y="2302485"/>
                  <a:pt x="3541436" y="2326278"/>
                  <a:pt x="3564800" y="2364760"/>
                </a:cubicBezTo>
                <a:cubicBezTo>
                  <a:pt x="3591677" y="2407519"/>
                  <a:pt x="3586790" y="2436839"/>
                  <a:pt x="3548917" y="2474709"/>
                </a:cubicBezTo>
                <a:cubicBezTo>
                  <a:pt x="3535479" y="2488146"/>
                  <a:pt x="3506161" y="2494256"/>
                  <a:pt x="3517156" y="2521131"/>
                </a:cubicBezTo>
                <a:cubicBezTo>
                  <a:pt x="3529371" y="2548008"/>
                  <a:pt x="3552582" y="2557781"/>
                  <a:pt x="3583123" y="2556560"/>
                </a:cubicBezTo>
                <a:cubicBezTo>
                  <a:pt x="3650314" y="2554116"/>
                  <a:pt x="3716284" y="2557781"/>
                  <a:pt x="3783476" y="2555338"/>
                </a:cubicBezTo>
                <a:cubicBezTo>
                  <a:pt x="3799968" y="2554727"/>
                  <a:pt x="3809741" y="2557170"/>
                  <a:pt x="3815237" y="2563584"/>
                </a:cubicBezTo>
                <a:lnTo>
                  <a:pt x="3820013" y="2588659"/>
                </a:lnTo>
                <a:lnTo>
                  <a:pt x="3820013" y="2574003"/>
                </a:lnTo>
                <a:cubicBezTo>
                  <a:pt x="3820013" y="2562397"/>
                  <a:pt x="3820625" y="2553539"/>
                  <a:pt x="3824747" y="2547737"/>
                </a:cubicBezTo>
                <a:lnTo>
                  <a:pt x="3828790" y="2546493"/>
                </a:lnTo>
                <a:lnTo>
                  <a:pt x="3819886" y="2544216"/>
                </a:lnTo>
                <a:cubicBezTo>
                  <a:pt x="3813931" y="2537497"/>
                  <a:pt x="3812401" y="2526502"/>
                  <a:pt x="3813013" y="2510008"/>
                </a:cubicBezTo>
                <a:cubicBezTo>
                  <a:pt x="3815457" y="2446483"/>
                  <a:pt x="3814235" y="2382957"/>
                  <a:pt x="3814235" y="2319432"/>
                </a:cubicBezTo>
                <a:cubicBezTo>
                  <a:pt x="3814235" y="2302329"/>
                  <a:pt x="3814235" y="2284004"/>
                  <a:pt x="3802019" y="2269345"/>
                </a:cubicBezTo>
                <a:cubicBezTo>
                  <a:pt x="3783695" y="2246132"/>
                  <a:pt x="3767813" y="2231472"/>
                  <a:pt x="3739716" y="2265679"/>
                </a:cubicBezTo>
                <a:cubicBezTo>
                  <a:pt x="3684741" y="2332870"/>
                  <a:pt x="3617551" y="2323097"/>
                  <a:pt x="3571129" y="2246132"/>
                </a:cubicBezTo>
                <a:cubicBezTo>
                  <a:pt x="3534478" y="2186272"/>
                  <a:pt x="3552803" y="2090983"/>
                  <a:pt x="3607777" y="2048226"/>
                </a:cubicBezTo>
                <a:cubicBezTo>
                  <a:pt x="3655423" y="2011576"/>
                  <a:pt x="3690849" y="2016462"/>
                  <a:pt x="3732385" y="2059219"/>
                </a:cubicBezTo>
                <a:cubicBezTo>
                  <a:pt x="3744601" y="2071436"/>
                  <a:pt x="3749489" y="2099534"/>
                  <a:pt x="3773921" y="2088539"/>
                </a:cubicBezTo>
                <a:cubicBezTo>
                  <a:pt x="3798353" y="2077544"/>
                  <a:pt x="3811792" y="2055554"/>
                  <a:pt x="3811792" y="2027456"/>
                </a:cubicBezTo>
                <a:cubicBezTo>
                  <a:pt x="3811792" y="1965152"/>
                  <a:pt x="3815457" y="1904070"/>
                  <a:pt x="3810572" y="1841765"/>
                </a:cubicBezTo>
                <a:cubicBezTo>
                  <a:pt x="3806906" y="1795343"/>
                  <a:pt x="3819123" y="1775796"/>
                  <a:pt x="3867989" y="1783126"/>
                </a:cubicBezTo>
                <a:cubicBezTo>
                  <a:pt x="3896085" y="1788013"/>
                  <a:pt x="3924184" y="1784348"/>
                  <a:pt x="3953504" y="1784348"/>
                </a:cubicBezTo>
                <a:cubicBezTo>
                  <a:pt x="3988932" y="1784348"/>
                  <a:pt x="4023139" y="1785570"/>
                  <a:pt x="4058567" y="1784348"/>
                </a:cubicBezTo>
                <a:cubicBezTo>
                  <a:pt x="4096438" y="1783126"/>
                  <a:pt x="4122091" y="1803895"/>
                  <a:pt x="4136750" y="1835658"/>
                </a:cubicBezTo>
                <a:cubicBezTo>
                  <a:pt x="4153853" y="1869863"/>
                  <a:pt x="4122091" y="1882080"/>
                  <a:pt x="4103765" y="1900405"/>
                </a:cubicBezTo>
                <a:cubicBezTo>
                  <a:pt x="4064674" y="1937054"/>
                  <a:pt x="4062232" y="1960267"/>
                  <a:pt x="4097658" y="2001802"/>
                </a:cubicBezTo>
                <a:cubicBezTo>
                  <a:pt x="4140415" y="2051891"/>
                  <a:pt x="4229593" y="2059219"/>
                  <a:pt x="4277238" y="2016462"/>
                </a:cubicBezTo>
                <a:cubicBezTo>
                  <a:pt x="4330990" y="1970039"/>
                  <a:pt x="4330990" y="1939497"/>
                  <a:pt x="4278458" y="1893075"/>
                </a:cubicBezTo>
                <a:cubicBezTo>
                  <a:pt x="4265021" y="1880859"/>
                  <a:pt x="4240588" y="1872308"/>
                  <a:pt x="4250361" y="1845431"/>
                </a:cubicBezTo>
                <a:cubicBezTo>
                  <a:pt x="4261356" y="1814890"/>
                  <a:pt x="4280903" y="1789235"/>
                  <a:pt x="4312665" y="1788013"/>
                </a:cubicBezTo>
                <a:cubicBezTo>
                  <a:pt x="4394515" y="1784348"/>
                  <a:pt x="4477587" y="1786791"/>
                  <a:pt x="4559438" y="1785570"/>
                </a:cubicBezTo>
                <a:cubicBezTo>
                  <a:pt x="4583871" y="1785570"/>
                  <a:pt x="4577763" y="1802673"/>
                  <a:pt x="4577763" y="1814890"/>
                </a:cubicBezTo>
                <a:cubicBezTo>
                  <a:pt x="4577763" y="1882080"/>
                  <a:pt x="4577763" y="1948049"/>
                  <a:pt x="4577763" y="2015241"/>
                </a:cubicBezTo>
                <a:cubicBezTo>
                  <a:pt x="4577763" y="2036009"/>
                  <a:pt x="4580206" y="2055554"/>
                  <a:pt x="4594865" y="2072659"/>
                </a:cubicBezTo>
                <a:cubicBezTo>
                  <a:pt x="4614412" y="2094648"/>
                  <a:pt x="4629072" y="2099534"/>
                  <a:pt x="4651062" y="2072659"/>
                </a:cubicBezTo>
                <a:cubicBezTo>
                  <a:pt x="4708479" y="2005467"/>
                  <a:pt x="4770784" y="2011576"/>
                  <a:pt x="4819648" y="2088539"/>
                </a:cubicBezTo>
                <a:cubicBezTo>
                  <a:pt x="4857520" y="2148400"/>
                  <a:pt x="4839196" y="2248575"/>
                  <a:pt x="4782999" y="2290112"/>
                </a:cubicBezTo>
                <a:cubicBezTo>
                  <a:pt x="4736577" y="2324317"/>
                  <a:pt x="4702371" y="2319432"/>
                  <a:pt x="4662057" y="2279117"/>
                </a:cubicBezTo>
                <a:cubicBezTo>
                  <a:pt x="4649840" y="2266900"/>
                  <a:pt x="4644953" y="2235137"/>
                  <a:pt x="4616855" y="2249798"/>
                </a:cubicBezTo>
                <a:cubicBezTo>
                  <a:pt x="4593643" y="2262014"/>
                  <a:pt x="4580206" y="2282782"/>
                  <a:pt x="4580206" y="2312102"/>
                </a:cubicBezTo>
                <a:cubicBezTo>
                  <a:pt x="4581428" y="2379292"/>
                  <a:pt x="4578985" y="2445261"/>
                  <a:pt x="4581428" y="2512453"/>
                </a:cubicBezTo>
                <a:cubicBezTo>
                  <a:pt x="4582039" y="2528334"/>
                  <a:pt x="4580817" y="2539329"/>
                  <a:pt x="4575014" y="2546048"/>
                </a:cubicBezTo>
                <a:lnTo>
                  <a:pt x="4573796" y="2546333"/>
                </a:lnTo>
                <a:lnTo>
                  <a:pt x="4583388" y="2549111"/>
                </a:lnTo>
                <a:lnTo>
                  <a:pt x="4586071" y="2563664"/>
                </a:lnTo>
                <a:lnTo>
                  <a:pt x="4599700" y="2558289"/>
                </a:lnTo>
                <a:cubicBezTo>
                  <a:pt x="4606744" y="2557239"/>
                  <a:pt x="4615143" y="2557240"/>
                  <a:pt x="4624917" y="2557850"/>
                </a:cubicBezTo>
                <a:cubicBezTo>
                  <a:pt x="4687219" y="2561516"/>
                  <a:pt x="4748303" y="2557850"/>
                  <a:pt x="4810606" y="2559071"/>
                </a:cubicBezTo>
                <a:cubicBezTo>
                  <a:pt x="4842370" y="2559071"/>
                  <a:pt x="4868025" y="2548076"/>
                  <a:pt x="4879020" y="2518756"/>
                </a:cubicBezTo>
                <a:cubicBezTo>
                  <a:pt x="4888792" y="2491881"/>
                  <a:pt x="4859473" y="2488216"/>
                  <a:pt x="4846035" y="2474778"/>
                </a:cubicBezTo>
                <a:cubicBezTo>
                  <a:pt x="4810606" y="2439349"/>
                  <a:pt x="4804498" y="2406365"/>
                  <a:pt x="4831375" y="2364830"/>
                </a:cubicBezTo>
                <a:cubicBezTo>
                  <a:pt x="4879020" y="2290308"/>
                  <a:pt x="4996297" y="2274428"/>
                  <a:pt x="5059823" y="2335510"/>
                </a:cubicBezTo>
                <a:cubicBezTo>
                  <a:pt x="5117241" y="2390484"/>
                  <a:pt x="5118463" y="2434464"/>
                  <a:pt x="5054936" y="2485772"/>
                </a:cubicBezTo>
                <a:cubicBezTo>
                  <a:pt x="5024394" y="2510206"/>
                  <a:pt x="5034169" y="2526088"/>
                  <a:pt x="5056158" y="2545633"/>
                </a:cubicBezTo>
                <a:cubicBezTo>
                  <a:pt x="5072041" y="2559071"/>
                  <a:pt x="5090364" y="2560293"/>
                  <a:pt x="5109911" y="2560293"/>
                </a:cubicBezTo>
                <a:cubicBezTo>
                  <a:pt x="5178323" y="2560293"/>
                  <a:pt x="5246735" y="2561516"/>
                  <a:pt x="5315149" y="2560293"/>
                </a:cubicBezTo>
                <a:cubicBezTo>
                  <a:pt x="5324311" y="2560293"/>
                  <a:pt x="5331336" y="2560904"/>
                  <a:pt x="5336070" y="2564416"/>
                </a:cubicBezTo>
                <a:lnTo>
                  <a:pt x="5337211" y="2566062"/>
                </a:lnTo>
                <a:lnTo>
                  <a:pt x="5339216" y="2562267"/>
                </a:lnTo>
                <a:cubicBezTo>
                  <a:pt x="5344560" y="2557228"/>
                  <a:pt x="5353417" y="2555701"/>
                  <a:pt x="5366856" y="2555701"/>
                </a:cubicBezTo>
                <a:lnTo>
                  <a:pt x="5371651" y="2555701"/>
                </a:lnTo>
                <a:lnTo>
                  <a:pt x="5341954" y="2544634"/>
                </a:lnTo>
                <a:cubicBezTo>
                  <a:pt x="5328668" y="2531196"/>
                  <a:pt x="5328668" y="2504320"/>
                  <a:pt x="5328668" y="2450568"/>
                </a:cubicBezTo>
                <a:cubicBezTo>
                  <a:pt x="5328668" y="2406588"/>
                  <a:pt x="5329889" y="2361386"/>
                  <a:pt x="5328668" y="2317407"/>
                </a:cubicBezTo>
                <a:cubicBezTo>
                  <a:pt x="5327446" y="2288087"/>
                  <a:pt x="5339663" y="2264877"/>
                  <a:pt x="5360431" y="2246552"/>
                </a:cubicBezTo>
                <a:cubicBezTo>
                  <a:pt x="5384863" y="2224562"/>
                  <a:pt x="5408075" y="2219675"/>
                  <a:pt x="5432508" y="2250217"/>
                </a:cubicBezTo>
                <a:cubicBezTo>
                  <a:pt x="5452055" y="2275870"/>
                  <a:pt x="5471600" y="2307634"/>
                  <a:pt x="5513137" y="2292974"/>
                </a:cubicBezTo>
                <a:cubicBezTo>
                  <a:pt x="5557117" y="2278315"/>
                  <a:pt x="5583992" y="2236779"/>
                  <a:pt x="5586437" y="2186690"/>
                </a:cubicBezTo>
                <a:cubicBezTo>
                  <a:pt x="5588879" y="2141489"/>
                  <a:pt x="5581549" y="2102398"/>
                  <a:pt x="5542457" y="2073077"/>
                </a:cubicBezTo>
                <a:cubicBezTo>
                  <a:pt x="5502142" y="2042537"/>
                  <a:pt x="5480153" y="2044979"/>
                  <a:pt x="5444725" y="2082851"/>
                </a:cubicBezTo>
                <a:cubicBezTo>
                  <a:pt x="5428843" y="2099954"/>
                  <a:pt x="5422735" y="2131716"/>
                  <a:pt x="5387308" y="2118278"/>
                </a:cubicBezTo>
                <a:cubicBezTo>
                  <a:pt x="5351879" y="2103619"/>
                  <a:pt x="5329889" y="2077964"/>
                  <a:pt x="5328668" y="2040092"/>
                </a:cubicBezTo>
                <a:cubicBezTo>
                  <a:pt x="5327446" y="1965572"/>
                  <a:pt x="5328668" y="1891051"/>
                  <a:pt x="5327446" y="1816531"/>
                </a:cubicBezTo>
                <a:cubicBezTo>
                  <a:pt x="5327446" y="1793319"/>
                  <a:pt x="5337219" y="1790876"/>
                  <a:pt x="5355544" y="1790876"/>
                </a:cubicBezTo>
                <a:cubicBezTo>
                  <a:pt x="5423958" y="1792099"/>
                  <a:pt x="5492370" y="1790876"/>
                  <a:pt x="5560782" y="1790876"/>
                </a:cubicBezTo>
                <a:cubicBezTo>
                  <a:pt x="5580329" y="1790876"/>
                  <a:pt x="5598652" y="1789654"/>
                  <a:pt x="5614534" y="1776216"/>
                </a:cubicBezTo>
                <a:cubicBezTo>
                  <a:pt x="5636524" y="1756671"/>
                  <a:pt x="5646298" y="1740789"/>
                  <a:pt x="5615756" y="1716355"/>
                </a:cubicBezTo>
                <a:cubicBezTo>
                  <a:pt x="5552230" y="1665047"/>
                  <a:pt x="5553452" y="1621068"/>
                  <a:pt x="5610869" y="1566096"/>
                </a:cubicBezTo>
                <a:cubicBezTo>
                  <a:pt x="5642633" y="1535555"/>
                  <a:pt x="5687833" y="1524255"/>
                  <a:pt x="5731049" y="1529904"/>
                </a:cubicBezTo>
                <a:cubicBezTo>
                  <a:pt x="5774265" y="1535554"/>
                  <a:pt x="5815495" y="1558155"/>
                  <a:pt x="5839317" y="1595416"/>
                </a:cubicBezTo>
                <a:cubicBezTo>
                  <a:pt x="5866194" y="1636948"/>
                  <a:pt x="5860087" y="1669932"/>
                  <a:pt x="5824658" y="1705362"/>
                </a:cubicBezTo>
                <a:cubicBezTo>
                  <a:pt x="5811220" y="1718799"/>
                  <a:pt x="5781900" y="1722464"/>
                  <a:pt x="5791673" y="1749339"/>
                </a:cubicBezTo>
                <a:cubicBezTo>
                  <a:pt x="5802668" y="1778659"/>
                  <a:pt x="5828322" y="1789654"/>
                  <a:pt x="5860087" y="1789654"/>
                </a:cubicBezTo>
                <a:cubicBezTo>
                  <a:pt x="5922389" y="1788433"/>
                  <a:pt x="5983473" y="1792099"/>
                  <a:pt x="6045776" y="1788433"/>
                </a:cubicBezTo>
                <a:cubicBezTo>
                  <a:pt x="6084870" y="1785989"/>
                  <a:pt x="6101973" y="1793319"/>
                  <a:pt x="6098308" y="1838521"/>
                </a:cubicBezTo>
                <a:cubicBezTo>
                  <a:pt x="6093420" y="1902046"/>
                  <a:pt x="6098308" y="1965572"/>
                  <a:pt x="6097085" y="2029099"/>
                </a:cubicBezTo>
                <a:cubicBezTo>
                  <a:pt x="6097085" y="2042537"/>
                  <a:pt x="6099223" y="2053836"/>
                  <a:pt x="6103957" y="2063762"/>
                </a:cubicBezTo>
                <a:lnTo>
                  <a:pt x="6115223" y="2077021"/>
                </a:lnTo>
                <a:lnTo>
                  <a:pt x="6104654" y="2047854"/>
                </a:lnTo>
                <a:cubicBezTo>
                  <a:pt x="6103433" y="1969668"/>
                  <a:pt x="6104654" y="1892705"/>
                  <a:pt x="6103433" y="1814519"/>
                </a:cubicBezTo>
                <a:cubicBezTo>
                  <a:pt x="6103433" y="1794973"/>
                  <a:pt x="6111984" y="1791307"/>
                  <a:pt x="6129088" y="1791307"/>
                </a:cubicBezTo>
                <a:cubicBezTo>
                  <a:pt x="6203608" y="1792529"/>
                  <a:pt x="6278130" y="1791307"/>
                  <a:pt x="6352650" y="1791307"/>
                </a:cubicBezTo>
                <a:cubicBezTo>
                  <a:pt x="6379527" y="1791307"/>
                  <a:pt x="6400294" y="1803524"/>
                  <a:pt x="6418619" y="1824293"/>
                </a:cubicBezTo>
                <a:cubicBezTo>
                  <a:pt x="6440609" y="1849946"/>
                  <a:pt x="6444274" y="1873158"/>
                  <a:pt x="6412511" y="1896370"/>
                </a:cubicBezTo>
                <a:cubicBezTo>
                  <a:pt x="6385634" y="1915916"/>
                  <a:pt x="6353872" y="1937905"/>
                  <a:pt x="6370974" y="1977000"/>
                </a:cubicBezTo>
                <a:cubicBezTo>
                  <a:pt x="6388077" y="2016092"/>
                  <a:pt x="6416176" y="2044190"/>
                  <a:pt x="6463821" y="2047854"/>
                </a:cubicBezTo>
                <a:cubicBezTo>
                  <a:pt x="6513908" y="2051519"/>
                  <a:pt x="6559108" y="2047854"/>
                  <a:pt x="6590872" y="2003875"/>
                </a:cubicBezTo>
                <a:cubicBezTo>
                  <a:pt x="6616527" y="1968447"/>
                  <a:pt x="6616527" y="1939128"/>
                  <a:pt x="6582320" y="1908586"/>
                </a:cubicBezTo>
                <a:cubicBezTo>
                  <a:pt x="6565218" y="1893926"/>
                  <a:pt x="6532233" y="1885375"/>
                  <a:pt x="6544448" y="1851168"/>
                </a:cubicBezTo>
                <a:cubicBezTo>
                  <a:pt x="6556666" y="1814519"/>
                  <a:pt x="6583543" y="1792529"/>
                  <a:pt x="6621413" y="1791307"/>
                </a:cubicBezTo>
                <a:cubicBezTo>
                  <a:pt x="6697155" y="1788864"/>
                  <a:pt x="6774119" y="1791307"/>
                  <a:pt x="6849861" y="1790086"/>
                </a:cubicBezTo>
                <a:lnTo>
                  <a:pt x="6869100" y="1796903"/>
                </a:lnTo>
                <a:lnTo>
                  <a:pt x="6870938" y="1792622"/>
                </a:lnTo>
                <a:cubicBezTo>
                  <a:pt x="6879643" y="1782848"/>
                  <a:pt x="6894913" y="1779794"/>
                  <a:pt x="6919345" y="1783459"/>
                </a:cubicBezTo>
                <a:cubicBezTo>
                  <a:pt x="6947443" y="1788346"/>
                  <a:pt x="6975542" y="1784681"/>
                  <a:pt x="7004862" y="1784681"/>
                </a:cubicBezTo>
                <a:cubicBezTo>
                  <a:pt x="7040289" y="1784681"/>
                  <a:pt x="7074496" y="1785903"/>
                  <a:pt x="7109923" y="1784681"/>
                </a:cubicBezTo>
                <a:cubicBezTo>
                  <a:pt x="7147795" y="1783459"/>
                  <a:pt x="7173448" y="1804228"/>
                  <a:pt x="7188108" y="1835991"/>
                </a:cubicBezTo>
                <a:cubicBezTo>
                  <a:pt x="7205211" y="1870196"/>
                  <a:pt x="7173448" y="1882413"/>
                  <a:pt x="7155123" y="1900738"/>
                </a:cubicBezTo>
                <a:cubicBezTo>
                  <a:pt x="7116031" y="1937387"/>
                  <a:pt x="7113588" y="1960600"/>
                  <a:pt x="7149016" y="2002135"/>
                </a:cubicBezTo>
                <a:cubicBezTo>
                  <a:pt x="7191773" y="2052224"/>
                  <a:pt x="7280954" y="2059552"/>
                  <a:pt x="7328599" y="2016795"/>
                </a:cubicBezTo>
                <a:cubicBezTo>
                  <a:pt x="7382351" y="1970372"/>
                  <a:pt x="7382351" y="1939830"/>
                  <a:pt x="7329819" y="1893408"/>
                </a:cubicBezTo>
                <a:cubicBezTo>
                  <a:pt x="7316382" y="1881192"/>
                  <a:pt x="7291949" y="1872640"/>
                  <a:pt x="7301722" y="1845763"/>
                </a:cubicBezTo>
                <a:cubicBezTo>
                  <a:pt x="7312717" y="1815223"/>
                  <a:pt x="7332264" y="1789568"/>
                  <a:pt x="7364026" y="1788346"/>
                </a:cubicBezTo>
                <a:cubicBezTo>
                  <a:pt x="7445876" y="1784681"/>
                  <a:pt x="7528948" y="1787124"/>
                  <a:pt x="7610799" y="1785903"/>
                </a:cubicBezTo>
                <a:cubicBezTo>
                  <a:pt x="7635232" y="1785903"/>
                  <a:pt x="7629124" y="1803006"/>
                  <a:pt x="7629124" y="1815223"/>
                </a:cubicBezTo>
                <a:cubicBezTo>
                  <a:pt x="7629124" y="1882413"/>
                  <a:pt x="7629124" y="1948382"/>
                  <a:pt x="7629124" y="2015574"/>
                </a:cubicBezTo>
                <a:cubicBezTo>
                  <a:pt x="7629124" y="2036342"/>
                  <a:pt x="7631567" y="2055887"/>
                  <a:pt x="7646226" y="2072991"/>
                </a:cubicBezTo>
                <a:cubicBezTo>
                  <a:pt x="7665773" y="2094981"/>
                  <a:pt x="7680433" y="2099867"/>
                  <a:pt x="7702423" y="2072991"/>
                </a:cubicBezTo>
                <a:cubicBezTo>
                  <a:pt x="7759840" y="2005800"/>
                  <a:pt x="7822145" y="2011909"/>
                  <a:pt x="7871009" y="2088872"/>
                </a:cubicBezTo>
                <a:cubicBezTo>
                  <a:pt x="7908881" y="2148733"/>
                  <a:pt x="7890557" y="2248908"/>
                  <a:pt x="7834360" y="2290445"/>
                </a:cubicBezTo>
                <a:cubicBezTo>
                  <a:pt x="7787938" y="2324650"/>
                  <a:pt x="7753732" y="2319765"/>
                  <a:pt x="7713418" y="2279450"/>
                </a:cubicBezTo>
                <a:cubicBezTo>
                  <a:pt x="7701201" y="2267233"/>
                  <a:pt x="7696314" y="2235470"/>
                  <a:pt x="7668216" y="2250130"/>
                </a:cubicBezTo>
                <a:cubicBezTo>
                  <a:pt x="7645004" y="2262348"/>
                  <a:pt x="7631567" y="2283115"/>
                  <a:pt x="7631567" y="2312435"/>
                </a:cubicBezTo>
                <a:cubicBezTo>
                  <a:pt x="7632789" y="2379625"/>
                  <a:pt x="7630346" y="2445594"/>
                  <a:pt x="7632789" y="2512786"/>
                </a:cubicBezTo>
                <a:cubicBezTo>
                  <a:pt x="7633400" y="2528667"/>
                  <a:pt x="7632178" y="2539662"/>
                  <a:pt x="7626375" y="2546381"/>
                </a:cubicBezTo>
                <a:lnTo>
                  <a:pt x="7607394" y="2550827"/>
                </a:lnTo>
                <a:lnTo>
                  <a:pt x="7634416" y="2558652"/>
                </a:lnTo>
                <a:lnTo>
                  <a:pt x="7637326" y="2574433"/>
                </a:lnTo>
                <a:lnTo>
                  <a:pt x="7642768" y="2565027"/>
                </a:lnTo>
                <a:cubicBezTo>
                  <a:pt x="7651472" y="2557850"/>
                  <a:pt x="7665521" y="2556628"/>
                  <a:pt x="7685069" y="2557850"/>
                </a:cubicBezTo>
                <a:cubicBezTo>
                  <a:pt x="7747371" y="2561516"/>
                  <a:pt x="7808455" y="2557850"/>
                  <a:pt x="7870758" y="2559071"/>
                </a:cubicBezTo>
                <a:cubicBezTo>
                  <a:pt x="7902522" y="2559071"/>
                  <a:pt x="7928177" y="2548076"/>
                  <a:pt x="7939172" y="2518756"/>
                </a:cubicBezTo>
                <a:cubicBezTo>
                  <a:pt x="7948944" y="2491881"/>
                  <a:pt x="7919625" y="2488216"/>
                  <a:pt x="7906187" y="2474778"/>
                </a:cubicBezTo>
                <a:cubicBezTo>
                  <a:pt x="7870758" y="2439349"/>
                  <a:pt x="7864650" y="2406365"/>
                  <a:pt x="7891527" y="2364830"/>
                </a:cubicBezTo>
                <a:cubicBezTo>
                  <a:pt x="7939172" y="2290308"/>
                  <a:pt x="8056449" y="2274428"/>
                  <a:pt x="8119975" y="2335510"/>
                </a:cubicBezTo>
                <a:cubicBezTo>
                  <a:pt x="8177393" y="2390484"/>
                  <a:pt x="8178615" y="2434464"/>
                  <a:pt x="8115088" y="2485772"/>
                </a:cubicBezTo>
                <a:cubicBezTo>
                  <a:pt x="8084546" y="2510206"/>
                  <a:pt x="8094321" y="2526088"/>
                  <a:pt x="8116310" y="2545633"/>
                </a:cubicBezTo>
                <a:cubicBezTo>
                  <a:pt x="8132193" y="2559071"/>
                  <a:pt x="8150516" y="2560293"/>
                  <a:pt x="8170063" y="2560293"/>
                </a:cubicBezTo>
                <a:cubicBezTo>
                  <a:pt x="8238475" y="2560293"/>
                  <a:pt x="8306887" y="2561516"/>
                  <a:pt x="8375301" y="2560293"/>
                </a:cubicBezTo>
                <a:cubicBezTo>
                  <a:pt x="8393626" y="2560293"/>
                  <a:pt x="8403398" y="2562736"/>
                  <a:pt x="8403398" y="2585948"/>
                </a:cubicBezTo>
                <a:cubicBezTo>
                  <a:pt x="8402176" y="2660468"/>
                  <a:pt x="8403398" y="2734989"/>
                  <a:pt x="8402176" y="2809509"/>
                </a:cubicBezTo>
                <a:cubicBezTo>
                  <a:pt x="8400955" y="2847381"/>
                  <a:pt x="8378966" y="2873036"/>
                  <a:pt x="8343537" y="2887695"/>
                </a:cubicBezTo>
                <a:cubicBezTo>
                  <a:pt x="8308109" y="2901133"/>
                  <a:pt x="8302001" y="2869371"/>
                  <a:pt x="8286119" y="2852268"/>
                </a:cubicBezTo>
                <a:cubicBezTo>
                  <a:pt x="8250692" y="2814396"/>
                  <a:pt x="8228702" y="2811953"/>
                  <a:pt x="8188388" y="2842494"/>
                </a:cubicBezTo>
                <a:cubicBezTo>
                  <a:pt x="8149295" y="2871815"/>
                  <a:pt x="8141965" y="2910906"/>
                  <a:pt x="8144408" y="2956107"/>
                </a:cubicBezTo>
                <a:cubicBezTo>
                  <a:pt x="8146852" y="3006196"/>
                  <a:pt x="8173728" y="3047732"/>
                  <a:pt x="8217707" y="3062391"/>
                </a:cubicBezTo>
                <a:cubicBezTo>
                  <a:pt x="8259244" y="3077051"/>
                  <a:pt x="8278789" y="3045287"/>
                  <a:pt x="8298336" y="3019634"/>
                </a:cubicBezTo>
                <a:cubicBezTo>
                  <a:pt x="8322769" y="2989092"/>
                  <a:pt x="8345981" y="2993979"/>
                  <a:pt x="8370414" y="3015969"/>
                </a:cubicBezTo>
                <a:cubicBezTo>
                  <a:pt x="8391181" y="3034294"/>
                  <a:pt x="8403398" y="3057504"/>
                  <a:pt x="8402176" y="3086824"/>
                </a:cubicBezTo>
                <a:cubicBezTo>
                  <a:pt x="8400955" y="3130803"/>
                  <a:pt x="8402176" y="3176005"/>
                  <a:pt x="8402176" y="3219985"/>
                </a:cubicBezTo>
                <a:cubicBezTo>
                  <a:pt x="8402176" y="3273737"/>
                  <a:pt x="8402176" y="3300613"/>
                  <a:pt x="8388891" y="3314051"/>
                </a:cubicBezTo>
                <a:lnTo>
                  <a:pt x="8366836" y="3322270"/>
                </a:lnTo>
                <a:lnTo>
                  <a:pt x="8367725" y="3322270"/>
                </a:lnTo>
                <a:cubicBezTo>
                  <a:pt x="8382385" y="3321048"/>
                  <a:pt x="8393075" y="3321964"/>
                  <a:pt x="8399793" y="3327461"/>
                </a:cubicBezTo>
                <a:lnTo>
                  <a:pt x="8405786" y="3337578"/>
                </a:lnTo>
                <a:lnTo>
                  <a:pt x="8406811" y="3331752"/>
                </a:lnTo>
                <a:cubicBezTo>
                  <a:pt x="8411850" y="3325491"/>
                  <a:pt x="8421013" y="3323047"/>
                  <a:pt x="8436895" y="3324269"/>
                </a:cubicBezTo>
                <a:cubicBezTo>
                  <a:pt x="8472322" y="3330378"/>
                  <a:pt x="8507750" y="3327934"/>
                  <a:pt x="8541957" y="3327934"/>
                </a:cubicBezTo>
                <a:cubicBezTo>
                  <a:pt x="8578605" y="3327934"/>
                  <a:pt x="8615254" y="3326713"/>
                  <a:pt x="8651904" y="3327934"/>
                </a:cubicBezTo>
                <a:cubicBezTo>
                  <a:pt x="8680003" y="3329156"/>
                  <a:pt x="8697106" y="3312054"/>
                  <a:pt x="8706878" y="3290064"/>
                </a:cubicBezTo>
                <a:cubicBezTo>
                  <a:pt x="8716653" y="3268074"/>
                  <a:pt x="8692218" y="3260744"/>
                  <a:pt x="8681223" y="3250970"/>
                </a:cubicBezTo>
                <a:cubicBezTo>
                  <a:pt x="8623806" y="3197219"/>
                  <a:pt x="8632358" y="3134913"/>
                  <a:pt x="8705658" y="3088490"/>
                </a:cubicBezTo>
                <a:cubicBezTo>
                  <a:pt x="8766740" y="3050620"/>
                  <a:pt x="8863250" y="3068945"/>
                  <a:pt x="8907229" y="3126362"/>
                </a:cubicBezTo>
                <a:cubicBezTo>
                  <a:pt x="8940214" y="3171563"/>
                  <a:pt x="8936549" y="3209434"/>
                  <a:pt x="8896234" y="3248527"/>
                </a:cubicBezTo>
                <a:cubicBezTo>
                  <a:pt x="8884017" y="3260744"/>
                  <a:pt x="8851034" y="3263187"/>
                  <a:pt x="8866915" y="3292506"/>
                </a:cubicBezTo>
                <a:cubicBezTo>
                  <a:pt x="8879132" y="3316939"/>
                  <a:pt x="8899899" y="3327934"/>
                  <a:pt x="8929219" y="3327934"/>
                </a:cubicBezTo>
                <a:cubicBezTo>
                  <a:pt x="8998853" y="3326713"/>
                  <a:pt x="9068488" y="3329156"/>
                  <a:pt x="9138122" y="3326713"/>
                </a:cubicBezTo>
                <a:cubicBezTo>
                  <a:pt x="9164997" y="3325491"/>
                  <a:pt x="9173549" y="3332821"/>
                  <a:pt x="9173549" y="3360919"/>
                </a:cubicBezTo>
                <a:cubicBezTo>
                  <a:pt x="9171107" y="3430553"/>
                  <a:pt x="9172327" y="3500187"/>
                  <a:pt x="9172327" y="3569822"/>
                </a:cubicBezTo>
                <a:cubicBezTo>
                  <a:pt x="9172327" y="3600364"/>
                  <a:pt x="9160112" y="3624796"/>
                  <a:pt x="9135677" y="3643121"/>
                </a:cubicBezTo>
                <a:cubicBezTo>
                  <a:pt x="9110023" y="3662667"/>
                  <a:pt x="9089255" y="3665111"/>
                  <a:pt x="9067265" y="3637014"/>
                </a:cubicBezTo>
                <a:cubicBezTo>
                  <a:pt x="9047720" y="3611357"/>
                  <a:pt x="9026951" y="3578372"/>
                  <a:pt x="8986636" y="3594254"/>
                </a:cubicBezTo>
                <a:cubicBezTo>
                  <a:pt x="8943879" y="3611357"/>
                  <a:pt x="8917002" y="3641899"/>
                  <a:pt x="8913339" y="3690764"/>
                </a:cubicBezTo>
                <a:cubicBezTo>
                  <a:pt x="8909672" y="3734746"/>
                  <a:pt x="8913339" y="3776281"/>
                  <a:pt x="8949988" y="3808043"/>
                </a:cubicBezTo>
                <a:cubicBezTo>
                  <a:pt x="8990301" y="3843471"/>
                  <a:pt x="9018400" y="3842250"/>
                  <a:pt x="9055048" y="3803158"/>
                </a:cubicBezTo>
                <a:cubicBezTo>
                  <a:pt x="9070930" y="3786053"/>
                  <a:pt x="9081925" y="3754291"/>
                  <a:pt x="9114910" y="3768951"/>
                </a:cubicBezTo>
                <a:cubicBezTo>
                  <a:pt x="9147895" y="3782388"/>
                  <a:pt x="9169884" y="3809265"/>
                  <a:pt x="9171107" y="3844693"/>
                </a:cubicBezTo>
                <a:cubicBezTo>
                  <a:pt x="9173549" y="3920435"/>
                  <a:pt x="9171107" y="3997399"/>
                  <a:pt x="9172327" y="4073141"/>
                </a:cubicBezTo>
                <a:cubicBezTo>
                  <a:pt x="9172327" y="4096353"/>
                  <a:pt x="9162554" y="4098796"/>
                  <a:pt x="9143007" y="4098796"/>
                </a:cubicBezTo>
                <a:cubicBezTo>
                  <a:pt x="9068488" y="4097576"/>
                  <a:pt x="8993966" y="4098796"/>
                  <a:pt x="8919446" y="4098796"/>
                </a:cubicBezTo>
                <a:cubicBezTo>
                  <a:pt x="8893791" y="4098796"/>
                  <a:pt x="8874244" y="4085359"/>
                  <a:pt x="8858364" y="4068256"/>
                </a:cubicBezTo>
                <a:cubicBezTo>
                  <a:pt x="8833930" y="4041379"/>
                  <a:pt x="8830265" y="4016946"/>
                  <a:pt x="8863250" y="3992514"/>
                </a:cubicBezTo>
                <a:cubicBezTo>
                  <a:pt x="8888904" y="3974189"/>
                  <a:pt x="8919446" y="3953420"/>
                  <a:pt x="8903564" y="3915549"/>
                </a:cubicBezTo>
                <a:cubicBezTo>
                  <a:pt x="8886462" y="3874013"/>
                  <a:pt x="8857142" y="3844693"/>
                  <a:pt x="8808275" y="3842250"/>
                </a:cubicBezTo>
                <a:cubicBezTo>
                  <a:pt x="8760632" y="3839807"/>
                  <a:pt x="8716653" y="3842250"/>
                  <a:pt x="8684889" y="3885008"/>
                </a:cubicBezTo>
                <a:cubicBezTo>
                  <a:pt x="8655569" y="3925322"/>
                  <a:pt x="8656791" y="3948534"/>
                  <a:pt x="8694663" y="3982739"/>
                </a:cubicBezTo>
                <a:cubicBezTo>
                  <a:pt x="8711765" y="3998622"/>
                  <a:pt x="8744750" y="4005951"/>
                  <a:pt x="8730090" y="4040158"/>
                </a:cubicBezTo>
                <a:cubicBezTo>
                  <a:pt x="8715430" y="4076808"/>
                  <a:pt x="8688553" y="4098796"/>
                  <a:pt x="8647018" y="4098796"/>
                </a:cubicBezTo>
                <a:cubicBezTo>
                  <a:pt x="8576162" y="4098796"/>
                  <a:pt x="8504085" y="4097576"/>
                  <a:pt x="8433230" y="4098796"/>
                </a:cubicBezTo>
                <a:lnTo>
                  <a:pt x="8416522" y="4093965"/>
                </a:lnTo>
                <a:lnTo>
                  <a:pt x="8418375" y="4110067"/>
                </a:lnTo>
                <a:cubicBezTo>
                  <a:pt x="8418375" y="4178479"/>
                  <a:pt x="8418375" y="4246891"/>
                  <a:pt x="8418375" y="4315304"/>
                </a:cubicBezTo>
                <a:cubicBezTo>
                  <a:pt x="8418375" y="4336071"/>
                  <a:pt x="8419597" y="4355618"/>
                  <a:pt x="8436699" y="4371500"/>
                </a:cubicBezTo>
                <a:cubicBezTo>
                  <a:pt x="8455024" y="4388603"/>
                  <a:pt x="8469684" y="4393490"/>
                  <a:pt x="8486787" y="4369056"/>
                </a:cubicBezTo>
                <a:cubicBezTo>
                  <a:pt x="8508777" y="4338516"/>
                  <a:pt x="8535653" y="4309196"/>
                  <a:pt x="8577190" y="4321411"/>
                </a:cubicBezTo>
                <a:cubicBezTo>
                  <a:pt x="8624833" y="4334851"/>
                  <a:pt x="8661483" y="4366613"/>
                  <a:pt x="8672477" y="4417923"/>
                </a:cubicBezTo>
                <a:cubicBezTo>
                  <a:pt x="8684695" y="4477783"/>
                  <a:pt x="8679807" y="4533979"/>
                  <a:pt x="8627277" y="4577959"/>
                </a:cubicBezTo>
                <a:cubicBezTo>
                  <a:pt x="8577190" y="4618274"/>
                  <a:pt x="8538096" y="4615831"/>
                  <a:pt x="8495339" y="4569407"/>
                </a:cubicBezTo>
                <a:cubicBezTo>
                  <a:pt x="8484344" y="4558412"/>
                  <a:pt x="8479457" y="4532757"/>
                  <a:pt x="8457467" y="4542532"/>
                </a:cubicBezTo>
                <a:cubicBezTo>
                  <a:pt x="8435477" y="4552304"/>
                  <a:pt x="8419597" y="4570629"/>
                  <a:pt x="8419597" y="4597506"/>
                </a:cubicBezTo>
                <a:cubicBezTo>
                  <a:pt x="8419597" y="4667139"/>
                  <a:pt x="8418375" y="4736773"/>
                  <a:pt x="8420817" y="4806408"/>
                </a:cubicBezTo>
                <a:cubicBezTo>
                  <a:pt x="8422040" y="4835727"/>
                  <a:pt x="8415932" y="4847945"/>
                  <a:pt x="8382948" y="4846722"/>
                </a:cubicBezTo>
                <a:cubicBezTo>
                  <a:pt x="8314536" y="4844278"/>
                  <a:pt x="8246122" y="4845500"/>
                  <a:pt x="8177710" y="4846722"/>
                </a:cubicBezTo>
                <a:cubicBezTo>
                  <a:pt x="8148390" y="4846722"/>
                  <a:pt x="8125180" y="4839392"/>
                  <a:pt x="8105633" y="4817403"/>
                </a:cubicBezTo>
                <a:cubicBezTo>
                  <a:pt x="8081200" y="4789305"/>
                  <a:pt x="8078756" y="4764871"/>
                  <a:pt x="8111740" y="4741660"/>
                </a:cubicBezTo>
                <a:cubicBezTo>
                  <a:pt x="8136175" y="4724556"/>
                  <a:pt x="8164272" y="4703789"/>
                  <a:pt x="8153277" y="4668361"/>
                </a:cubicBezTo>
                <a:cubicBezTo>
                  <a:pt x="8141060" y="4630489"/>
                  <a:pt x="8115405" y="4603614"/>
                  <a:pt x="8075091" y="4593839"/>
                </a:cubicBezTo>
                <a:cubicBezTo>
                  <a:pt x="8026226" y="4582846"/>
                  <a:pt x="7981024" y="4585289"/>
                  <a:pt x="7943154" y="4623159"/>
                </a:cubicBezTo>
                <a:cubicBezTo>
                  <a:pt x="7901617" y="4664696"/>
                  <a:pt x="7904060" y="4695238"/>
                  <a:pt x="7946819" y="4735553"/>
                </a:cubicBezTo>
                <a:cubicBezTo>
                  <a:pt x="7962699" y="4750213"/>
                  <a:pt x="7993241" y="4757543"/>
                  <a:pt x="7978581" y="4790527"/>
                </a:cubicBezTo>
                <a:cubicBezTo>
                  <a:pt x="7963922" y="4821068"/>
                  <a:pt x="7944374" y="4844278"/>
                  <a:pt x="7907725" y="4845500"/>
                </a:cubicBezTo>
                <a:cubicBezTo>
                  <a:pt x="7866190" y="4850387"/>
                  <a:pt x="7824653" y="4849165"/>
                  <a:pt x="7773344" y="4849165"/>
                </a:cubicBezTo>
                <a:cubicBezTo>
                  <a:pt x="7739138" y="4845500"/>
                  <a:pt x="7680499" y="4868712"/>
                  <a:pt x="7656067" y="4840615"/>
                </a:cubicBezTo>
                <a:cubicBezTo>
                  <a:pt x="7634077" y="4816180"/>
                  <a:pt x="7649957" y="4758763"/>
                  <a:pt x="7648737" y="4716006"/>
                </a:cubicBezTo>
                <a:cubicBezTo>
                  <a:pt x="7648737" y="4679356"/>
                  <a:pt x="7647514" y="4642706"/>
                  <a:pt x="7648737" y="4606057"/>
                </a:cubicBezTo>
                <a:cubicBezTo>
                  <a:pt x="7649957" y="4576737"/>
                  <a:pt x="7635297" y="4555969"/>
                  <a:pt x="7610865" y="4544974"/>
                </a:cubicBezTo>
                <a:cubicBezTo>
                  <a:pt x="7585210" y="4532757"/>
                  <a:pt x="7580325" y="4560856"/>
                  <a:pt x="7569330" y="4573072"/>
                </a:cubicBezTo>
                <a:cubicBezTo>
                  <a:pt x="7527793" y="4617052"/>
                  <a:pt x="7493588" y="4618274"/>
                  <a:pt x="7443499" y="4585289"/>
                </a:cubicBezTo>
                <a:cubicBezTo>
                  <a:pt x="7371422" y="4537644"/>
                  <a:pt x="7372644" y="4394711"/>
                  <a:pt x="7439834" y="4347068"/>
                </a:cubicBezTo>
                <a:cubicBezTo>
                  <a:pt x="7491143" y="4311639"/>
                  <a:pt x="7525350" y="4311639"/>
                  <a:pt x="7568108" y="4358061"/>
                </a:cubicBezTo>
                <a:cubicBezTo>
                  <a:pt x="7579102" y="4370278"/>
                  <a:pt x="7585210" y="4398376"/>
                  <a:pt x="7610865" y="4384938"/>
                </a:cubicBezTo>
                <a:cubicBezTo>
                  <a:pt x="7632855" y="4373943"/>
                  <a:pt x="7647514" y="4355618"/>
                  <a:pt x="7647514" y="4327521"/>
                </a:cubicBezTo>
                <a:cubicBezTo>
                  <a:pt x="7647514" y="4259109"/>
                  <a:pt x="7649957" y="4190695"/>
                  <a:pt x="7646294" y="4122282"/>
                </a:cubicBezTo>
                <a:cubicBezTo>
                  <a:pt x="7645683" y="4112815"/>
                  <a:pt x="7646064" y="4105332"/>
                  <a:pt x="7647515" y="4099453"/>
                </a:cubicBezTo>
                <a:lnTo>
                  <a:pt x="7652933" y="4090079"/>
                </a:lnTo>
                <a:lnTo>
                  <a:pt x="7643440" y="4088245"/>
                </a:lnTo>
                <a:lnTo>
                  <a:pt x="7637545" y="4078404"/>
                </a:lnTo>
                <a:lnTo>
                  <a:pt x="7634319" y="4083281"/>
                </a:lnTo>
                <a:cubicBezTo>
                  <a:pt x="7629280" y="4087251"/>
                  <a:pt x="7621645" y="4088167"/>
                  <a:pt x="7611261" y="4088167"/>
                </a:cubicBezTo>
                <a:cubicBezTo>
                  <a:pt x="7537961" y="4086946"/>
                  <a:pt x="7465884" y="4086946"/>
                  <a:pt x="7392585" y="4088167"/>
                </a:cubicBezTo>
                <a:cubicBezTo>
                  <a:pt x="7364487" y="4088167"/>
                  <a:pt x="7343718" y="4075952"/>
                  <a:pt x="7327838" y="4055184"/>
                </a:cubicBezTo>
                <a:cubicBezTo>
                  <a:pt x="7307068" y="4029529"/>
                  <a:pt x="7302183" y="4006317"/>
                  <a:pt x="7333945" y="3984327"/>
                </a:cubicBezTo>
                <a:cubicBezTo>
                  <a:pt x="7360822" y="3964780"/>
                  <a:pt x="7391363" y="3944013"/>
                  <a:pt x="7374260" y="3903698"/>
                </a:cubicBezTo>
                <a:cubicBezTo>
                  <a:pt x="7358378" y="3863383"/>
                  <a:pt x="7327838" y="3836508"/>
                  <a:pt x="7282636" y="3831621"/>
                </a:cubicBezTo>
                <a:cubicBezTo>
                  <a:pt x="7237436" y="3827956"/>
                  <a:pt x="7193456" y="3830399"/>
                  <a:pt x="7161692" y="3869493"/>
                </a:cubicBezTo>
                <a:cubicBezTo>
                  <a:pt x="7126264" y="3911028"/>
                  <a:pt x="7128707" y="3937905"/>
                  <a:pt x="7169022" y="3974555"/>
                </a:cubicBezTo>
                <a:cubicBezTo>
                  <a:pt x="7187347" y="3990435"/>
                  <a:pt x="7216666" y="4002652"/>
                  <a:pt x="7202007" y="4034415"/>
                </a:cubicBezTo>
                <a:cubicBezTo>
                  <a:pt x="7187347" y="4064957"/>
                  <a:pt x="7162914" y="4088167"/>
                  <a:pt x="7125044" y="4088167"/>
                </a:cubicBezTo>
                <a:cubicBezTo>
                  <a:pt x="7050522" y="4088167"/>
                  <a:pt x="6976001" y="4086946"/>
                  <a:pt x="6901481" y="4088167"/>
                </a:cubicBezTo>
                <a:cubicBezTo>
                  <a:pt x="6889264" y="4088167"/>
                  <a:pt x="6881935" y="4086030"/>
                  <a:pt x="6877812" y="4081143"/>
                </a:cubicBezTo>
                <a:lnTo>
                  <a:pt x="6873686" y="4059236"/>
                </a:lnTo>
                <a:lnTo>
                  <a:pt x="6868239" y="4087769"/>
                </a:lnTo>
                <a:cubicBezTo>
                  <a:pt x="6862436" y="4094488"/>
                  <a:pt x="6852052" y="4096932"/>
                  <a:pt x="6834338" y="4095709"/>
                </a:cubicBezTo>
                <a:cubicBezTo>
                  <a:pt x="6770812" y="4092044"/>
                  <a:pt x="6707287" y="4094489"/>
                  <a:pt x="6643762" y="4094489"/>
                </a:cubicBezTo>
                <a:cubicBezTo>
                  <a:pt x="6624215" y="4094489"/>
                  <a:pt x="6605890" y="4095709"/>
                  <a:pt x="6590008" y="4107926"/>
                </a:cubicBezTo>
                <a:cubicBezTo>
                  <a:pt x="6566798" y="4127473"/>
                  <a:pt x="6558246" y="4142131"/>
                  <a:pt x="6587565" y="4166566"/>
                </a:cubicBezTo>
                <a:cubicBezTo>
                  <a:pt x="6651090" y="4219097"/>
                  <a:pt x="6648647" y="4270405"/>
                  <a:pt x="6585123" y="4322937"/>
                </a:cubicBezTo>
                <a:cubicBezTo>
                  <a:pt x="6526483" y="4370582"/>
                  <a:pt x="6417757" y="4359587"/>
                  <a:pt x="6371334" y="4299725"/>
                </a:cubicBezTo>
                <a:cubicBezTo>
                  <a:pt x="6334685" y="4253303"/>
                  <a:pt x="6338350" y="4215431"/>
                  <a:pt x="6381107" y="4173896"/>
                </a:cubicBezTo>
                <a:cubicBezTo>
                  <a:pt x="6393322" y="4161678"/>
                  <a:pt x="6421422" y="4156791"/>
                  <a:pt x="6411647" y="4132359"/>
                </a:cubicBezTo>
                <a:cubicBezTo>
                  <a:pt x="6400652" y="4106704"/>
                  <a:pt x="6377442" y="4092044"/>
                  <a:pt x="6346900" y="4093266"/>
                </a:cubicBezTo>
                <a:cubicBezTo>
                  <a:pt x="6279710" y="4094489"/>
                  <a:pt x="6213741" y="4090824"/>
                  <a:pt x="6146550" y="4094489"/>
                </a:cubicBezTo>
                <a:cubicBezTo>
                  <a:pt x="6129447" y="4095099"/>
                  <a:pt x="6119063" y="4092656"/>
                  <a:pt x="6113107" y="4085937"/>
                </a:cubicBezTo>
                <a:lnTo>
                  <a:pt x="6109939" y="4078718"/>
                </a:lnTo>
                <a:lnTo>
                  <a:pt x="6104845" y="4085881"/>
                </a:lnTo>
                <a:lnTo>
                  <a:pt x="6104396" y="4085965"/>
                </a:lnTo>
                <a:lnTo>
                  <a:pt x="6112530" y="4100024"/>
                </a:lnTo>
                <a:cubicBezTo>
                  <a:pt x="6114228" y="4107030"/>
                  <a:pt x="6114610" y="4115963"/>
                  <a:pt x="6113694" y="4127264"/>
                </a:cubicBezTo>
                <a:cubicBezTo>
                  <a:pt x="6108806" y="4190789"/>
                  <a:pt x="6113694" y="4254315"/>
                  <a:pt x="6112471" y="4317842"/>
                </a:cubicBezTo>
                <a:cubicBezTo>
                  <a:pt x="6112471" y="4344717"/>
                  <a:pt x="6121024" y="4363042"/>
                  <a:pt x="6141791" y="4378924"/>
                </a:cubicBezTo>
                <a:cubicBezTo>
                  <a:pt x="6154008" y="4387474"/>
                  <a:pt x="6162560" y="4386254"/>
                  <a:pt x="6174776" y="4375259"/>
                </a:cubicBezTo>
                <a:cubicBezTo>
                  <a:pt x="6261513" y="4295850"/>
                  <a:pt x="6310380" y="4304402"/>
                  <a:pt x="6371462" y="4413129"/>
                </a:cubicBezTo>
                <a:cubicBezTo>
                  <a:pt x="6372684" y="4446114"/>
                  <a:pt x="6372684" y="4477878"/>
                  <a:pt x="6372684" y="4509640"/>
                </a:cubicBezTo>
                <a:cubicBezTo>
                  <a:pt x="6358024" y="4535295"/>
                  <a:pt x="6345807" y="4562172"/>
                  <a:pt x="6320152" y="4580495"/>
                </a:cubicBezTo>
                <a:cubicBezTo>
                  <a:pt x="6271287" y="4618367"/>
                  <a:pt x="6232193" y="4614702"/>
                  <a:pt x="6190658" y="4570723"/>
                </a:cubicBezTo>
                <a:cubicBezTo>
                  <a:pt x="6179663" y="4558505"/>
                  <a:pt x="6174776" y="4530408"/>
                  <a:pt x="6149121" y="4543847"/>
                </a:cubicBezTo>
                <a:cubicBezTo>
                  <a:pt x="6127131" y="4554840"/>
                  <a:pt x="6113694" y="4573165"/>
                  <a:pt x="6113694" y="4601263"/>
                </a:cubicBezTo>
                <a:cubicBezTo>
                  <a:pt x="6114916" y="4670897"/>
                  <a:pt x="6112471" y="4740531"/>
                  <a:pt x="6114916" y="4810166"/>
                </a:cubicBezTo>
                <a:cubicBezTo>
                  <a:pt x="6116136" y="4843150"/>
                  <a:pt x="6105141" y="4849260"/>
                  <a:pt x="6074601" y="4848038"/>
                </a:cubicBezTo>
                <a:cubicBezTo>
                  <a:pt x="6009854" y="4845593"/>
                  <a:pt x="5943885" y="4846815"/>
                  <a:pt x="5879138" y="4846815"/>
                </a:cubicBezTo>
                <a:cubicBezTo>
                  <a:pt x="5859591" y="4846815"/>
                  <a:pt x="5841266" y="4848038"/>
                  <a:pt x="5825384" y="4861475"/>
                </a:cubicBezTo>
                <a:cubicBezTo>
                  <a:pt x="5805838" y="4879800"/>
                  <a:pt x="5794843" y="4896903"/>
                  <a:pt x="5824163" y="4917672"/>
                </a:cubicBezTo>
                <a:cubicBezTo>
                  <a:pt x="5854703" y="4939660"/>
                  <a:pt x="5881580" y="4966537"/>
                  <a:pt x="5869363" y="5008074"/>
                </a:cubicBezTo>
                <a:cubicBezTo>
                  <a:pt x="5854703" y="5055716"/>
                  <a:pt x="5822941" y="5089923"/>
                  <a:pt x="5771631" y="5100918"/>
                </a:cubicBezTo>
                <a:cubicBezTo>
                  <a:pt x="5694667" y="5116800"/>
                  <a:pt x="5636028" y="5094811"/>
                  <a:pt x="5601823" y="5038614"/>
                </a:cubicBezTo>
                <a:cubicBezTo>
                  <a:pt x="5574946" y="4994634"/>
                  <a:pt x="5581053" y="4964094"/>
                  <a:pt x="5621368" y="4926222"/>
                </a:cubicBezTo>
                <a:cubicBezTo>
                  <a:pt x="5633585" y="4915227"/>
                  <a:pt x="5660462" y="4910342"/>
                  <a:pt x="5649467" y="4884687"/>
                </a:cubicBezTo>
                <a:cubicBezTo>
                  <a:pt x="5639693" y="4860253"/>
                  <a:pt x="5618925" y="4848038"/>
                  <a:pt x="5593270" y="4846815"/>
                </a:cubicBezTo>
                <a:cubicBezTo>
                  <a:pt x="5545626" y="4845593"/>
                  <a:pt x="5497981" y="4846815"/>
                  <a:pt x="5450337" y="4846815"/>
                </a:cubicBezTo>
                <a:cubicBezTo>
                  <a:pt x="5423766" y="4846815"/>
                  <a:pt x="5403838" y="4846815"/>
                  <a:pt x="5388892" y="4845136"/>
                </a:cubicBezTo>
                <a:lnTo>
                  <a:pt x="5358151" y="4833680"/>
                </a:lnTo>
                <a:lnTo>
                  <a:pt x="5326642" y="4842314"/>
                </a:lnTo>
                <a:cubicBezTo>
                  <a:pt x="5258230" y="4839870"/>
                  <a:pt x="5189816" y="4841092"/>
                  <a:pt x="5121404" y="4842314"/>
                </a:cubicBezTo>
                <a:cubicBezTo>
                  <a:pt x="5092084" y="4842314"/>
                  <a:pt x="5068874" y="4834984"/>
                  <a:pt x="5049327" y="4812995"/>
                </a:cubicBezTo>
                <a:cubicBezTo>
                  <a:pt x="5024894" y="4784897"/>
                  <a:pt x="5022450" y="4760463"/>
                  <a:pt x="5055434" y="4737252"/>
                </a:cubicBezTo>
                <a:cubicBezTo>
                  <a:pt x="5079869" y="4720148"/>
                  <a:pt x="5107966" y="4699381"/>
                  <a:pt x="5096971" y="4663953"/>
                </a:cubicBezTo>
                <a:cubicBezTo>
                  <a:pt x="5084754" y="4626081"/>
                  <a:pt x="5059099" y="4599206"/>
                  <a:pt x="5018785" y="4589431"/>
                </a:cubicBezTo>
                <a:cubicBezTo>
                  <a:pt x="4969920" y="4578438"/>
                  <a:pt x="4924718" y="4580881"/>
                  <a:pt x="4886848" y="4618751"/>
                </a:cubicBezTo>
                <a:cubicBezTo>
                  <a:pt x="4845311" y="4660288"/>
                  <a:pt x="4847754" y="4690830"/>
                  <a:pt x="4890513" y="4731145"/>
                </a:cubicBezTo>
                <a:cubicBezTo>
                  <a:pt x="4906393" y="4745805"/>
                  <a:pt x="4936935" y="4753135"/>
                  <a:pt x="4922275" y="4786119"/>
                </a:cubicBezTo>
                <a:cubicBezTo>
                  <a:pt x="4907616" y="4816660"/>
                  <a:pt x="4888068" y="4839870"/>
                  <a:pt x="4851419" y="4841092"/>
                </a:cubicBezTo>
                <a:cubicBezTo>
                  <a:pt x="4809884" y="4845979"/>
                  <a:pt x="4768347" y="4844757"/>
                  <a:pt x="4717038" y="4844757"/>
                </a:cubicBezTo>
                <a:cubicBezTo>
                  <a:pt x="4682832" y="4841092"/>
                  <a:pt x="4624193" y="4864304"/>
                  <a:pt x="4599761" y="4836207"/>
                </a:cubicBezTo>
                <a:cubicBezTo>
                  <a:pt x="4577771" y="4811772"/>
                  <a:pt x="4593651" y="4754355"/>
                  <a:pt x="4592431" y="4711598"/>
                </a:cubicBezTo>
                <a:cubicBezTo>
                  <a:pt x="4592431" y="4674948"/>
                  <a:pt x="4591208" y="4638298"/>
                  <a:pt x="4592431" y="4601649"/>
                </a:cubicBezTo>
                <a:cubicBezTo>
                  <a:pt x="4593651" y="4572329"/>
                  <a:pt x="4578991" y="4551561"/>
                  <a:pt x="4554559" y="4540566"/>
                </a:cubicBezTo>
                <a:cubicBezTo>
                  <a:pt x="4528904" y="4528349"/>
                  <a:pt x="4524019" y="4556448"/>
                  <a:pt x="4513024" y="4568664"/>
                </a:cubicBezTo>
                <a:cubicBezTo>
                  <a:pt x="4471487" y="4612644"/>
                  <a:pt x="4437282" y="4613866"/>
                  <a:pt x="4387193" y="4580881"/>
                </a:cubicBezTo>
                <a:cubicBezTo>
                  <a:pt x="4315116" y="4533236"/>
                  <a:pt x="4316338" y="4390303"/>
                  <a:pt x="4383528" y="4342660"/>
                </a:cubicBezTo>
                <a:cubicBezTo>
                  <a:pt x="4434837" y="4307231"/>
                  <a:pt x="4469044" y="4307231"/>
                  <a:pt x="4511802" y="4353653"/>
                </a:cubicBezTo>
                <a:cubicBezTo>
                  <a:pt x="4522796" y="4365870"/>
                  <a:pt x="4528904" y="4393968"/>
                  <a:pt x="4554559" y="4380530"/>
                </a:cubicBezTo>
                <a:cubicBezTo>
                  <a:pt x="4576549" y="4369535"/>
                  <a:pt x="4591208" y="4351210"/>
                  <a:pt x="4591208" y="4323113"/>
                </a:cubicBezTo>
                <a:cubicBezTo>
                  <a:pt x="4591208" y="4254701"/>
                  <a:pt x="4593651" y="4186287"/>
                  <a:pt x="4589988" y="4117874"/>
                </a:cubicBezTo>
                <a:cubicBezTo>
                  <a:pt x="4589377" y="4108407"/>
                  <a:pt x="4589758" y="4100924"/>
                  <a:pt x="4591209" y="4095045"/>
                </a:cubicBezTo>
                <a:lnTo>
                  <a:pt x="4598520" y="4082397"/>
                </a:lnTo>
                <a:lnTo>
                  <a:pt x="4583287" y="4079453"/>
                </a:lnTo>
                <a:lnTo>
                  <a:pt x="4578273" y="4071084"/>
                </a:lnTo>
                <a:lnTo>
                  <a:pt x="4563116" y="4075034"/>
                </a:lnTo>
                <a:cubicBezTo>
                  <a:pt x="4487374" y="4073812"/>
                  <a:pt x="4410409" y="4075034"/>
                  <a:pt x="4334667" y="4073812"/>
                </a:cubicBezTo>
                <a:cubicBezTo>
                  <a:pt x="4296795" y="4073812"/>
                  <a:pt x="4273585" y="4049379"/>
                  <a:pt x="4260146" y="4016394"/>
                </a:cubicBezTo>
                <a:cubicBezTo>
                  <a:pt x="4246708" y="3984630"/>
                  <a:pt x="4277250" y="3976080"/>
                  <a:pt x="4293131" y="3961420"/>
                </a:cubicBezTo>
                <a:cubicBezTo>
                  <a:pt x="4334667" y="3922327"/>
                  <a:pt x="4337110" y="3893008"/>
                  <a:pt x="4298018" y="3852693"/>
                </a:cubicBezTo>
                <a:cubicBezTo>
                  <a:pt x="4250373" y="3802606"/>
                  <a:pt x="4157534" y="3802606"/>
                  <a:pt x="4109888" y="3852693"/>
                </a:cubicBezTo>
                <a:cubicBezTo>
                  <a:pt x="4072017" y="3894230"/>
                  <a:pt x="4073239" y="3924770"/>
                  <a:pt x="4115998" y="3961420"/>
                </a:cubicBezTo>
                <a:cubicBezTo>
                  <a:pt x="4133098" y="3976080"/>
                  <a:pt x="4161199" y="3987075"/>
                  <a:pt x="4148981" y="4017617"/>
                </a:cubicBezTo>
                <a:cubicBezTo>
                  <a:pt x="4136765" y="4046936"/>
                  <a:pt x="4117220" y="4071369"/>
                  <a:pt x="4083011" y="4072589"/>
                </a:cubicBezTo>
                <a:cubicBezTo>
                  <a:pt x="4002381" y="4075034"/>
                  <a:pt x="3921756" y="4073812"/>
                  <a:pt x="3839905" y="4073812"/>
                </a:cubicBezTo>
                <a:lnTo>
                  <a:pt x="3826205" y="4071086"/>
                </a:lnTo>
                <a:lnTo>
                  <a:pt x="3825356" y="4075532"/>
                </a:lnTo>
                <a:lnTo>
                  <a:pt x="3819231" y="4076967"/>
                </a:lnTo>
                <a:lnTo>
                  <a:pt x="3824236" y="4078740"/>
                </a:lnTo>
                <a:cubicBezTo>
                  <a:pt x="3827444" y="4083168"/>
                  <a:pt x="3828054" y="4089582"/>
                  <a:pt x="3828054" y="4097523"/>
                </a:cubicBezTo>
                <a:cubicBezTo>
                  <a:pt x="3825611" y="4136615"/>
                  <a:pt x="3825611" y="4174487"/>
                  <a:pt x="3825611" y="4213580"/>
                </a:cubicBezTo>
                <a:cubicBezTo>
                  <a:pt x="3825611" y="4250229"/>
                  <a:pt x="3824389" y="4286879"/>
                  <a:pt x="3825611" y="4323529"/>
                </a:cubicBezTo>
                <a:cubicBezTo>
                  <a:pt x="3826832" y="4351626"/>
                  <a:pt x="3813395" y="4371173"/>
                  <a:pt x="3792626" y="4388276"/>
                </a:cubicBezTo>
                <a:cubicBezTo>
                  <a:pt x="3766973" y="4410266"/>
                  <a:pt x="3743760" y="4413931"/>
                  <a:pt x="3720550" y="4383389"/>
                </a:cubicBezTo>
                <a:cubicBezTo>
                  <a:pt x="3701003" y="4357734"/>
                  <a:pt x="3680236" y="4324749"/>
                  <a:pt x="3639920" y="4341854"/>
                </a:cubicBezTo>
                <a:cubicBezTo>
                  <a:pt x="3598383" y="4360179"/>
                  <a:pt x="3570287" y="4390719"/>
                  <a:pt x="3567844" y="4439586"/>
                </a:cubicBezTo>
                <a:cubicBezTo>
                  <a:pt x="3565398" y="4483565"/>
                  <a:pt x="3569063" y="4525100"/>
                  <a:pt x="3606936" y="4555642"/>
                </a:cubicBezTo>
                <a:cubicBezTo>
                  <a:pt x="3648470" y="4591070"/>
                  <a:pt x="3675347" y="4588627"/>
                  <a:pt x="3711997" y="4549533"/>
                </a:cubicBezTo>
                <a:cubicBezTo>
                  <a:pt x="3727877" y="4532430"/>
                  <a:pt x="3736431" y="4499446"/>
                  <a:pt x="3770637" y="4516550"/>
                </a:cubicBezTo>
                <a:cubicBezTo>
                  <a:pt x="3802398" y="4532430"/>
                  <a:pt x="3825611" y="4554420"/>
                  <a:pt x="3825611" y="4592292"/>
                </a:cubicBezTo>
                <a:cubicBezTo>
                  <a:pt x="3825611" y="4666812"/>
                  <a:pt x="3824389" y="4741334"/>
                  <a:pt x="3826832" y="4815853"/>
                </a:cubicBezTo>
                <a:cubicBezTo>
                  <a:pt x="3826832" y="4840288"/>
                  <a:pt x="3817059" y="4843951"/>
                  <a:pt x="3796291" y="4843951"/>
                </a:cubicBezTo>
                <a:cubicBezTo>
                  <a:pt x="3722992" y="4842730"/>
                  <a:pt x="3650914" y="4842730"/>
                  <a:pt x="3577616" y="4843951"/>
                </a:cubicBezTo>
                <a:cubicBezTo>
                  <a:pt x="3549518" y="4843951"/>
                  <a:pt x="3528749" y="4831736"/>
                  <a:pt x="3512868" y="4810968"/>
                </a:cubicBezTo>
                <a:cubicBezTo>
                  <a:pt x="3492099" y="4785313"/>
                  <a:pt x="3487215" y="4762101"/>
                  <a:pt x="3518976" y="4740111"/>
                </a:cubicBezTo>
                <a:cubicBezTo>
                  <a:pt x="3545853" y="4720564"/>
                  <a:pt x="3576393" y="4699797"/>
                  <a:pt x="3559291" y="4659482"/>
                </a:cubicBezTo>
                <a:cubicBezTo>
                  <a:pt x="3543410" y="4619167"/>
                  <a:pt x="3512868" y="4592292"/>
                  <a:pt x="3467666" y="4587405"/>
                </a:cubicBezTo>
                <a:cubicBezTo>
                  <a:pt x="3422467" y="4583740"/>
                  <a:pt x="3378487" y="4586183"/>
                  <a:pt x="3346722" y="4625277"/>
                </a:cubicBezTo>
                <a:cubicBezTo>
                  <a:pt x="3311296" y="4666812"/>
                  <a:pt x="3313738" y="4693689"/>
                  <a:pt x="3354052" y="4730339"/>
                </a:cubicBezTo>
                <a:cubicBezTo>
                  <a:pt x="3372377" y="4746219"/>
                  <a:pt x="3401698" y="4758436"/>
                  <a:pt x="3387037" y="4790199"/>
                </a:cubicBezTo>
                <a:cubicBezTo>
                  <a:pt x="3372377" y="4820741"/>
                  <a:pt x="3347944" y="4843951"/>
                  <a:pt x="3310075" y="4843951"/>
                </a:cubicBezTo>
                <a:cubicBezTo>
                  <a:pt x="3235552" y="4843951"/>
                  <a:pt x="3161031" y="4842730"/>
                  <a:pt x="3086512" y="4843951"/>
                </a:cubicBezTo>
                <a:cubicBezTo>
                  <a:pt x="3062078" y="4843951"/>
                  <a:pt x="3057192" y="4835401"/>
                  <a:pt x="3058414" y="4813411"/>
                </a:cubicBezTo>
                <a:cubicBezTo>
                  <a:pt x="3059635" y="4742554"/>
                  <a:pt x="3059635" y="4670477"/>
                  <a:pt x="3058414" y="4599622"/>
                </a:cubicBezTo>
                <a:cubicBezTo>
                  <a:pt x="3058414" y="4570302"/>
                  <a:pt x="3070629" y="4548312"/>
                  <a:pt x="3092620" y="4529988"/>
                </a:cubicBezTo>
                <a:cubicBezTo>
                  <a:pt x="3118275" y="4509220"/>
                  <a:pt x="3141487" y="4504333"/>
                  <a:pt x="3164698" y="4536095"/>
                </a:cubicBezTo>
                <a:cubicBezTo>
                  <a:pt x="3184243" y="4562972"/>
                  <a:pt x="3205012" y="4594735"/>
                  <a:pt x="3245326" y="4576410"/>
                </a:cubicBezTo>
                <a:cubicBezTo>
                  <a:pt x="3286863" y="4558085"/>
                  <a:pt x="3314961" y="4528765"/>
                  <a:pt x="3316182" y="4479900"/>
                </a:cubicBezTo>
                <a:cubicBezTo>
                  <a:pt x="3317404" y="4435921"/>
                  <a:pt x="3317404" y="4394384"/>
                  <a:pt x="3279533" y="4362621"/>
                </a:cubicBezTo>
                <a:cubicBezTo>
                  <a:pt x="3237995" y="4328414"/>
                  <a:pt x="3211120" y="4328414"/>
                  <a:pt x="3174471" y="4369951"/>
                </a:cubicBezTo>
                <a:cubicBezTo>
                  <a:pt x="3158588" y="4388276"/>
                  <a:pt x="3146374" y="4417596"/>
                  <a:pt x="3113389" y="4401714"/>
                </a:cubicBezTo>
                <a:cubicBezTo>
                  <a:pt x="3084069" y="4388276"/>
                  <a:pt x="3059635" y="4363844"/>
                  <a:pt x="3059635" y="4329637"/>
                </a:cubicBezTo>
                <a:cubicBezTo>
                  <a:pt x="3058414" y="4251450"/>
                  <a:pt x="3059635" y="4174487"/>
                  <a:pt x="3058414" y="4096301"/>
                </a:cubicBezTo>
                <a:cubicBezTo>
                  <a:pt x="3058414" y="4086528"/>
                  <a:pt x="3060551" y="4080725"/>
                  <a:pt x="3064827" y="4077365"/>
                </a:cubicBezTo>
                <a:lnTo>
                  <a:pt x="3075384" y="4075019"/>
                </a:lnTo>
                <a:lnTo>
                  <a:pt x="3070224" y="4073700"/>
                </a:lnTo>
                <a:cubicBezTo>
                  <a:pt x="3067247" y="4070341"/>
                  <a:pt x="3065375" y="4065912"/>
                  <a:pt x="3064325" y="4060261"/>
                </a:cubicBezTo>
                <a:lnTo>
                  <a:pt x="3064171" y="4056974"/>
                </a:lnTo>
                <a:lnTo>
                  <a:pt x="3060475" y="4056974"/>
                </a:lnTo>
                <a:lnTo>
                  <a:pt x="3060499" y="4061652"/>
                </a:lnTo>
                <a:cubicBezTo>
                  <a:pt x="3060499" y="4084864"/>
                  <a:pt x="3050726" y="4087307"/>
                  <a:pt x="3031179" y="4087307"/>
                </a:cubicBezTo>
                <a:cubicBezTo>
                  <a:pt x="2956660" y="4086087"/>
                  <a:pt x="2882137" y="4087307"/>
                  <a:pt x="2807619" y="4087307"/>
                </a:cubicBezTo>
                <a:cubicBezTo>
                  <a:pt x="2781965" y="4087307"/>
                  <a:pt x="2762416" y="4073870"/>
                  <a:pt x="2746537" y="4056767"/>
                </a:cubicBezTo>
                <a:cubicBezTo>
                  <a:pt x="2722103" y="4029890"/>
                  <a:pt x="2718438" y="4005457"/>
                  <a:pt x="2751421" y="3981025"/>
                </a:cubicBezTo>
                <a:cubicBezTo>
                  <a:pt x="2777077" y="3962700"/>
                  <a:pt x="2807619" y="3941931"/>
                  <a:pt x="2791735" y="3904060"/>
                </a:cubicBezTo>
                <a:cubicBezTo>
                  <a:pt x="2774633" y="3862524"/>
                  <a:pt x="2745315" y="3833204"/>
                  <a:pt x="2696446" y="3830761"/>
                </a:cubicBezTo>
                <a:cubicBezTo>
                  <a:pt x="2648804" y="3828318"/>
                  <a:pt x="2604825" y="3830761"/>
                  <a:pt x="2573061" y="3873519"/>
                </a:cubicBezTo>
                <a:cubicBezTo>
                  <a:pt x="2543742" y="3913833"/>
                  <a:pt x="2544963" y="3937045"/>
                  <a:pt x="2582836" y="3971250"/>
                </a:cubicBezTo>
                <a:cubicBezTo>
                  <a:pt x="2599938" y="3987133"/>
                  <a:pt x="2632921" y="3994462"/>
                  <a:pt x="2618262" y="4028669"/>
                </a:cubicBezTo>
                <a:cubicBezTo>
                  <a:pt x="2603603" y="4065319"/>
                  <a:pt x="2576726" y="4087307"/>
                  <a:pt x="2535188" y="4087307"/>
                </a:cubicBezTo>
                <a:cubicBezTo>
                  <a:pt x="2464334" y="4087307"/>
                  <a:pt x="2392256" y="4086087"/>
                  <a:pt x="2321403" y="4087307"/>
                </a:cubicBezTo>
                <a:cubicBezTo>
                  <a:pt x="2307965" y="4087918"/>
                  <a:pt x="2300330" y="4085475"/>
                  <a:pt x="2296053" y="4079978"/>
                </a:cubicBezTo>
                <a:lnTo>
                  <a:pt x="2294568" y="4072641"/>
                </a:lnTo>
                <a:lnTo>
                  <a:pt x="2293261" y="4085140"/>
                </a:lnTo>
                <a:lnTo>
                  <a:pt x="2295314" y="4086060"/>
                </a:lnTo>
                <a:cubicBezTo>
                  <a:pt x="2298061" y="4091710"/>
                  <a:pt x="2297755" y="4099346"/>
                  <a:pt x="2297755" y="4107287"/>
                </a:cubicBezTo>
                <a:cubicBezTo>
                  <a:pt x="2297755" y="4175699"/>
                  <a:pt x="2297755" y="4244111"/>
                  <a:pt x="2297755" y="4312524"/>
                </a:cubicBezTo>
                <a:cubicBezTo>
                  <a:pt x="2297755" y="4333291"/>
                  <a:pt x="2298979" y="4352838"/>
                  <a:pt x="2316081" y="4368720"/>
                </a:cubicBezTo>
                <a:cubicBezTo>
                  <a:pt x="2334405" y="4385823"/>
                  <a:pt x="2349066" y="4390710"/>
                  <a:pt x="2366168" y="4366276"/>
                </a:cubicBezTo>
                <a:cubicBezTo>
                  <a:pt x="2388157" y="4335736"/>
                  <a:pt x="2415034" y="4306416"/>
                  <a:pt x="2456572" y="4318631"/>
                </a:cubicBezTo>
                <a:cubicBezTo>
                  <a:pt x="2504213" y="4332071"/>
                  <a:pt x="2540863" y="4363833"/>
                  <a:pt x="2551857" y="4415143"/>
                </a:cubicBezTo>
                <a:cubicBezTo>
                  <a:pt x="2564075" y="4475003"/>
                  <a:pt x="2559187" y="4531199"/>
                  <a:pt x="2506657" y="4575179"/>
                </a:cubicBezTo>
                <a:cubicBezTo>
                  <a:pt x="2456572" y="4615494"/>
                  <a:pt x="2417477" y="4613051"/>
                  <a:pt x="2374721" y="4566627"/>
                </a:cubicBezTo>
                <a:cubicBezTo>
                  <a:pt x="2363725" y="4555632"/>
                  <a:pt x="2358836" y="4529977"/>
                  <a:pt x="2336848" y="4539752"/>
                </a:cubicBezTo>
                <a:cubicBezTo>
                  <a:pt x="2314857" y="4549524"/>
                  <a:pt x="2298979" y="4567849"/>
                  <a:pt x="2298979" y="4594726"/>
                </a:cubicBezTo>
                <a:cubicBezTo>
                  <a:pt x="2298979" y="4664359"/>
                  <a:pt x="2297755" y="4733993"/>
                  <a:pt x="2300196" y="4803628"/>
                </a:cubicBezTo>
                <a:cubicBezTo>
                  <a:pt x="2300808" y="4818287"/>
                  <a:pt x="2299587" y="4828672"/>
                  <a:pt x="2294090" y="4835238"/>
                </a:cubicBezTo>
                <a:lnTo>
                  <a:pt x="2280623" y="4838929"/>
                </a:lnTo>
                <a:lnTo>
                  <a:pt x="2285326" y="4841576"/>
                </a:lnTo>
                <a:cubicBezTo>
                  <a:pt x="2291128" y="4848295"/>
                  <a:pt x="2292350" y="4859290"/>
                  <a:pt x="2291740" y="4875782"/>
                </a:cubicBezTo>
                <a:cubicBezTo>
                  <a:pt x="2289294" y="4944194"/>
                  <a:pt x="2290518" y="5012606"/>
                  <a:pt x="2291740" y="5081020"/>
                </a:cubicBezTo>
                <a:cubicBezTo>
                  <a:pt x="2291740" y="5111560"/>
                  <a:pt x="2279522" y="5132328"/>
                  <a:pt x="2257531" y="5150652"/>
                </a:cubicBezTo>
                <a:cubicBezTo>
                  <a:pt x="2233098" y="5170200"/>
                  <a:pt x="2211109" y="5173864"/>
                  <a:pt x="2190340" y="5144545"/>
                </a:cubicBezTo>
                <a:cubicBezTo>
                  <a:pt x="2170794" y="5118890"/>
                  <a:pt x="2151249" y="5084685"/>
                  <a:pt x="2110933" y="5100565"/>
                </a:cubicBezTo>
                <a:cubicBezTo>
                  <a:pt x="2066954" y="5117670"/>
                  <a:pt x="2038855" y="5150652"/>
                  <a:pt x="2035191" y="5200741"/>
                </a:cubicBezTo>
                <a:cubicBezTo>
                  <a:pt x="2031526" y="5247164"/>
                  <a:pt x="2038855" y="5288701"/>
                  <a:pt x="2079170" y="5319241"/>
                </a:cubicBezTo>
                <a:cubicBezTo>
                  <a:pt x="2119486" y="5349783"/>
                  <a:pt x="2141476" y="5348560"/>
                  <a:pt x="2176904" y="5310690"/>
                </a:cubicBezTo>
                <a:cubicBezTo>
                  <a:pt x="2194007" y="5292366"/>
                  <a:pt x="2206222" y="5259381"/>
                  <a:pt x="2240431" y="5276483"/>
                </a:cubicBezTo>
                <a:cubicBezTo>
                  <a:pt x="2273416" y="5292366"/>
                  <a:pt x="2294181" y="5319241"/>
                  <a:pt x="2292959" y="5359555"/>
                </a:cubicBezTo>
                <a:cubicBezTo>
                  <a:pt x="2289294" y="5396205"/>
                  <a:pt x="2290518" y="5430412"/>
                  <a:pt x="2290518" y="5473169"/>
                </a:cubicBezTo>
                <a:cubicBezTo>
                  <a:pt x="2286853" y="5511039"/>
                  <a:pt x="2310064" y="5572122"/>
                  <a:pt x="2281965" y="5597778"/>
                </a:cubicBezTo>
                <a:cubicBezTo>
                  <a:pt x="2257531" y="5619768"/>
                  <a:pt x="2197671" y="5603886"/>
                  <a:pt x="2153692" y="5603886"/>
                </a:cubicBezTo>
                <a:cubicBezTo>
                  <a:pt x="2117043" y="5603886"/>
                  <a:pt x="2080391" y="5603886"/>
                  <a:pt x="2043741" y="5603886"/>
                </a:cubicBezTo>
                <a:cubicBezTo>
                  <a:pt x="2018088" y="5603886"/>
                  <a:pt x="1997319" y="5617323"/>
                  <a:pt x="1987546" y="5640535"/>
                </a:cubicBezTo>
                <a:cubicBezTo>
                  <a:pt x="1976551" y="5666190"/>
                  <a:pt x="2003428" y="5671076"/>
                  <a:pt x="2015644" y="5683293"/>
                </a:cubicBezTo>
                <a:cubicBezTo>
                  <a:pt x="2071840" y="5735824"/>
                  <a:pt x="2057180" y="5806679"/>
                  <a:pt x="1980216" y="5848216"/>
                </a:cubicBezTo>
                <a:cubicBezTo>
                  <a:pt x="1919134" y="5881201"/>
                  <a:pt x="1828732" y="5861654"/>
                  <a:pt x="1787195" y="5806679"/>
                </a:cubicBezTo>
                <a:cubicBezTo>
                  <a:pt x="1752988" y="5762700"/>
                  <a:pt x="1757875" y="5724828"/>
                  <a:pt x="1796970" y="5684515"/>
                </a:cubicBezTo>
                <a:cubicBezTo>
                  <a:pt x="1809185" y="5672298"/>
                  <a:pt x="1840947" y="5668633"/>
                  <a:pt x="1827510" y="5639313"/>
                </a:cubicBezTo>
                <a:cubicBezTo>
                  <a:pt x="1815294" y="5612438"/>
                  <a:pt x="1790860" y="5601443"/>
                  <a:pt x="1761540" y="5602663"/>
                </a:cubicBezTo>
                <a:cubicBezTo>
                  <a:pt x="1694350" y="5603886"/>
                  <a:pt x="1628381" y="5600221"/>
                  <a:pt x="1561189" y="5603886"/>
                </a:cubicBezTo>
                <a:cubicBezTo>
                  <a:pt x="1526984" y="5605106"/>
                  <a:pt x="1518432" y="5594113"/>
                  <a:pt x="1519654" y="5561128"/>
                </a:cubicBezTo>
                <a:cubicBezTo>
                  <a:pt x="1522097" y="5496381"/>
                  <a:pt x="1520875" y="5431632"/>
                  <a:pt x="1519654" y="5365663"/>
                </a:cubicBezTo>
                <a:cubicBezTo>
                  <a:pt x="1519654" y="5332678"/>
                  <a:pt x="1530649" y="5307025"/>
                  <a:pt x="1555081" y="5286256"/>
                </a:cubicBezTo>
                <a:cubicBezTo>
                  <a:pt x="1579514" y="5266709"/>
                  <a:pt x="1601504" y="5264266"/>
                  <a:pt x="1623494" y="5292366"/>
                </a:cubicBezTo>
                <a:cubicBezTo>
                  <a:pt x="1643041" y="5318019"/>
                  <a:pt x="1663808" y="5352225"/>
                  <a:pt x="1704123" y="5335123"/>
                </a:cubicBezTo>
                <a:cubicBezTo>
                  <a:pt x="1745660" y="5318019"/>
                  <a:pt x="1774978" y="5288701"/>
                  <a:pt x="1778645" y="5239834"/>
                </a:cubicBezTo>
                <a:cubicBezTo>
                  <a:pt x="1782310" y="5193412"/>
                  <a:pt x="1777423" y="5151875"/>
                  <a:pt x="1738328" y="5120112"/>
                </a:cubicBezTo>
                <a:cubicBezTo>
                  <a:pt x="1696793" y="5085905"/>
                  <a:pt x="1673581" y="5088350"/>
                  <a:pt x="1636932" y="5126220"/>
                </a:cubicBezTo>
                <a:cubicBezTo>
                  <a:pt x="1621051" y="5142102"/>
                  <a:pt x="1613721" y="5175087"/>
                  <a:pt x="1579514" y="5161649"/>
                </a:cubicBezTo>
                <a:cubicBezTo>
                  <a:pt x="1544087" y="5148210"/>
                  <a:pt x="1522097" y="5121334"/>
                  <a:pt x="1520875" y="5083463"/>
                </a:cubicBezTo>
                <a:cubicBezTo>
                  <a:pt x="1518432" y="5008943"/>
                  <a:pt x="1520875" y="4934421"/>
                  <a:pt x="1519654" y="4859900"/>
                </a:cubicBezTo>
                <a:cubicBezTo>
                  <a:pt x="1519043" y="4845851"/>
                  <a:pt x="1522708" y="4839438"/>
                  <a:pt x="1528816" y="4836537"/>
                </a:cubicBezTo>
                <a:lnTo>
                  <a:pt x="1534645" y="4835976"/>
                </a:lnTo>
                <a:lnTo>
                  <a:pt x="1529075" y="4823064"/>
                </a:lnTo>
                <a:lnTo>
                  <a:pt x="1524770" y="4829118"/>
                </a:lnTo>
                <a:cubicBezTo>
                  <a:pt x="1519884" y="4832631"/>
                  <a:pt x="1512553" y="4833241"/>
                  <a:pt x="1502780" y="4833241"/>
                </a:cubicBezTo>
                <a:cubicBezTo>
                  <a:pt x="1428260" y="4832021"/>
                  <a:pt x="1353738" y="4833241"/>
                  <a:pt x="1279219" y="4833241"/>
                </a:cubicBezTo>
                <a:cubicBezTo>
                  <a:pt x="1253564" y="4833241"/>
                  <a:pt x="1234017" y="4819804"/>
                  <a:pt x="1218136" y="4802701"/>
                </a:cubicBezTo>
                <a:cubicBezTo>
                  <a:pt x="1193702" y="4775824"/>
                  <a:pt x="1190037" y="4751391"/>
                  <a:pt x="1223022" y="4726959"/>
                </a:cubicBezTo>
                <a:cubicBezTo>
                  <a:pt x="1248677" y="4708634"/>
                  <a:pt x="1279219" y="4687865"/>
                  <a:pt x="1263336" y="4649994"/>
                </a:cubicBezTo>
                <a:cubicBezTo>
                  <a:pt x="1246234" y="4608458"/>
                  <a:pt x="1216914" y="4579138"/>
                  <a:pt x="1168047" y="4576695"/>
                </a:cubicBezTo>
                <a:cubicBezTo>
                  <a:pt x="1120405" y="4574252"/>
                  <a:pt x="1076425" y="4576695"/>
                  <a:pt x="1044661" y="4619453"/>
                </a:cubicBezTo>
                <a:cubicBezTo>
                  <a:pt x="1015341" y="4659767"/>
                  <a:pt x="1016563" y="4682979"/>
                  <a:pt x="1054435" y="4717184"/>
                </a:cubicBezTo>
                <a:cubicBezTo>
                  <a:pt x="1071538" y="4733067"/>
                  <a:pt x="1104522" y="4740396"/>
                  <a:pt x="1089863" y="4774603"/>
                </a:cubicBezTo>
                <a:cubicBezTo>
                  <a:pt x="1075203" y="4811253"/>
                  <a:pt x="1048326" y="4833241"/>
                  <a:pt x="1006791" y="4833241"/>
                </a:cubicBezTo>
                <a:cubicBezTo>
                  <a:pt x="935934" y="4833241"/>
                  <a:pt x="863857" y="4832021"/>
                  <a:pt x="793002" y="4833241"/>
                </a:cubicBezTo>
                <a:cubicBezTo>
                  <a:pt x="766125" y="4834463"/>
                  <a:pt x="762460" y="4823469"/>
                  <a:pt x="762460" y="4800256"/>
                </a:cubicBezTo>
                <a:cubicBezTo>
                  <a:pt x="763683" y="4733067"/>
                  <a:pt x="762460" y="4667097"/>
                  <a:pt x="763683" y="4599905"/>
                </a:cubicBezTo>
                <a:cubicBezTo>
                  <a:pt x="763683" y="4576695"/>
                  <a:pt x="760018" y="4555928"/>
                  <a:pt x="742913" y="4538823"/>
                </a:cubicBezTo>
                <a:cubicBezTo>
                  <a:pt x="725811" y="4521721"/>
                  <a:pt x="711151" y="4514391"/>
                  <a:pt x="694048" y="4540045"/>
                </a:cubicBezTo>
                <a:cubicBezTo>
                  <a:pt x="669614" y="4575473"/>
                  <a:pt x="637852" y="4604793"/>
                  <a:pt x="590207" y="4584025"/>
                </a:cubicBezTo>
                <a:cubicBezTo>
                  <a:pt x="541342" y="4562035"/>
                  <a:pt x="508357" y="4526608"/>
                  <a:pt x="504692" y="4467968"/>
                </a:cubicBezTo>
                <a:cubicBezTo>
                  <a:pt x="501027" y="4411772"/>
                  <a:pt x="509579" y="4360462"/>
                  <a:pt x="559667" y="4325035"/>
                </a:cubicBezTo>
                <a:cubicBezTo>
                  <a:pt x="607311" y="4290828"/>
                  <a:pt x="640296" y="4293272"/>
                  <a:pt x="680611" y="4334809"/>
                </a:cubicBezTo>
                <a:cubicBezTo>
                  <a:pt x="692826" y="4348247"/>
                  <a:pt x="698935" y="4377566"/>
                  <a:pt x="727033" y="4364127"/>
                </a:cubicBezTo>
                <a:cubicBezTo>
                  <a:pt x="751465" y="4351912"/>
                  <a:pt x="762460" y="4329922"/>
                  <a:pt x="762460" y="4301824"/>
                </a:cubicBezTo>
                <a:lnTo>
                  <a:pt x="761244" y="4097535"/>
                </a:lnTo>
                <a:lnTo>
                  <a:pt x="757501" y="4099373"/>
                </a:lnTo>
                <a:cubicBezTo>
                  <a:pt x="752705" y="4099588"/>
                  <a:pt x="747436" y="4098729"/>
                  <a:pt x="742856" y="4098729"/>
                </a:cubicBezTo>
                <a:cubicBezTo>
                  <a:pt x="675664" y="4098729"/>
                  <a:pt x="609695" y="4098729"/>
                  <a:pt x="542505" y="4098729"/>
                </a:cubicBezTo>
                <a:cubicBezTo>
                  <a:pt x="522958" y="4098729"/>
                  <a:pt x="504633" y="4098729"/>
                  <a:pt x="488752" y="4112166"/>
                </a:cubicBezTo>
                <a:cubicBezTo>
                  <a:pt x="466763" y="4130491"/>
                  <a:pt x="453323" y="4148816"/>
                  <a:pt x="486308" y="4172028"/>
                </a:cubicBezTo>
                <a:cubicBezTo>
                  <a:pt x="516850" y="4194018"/>
                  <a:pt x="544947" y="4222115"/>
                  <a:pt x="530288" y="4263652"/>
                </a:cubicBezTo>
                <a:cubicBezTo>
                  <a:pt x="513185" y="4312517"/>
                  <a:pt x="480200" y="4349167"/>
                  <a:pt x="425226" y="4355274"/>
                </a:cubicBezTo>
                <a:cubicBezTo>
                  <a:pt x="365364" y="4362604"/>
                  <a:pt x="307947" y="4358939"/>
                  <a:pt x="267632" y="4302744"/>
                </a:cubicBezTo>
                <a:cubicBezTo>
                  <a:pt x="235870" y="4257542"/>
                  <a:pt x="238314" y="4219672"/>
                  <a:pt x="279849" y="4180578"/>
                </a:cubicBezTo>
                <a:cubicBezTo>
                  <a:pt x="292065" y="4168363"/>
                  <a:pt x="320164" y="4163476"/>
                  <a:pt x="310389" y="4140265"/>
                </a:cubicBezTo>
                <a:cubicBezTo>
                  <a:pt x="299396" y="4114611"/>
                  <a:pt x="277406" y="4098729"/>
                  <a:pt x="246864" y="4099951"/>
                </a:cubicBezTo>
                <a:cubicBezTo>
                  <a:pt x="178452" y="4101171"/>
                  <a:pt x="110040" y="4098729"/>
                  <a:pt x="42848" y="4101171"/>
                </a:cubicBezTo>
                <a:cubicBezTo>
                  <a:pt x="11086" y="4102394"/>
                  <a:pt x="2534" y="4093841"/>
                  <a:pt x="3756" y="4062079"/>
                </a:cubicBezTo>
                <a:lnTo>
                  <a:pt x="3746" y="4060664"/>
                </a:lnTo>
                <a:lnTo>
                  <a:pt x="0" y="4060664"/>
                </a:lnTo>
                <a:lnTo>
                  <a:pt x="0" y="2600525"/>
                </a:lnTo>
                <a:lnTo>
                  <a:pt x="1" y="2600525"/>
                </a:lnTo>
                <a:lnTo>
                  <a:pt x="1" y="2600330"/>
                </a:lnTo>
                <a:cubicBezTo>
                  <a:pt x="1" y="2572233"/>
                  <a:pt x="6109" y="2561238"/>
                  <a:pt x="36651" y="2562458"/>
                </a:cubicBezTo>
                <a:cubicBezTo>
                  <a:pt x="102620" y="2564903"/>
                  <a:pt x="169810" y="2563681"/>
                  <a:pt x="237002" y="2563681"/>
                </a:cubicBezTo>
                <a:cubicBezTo>
                  <a:pt x="256547" y="2563681"/>
                  <a:pt x="274872" y="2563681"/>
                  <a:pt x="290754" y="2549021"/>
                </a:cubicBezTo>
                <a:cubicBezTo>
                  <a:pt x="307857" y="2531918"/>
                  <a:pt x="320074" y="2516036"/>
                  <a:pt x="291974" y="2496491"/>
                </a:cubicBezTo>
                <a:cubicBezTo>
                  <a:pt x="257769" y="2473279"/>
                  <a:pt x="229672" y="2441516"/>
                  <a:pt x="247997" y="2396314"/>
                </a:cubicBezTo>
                <a:cubicBezTo>
                  <a:pt x="266321" y="2349892"/>
                  <a:pt x="298084" y="2316907"/>
                  <a:pt x="351836" y="2309577"/>
                </a:cubicBezTo>
                <a:cubicBezTo>
                  <a:pt x="367412" y="2307439"/>
                  <a:pt x="382530" y="2306370"/>
                  <a:pt x="397056" y="2306809"/>
                </a:cubicBezTo>
                <a:cubicBezTo>
                  <a:pt x="440635" y="2308126"/>
                  <a:pt x="478888" y="2323016"/>
                  <a:pt x="508207" y="2363330"/>
                </a:cubicBezTo>
                <a:cubicBezTo>
                  <a:pt x="542414" y="2409752"/>
                  <a:pt x="538749" y="2445181"/>
                  <a:pt x="495990" y="2484274"/>
                </a:cubicBezTo>
                <a:cubicBezTo>
                  <a:pt x="483775" y="2496491"/>
                  <a:pt x="455677" y="2501376"/>
                  <a:pt x="465450" y="2525809"/>
                </a:cubicBezTo>
                <a:cubicBezTo>
                  <a:pt x="475223" y="2550243"/>
                  <a:pt x="497213" y="2563681"/>
                  <a:pt x="526532" y="2563681"/>
                </a:cubicBezTo>
                <a:cubicBezTo>
                  <a:pt x="593724" y="2562458"/>
                  <a:pt x="659693" y="2566123"/>
                  <a:pt x="726883" y="2562458"/>
                </a:cubicBezTo>
                <a:cubicBezTo>
                  <a:pt x="743987" y="2561848"/>
                  <a:pt x="755592" y="2563376"/>
                  <a:pt x="762769" y="2569790"/>
                </a:cubicBezTo>
                <a:lnTo>
                  <a:pt x="766292" y="2576126"/>
                </a:lnTo>
                <a:lnTo>
                  <a:pt x="767649" y="2568763"/>
                </a:lnTo>
                <a:lnTo>
                  <a:pt x="794442" y="2561004"/>
                </a:lnTo>
                <a:lnTo>
                  <a:pt x="772049" y="2555278"/>
                </a:lnTo>
                <a:cubicBezTo>
                  <a:pt x="766094" y="2548559"/>
                  <a:pt x="764566" y="2537564"/>
                  <a:pt x="765177" y="2521071"/>
                </a:cubicBezTo>
                <a:cubicBezTo>
                  <a:pt x="767622" y="2457545"/>
                  <a:pt x="766400" y="2394019"/>
                  <a:pt x="766400" y="2330494"/>
                </a:cubicBezTo>
                <a:cubicBezTo>
                  <a:pt x="766400" y="2313391"/>
                  <a:pt x="766400" y="2295066"/>
                  <a:pt x="754182" y="2280406"/>
                </a:cubicBezTo>
                <a:cubicBezTo>
                  <a:pt x="735858" y="2257194"/>
                  <a:pt x="719977" y="2242534"/>
                  <a:pt x="691880" y="2276741"/>
                </a:cubicBezTo>
                <a:cubicBezTo>
                  <a:pt x="636905" y="2343931"/>
                  <a:pt x="569714" y="2334159"/>
                  <a:pt x="523291" y="2257194"/>
                </a:cubicBezTo>
                <a:cubicBezTo>
                  <a:pt x="486642" y="2197334"/>
                  <a:pt x="504967" y="2102045"/>
                  <a:pt x="559941" y="2059288"/>
                </a:cubicBezTo>
                <a:cubicBezTo>
                  <a:pt x="607586" y="2022638"/>
                  <a:pt x="643013" y="2027524"/>
                  <a:pt x="684548" y="2070281"/>
                </a:cubicBezTo>
                <a:cubicBezTo>
                  <a:pt x="696765" y="2082498"/>
                  <a:pt x="701652" y="2110596"/>
                  <a:pt x="726085" y="2099601"/>
                </a:cubicBezTo>
                <a:cubicBezTo>
                  <a:pt x="750517" y="2088606"/>
                  <a:pt x="763955" y="2066616"/>
                  <a:pt x="763955" y="2038518"/>
                </a:cubicBezTo>
                <a:cubicBezTo>
                  <a:pt x="763955" y="1976214"/>
                  <a:pt x="767622" y="1915132"/>
                  <a:pt x="762735" y="1852827"/>
                </a:cubicBezTo>
                <a:cubicBezTo>
                  <a:pt x="759986" y="1818011"/>
                  <a:pt x="766171" y="1798311"/>
                  <a:pt x="790051" y="1793730"/>
                </a:cubicBezTo>
                <a:lnTo>
                  <a:pt x="808480" y="1794011"/>
                </a:lnTo>
                <a:lnTo>
                  <a:pt x="808480" y="1788718"/>
                </a:lnTo>
                <a:lnTo>
                  <a:pt x="803535" y="1788233"/>
                </a:lnTo>
                <a:cubicBezTo>
                  <a:pt x="787836" y="1784953"/>
                  <a:pt x="779274" y="1778391"/>
                  <a:pt x="774603" y="1765268"/>
                </a:cubicBezTo>
                <a:lnTo>
                  <a:pt x="772067" y="1752980"/>
                </a:lnTo>
                <a:lnTo>
                  <a:pt x="772084" y="1756000"/>
                </a:lnTo>
                <a:cubicBezTo>
                  <a:pt x="773305" y="1785320"/>
                  <a:pt x="767197" y="1797537"/>
                  <a:pt x="734212" y="1796315"/>
                </a:cubicBezTo>
                <a:cubicBezTo>
                  <a:pt x="668243" y="1793872"/>
                  <a:pt x="601053" y="1796315"/>
                  <a:pt x="533862" y="1795094"/>
                </a:cubicBezTo>
                <a:cubicBezTo>
                  <a:pt x="511872" y="1795094"/>
                  <a:pt x="493547" y="1799980"/>
                  <a:pt x="477665" y="1815862"/>
                </a:cubicBezTo>
                <a:cubicBezTo>
                  <a:pt x="460562" y="1832964"/>
                  <a:pt x="454455" y="1847624"/>
                  <a:pt x="480109" y="1864727"/>
                </a:cubicBezTo>
                <a:cubicBezTo>
                  <a:pt x="513094" y="1887939"/>
                  <a:pt x="541192" y="1917259"/>
                  <a:pt x="525311" y="1963681"/>
                </a:cubicBezTo>
                <a:cubicBezTo>
                  <a:pt x="509429" y="2010103"/>
                  <a:pt x="461785" y="2047975"/>
                  <a:pt x="411697" y="2051640"/>
                </a:cubicBezTo>
                <a:cubicBezTo>
                  <a:pt x="355501" y="2056527"/>
                  <a:pt x="304191" y="2050418"/>
                  <a:pt x="267543" y="2000331"/>
                </a:cubicBezTo>
                <a:cubicBezTo>
                  <a:pt x="230894" y="1951466"/>
                  <a:pt x="233336" y="1918481"/>
                  <a:pt x="276094" y="1875722"/>
                </a:cubicBezTo>
                <a:cubicBezTo>
                  <a:pt x="288311" y="1863506"/>
                  <a:pt x="320073" y="1858619"/>
                  <a:pt x="305413" y="1830522"/>
                </a:cubicBezTo>
                <a:cubicBezTo>
                  <a:pt x="293196" y="1807310"/>
                  <a:pt x="271206" y="1795094"/>
                  <a:pt x="243109" y="1795094"/>
                </a:cubicBezTo>
                <a:cubicBezTo>
                  <a:pt x="175919" y="1796315"/>
                  <a:pt x="109950" y="1793872"/>
                  <a:pt x="42758" y="1796315"/>
                </a:cubicBezTo>
                <a:cubicBezTo>
                  <a:pt x="18937" y="1797232"/>
                  <a:pt x="6797" y="1794712"/>
                  <a:pt x="2216" y="1777933"/>
                </a:cubicBezTo>
                <a:lnTo>
                  <a:pt x="1572" y="1771555"/>
                </a:lnTo>
                <a:lnTo>
                  <a:pt x="0" y="1771555"/>
                </a:lnTo>
                <a:lnTo>
                  <a:pt x="0" y="991903"/>
                </a:lnTo>
                <a:lnTo>
                  <a:pt x="0" y="291895"/>
                </a:lnTo>
                <a:lnTo>
                  <a:pt x="0" y="267612"/>
                </a:lnTo>
                <a:lnTo>
                  <a:pt x="4597" y="267612"/>
                </a:lnTo>
                <a:lnTo>
                  <a:pt x="7330" y="262118"/>
                </a:lnTo>
                <a:cubicBezTo>
                  <a:pt x="12828" y="256468"/>
                  <a:pt x="21990" y="254636"/>
                  <a:pt x="36650" y="255246"/>
                </a:cubicBezTo>
                <a:cubicBezTo>
                  <a:pt x="102619" y="257690"/>
                  <a:pt x="169809" y="256468"/>
                  <a:pt x="237001" y="256468"/>
                </a:cubicBezTo>
                <a:cubicBezTo>
                  <a:pt x="256546" y="256468"/>
                  <a:pt x="274871" y="255246"/>
                  <a:pt x="289531" y="240586"/>
                </a:cubicBezTo>
                <a:cubicBezTo>
                  <a:pt x="309078" y="222261"/>
                  <a:pt x="315186" y="206381"/>
                  <a:pt x="288311" y="188056"/>
                </a:cubicBezTo>
                <a:cubicBezTo>
                  <a:pt x="257769" y="166066"/>
                  <a:pt x="229671" y="137968"/>
                  <a:pt x="243109" y="97654"/>
                </a:cubicBezTo>
                <a:cubicBezTo>
                  <a:pt x="258991" y="51230"/>
                  <a:pt x="289531" y="14582"/>
                  <a:pt x="342063" y="4807"/>
                </a:cubicBezTo>
                <a:cubicBezTo>
                  <a:pt x="357334" y="2059"/>
                  <a:pt x="372299" y="303"/>
                  <a:pt x="386825" y="35"/>
                </a:cubicBez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  <a:effectLst>
            <a:innerShdw blurRad="114300">
              <a:schemeClr val="accent1">
                <a:lumMod val="50000"/>
              </a:schemeClr>
            </a:innerShdw>
          </a:effectLst>
        </p:spPr>
        <p:txBody>
          <a:bodyPr wrap="square" lIns="68580" tIns="34290" rIns="68580" bIns="34290" rtlCol="0" anchor="ctr">
            <a:noAutofit/>
          </a:bodyPr>
          <a:lstStyle/>
          <a:p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3362674-9E10-427A-9EBC-299AB481EE96}"/>
              </a:ext>
            </a:extLst>
          </p:cNvPr>
          <p:cNvSpPr txBox="1"/>
          <p:nvPr/>
        </p:nvSpPr>
        <p:spPr>
          <a:xfrm>
            <a:off x="652828" y="2191497"/>
            <a:ext cx="5462566" cy="807913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en-US" altLang="ko-KR" sz="48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YOUR MOM</a:t>
            </a:r>
            <a:endParaRPr lang="ko-KR" altLang="en-US" sz="4800" b="1" dirty="0">
              <a:solidFill>
                <a:schemeClr val="accent1">
                  <a:lumMod val="50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FE817A3-DDE4-4198-B8D1-728AC6456565}"/>
              </a:ext>
            </a:extLst>
          </p:cNvPr>
          <p:cNvSpPr txBox="1"/>
          <p:nvPr/>
        </p:nvSpPr>
        <p:spPr>
          <a:xfrm>
            <a:off x="685800" y="2862726"/>
            <a:ext cx="5462500" cy="377026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Team </a:t>
            </a:r>
            <a:r>
              <a:rPr lang="en-US" altLang="ko-KR" sz="2000" dirty="0" err="1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Noname</a:t>
            </a:r>
            <a:endParaRPr lang="ko-KR" altLang="en-US" sz="2000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29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Placeholder 34"/>
          <p:cNvPicPr>
            <a:picLocks noGrp="1" noChangeAspect="1"/>
          </p:cNvPicPr>
          <p:nvPr>
            <p:ph type="pic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4" r="19524"/>
          <a:stretch>
            <a:fillRect/>
          </a:stretch>
        </p:blipFill>
        <p:spPr/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Your MOM</a:t>
            </a:r>
            <a:endParaRPr lang="en-US" dirty="0"/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45D8B9A2-7043-41E9-A2E7-DCC1F8171137}"/>
              </a:ext>
            </a:extLst>
          </p:cNvPr>
          <p:cNvSpPr/>
          <p:nvPr/>
        </p:nvSpPr>
        <p:spPr>
          <a:xfrm>
            <a:off x="8189987" y="1752631"/>
            <a:ext cx="291761" cy="19174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67376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Operational Concepts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F838654-5D79-44F7-987A-DDD592A3ED65}"/>
              </a:ext>
            </a:extLst>
          </p:cNvPr>
          <p:cNvGrpSpPr/>
          <p:nvPr/>
        </p:nvGrpSpPr>
        <p:grpSpPr>
          <a:xfrm>
            <a:off x="944852" y="1403098"/>
            <a:ext cx="2116532" cy="2140202"/>
            <a:chOff x="4111965" y="2539864"/>
            <a:chExt cx="2168212" cy="2192460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457B8231-D28F-4C5C-A486-FB7EF3C4FA80}"/>
                </a:ext>
              </a:extLst>
            </p:cNvPr>
            <p:cNvSpPr/>
            <p:nvPr/>
          </p:nvSpPr>
          <p:spPr>
            <a:xfrm>
              <a:off x="4111965" y="2539864"/>
              <a:ext cx="1363655" cy="1090925"/>
            </a:xfrm>
            <a:custGeom>
              <a:avLst/>
              <a:gdLst>
                <a:gd name="connsiteX0" fmla="*/ 510179 w 737797"/>
                <a:gd name="connsiteY0" fmla="*/ 592182 h 590237"/>
                <a:gd name="connsiteX1" fmla="*/ 449750 w 737797"/>
                <a:gd name="connsiteY1" fmla="*/ 592182 h 590237"/>
                <a:gd name="connsiteX2" fmla="*/ 408293 w 737797"/>
                <a:gd name="connsiteY2" fmla="*/ 569697 h 590237"/>
                <a:gd name="connsiteX3" fmla="*/ 412509 w 737797"/>
                <a:gd name="connsiteY3" fmla="*/ 532456 h 590237"/>
                <a:gd name="connsiteX4" fmla="*/ 438507 w 737797"/>
                <a:gd name="connsiteY4" fmla="*/ 486783 h 590237"/>
                <a:gd name="connsiteX5" fmla="*/ 378781 w 737797"/>
                <a:gd name="connsiteY5" fmla="*/ 443218 h 590237"/>
                <a:gd name="connsiteX6" fmla="*/ 314838 w 737797"/>
                <a:gd name="connsiteY6" fmla="*/ 465703 h 590237"/>
                <a:gd name="connsiteX7" fmla="*/ 319757 w 737797"/>
                <a:gd name="connsiteY7" fmla="*/ 526132 h 590237"/>
                <a:gd name="connsiteX8" fmla="*/ 338729 w 737797"/>
                <a:gd name="connsiteY8" fmla="*/ 558455 h 590237"/>
                <a:gd name="connsiteX9" fmla="*/ 298677 w 737797"/>
                <a:gd name="connsiteY9" fmla="*/ 591480 h 590237"/>
                <a:gd name="connsiteX10" fmla="*/ 161658 w 737797"/>
                <a:gd name="connsiteY10" fmla="*/ 592182 h 590237"/>
                <a:gd name="connsiteX11" fmla="*/ 149712 w 737797"/>
                <a:gd name="connsiteY11" fmla="*/ 573913 h 590237"/>
                <a:gd name="connsiteX12" fmla="*/ 149712 w 737797"/>
                <a:gd name="connsiteY12" fmla="*/ 458676 h 590237"/>
                <a:gd name="connsiteX13" fmla="*/ 141983 w 737797"/>
                <a:gd name="connsiteY13" fmla="*/ 427759 h 590237"/>
                <a:gd name="connsiteX14" fmla="*/ 108255 w 737797"/>
                <a:gd name="connsiteY14" fmla="*/ 426354 h 590237"/>
                <a:gd name="connsiteX15" fmla="*/ 55555 w 737797"/>
                <a:gd name="connsiteY15" fmla="*/ 450947 h 590237"/>
                <a:gd name="connsiteX16" fmla="*/ 4261 w 737797"/>
                <a:gd name="connsiteY16" fmla="*/ 398950 h 590237"/>
                <a:gd name="connsiteX17" fmla="*/ 35178 w 737797"/>
                <a:gd name="connsiteY17" fmla="*/ 299172 h 590237"/>
                <a:gd name="connsiteX18" fmla="*/ 102634 w 737797"/>
                <a:gd name="connsiteY18" fmla="*/ 306901 h 590237"/>
                <a:gd name="connsiteX19" fmla="*/ 128632 w 737797"/>
                <a:gd name="connsiteY19" fmla="*/ 324468 h 590237"/>
                <a:gd name="connsiteX20" fmla="*/ 149712 w 737797"/>
                <a:gd name="connsiteY20" fmla="*/ 289334 h 590237"/>
                <a:gd name="connsiteX21" fmla="*/ 149010 w 737797"/>
                <a:gd name="connsiteY21" fmla="*/ 174097 h 590237"/>
                <a:gd name="connsiteX22" fmla="*/ 174305 w 737797"/>
                <a:gd name="connsiteY22" fmla="*/ 148802 h 590237"/>
                <a:gd name="connsiteX23" fmla="*/ 286732 w 737797"/>
                <a:gd name="connsiteY23" fmla="*/ 149504 h 590237"/>
                <a:gd name="connsiteX24" fmla="*/ 310622 w 737797"/>
                <a:gd name="connsiteY24" fmla="*/ 144586 h 590237"/>
                <a:gd name="connsiteX25" fmla="*/ 314136 w 737797"/>
                <a:gd name="connsiteY25" fmla="*/ 108047 h 590237"/>
                <a:gd name="connsiteX26" fmla="*/ 311325 w 737797"/>
                <a:gd name="connsiteY26" fmla="*/ 23025 h 590237"/>
                <a:gd name="connsiteX27" fmla="*/ 439913 w 737797"/>
                <a:gd name="connsiteY27" fmla="*/ 32862 h 590237"/>
                <a:gd name="connsiteX28" fmla="*/ 433589 w 737797"/>
                <a:gd name="connsiteY28" fmla="*/ 104534 h 590237"/>
                <a:gd name="connsiteX29" fmla="*/ 416724 w 737797"/>
                <a:gd name="connsiteY29" fmla="*/ 128424 h 590237"/>
                <a:gd name="connsiteX30" fmla="*/ 451858 w 737797"/>
                <a:gd name="connsiteY30" fmla="*/ 149504 h 590237"/>
                <a:gd name="connsiteX31" fmla="*/ 572013 w 737797"/>
                <a:gd name="connsiteY31" fmla="*/ 148802 h 590237"/>
                <a:gd name="connsiteX32" fmla="*/ 590985 w 737797"/>
                <a:gd name="connsiteY32" fmla="*/ 168476 h 590237"/>
                <a:gd name="connsiteX33" fmla="*/ 590283 w 737797"/>
                <a:gd name="connsiteY33" fmla="*/ 283713 h 590237"/>
                <a:gd name="connsiteX34" fmla="*/ 597309 w 737797"/>
                <a:gd name="connsiteY34" fmla="*/ 312522 h 590237"/>
                <a:gd name="connsiteX35" fmla="*/ 633145 w 737797"/>
                <a:gd name="connsiteY35" fmla="*/ 314630 h 590237"/>
                <a:gd name="connsiteX36" fmla="*/ 719573 w 737797"/>
                <a:gd name="connsiteY36" fmla="*/ 312522 h 590237"/>
                <a:gd name="connsiteX37" fmla="*/ 694980 w 737797"/>
                <a:gd name="connsiteY37" fmla="*/ 448136 h 590237"/>
                <a:gd name="connsiteX38" fmla="*/ 636659 w 737797"/>
                <a:gd name="connsiteY38" fmla="*/ 433380 h 590237"/>
                <a:gd name="connsiteX39" fmla="*/ 612768 w 737797"/>
                <a:gd name="connsiteY39" fmla="*/ 417219 h 590237"/>
                <a:gd name="connsiteX40" fmla="*/ 590283 w 737797"/>
                <a:gd name="connsiteY40" fmla="*/ 451650 h 590237"/>
                <a:gd name="connsiteX41" fmla="*/ 590985 w 737797"/>
                <a:gd name="connsiteY41" fmla="*/ 569697 h 590237"/>
                <a:gd name="connsiteX42" fmla="*/ 567797 w 737797"/>
                <a:gd name="connsiteY42" fmla="*/ 593588 h 590237"/>
                <a:gd name="connsiteX43" fmla="*/ 510179 w 737797"/>
                <a:gd name="connsiteY43" fmla="*/ 592182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737797" h="590237">
                  <a:moveTo>
                    <a:pt x="510179" y="592182"/>
                  </a:moveTo>
                  <a:cubicBezTo>
                    <a:pt x="489802" y="592182"/>
                    <a:pt x="470127" y="592182"/>
                    <a:pt x="449750" y="592182"/>
                  </a:cubicBezTo>
                  <a:cubicBezTo>
                    <a:pt x="431481" y="592182"/>
                    <a:pt x="418833" y="583751"/>
                    <a:pt x="408293" y="569697"/>
                  </a:cubicBezTo>
                  <a:cubicBezTo>
                    <a:pt x="397753" y="555644"/>
                    <a:pt x="397753" y="543699"/>
                    <a:pt x="412509" y="532456"/>
                  </a:cubicBezTo>
                  <a:cubicBezTo>
                    <a:pt x="427264" y="521213"/>
                    <a:pt x="445534" y="509971"/>
                    <a:pt x="438507" y="486783"/>
                  </a:cubicBezTo>
                  <a:cubicBezTo>
                    <a:pt x="430778" y="460785"/>
                    <a:pt x="407590" y="445326"/>
                    <a:pt x="378781" y="443218"/>
                  </a:cubicBezTo>
                  <a:cubicBezTo>
                    <a:pt x="354188" y="441813"/>
                    <a:pt x="331702" y="444623"/>
                    <a:pt x="314838" y="465703"/>
                  </a:cubicBezTo>
                  <a:cubicBezTo>
                    <a:pt x="294461" y="490296"/>
                    <a:pt x="295164" y="504349"/>
                    <a:pt x="319757" y="526132"/>
                  </a:cubicBezTo>
                  <a:cubicBezTo>
                    <a:pt x="329594" y="534564"/>
                    <a:pt x="345053" y="540186"/>
                    <a:pt x="338729" y="558455"/>
                  </a:cubicBezTo>
                  <a:cubicBezTo>
                    <a:pt x="331702" y="576724"/>
                    <a:pt x="317649" y="590777"/>
                    <a:pt x="298677" y="591480"/>
                  </a:cubicBezTo>
                  <a:cubicBezTo>
                    <a:pt x="253004" y="593588"/>
                    <a:pt x="207331" y="591480"/>
                    <a:pt x="161658" y="592182"/>
                  </a:cubicBezTo>
                  <a:cubicBezTo>
                    <a:pt x="146199" y="592182"/>
                    <a:pt x="149712" y="581642"/>
                    <a:pt x="149712" y="573913"/>
                  </a:cubicBezTo>
                  <a:cubicBezTo>
                    <a:pt x="149712" y="535267"/>
                    <a:pt x="149712" y="497323"/>
                    <a:pt x="149712" y="458676"/>
                  </a:cubicBezTo>
                  <a:cubicBezTo>
                    <a:pt x="149712" y="447434"/>
                    <a:pt x="149712" y="436894"/>
                    <a:pt x="141983" y="427759"/>
                  </a:cubicBezTo>
                  <a:cubicBezTo>
                    <a:pt x="131443" y="415111"/>
                    <a:pt x="121606" y="407382"/>
                    <a:pt x="108255" y="426354"/>
                  </a:cubicBezTo>
                  <a:cubicBezTo>
                    <a:pt x="95607" y="443920"/>
                    <a:pt x="80149" y="459379"/>
                    <a:pt x="55555" y="450947"/>
                  </a:cubicBezTo>
                  <a:cubicBezTo>
                    <a:pt x="30259" y="442515"/>
                    <a:pt x="11288" y="426354"/>
                    <a:pt x="4261" y="398950"/>
                  </a:cubicBezTo>
                  <a:cubicBezTo>
                    <a:pt x="-6982" y="356087"/>
                    <a:pt x="4261" y="320954"/>
                    <a:pt x="35178" y="299172"/>
                  </a:cubicBezTo>
                  <a:cubicBezTo>
                    <a:pt x="61177" y="280902"/>
                    <a:pt x="80149" y="283713"/>
                    <a:pt x="102634" y="306901"/>
                  </a:cubicBezTo>
                  <a:cubicBezTo>
                    <a:pt x="109661" y="313928"/>
                    <a:pt x="111769" y="331494"/>
                    <a:pt x="128632" y="324468"/>
                  </a:cubicBezTo>
                  <a:cubicBezTo>
                    <a:pt x="143388" y="317441"/>
                    <a:pt x="149712" y="304793"/>
                    <a:pt x="149712" y="289334"/>
                  </a:cubicBezTo>
                  <a:cubicBezTo>
                    <a:pt x="149712" y="250688"/>
                    <a:pt x="151118" y="212744"/>
                    <a:pt x="149010" y="174097"/>
                  </a:cubicBezTo>
                  <a:cubicBezTo>
                    <a:pt x="148307" y="153720"/>
                    <a:pt x="153225" y="147396"/>
                    <a:pt x="174305" y="148802"/>
                  </a:cubicBezTo>
                  <a:cubicBezTo>
                    <a:pt x="211547" y="150910"/>
                    <a:pt x="249491" y="149504"/>
                    <a:pt x="286732" y="149504"/>
                  </a:cubicBezTo>
                  <a:cubicBezTo>
                    <a:pt x="295164" y="149504"/>
                    <a:pt x="302893" y="149504"/>
                    <a:pt x="310622" y="144586"/>
                  </a:cubicBezTo>
                  <a:cubicBezTo>
                    <a:pt x="330297" y="132640"/>
                    <a:pt x="331000" y="122803"/>
                    <a:pt x="314136" y="108047"/>
                  </a:cubicBezTo>
                  <a:cubicBezTo>
                    <a:pt x="281110" y="79941"/>
                    <a:pt x="280408" y="52537"/>
                    <a:pt x="311325" y="23025"/>
                  </a:cubicBezTo>
                  <a:cubicBezTo>
                    <a:pt x="346458" y="-11406"/>
                    <a:pt x="409698" y="-6487"/>
                    <a:pt x="439913" y="32862"/>
                  </a:cubicBezTo>
                  <a:cubicBezTo>
                    <a:pt x="460993" y="59563"/>
                    <a:pt x="458884" y="81346"/>
                    <a:pt x="433589" y="104534"/>
                  </a:cubicBezTo>
                  <a:cubicBezTo>
                    <a:pt x="426562" y="111560"/>
                    <a:pt x="410401" y="114371"/>
                    <a:pt x="416724" y="128424"/>
                  </a:cubicBezTo>
                  <a:cubicBezTo>
                    <a:pt x="423049" y="141775"/>
                    <a:pt x="434994" y="149504"/>
                    <a:pt x="451858" y="149504"/>
                  </a:cubicBezTo>
                  <a:cubicBezTo>
                    <a:pt x="491910" y="148802"/>
                    <a:pt x="531962" y="150207"/>
                    <a:pt x="572013" y="148802"/>
                  </a:cubicBezTo>
                  <a:cubicBezTo>
                    <a:pt x="588175" y="148099"/>
                    <a:pt x="591688" y="153720"/>
                    <a:pt x="590985" y="168476"/>
                  </a:cubicBezTo>
                  <a:cubicBezTo>
                    <a:pt x="589580" y="207123"/>
                    <a:pt x="590985" y="245067"/>
                    <a:pt x="590283" y="283713"/>
                  </a:cubicBezTo>
                  <a:cubicBezTo>
                    <a:pt x="590283" y="294253"/>
                    <a:pt x="590985" y="304090"/>
                    <a:pt x="597309" y="312522"/>
                  </a:cubicBezTo>
                  <a:cubicBezTo>
                    <a:pt x="607849" y="325873"/>
                    <a:pt x="617687" y="333602"/>
                    <a:pt x="633145" y="314630"/>
                  </a:cubicBezTo>
                  <a:cubicBezTo>
                    <a:pt x="661954" y="278794"/>
                    <a:pt x="687953" y="279497"/>
                    <a:pt x="719573" y="312522"/>
                  </a:cubicBezTo>
                  <a:cubicBezTo>
                    <a:pt x="756112" y="351872"/>
                    <a:pt x="742761" y="424948"/>
                    <a:pt x="694980" y="448136"/>
                  </a:cubicBezTo>
                  <a:cubicBezTo>
                    <a:pt x="671089" y="459379"/>
                    <a:pt x="653522" y="450947"/>
                    <a:pt x="636659" y="433380"/>
                  </a:cubicBezTo>
                  <a:cubicBezTo>
                    <a:pt x="630334" y="426354"/>
                    <a:pt x="627524" y="410895"/>
                    <a:pt x="612768" y="417219"/>
                  </a:cubicBezTo>
                  <a:cubicBezTo>
                    <a:pt x="598012" y="423543"/>
                    <a:pt x="590283" y="435488"/>
                    <a:pt x="590283" y="451650"/>
                  </a:cubicBezTo>
                  <a:cubicBezTo>
                    <a:pt x="590283" y="490999"/>
                    <a:pt x="588877" y="530348"/>
                    <a:pt x="590985" y="569697"/>
                  </a:cubicBezTo>
                  <a:cubicBezTo>
                    <a:pt x="591688" y="587967"/>
                    <a:pt x="587472" y="595696"/>
                    <a:pt x="567797" y="593588"/>
                  </a:cubicBezTo>
                  <a:cubicBezTo>
                    <a:pt x="548826" y="590777"/>
                    <a:pt x="529151" y="592182"/>
                    <a:pt x="510179" y="592182"/>
                  </a:cubicBezTo>
                  <a:close/>
                </a:path>
              </a:pathLst>
            </a:custGeom>
            <a:solidFill>
              <a:schemeClr val="accent1"/>
            </a:solidFill>
            <a:ln w="254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0A7E6C9-A25C-4400-8CF5-6C4F43283F94}"/>
                </a:ext>
              </a:extLst>
            </p:cNvPr>
            <p:cNvSpPr/>
            <p:nvPr/>
          </p:nvSpPr>
          <p:spPr>
            <a:xfrm>
              <a:off x="5194612" y="2817900"/>
              <a:ext cx="818194" cy="1090925"/>
            </a:xfrm>
            <a:custGeom>
              <a:avLst/>
              <a:gdLst>
                <a:gd name="connsiteX0" fmla="*/ 1580 w 442678"/>
                <a:gd name="connsiteY0" fmla="*/ 362575 h 590237"/>
                <a:gd name="connsiteX1" fmla="*/ 1580 w 442678"/>
                <a:gd name="connsiteY1" fmla="*/ 299335 h 590237"/>
                <a:gd name="connsiteX2" fmla="*/ 27579 w 442678"/>
                <a:gd name="connsiteY2" fmla="*/ 257175 h 590237"/>
                <a:gd name="connsiteX3" fmla="*/ 56388 w 442678"/>
                <a:gd name="connsiteY3" fmla="*/ 259986 h 590237"/>
                <a:gd name="connsiteX4" fmla="*/ 130871 w 442678"/>
                <a:gd name="connsiteY4" fmla="*/ 274039 h 590237"/>
                <a:gd name="connsiteX5" fmla="*/ 132979 w 442678"/>
                <a:gd name="connsiteY5" fmla="*/ 171450 h 590237"/>
                <a:gd name="connsiteX6" fmla="*/ 64820 w 442678"/>
                <a:gd name="connsiteY6" fmla="*/ 172855 h 590237"/>
                <a:gd name="connsiteX7" fmla="*/ 34606 w 442678"/>
                <a:gd name="connsiteY7" fmla="*/ 189719 h 590237"/>
                <a:gd name="connsiteX8" fmla="*/ 2986 w 442678"/>
                <a:gd name="connsiteY8" fmla="*/ 152478 h 590237"/>
                <a:gd name="connsiteX9" fmla="*/ 2283 w 442678"/>
                <a:gd name="connsiteY9" fmla="*/ 12648 h 590237"/>
                <a:gd name="connsiteX10" fmla="*/ 17742 w 442678"/>
                <a:gd name="connsiteY10" fmla="*/ 0 h 590237"/>
                <a:gd name="connsiteX11" fmla="*/ 146329 w 442678"/>
                <a:gd name="connsiteY11" fmla="*/ 0 h 590237"/>
                <a:gd name="connsiteX12" fmla="*/ 184976 w 442678"/>
                <a:gd name="connsiteY12" fmla="*/ 22485 h 590237"/>
                <a:gd name="connsiteX13" fmla="*/ 180760 w 442678"/>
                <a:gd name="connsiteY13" fmla="*/ 59726 h 590237"/>
                <a:gd name="connsiteX14" fmla="*/ 155464 w 442678"/>
                <a:gd name="connsiteY14" fmla="*/ 105400 h 590237"/>
                <a:gd name="connsiteX15" fmla="*/ 212380 w 442678"/>
                <a:gd name="connsiteY15" fmla="*/ 148262 h 590237"/>
                <a:gd name="connsiteX16" fmla="*/ 281241 w 442678"/>
                <a:gd name="connsiteY16" fmla="*/ 123669 h 590237"/>
                <a:gd name="connsiteX17" fmla="*/ 276322 w 442678"/>
                <a:gd name="connsiteY17" fmla="*/ 67456 h 590237"/>
                <a:gd name="connsiteX18" fmla="*/ 256648 w 442678"/>
                <a:gd name="connsiteY18" fmla="*/ 30917 h 590237"/>
                <a:gd name="connsiteX19" fmla="*/ 300915 w 442678"/>
                <a:gd name="connsiteY19" fmla="*/ 0 h 590237"/>
                <a:gd name="connsiteX20" fmla="*/ 429503 w 442678"/>
                <a:gd name="connsiteY20" fmla="*/ 0 h 590237"/>
                <a:gd name="connsiteX21" fmla="*/ 445664 w 442678"/>
                <a:gd name="connsiteY21" fmla="*/ 15459 h 590237"/>
                <a:gd name="connsiteX22" fmla="*/ 444961 w 442678"/>
                <a:gd name="connsiteY22" fmla="*/ 144046 h 590237"/>
                <a:gd name="connsiteX23" fmla="*/ 425287 w 442678"/>
                <a:gd name="connsiteY23" fmla="*/ 181990 h 590237"/>
                <a:gd name="connsiteX24" fmla="*/ 383830 w 442678"/>
                <a:gd name="connsiteY24" fmla="*/ 177774 h 590237"/>
                <a:gd name="connsiteX25" fmla="*/ 339562 w 442678"/>
                <a:gd name="connsiteY25" fmla="*/ 153884 h 590237"/>
                <a:gd name="connsiteX26" fmla="*/ 296699 w 442678"/>
                <a:gd name="connsiteY26" fmla="*/ 205881 h 590237"/>
                <a:gd name="connsiteX27" fmla="*/ 319887 w 442678"/>
                <a:gd name="connsiteY27" fmla="*/ 279660 h 590237"/>
                <a:gd name="connsiteX28" fmla="*/ 376100 w 442678"/>
                <a:gd name="connsiteY28" fmla="*/ 276147 h 590237"/>
                <a:gd name="connsiteX29" fmla="*/ 409126 w 442678"/>
                <a:gd name="connsiteY29" fmla="*/ 254364 h 590237"/>
                <a:gd name="connsiteX30" fmla="*/ 443556 w 442678"/>
                <a:gd name="connsiteY30" fmla="*/ 298632 h 590237"/>
                <a:gd name="connsiteX31" fmla="*/ 444259 w 442678"/>
                <a:gd name="connsiteY31" fmla="*/ 430030 h 590237"/>
                <a:gd name="connsiteX32" fmla="*/ 425989 w 442678"/>
                <a:gd name="connsiteY32" fmla="*/ 442678 h 590237"/>
                <a:gd name="connsiteX33" fmla="*/ 307942 w 442678"/>
                <a:gd name="connsiteY33" fmla="*/ 442678 h 590237"/>
                <a:gd name="connsiteX34" fmla="*/ 279835 w 442678"/>
                <a:gd name="connsiteY34" fmla="*/ 450408 h 590237"/>
                <a:gd name="connsiteX35" fmla="*/ 278430 w 442678"/>
                <a:gd name="connsiteY35" fmla="*/ 486244 h 590237"/>
                <a:gd name="connsiteX36" fmla="*/ 281241 w 442678"/>
                <a:gd name="connsiteY36" fmla="*/ 571266 h 590237"/>
                <a:gd name="connsiteX37" fmla="*/ 150545 w 442678"/>
                <a:gd name="connsiteY37" fmla="*/ 558618 h 590237"/>
                <a:gd name="connsiteX38" fmla="*/ 157572 w 442678"/>
                <a:gd name="connsiteY38" fmla="*/ 491162 h 590237"/>
                <a:gd name="connsiteX39" fmla="*/ 175139 w 442678"/>
                <a:gd name="connsiteY39" fmla="*/ 464461 h 590237"/>
                <a:gd name="connsiteX40" fmla="*/ 137195 w 442678"/>
                <a:gd name="connsiteY40" fmla="*/ 443381 h 590237"/>
                <a:gd name="connsiteX41" fmla="*/ 21958 w 442678"/>
                <a:gd name="connsiteY41" fmla="*/ 444084 h 590237"/>
                <a:gd name="connsiteX42" fmla="*/ 175 w 442678"/>
                <a:gd name="connsiteY42" fmla="*/ 423706 h 590237"/>
                <a:gd name="connsiteX43" fmla="*/ 1580 w 442678"/>
                <a:gd name="connsiteY43" fmla="*/ 3625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2678" h="590237">
                  <a:moveTo>
                    <a:pt x="1580" y="362575"/>
                  </a:moveTo>
                  <a:cubicBezTo>
                    <a:pt x="1580" y="341495"/>
                    <a:pt x="2283" y="320415"/>
                    <a:pt x="1580" y="299335"/>
                  </a:cubicBezTo>
                  <a:cubicBezTo>
                    <a:pt x="878" y="279660"/>
                    <a:pt x="12823" y="267012"/>
                    <a:pt x="27579" y="257175"/>
                  </a:cubicBezTo>
                  <a:cubicBezTo>
                    <a:pt x="37416" y="250851"/>
                    <a:pt x="46551" y="250851"/>
                    <a:pt x="56388" y="259986"/>
                  </a:cubicBezTo>
                  <a:cubicBezTo>
                    <a:pt x="94332" y="297227"/>
                    <a:pt x="105575" y="298632"/>
                    <a:pt x="130871" y="274039"/>
                  </a:cubicBezTo>
                  <a:cubicBezTo>
                    <a:pt x="156869" y="248041"/>
                    <a:pt x="157572" y="198854"/>
                    <a:pt x="132979" y="171450"/>
                  </a:cubicBezTo>
                  <a:cubicBezTo>
                    <a:pt x="108385" y="144749"/>
                    <a:pt x="88711" y="144749"/>
                    <a:pt x="64820" y="172855"/>
                  </a:cubicBezTo>
                  <a:cubicBezTo>
                    <a:pt x="57091" y="181990"/>
                    <a:pt x="50767" y="196043"/>
                    <a:pt x="34606" y="189719"/>
                  </a:cubicBezTo>
                  <a:cubicBezTo>
                    <a:pt x="17742" y="183395"/>
                    <a:pt x="3689" y="170747"/>
                    <a:pt x="2986" y="152478"/>
                  </a:cubicBezTo>
                  <a:cubicBezTo>
                    <a:pt x="1580" y="106102"/>
                    <a:pt x="2283" y="59726"/>
                    <a:pt x="2283" y="12648"/>
                  </a:cubicBezTo>
                  <a:cubicBezTo>
                    <a:pt x="2283" y="703"/>
                    <a:pt x="8607" y="0"/>
                    <a:pt x="17742" y="0"/>
                  </a:cubicBezTo>
                  <a:cubicBezTo>
                    <a:pt x="60604" y="0"/>
                    <a:pt x="103467" y="0"/>
                    <a:pt x="146329" y="0"/>
                  </a:cubicBezTo>
                  <a:cubicBezTo>
                    <a:pt x="163193" y="0"/>
                    <a:pt x="175139" y="9135"/>
                    <a:pt x="184976" y="22485"/>
                  </a:cubicBezTo>
                  <a:cubicBezTo>
                    <a:pt x="195516" y="36539"/>
                    <a:pt x="195516" y="47781"/>
                    <a:pt x="180760" y="59726"/>
                  </a:cubicBezTo>
                  <a:cubicBezTo>
                    <a:pt x="166004" y="70969"/>
                    <a:pt x="147032" y="82212"/>
                    <a:pt x="155464" y="105400"/>
                  </a:cubicBezTo>
                  <a:cubicBezTo>
                    <a:pt x="165301" y="131398"/>
                    <a:pt x="183570" y="146857"/>
                    <a:pt x="212380" y="148262"/>
                  </a:cubicBezTo>
                  <a:cubicBezTo>
                    <a:pt x="239081" y="149668"/>
                    <a:pt x="262972" y="146857"/>
                    <a:pt x="281241" y="123669"/>
                  </a:cubicBezTo>
                  <a:cubicBezTo>
                    <a:pt x="298807" y="100481"/>
                    <a:pt x="298105" y="87131"/>
                    <a:pt x="276322" y="67456"/>
                  </a:cubicBezTo>
                  <a:cubicBezTo>
                    <a:pt x="265079" y="57619"/>
                    <a:pt x="246810" y="50592"/>
                    <a:pt x="256648" y="30917"/>
                  </a:cubicBezTo>
                  <a:cubicBezTo>
                    <a:pt x="265079" y="12648"/>
                    <a:pt x="279835" y="0"/>
                    <a:pt x="300915" y="0"/>
                  </a:cubicBezTo>
                  <a:cubicBezTo>
                    <a:pt x="343778" y="0"/>
                    <a:pt x="386640" y="0"/>
                    <a:pt x="429503" y="0"/>
                  </a:cubicBezTo>
                  <a:cubicBezTo>
                    <a:pt x="441448" y="0"/>
                    <a:pt x="445664" y="2811"/>
                    <a:pt x="445664" y="15459"/>
                  </a:cubicBezTo>
                  <a:cubicBezTo>
                    <a:pt x="444961" y="58321"/>
                    <a:pt x="445664" y="101184"/>
                    <a:pt x="444961" y="144046"/>
                  </a:cubicBezTo>
                  <a:cubicBezTo>
                    <a:pt x="444961" y="159505"/>
                    <a:pt x="437232" y="171450"/>
                    <a:pt x="425287" y="181990"/>
                  </a:cubicBezTo>
                  <a:cubicBezTo>
                    <a:pt x="409828" y="194638"/>
                    <a:pt x="397180" y="196043"/>
                    <a:pt x="383830" y="177774"/>
                  </a:cubicBezTo>
                  <a:cubicBezTo>
                    <a:pt x="373290" y="163018"/>
                    <a:pt x="361345" y="145452"/>
                    <a:pt x="339562" y="153884"/>
                  </a:cubicBezTo>
                  <a:cubicBezTo>
                    <a:pt x="316374" y="162315"/>
                    <a:pt x="299510" y="178477"/>
                    <a:pt x="296699" y="205881"/>
                  </a:cubicBezTo>
                  <a:cubicBezTo>
                    <a:pt x="293186" y="233987"/>
                    <a:pt x="295294" y="260688"/>
                    <a:pt x="319887" y="279660"/>
                  </a:cubicBezTo>
                  <a:cubicBezTo>
                    <a:pt x="343075" y="297930"/>
                    <a:pt x="355723" y="296524"/>
                    <a:pt x="376100" y="276147"/>
                  </a:cubicBezTo>
                  <a:cubicBezTo>
                    <a:pt x="385235" y="267012"/>
                    <a:pt x="390154" y="248041"/>
                    <a:pt x="409126" y="254364"/>
                  </a:cubicBezTo>
                  <a:cubicBezTo>
                    <a:pt x="429503" y="261391"/>
                    <a:pt x="442854" y="276850"/>
                    <a:pt x="443556" y="298632"/>
                  </a:cubicBezTo>
                  <a:cubicBezTo>
                    <a:pt x="444961" y="342197"/>
                    <a:pt x="443556" y="386465"/>
                    <a:pt x="444259" y="430030"/>
                  </a:cubicBezTo>
                  <a:cubicBezTo>
                    <a:pt x="444259" y="444786"/>
                    <a:pt x="435124" y="442678"/>
                    <a:pt x="425989" y="442678"/>
                  </a:cubicBezTo>
                  <a:cubicBezTo>
                    <a:pt x="386640" y="442678"/>
                    <a:pt x="347291" y="442678"/>
                    <a:pt x="307942" y="442678"/>
                  </a:cubicBezTo>
                  <a:cubicBezTo>
                    <a:pt x="297402" y="442678"/>
                    <a:pt x="288268" y="443381"/>
                    <a:pt x="279835" y="450408"/>
                  </a:cubicBezTo>
                  <a:cubicBezTo>
                    <a:pt x="265782" y="461650"/>
                    <a:pt x="259458" y="470785"/>
                    <a:pt x="278430" y="486244"/>
                  </a:cubicBezTo>
                  <a:cubicBezTo>
                    <a:pt x="312158" y="512945"/>
                    <a:pt x="312158" y="541051"/>
                    <a:pt x="281241" y="571266"/>
                  </a:cubicBezTo>
                  <a:cubicBezTo>
                    <a:pt x="245405" y="606399"/>
                    <a:pt x="180057" y="600075"/>
                    <a:pt x="150545" y="558618"/>
                  </a:cubicBezTo>
                  <a:cubicBezTo>
                    <a:pt x="132276" y="532619"/>
                    <a:pt x="134384" y="513647"/>
                    <a:pt x="157572" y="491162"/>
                  </a:cubicBezTo>
                  <a:cubicBezTo>
                    <a:pt x="165301" y="483433"/>
                    <a:pt x="182868" y="479920"/>
                    <a:pt x="175139" y="464461"/>
                  </a:cubicBezTo>
                  <a:cubicBezTo>
                    <a:pt x="168112" y="449705"/>
                    <a:pt x="154761" y="442678"/>
                    <a:pt x="137195" y="443381"/>
                  </a:cubicBezTo>
                  <a:cubicBezTo>
                    <a:pt x="98548" y="444084"/>
                    <a:pt x="60604" y="442678"/>
                    <a:pt x="21958" y="444084"/>
                  </a:cubicBezTo>
                  <a:cubicBezTo>
                    <a:pt x="5797" y="444786"/>
                    <a:pt x="-1230" y="441976"/>
                    <a:pt x="175" y="423706"/>
                  </a:cubicBezTo>
                  <a:cubicBezTo>
                    <a:pt x="2986" y="402627"/>
                    <a:pt x="1580" y="382249"/>
                    <a:pt x="1580" y="362575"/>
                  </a:cubicBezTo>
                  <a:close/>
                </a:path>
              </a:pathLst>
            </a:custGeom>
            <a:solidFill>
              <a:schemeClr val="accent2"/>
            </a:solidFill>
            <a:ln w="254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28705F5-F177-4EC3-B138-A0056379813E}"/>
                </a:ext>
              </a:extLst>
            </p:cNvPr>
            <p:cNvSpPr/>
            <p:nvPr/>
          </p:nvSpPr>
          <p:spPr>
            <a:xfrm rot="10800000">
              <a:off x="4916522" y="3641399"/>
              <a:ext cx="1363655" cy="1090925"/>
            </a:xfrm>
            <a:custGeom>
              <a:avLst/>
              <a:gdLst>
                <a:gd name="connsiteX0" fmla="*/ 510179 w 737797"/>
                <a:gd name="connsiteY0" fmla="*/ 592182 h 590237"/>
                <a:gd name="connsiteX1" fmla="*/ 449750 w 737797"/>
                <a:gd name="connsiteY1" fmla="*/ 592182 h 590237"/>
                <a:gd name="connsiteX2" fmla="*/ 408293 w 737797"/>
                <a:gd name="connsiteY2" fmla="*/ 569697 h 590237"/>
                <a:gd name="connsiteX3" fmla="*/ 412509 w 737797"/>
                <a:gd name="connsiteY3" fmla="*/ 532456 h 590237"/>
                <a:gd name="connsiteX4" fmla="*/ 438507 w 737797"/>
                <a:gd name="connsiteY4" fmla="*/ 486783 h 590237"/>
                <a:gd name="connsiteX5" fmla="*/ 378781 w 737797"/>
                <a:gd name="connsiteY5" fmla="*/ 443218 h 590237"/>
                <a:gd name="connsiteX6" fmla="*/ 314838 w 737797"/>
                <a:gd name="connsiteY6" fmla="*/ 465703 h 590237"/>
                <a:gd name="connsiteX7" fmla="*/ 319757 w 737797"/>
                <a:gd name="connsiteY7" fmla="*/ 526132 h 590237"/>
                <a:gd name="connsiteX8" fmla="*/ 338729 w 737797"/>
                <a:gd name="connsiteY8" fmla="*/ 558455 h 590237"/>
                <a:gd name="connsiteX9" fmla="*/ 298677 w 737797"/>
                <a:gd name="connsiteY9" fmla="*/ 591480 h 590237"/>
                <a:gd name="connsiteX10" fmla="*/ 161658 w 737797"/>
                <a:gd name="connsiteY10" fmla="*/ 592182 h 590237"/>
                <a:gd name="connsiteX11" fmla="*/ 149712 w 737797"/>
                <a:gd name="connsiteY11" fmla="*/ 573913 h 590237"/>
                <a:gd name="connsiteX12" fmla="*/ 149712 w 737797"/>
                <a:gd name="connsiteY12" fmla="*/ 458676 h 590237"/>
                <a:gd name="connsiteX13" fmla="*/ 141983 w 737797"/>
                <a:gd name="connsiteY13" fmla="*/ 427759 h 590237"/>
                <a:gd name="connsiteX14" fmla="*/ 108255 w 737797"/>
                <a:gd name="connsiteY14" fmla="*/ 426354 h 590237"/>
                <a:gd name="connsiteX15" fmla="*/ 55555 w 737797"/>
                <a:gd name="connsiteY15" fmla="*/ 450947 h 590237"/>
                <a:gd name="connsiteX16" fmla="*/ 4261 w 737797"/>
                <a:gd name="connsiteY16" fmla="*/ 398950 h 590237"/>
                <a:gd name="connsiteX17" fmla="*/ 35178 w 737797"/>
                <a:gd name="connsiteY17" fmla="*/ 299172 h 590237"/>
                <a:gd name="connsiteX18" fmla="*/ 102634 w 737797"/>
                <a:gd name="connsiteY18" fmla="*/ 306901 h 590237"/>
                <a:gd name="connsiteX19" fmla="*/ 128632 w 737797"/>
                <a:gd name="connsiteY19" fmla="*/ 324468 h 590237"/>
                <a:gd name="connsiteX20" fmla="*/ 149712 w 737797"/>
                <a:gd name="connsiteY20" fmla="*/ 289334 h 590237"/>
                <a:gd name="connsiteX21" fmla="*/ 149010 w 737797"/>
                <a:gd name="connsiteY21" fmla="*/ 174097 h 590237"/>
                <a:gd name="connsiteX22" fmla="*/ 174305 w 737797"/>
                <a:gd name="connsiteY22" fmla="*/ 148802 h 590237"/>
                <a:gd name="connsiteX23" fmla="*/ 286732 w 737797"/>
                <a:gd name="connsiteY23" fmla="*/ 149504 h 590237"/>
                <a:gd name="connsiteX24" fmla="*/ 310622 w 737797"/>
                <a:gd name="connsiteY24" fmla="*/ 144586 h 590237"/>
                <a:gd name="connsiteX25" fmla="*/ 314136 w 737797"/>
                <a:gd name="connsiteY25" fmla="*/ 108047 h 590237"/>
                <a:gd name="connsiteX26" fmla="*/ 311325 w 737797"/>
                <a:gd name="connsiteY26" fmla="*/ 23025 h 590237"/>
                <a:gd name="connsiteX27" fmla="*/ 439913 w 737797"/>
                <a:gd name="connsiteY27" fmla="*/ 32862 h 590237"/>
                <a:gd name="connsiteX28" fmla="*/ 433589 w 737797"/>
                <a:gd name="connsiteY28" fmla="*/ 104534 h 590237"/>
                <a:gd name="connsiteX29" fmla="*/ 416724 w 737797"/>
                <a:gd name="connsiteY29" fmla="*/ 128424 h 590237"/>
                <a:gd name="connsiteX30" fmla="*/ 451858 w 737797"/>
                <a:gd name="connsiteY30" fmla="*/ 149504 h 590237"/>
                <a:gd name="connsiteX31" fmla="*/ 572013 w 737797"/>
                <a:gd name="connsiteY31" fmla="*/ 148802 h 590237"/>
                <a:gd name="connsiteX32" fmla="*/ 590985 w 737797"/>
                <a:gd name="connsiteY32" fmla="*/ 168476 h 590237"/>
                <a:gd name="connsiteX33" fmla="*/ 590283 w 737797"/>
                <a:gd name="connsiteY33" fmla="*/ 283713 h 590237"/>
                <a:gd name="connsiteX34" fmla="*/ 597309 w 737797"/>
                <a:gd name="connsiteY34" fmla="*/ 312522 h 590237"/>
                <a:gd name="connsiteX35" fmla="*/ 633145 w 737797"/>
                <a:gd name="connsiteY35" fmla="*/ 314630 h 590237"/>
                <a:gd name="connsiteX36" fmla="*/ 719573 w 737797"/>
                <a:gd name="connsiteY36" fmla="*/ 312522 h 590237"/>
                <a:gd name="connsiteX37" fmla="*/ 694980 w 737797"/>
                <a:gd name="connsiteY37" fmla="*/ 448136 h 590237"/>
                <a:gd name="connsiteX38" fmla="*/ 636659 w 737797"/>
                <a:gd name="connsiteY38" fmla="*/ 433380 h 590237"/>
                <a:gd name="connsiteX39" fmla="*/ 612768 w 737797"/>
                <a:gd name="connsiteY39" fmla="*/ 417219 h 590237"/>
                <a:gd name="connsiteX40" fmla="*/ 590283 w 737797"/>
                <a:gd name="connsiteY40" fmla="*/ 451650 h 590237"/>
                <a:gd name="connsiteX41" fmla="*/ 590985 w 737797"/>
                <a:gd name="connsiteY41" fmla="*/ 569697 h 590237"/>
                <a:gd name="connsiteX42" fmla="*/ 567797 w 737797"/>
                <a:gd name="connsiteY42" fmla="*/ 593588 h 590237"/>
                <a:gd name="connsiteX43" fmla="*/ 510179 w 737797"/>
                <a:gd name="connsiteY43" fmla="*/ 592182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737797" h="590237">
                  <a:moveTo>
                    <a:pt x="510179" y="592182"/>
                  </a:moveTo>
                  <a:cubicBezTo>
                    <a:pt x="489802" y="592182"/>
                    <a:pt x="470127" y="592182"/>
                    <a:pt x="449750" y="592182"/>
                  </a:cubicBezTo>
                  <a:cubicBezTo>
                    <a:pt x="431481" y="592182"/>
                    <a:pt x="418833" y="583751"/>
                    <a:pt x="408293" y="569697"/>
                  </a:cubicBezTo>
                  <a:cubicBezTo>
                    <a:pt x="397753" y="555644"/>
                    <a:pt x="397753" y="543699"/>
                    <a:pt x="412509" y="532456"/>
                  </a:cubicBezTo>
                  <a:cubicBezTo>
                    <a:pt x="427264" y="521213"/>
                    <a:pt x="445534" y="509971"/>
                    <a:pt x="438507" y="486783"/>
                  </a:cubicBezTo>
                  <a:cubicBezTo>
                    <a:pt x="430778" y="460785"/>
                    <a:pt x="407590" y="445326"/>
                    <a:pt x="378781" y="443218"/>
                  </a:cubicBezTo>
                  <a:cubicBezTo>
                    <a:pt x="354188" y="441813"/>
                    <a:pt x="331702" y="444623"/>
                    <a:pt x="314838" y="465703"/>
                  </a:cubicBezTo>
                  <a:cubicBezTo>
                    <a:pt x="294461" y="490296"/>
                    <a:pt x="295164" y="504349"/>
                    <a:pt x="319757" y="526132"/>
                  </a:cubicBezTo>
                  <a:cubicBezTo>
                    <a:pt x="329594" y="534564"/>
                    <a:pt x="345053" y="540186"/>
                    <a:pt x="338729" y="558455"/>
                  </a:cubicBezTo>
                  <a:cubicBezTo>
                    <a:pt x="331702" y="576724"/>
                    <a:pt x="317649" y="590777"/>
                    <a:pt x="298677" y="591480"/>
                  </a:cubicBezTo>
                  <a:cubicBezTo>
                    <a:pt x="253004" y="593588"/>
                    <a:pt x="207331" y="591480"/>
                    <a:pt x="161658" y="592182"/>
                  </a:cubicBezTo>
                  <a:cubicBezTo>
                    <a:pt x="146199" y="592182"/>
                    <a:pt x="149712" y="581642"/>
                    <a:pt x="149712" y="573913"/>
                  </a:cubicBezTo>
                  <a:cubicBezTo>
                    <a:pt x="149712" y="535267"/>
                    <a:pt x="149712" y="497323"/>
                    <a:pt x="149712" y="458676"/>
                  </a:cubicBezTo>
                  <a:cubicBezTo>
                    <a:pt x="149712" y="447434"/>
                    <a:pt x="149712" y="436894"/>
                    <a:pt x="141983" y="427759"/>
                  </a:cubicBezTo>
                  <a:cubicBezTo>
                    <a:pt x="131443" y="415111"/>
                    <a:pt x="121606" y="407382"/>
                    <a:pt x="108255" y="426354"/>
                  </a:cubicBezTo>
                  <a:cubicBezTo>
                    <a:pt x="95607" y="443920"/>
                    <a:pt x="80149" y="459379"/>
                    <a:pt x="55555" y="450947"/>
                  </a:cubicBezTo>
                  <a:cubicBezTo>
                    <a:pt x="30259" y="442515"/>
                    <a:pt x="11288" y="426354"/>
                    <a:pt x="4261" y="398950"/>
                  </a:cubicBezTo>
                  <a:cubicBezTo>
                    <a:pt x="-6982" y="356087"/>
                    <a:pt x="4261" y="320954"/>
                    <a:pt x="35178" y="299172"/>
                  </a:cubicBezTo>
                  <a:cubicBezTo>
                    <a:pt x="61177" y="280902"/>
                    <a:pt x="80149" y="283713"/>
                    <a:pt x="102634" y="306901"/>
                  </a:cubicBezTo>
                  <a:cubicBezTo>
                    <a:pt x="109661" y="313928"/>
                    <a:pt x="111769" y="331494"/>
                    <a:pt x="128632" y="324468"/>
                  </a:cubicBezTo>
                  <a:cubicBezTo>
                    <a:pt x="143388" y="317441"/>
                    <a:pt x="149712" y="304793"/>
                    <a:pt x="149712" y="289334"/>
                  </a:cubicBezTo>
                  <a:cubicBezTo>
                    <a:pt x="149712" y="250688"/>
                    <a:pt x="151118" y="212744"/>
                    <a:pt x="149010" y="174097"/>
                  </a:cubicBezTo>
                  <a:cubicBezTo>
                    <a:pt x="148307" y="153720"/>
                    <a:pt x="153225" y="147396"/>
                    <a:pt x="174305" y="148802"/>
                  </a:cubicBezTo>
                  <a:cubicBezTo>
                    <a:pt x="211547" y="150910"/>
                    <a:pt x="249491" y="149504"/>
                    <a:pt x="286732" y="149504"/>
                  </a:cubicBezTo>
                  <a:cubicBezTo>
                    <a:pt x="295164" y="149504"/>
                    <a:pt x="302893" y="149504"/>
                    <a:pt x="310622" y="144586"/>
                  </a:cubicBezTo>
                  <a:cubicBezTo>
                    <a:pt x="330297" y="132640"/>
                    <a:pt x="331000" y="122803"/>
                    <a:pt x="314136" y="108047"/>
                  </a:cubicBezTo>
                  <a:cubicBezTo>
                    <a:pt x="281110" y="79941"/>
                    <a:pt x="280408" y="52537"/>
                    <a:pt x="311325" y="23025"/>
                  </a:cubicBezTo>
                  <a:cubicBezTo>
                    <a:pt x="346458" y="-11406"/>
                    <a:pt x="409698" y="-6487"/>
                    <a:pt x="439913" y="32862"/>
                  </a:cubicBezTo>
                  <a:cubicBezTo>
                    <a:pt x="460993" y="59563"/>
                    <a:pt x="458884" y="81346"/>
                    <a:pt x="433589" y="104534"/>
                  </a:cubicBezTo>
                  <a:cubicBezTo>
                    <a:pt x="426562" y="111560"/>
                    <a:pt x="410401" y="114371"/>
                    <a:pt x="416724" y="128424"/>
                  </a:cubicBezTo>
                  <a:cubicBezTo>
                    <a:pt x="423049" y="141775"/>
                    <a:pt x="434994" y="149504"/>
                    <a:pt x="451858" y="149504"/>
                  </a:cubicBezTo>
                  <a:cubicBezTo>
                    <a:pt x="491910" y="148802"/>
                    <a:pt x="531962" y="150207"/>
                    <a:pt x="572013" y="148802"/>
                  </a:cubicBezTo>
                  <a:cubicBezTo>
                    <a:pt x="588175" y="148099"/>
                    <a:pt x="591688" y="153720"/>
                    <a:pt x="590985" y="168476"/>
                  </a:cubicBezTo>
                  <a:cubicBezTo>
                    <a:pt x="589580" y="207123"/>
                    <a:pt x="590985" y="245067"/>
                    <a:pt x="590283" y="283713"/>
                  </a:cubicBezTo>
                  <a:cubicBezTo>
                    <a:pt x="590283" y="294253"/>
                    <a:pt x="590985" y="304090"/>
                    <a:pt x="597309" y="312522"/>
                  </a:cubicBezTo>
                  <a:cubicBezTo>
                    <a:pt x="607849" y="325873"/>
                    <a:pt x="617687" y="333602"/>
                    <a:pt x="633145" y="314630"/>
                  </a:cubicBezTo>
                  <a:cubicBezTo>
                    <a:pt x="661954" y="278794"/>
                    <a:pt x="687953" y="279497"/>
                    <a:pt x="719573" y="312522"/>
                  </a:cubicBezTo>
                  <a:cubicBezTo>
                    <a:pt x="756112" y="351872"/>
                    <a:pt x="742761" y="424948"/>
                    <a:pt x="694980" y="448136"/>
                  </a:cubicBezTo>
                  <a:cubicBezTo>
                    <a:pt x="671089" y="459379"/>
                    <a:pt x="653522" y="450947"/>
                    <a:pt x="636659" y="433380"/>
                  </a:cubicBezTo>
                  <a:cubicBezTo>
                    <a:pt x="630334" y="426354"/>
                    <a:pt x="627524" y="410895"/>
                    <a:pt x="612768" y="417219"/>
                  </a:cubicBezTo>
                  <a:cubicBezTo>
                    <a:pt x="598012" y="423543"/>
                    <a:pt x="590283" y="435488"/>
                    <a:pt x="590283" y="451650"/>
                  </a:cubicBezTo>
                  <a:cubicBezTo>
                    <a:pt x="590283" y="490999"/>
                    <a:pt x="588877" y="530348"/>
                    <a:pt x="590985" y="569697"/>
                  </a:cubicBezTo>
                  <a:cubicBezTo>
                    <a:pt x="591688" y="587967"/>
                    <a:pt x="587472" y="595696"/>
                    <a:pt x="567797" y="593588"/>
                  </a:cubicBezTo>
                  <a:cubicBezTo>
                    <a:pt x="548826" y="590777"/>
                    <a:pt x="529151" y="592182"/>
                    <a:pt x="510179" y="592182"/>
                  </a:cubicBezTo>
                  <a:close/>
                </a:path>
              </a:pathLst>
            </a:custGeom>
            <a:solidFill>
              <a:schemeClr val="accent3"/>
            </a:solidFill>
            <a:ln w="254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E679F0A-D980-46A1-AB58-2656EFC209C8}"/>
                </a:ext>
              </a:extLst>
            </p:cNvPr>
            <p:cNvSpPr/>
            <p:nvPr/>
          </p:nvSpPr>
          <p:spPr>
            <a:xfrm rot="10800000">
              <a:off x="4385285" y="3357726"/>
              <a:ext cx="818194" cy="1090925"/>
            </a:xfrm>
            <a:custGeom>
              <a:avLst/>
              <a:gdLst>
                <a:gd name="connsiteX0" fmla="*/ 1580 w 442678"/>
                <a:gd name="connsiteY0" fmla="*/ 362575 h 590237"/>
                <a:gd name="connsiteX1" fmla="*/ 1580 w 442678"/>
                <a:gd name="connsiteY1" fmla="*/ 299335 h 590237"/>
                <a:gd name="connsiteX2" fmla="*/ 27579 w 442678"/>
                <a:gd name="connsiteY2" fmla="*/ 257175 h 590237"/>
                <a:gd name="connsiteX3" fmla="*/ 56388 w 442678"/>
                <a:gd name="connsiteY3" fmla="*/ 259986 h 590237"/>
                <a:gd name="connsiteX4" fmla="*/ 130871 w 442678"/>
                <a:gd name="connsiteY4" fmla="*/ 274039 h 590237"/>
                <a:gd name="connsiteX5" fmla="*/ 132979 w 442678"/>
                <a:gd name="connsiteY5" fmla="*/ 171450 h 590237"/>
                <a:gd name="connsiteX6" fmla="*/ 64820 w 442678"/>
                <a:gd name="connsiteY6" fmla="*/ 172855 h 590237"/>
                <a:gd name="connsiteX7" fmla="*/ 34606 w 442678"/>
                <a:gd name="connsiteY7" fmla="*/ 189719 h 590237"/>
                <a:gd name="connsiteX8" fmla="*/ 2986 w 442678"/>
                <a:gd name="connsiteY8" fmla="*/ 152478 h 590237"/>
                <a:gd name="connsiteX9" fmla="*/ 2283 w 442678"/>
                <a:gd name="connsiteY9" fmla="*/ 12648 h 590237"/>
                <a:gd name="connsiteX10" fmla="*/ 17742 w 442678"/>
                <a:gd name="connsiteY10" fmla="*/ 0 h 590237"/>
                <a:gd name="connsiteX11" fmla="*/ 146329 w 442678"/>
                <a:gd name="connsiteY11" fmla="*/ 0 h 590237"/>
                <a:gd name="connsiteX12" fmla="*/ 184976 w 442678"/>
                <a:gd name="connsiteY12" fmla="*/ 22485 h 590237"/>
                <a:gd name="connsiteX13" fmla="*/ 180760 w 442678"/>
                <a:gd name="connsiteY13" fmla="*/ 59726 h 590237"/>
                <a:gd name="connsiteX14" fmla="*/ 155464 w 442678"/>
                <a:gd name="connsiteY14" fmla="*/ 105400 h 590237"/>
                <a:gd name="connsiteX15" fmla="*/ 212380 w 442678"/>
                <a:gd name="connsiteY15" fmla="*/ 148262 h 590237"/>
                <a:gd name="connsiteX16" fmla="*/ 281241 w 442678"/>
                <a:gd name="connsiteY16" fmla="*/ 123669 h 590237"/>
                <a:gd name="connsiteX17" fmla="*/ 276322 w 442678"/>
                <a:gd name="connsiteY17" fmla="*/ 67456 h 590237"/>
                <a:gd name="connsiteX18" fmla="*/ 256648 w 442678"/>
                <a:gd name="connsiteY18" fmla="*/ 30917 h 590237"/>
                <a:gd name="connsiteX19" fmla="*/ 300915 w 442678"/>
                <a:gd name="connsiteY19" fmla="*/ 0 h 590237"/>
                <a:gd name="connsiteX20" fmla="*/ 429503 w 442678"/>
                <a:gd name="connsiteY20" fmla="*/ 0 h 590237"/>
                <a:gd name="connsiteX21" fmla="*/ 445664 w 442678"/>
                <a:gd name="connsiteY21" fmla="*/ 15459 h 590237"/>
                <a:gd name="connsiteX22" fmla="*/ 444961 w 442678"/>
                <a:gd name="connsiteY22" fmla="*/ 144046 h 590237"/>
                <a:gd name="connsiteX23" fmla="*/ 425287 w 442678"/>
                <a:gd name="connsiteY23" fmla="*/ 181990 h 590237"/>
                <a:gd name="connsiteX24" fmla="*/ 383830 w 442678"/>
                <a:gd name="connsiteY24" fmla="*/ 177774 h 590237"/>
                <a:gd name="connsiteX25" fmla="*/ 339562 w 442678"/>
                <a:gd name="connsiteY25" fmla="*/ 153884 h 590237"/>
                <a:gd name="connsiteX26" fmla="*/ 296699 w 442678"/>
                <a:gd name="connsiteY26" fmla="*/ 205881 h 590237"/>
                <a:gd name="connsiteX27" fmla="*/ 319887 w 442678"/>
                <a:gd name="connsiteY27" fmla="*/ 279660 h 590237"/>
                <a:gd name="connsiteX28" fmla="*/ 376100 w 442678"/>
                <a:gd name="connsiteY28" fmla="*/ 276147 h 590237"/>
                <a:gd name="connsiteX29" fmla="*/ 409126 w 442678"/>
                <a:gd name="connsiteY29" fmla="*/ 254364 h 590237"/>
                <a:gd name="connsiteX30" fmla="*/ 443556 w 442678"/>
                <a:gd name="connsiteY30" fmla="*/ 298632 h 590237"/>
                <a:gd name="connsiteX31" fmla="*/ 444259 w 442678"/>
                <a:gd name="connsiteY31" fmla="*/ 430030 h 590237"/>
                <a:gd name="connsiteX32" fmla="*/ 425989 w 442678"/>
                <a:gd name="connsiteY32" fmla="*/ 442678 h 590237"/>
                <a:gd name="connsiteX33" fmla="*/ 307942 w 442678"/>
                <a:gd name="connsiteY33" fmla="*/ 442678 h 590237"/>
                <a:gd name="connsiteX34" fmla="*/ 279835 w 442678"/>
                <a:gd name="connsiteY34" fmla="*/ 450408 h 590237"/>
                <a:gd name="connsiteX35" fmla="*/ 278430 w 442678"/>
                <a:gd name="connsiteY35" fmla="*/ 486244 h 590237"/>
                <a:gd name="connsiteX36" fmla="*/ 281241 w 442678"/>
                <a:gd name="connsiteY36" fmla="*/ 571266 h 590237"/>
                <a:gd name="connsiteX37" fmla="*/ 150545 w 442678"/>
                <a:gd name="connsiteY37" fmla="*/ 558618 h 590237"/>
                <a:gd name="connsiteX38" fmla="*/ 157572 w 442678"/>
                <a:gd name="connsiteY38" fmla="*/ 491162 h 590237"/>
                <a:gd name="connsiteX39" fmla="*/ 175139 w 442678"/>
                <a:gd name="connsiteY39" fmla="*/ 464461 h 590237"/>
                <a:gd name="connsiteX40" fmla="*/ 137195 w 442678"/>
                <a:gd name="connsiteY40" fmla="*/ 443381 h 590237"/>
                <a:gd name="connsiteX41" fmla="*/ 21958 w 442678"/>
                <a:gd name="connsiteY41" fmla="*/ 444084 h 590237"/>
                <a:gd name="connsiteX42" fmla="*/ 175 w 442678"/>
                <a:gd name="connsiteY42" fmla="*/ 423706 h 590237"/>
                <a:gd name="connsiteX43" fmla="*/ 1580 w 442678"/>
                <a:gd name="connsiteY43" fmla="*/ 3625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2678" h="590237">
                  <a:moveTo>
                    <a:pt x="1580" y="362575"/>
                  </a:moveTo>
                  <a:cubicBezTo>
                    <a:pt x="1580" y="341495"/>
                    <a:pt x="2283" y="320415"/>
                    <a:pt x="1580" y="299335"/>
                  </a:cubicBezTo>
                  <a:cubicBezTo>
                    <a:pt x="878" y="279660"/>
                    <a:pt x="12823" y="267012"/>
                    <a:pt x="27579" y="257175"/>
                  </a:cubicBezTo>
                  <a:cubicBezTo>
                    <a:pt x="37416" y="250851"/>
                    <a:pt x="46551" y="250851"/>
                    <a:pt x="56388" y="259986"/>
                  </a:cubicBezTo>
                  <a:cubicBezTo>
                    <a:pt x="94332" y="297227"/>
                    <a:pt x="105575" y="298632"/>
                    <a:pt x="130871" y="274039"/>
                  </a:cubicBezTo>
                  <a:cubicBezTo>
                    <a:pt x="156869" y="248041"/>
                    <a:pt x="157572" y="198854"/>
                    <a:pt x="132979" y="171450"/>
                  </a:cubicBezTo>
                  <a:cubicBezTo>
                    <a:pt x="108385" y="144749"/>
                    <a:pt x="88711" y="144749"/>
                    <a:pt x="64820" y="172855"/>
                  </a:cubicBezTo>
                  <a:cubicBezTo>
                    <a:pt x="57091" y="181990"/>
                    <a:pt x="50767" y="196043"/>
                    <a:pt x="34606" y="189719"/>
                  </a:cubicBezTo>
                  <a:cubicBezTo>
                    <a:pt x="17742" y="183395"/>
                    <a:pt x="3689" y="170747"/>
                    <a:pt x="2986" y="152478"/>
                  </a:cubicBezTo>
                  <a:cubicBezTo>
                    <a:pt x="1580" y="106102"/>
                    <a:pt x="2283" y="59726"/>
                    <a:pt x="2283" y="12648"/>
                  </a:cubicBezTo>
                  <a:cubicBezTo>
                    <a:pt x="2283" y="703"/>
                    <a:pt x="8607" y="0"/>
                    <a:pt x="17742" y="0"/>
                  </a:cubicBezTo>
                  <a:cubicBezTo>
                    <a:pt x="60604" y="0"/>
                    <a:pt x="103467" y="0"/>
                    <a:pt x="146329" y="0"/>
                  </a:cubicBezTo>
                  <a:cubicBezTo>
                    <a:pt x="163193" y="0"/>
                    <a:pt x="175139" y="9135"/>
                    <a:pt x="184976" y="22485"/>
                  </a:cubicBezTo>
                  <a:cubicBezTo>
                    <a:pt x="195516" y="36539"/>
                    <a:pt x="195516" y="47781"/>
                    <a:pt x="180760" y="59726"/>
                  </a:cubicBezTo>
                  <a:cubicBezTo>
                    <a:pt x="166004" y="70969"/>
                    <a:pt x="147032" y="82212"/>
                    <a:pt x="155464" y="105400"/>
                  </a:cubicBezTo>
                  <a:cubicBezTo>
                    <a:pt x="165301" y="131398"/>
                    <a:pt x="183570" y="146857"/>
                    <a:pt x="212380" y="148262"/>
                  </a:cubicBezTo>
                  <a:cubicBezTo>
                    <a:pt x="239081" y="149668"/>
                    <a:pt x="262972" y="146857"/>
                    <a:pt x="281241" y="123669"/>
                  </a:cubicBezTo>
                  <a:cubicBezTo>
                    <a:pt x="298807" y="100481"/>
                    <a:pt x="298105" y="87131"/>
                    <a:pt x="276322" y="67456"/>
                  </a:cubicBezTo>
                  <a:cubicBezTo>
                    <a:pt x="265079" y="57619"/>
                    <a:pt x="246810" y="50592"/>
                    <a:pt x="256648" y="30917"/>
                  </a:cubicBezTo>
                  <a:cubicBezTo>
                    <a:pt x="265079" y="12648"/>
                    <a:pt x="279835" y="0"/>
                    <a:pt x="300915" y="0"/>
                  </a:cubicBezTo>
                  <a:cubicBezTo>
                    <a:pt x="343778" y="0"/>
                    <a:pt x="386640" y="0"/>
                    <a:pt x="429503" y="0"/>
                  </a:cubicBezTo>
                  <a:cubicBezTo>
                    <a:pt x="441448" y="0"/>
                    <a:pt x="445664" y="2811"/>
                    <a:pt x="445664" y="15459"/>
                  </a:cubicBezTo>
                  <a:cubicBezTo>
                    <a:pt x="444961" y="58321"/>
                    <a:pt x="445664" y="101184"/>
                    <a:pt x="444961" y="144046"/>
                  </a:cubicBezTo>
                  <a:cubicBezTo>
                    <a:pt x="444961" y="159505"/>
                    <a:pt x="437232" y="171450"/>
                    <a:pt x="425287" y="181990"/>
                  </a:cubicBezTo>
                  <a:cubicBezTo>
                    <a:pt x="409828" y="194638"/>
                    <a:pt x="397180" y="196043"/>
                    <a:pt x="383830" y="177774"/>
                  </a:cubicBezTo>
                  <a:cubicBezTo>
                    <a:pt x="373290" y="163018"/>
                    <a:pt x="361345" y="145452"/>
                    <a:pt x="339562" y="153884"/>
                  </a:cubicBezTo>
                  <a:cubicBezTo>
                    <a:pt x="316374" y="162315"/>
                    <a:pt x="299510" y="178477"/>
                    <a:pt x="296699" y="205881"/>
                  </a:cubicBezTo>
                  <a:cubicBezTo>
                    <a:pt x="293186" y="233987"/>
                    <a:pt x="295294" y="260688"/>
                    <a:pt x="319887" y="279660"/>
                  </a:cubicBezTo>
                  <a:cubicBezTo>
                    <a:pt x="343075" y="297930"/>
                    <a:pt x="355723" y="296524"/>
                    <a:pt x="376100" y="276147"/>
                  </a:cubicBezTo>
                  <a:cubicBezTo>
                    <a:pt x="385235" y="267012"/>
                    <a:pt x="390154" y="248041"/>
                    <a:pt x="409126" y="254364"/>
                  </a:cubicBezTo>
                  <a:cubicBezTo>
                    <a:pt x="429503" y="261391"/>
                    <a:pt x="442854" y="276850"/>
                    <a:pt x="443556" y="298632"/>
                  </a:cubicBezTo>
                  <a:cubicBezTo>
                    <a:pt x="444961" y="342197"/>
                    <a:pt x="443556" y="386465"/>
                    <a:pt x="444259" y="430030"/>
                  </a:cubicBezTo>
                  <a:cubicBezTo>
                    <a:pt x="444259" y="444786"/>
                    <a:pt x="435124" y="442678"/>
                    <a:pt x="425989" y="442678"/>
                  </a:cubicBezTo>
                  <a:cubicBezTo>
                    <a:pt x="386640" y="442678"/>
                    <a:pt x="347291" y="442678"/>
                    <a:pt x="307942" y="442678"/>
                  </a:cubicBezTo>
                  <a:cubicBezTo>
                    <a:pt x="297402" y="442678"/>
                    <a:pt x="288268" y="443381"/>
                    <a:pt x="279835" y="450408"/>
                  </a:cubicBezTo>
                  <a:cubicBezTo>
                    <a:pt x="265782" y="461650"/>
                    <a:pt x="259458" y="470785"/>
                    <a:pt x="278430" y="486244"/>
                  </a:cubicBezTo>
                  <a:cubicBezTo>
                    <a:pt x="312158" y="512945"/>
                    <a:pt x="312158" y="541051"/>
                    <a:pt x="281241" y="571266"/>
                  </a:cubicBezTo>
                  <a:cubicBezTo>
                    <a:pt x="245405" y="606399"/>
                    <a:pt x="180057" y="600075"/>
                    <a:pt x="150545" y="558618"/>
                  </a:cubicBezTo>
                  <a:cubicBezTo>
                    <a:pt x="132276" y="532619"/>
                    <a:pt x="134384" y="513647"/>
                    <a:pt x="157572" y="491162"/>
                  </a:cubicBezTo>
                  <a:cubicBezTo>
                    <a:pt x="165301" y="483433"/>
                    <a:pt x="182868" y="479920"/>
                    <a:pt x="175139" y="464461"/>
                  </a:cubicBezTo>
                  <a:cubicBezTo>
                    <a:pt x="168112" y="449705"/>
                    <a:pt x="154761" y="442678"/>
                    <a:pt x="137195" y="443381"/>
                  </a:cubicBezTo>
                  <a:cubicBezTo>
                    <a:pt x="98548" y="444084"/>
                    <a:pt x="60604" y="442678"/>
                    <a:pt x="21958" y="444084"/>
                  </a:cubicBezTo>
                  <a:cubicBezTo>
                    <a:pt x="5797" y="444786"/>
                    <a:pt x="-1230" y="441976"/>
                    <a:pt x="175" y="423706"/>
                  </a:cubicBezTo>
                  <a:cubicBezTo>
                    <a:pt x="2986" y="402627"/>
                    <a:pt x="1580" y="382249"/>
                    <a:pt x="1580" y="362575"/>
                  </a:cubicBezTo>
                  <a:close/>
                </a:path>
              </a:pathLst>
            </a:custGeom>
            <a:solidFill>
              <a:schemeClr val="accent4"/>
            </a:solidFill>
            <a:ln w="254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Freeform 18">
            <a:extLst>
              <a:ext uri="{FF2B5EF4-FFF2-40B4-BE49-F238E27FC236}">
                <a16:creationId xmlns:a16="http://schemas.microsoft.com/office/drawing/2014/main" id="{9FFFDCE4-9167-4142-94E9-6F9379F0C200}"/>
              </a:ext>
            </a:extLst>
          </p:cNvPr>
          <p:cNvSpPr/>
          <p:nvPr/>
        </p:nvSpPr>
        <p:spPr>
          <a:xfrm>
            <a:off x="1459091" y="1691279"/>
            <a:ext cx="302673" cy="244280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/>
          </a:p>
        </p:txBody>
      </p:sp>
      <p:sp>
        <p:nvSpPr>
          <p:cNvPr id="13" name="Rounded Rectangle 27">
            <a:extLst>
              <a:ext uri="{FF2B5EF4-FFF2-40B4-BE49-F238E27FC236}">
                <a16:creationId xmlns:a16="http://schemas.microsoft.com/office/drawing/2014/main" id="{668D3D08-B7A9-46A2-A278-F81D81193B5E}"/>
              </a:ext>
            </a:extLst>
          </p:cNvPr>
          <p:cNvSpPr/>
          <p:nvPr/>
        </p:nvSpPr>
        <p:spPr>
          <a:xfrm>
            <a:off x="2285056" y="2200266"/>
            <a:ext cx="257311" cy="19765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/>
          </a:p>
        </p:txBody>
      </p:sp>
      <p:sp>
        <p:nvSpPr>
          <p:cNvPr id="14" name="Rounded Rectangle 7">
            <a:extLst>
              <a:ext uri="{FF2B5EF4-FFF2-40B4-BE49-F238E27FC236}">
                <a16:creationId xmlns:a16="http://schemas.microsoft.com/office/drawing/2014/main" id="{8C50D08F-CC5F-4F77-82CB-17269D3FF3AF}"/>
              </a:ext>
            </a:extLst>
          </p:cNvPr>
          <p:cNvSpPr/>
          <p:nvPr/>
        </p:nvSpPr>
        <p:spPr>
          <a:xfrm>
            <a:off x="1513301" y="2501569"/>
            <a:ext cx="261605" cy="225762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/>
          </a:p>
        </p:txBody>
      </p:sp>
      <p:sp>
        <p:nvSpPr>
          <p:cNvPr id="15" name="Oval 21">
            <a:extLst>
              <a:ext uri="{FF2B5EF4-FFF2-40B4-BE49-F238E27FC236}">
                <a16:creationId xmlns:a16="http://schemas.microsoft.com/office/drawing/2014/main" id="{1467A12D-B997-4545-BD8A-51AB74F904CC}"/>
              </a:ext>
            </a:extLst>
          </p:cNvPr>
          <p:cNvSpPr>
            <a:spLocks noChangeAspect="1"/>
          </p:cNvSpPr>
          <p:nvPr/>
        </p:nvSpPr>
        <p:spPr>
          <a:xfrm>
            <a:off x="2247010" y="2966309"/>
            <a:ext cx="297594" cy="30008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BF5286-6584-4373-91CC-052AB9205F41}"/>
              </a:ext>
            </a:extLst>
          </p:cNvPr>
          <p:cNvGrpSpPr/>
          <p:nvPr/>
        </p:nvGrpSpPr>
        <p:grpSpPr>
          <a:xfrm>
            <a:off x="3429002" y="1200148"/>
            <a:ext cx="2514599" cy="1157347"/>
            <a:chOff x="2113659" y="4283314"/>
            <a:chExt cx="3647458" cy="23858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8C94CE-8489-4FC7-B451-9D50F452A7D0}"/>
                </a:ext>
              </a:extLst>
            </p:cNvPr>
            <p:cNvSpPr txBox="1"/>
            <p:nvPr/>
          </p:nvSpPr>
          <p:spPr>
            <a:xfrm>
              <a:off x="2113661" y="5068750"/>
              <a:ext cx="3647456" cy="1600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sz="1600" dirty="0" smtClean="0"/>
                <a:t>” </a:t>
              </a:r>
              <a:r>
                <a:rPr lang="en-US" sz="1600" dirty="0"/>
                <a:t>Your mom” provide list of healthy tasks for a whole day.</a:t>
              </a:r>
            </a:p>
            <a:p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8BD11B9-8234-4867-8297-C1DE6918A003}"/>
                </a:ext>
              </a:extLst>
            </p:cNvPr>
            <p:cNvSpPr txBox="1"/>
            <p:nvPr/>
          </p:nvSpPr>
          <p:spPr>
            <a:xfrm>
              <a:off x="2113659" y="4283314"/>
              <a:ext cx="3647458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Daily Habits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17B05AA-3908-4D64-A81F-E460D138E457}"/>
              </a:ext>
            </a:extLst>
          </p:cNvPr>
          <p:cNvGrpSpPr/>
          <p:nvPr/>
        </p:nvGrpSpPr>
        <p:grpSpPr>
          <a:xfrm>
            <a:off x="6153191" y="1200471"/>
            <a:ext cx="2304036" cy="1260164"/>
            <a:chOff x="1943278" y="4283314"/>
            <a:chExt cx="4483154" cy="182977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11E62B5-3D99-465F-9F19-D2EFDFC09AFC}"/>
                </a:ext>
              </a:extLst>
            </p:cNvPr>
            <p:cNvSpPr txBox="1"/>
            <p:nvPr/>
          </p:nvSpPr>
          <p:spPr>
            <a:xfrm>
              <a:off x="2037629" y="4840951"/>
              <a:ext cx="4388803" cy="1272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sz="1600" dirty="0" smtClean="0"/>
                <a:t>Users </a:t>
              </a:r>
              <a:r>
                <a:rPr lang="en-US" sz="1600" dirty="0"/>
                <a:t>can rate which healthy list is good for themselves.</a:t>
              </a:r>
            </a:p>
            <a:p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B8A08F9-4425-4D41-A1D1-CBD8B1FD6854}"/>
                </a:ext>
              </a:extLst>
            </p:cNvPr>
            <p:cNvSpPr txBox="1"/>
            <p:nvPr/>
          </p:nvSpPr>
          <p:spPr>
            <a:xfrm>
              <a:off x="1943278" y="4283314"/>
              <a:ext cx="4388801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chemeClr val="accent2"/>
                  </a:solidFill>
                  <a:cs typeface="Arial" pitchFamily="34" charset="0"/>
                </a:rPr>
                <a:t>Customizations</a:t>
              </a:r>
              <a:endParaRPr lang="ko-KR" altLang="en-US" sz="2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B2E8B9-D15E-4387-86FE-16AB411E4FC6}"/>
              </a:ext>
            </a:extLst>
          </p:cNvPr>
          <p:cNvGrpSpPr/>
          <p:nvPr/>
        </p:nvGrpSpPr>
        <p:grpSpPr>
          <a:xfrm>
            <a:off x="3411682" y="2513082"/>
            <a:ext cx="2531918" cy="1566590"/>
            <a:chOff x="2088537" y="4283314"/>
            <a:chExt cx="3672580" cy="208878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F4E41D1-3C12-41EA-A319-E4ED4A41B706}"/>
                </a:ext>
              </a:extLst>
            </p:cNvPr>
            <p:cNvSpPr txBox="1"/>
            <p:nvPr/>
          </p:nvSpPr>
          <p:spPr>
            <a:xfrm>
              <a:off x="2088537" y="4771662"/>
              <a:ext cx="3647456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sz="1600" dirty="0" smtClean="0"/>
                <a:t>Focus </a:t>
              </a:r>
              <a:r>
                <a:rPr lang="en-US" sz="1600" dirty="0"/>
                <a:t>mode will help user control resting time and working time.</a:t>
              </a:r>
            </a:p>
            <a:p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C412F7-904D-4AE5-BB84-69A0A2FAA16A}"/>
                </a:ext>
              </a:extLst>
            </p:cNvPr>
            <p:cNvSpPr txBox="1"/>
            <p:nvPr/>
          </p:nvSpPr>
          <p:spPr>
            <a:xfrm>
              <a:off x="2113659" y="4283314"/>
              <a:ext cx="3647458" cy="615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chemeClr val="accent4"/>
                  </a:solidFill>
                  <a:cs typeface="Arial" pitchFamily="34" charset="0"/>
                </a:rPr>
                <a:t>Focus Mode</a:t>
              </a:r>
              <a:endParaRPr lang="ko-KR" altLang="en-US" sz="2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ED91532-6C68-4081-AA1B-920C2F0B2A87}"/>
              </a:ext>
            </a:extLst>
          </p:cNvPr>
          <p:cNvGrpSpPr/>
          <p:nvPr/>
        </p:nvGrpSpPr>
        <p:grpSpPr>
          <a:xfrm>
            <a:off x="6167044" y="2521496"/>
            <a:ext cx="2259010" cy="1117053"/>
            <a:chOff x="1994463" y="4283314"/>
            <a:chExt cx="3653060" cy="148940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FBE774F-599D-4DB4-890D-C112E9D97F1E}"/>
                </a:ext>
              </a:extLst>
            </p:cNvPr>
            <p:cNvSpPr txBox="1"/>
            <p:nvPr/>
          </p:nvSpPr>
          <p:spPr>
            <a:xfrm>
              <a:off x="1994463" y="4808351"/>
              <a:ext cx="3647457" cy="964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sz="1600" dirty="0"/>
                <a:t>U</a:t>
              </a:r>
              <a:r>
                <a:rPr lang="en-US" sz="1600" dirty="0" smtClean="0"/>
                <a:t>sers can take </a:t>
              </a:r>
              <a:r>
                <a:rPr lang="en-US" sz="1600" dirty="0"/>
                <a:t>note and make new challenges.</a:t>
              </a:r>
            </a:p>
            <a:p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DA20F32-380F-48D4-BCE9-3F47F66DBC5A}"/>
                </a:ext>
              </a:extLst>
            </p:cNvPr>
            <p:cNvSpPr txBox="1"/>
            <p:nvPr/>
          </p:nvSpPr>
          <p:spPr>
            <a:xfrm>
              <a:off x="2000065" y="4283314"/>
              <a:ext cx="3647458" cy="1107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Personalization</a:t>
              </a:r>
              <a:endParaRPr lang="ko-KR" altLang="en-US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0EE407-AB76-47E7-A1B4-A726A415F88C}"/>
              </a:ext>
            </a:extLst>
          </p:cNvPr>
          <p:cNvGrpSpPr/>
          <p:nvPr/>
        </p:nvGrpSpPr>
        <p:grpSpPr>
          <a:xfrm>
            <a:off x="609600" y="3840604"/>
            <a:ext cx="7816454" cy="822960"/>
            <a:chOff x="812799" y="5120805"/>
            <a:chExt cx="10421939" cy="109728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63BC10-C58E-4A9C-8F8A-5BC5488C5BA8}"/>
                </a:ext>
              </a:extLst>
            </p:cNvPr>
            <p:cNvSpPr/>
            <p:nvPr/>
          </p:nvSpPr>
          <p:spPr>
            <a:xfrm>
              <a:off x="812799" y="5120805"/>
              <a:ext cx="10421939" cy="109728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B4DE33E-5D4C-45E7-BE00-52AFE57CFFA5}"/>
                </a:ext>
              </a:extLst>
            </p:cNvPr>
            <p:cNvSpPr/>
            <p:nvPr/>
          </p:nvSpPr>
          <p:spPr>
            <a:xfrm>
              <a:off x="10137458" y="5120805"/>
              <a:ext cx="1097280" cy="109728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16">
            <a:extLst>
              <a:ext uri="{FF2B5EF4-FFF2-40B4-BE49-F238E27FC236}">
                <a16:creationId xmlns:a16="http://schemas.microsoft.com/office/drawing/2014/main" id="{2B798C6A-B6ED-4715-9593-AE5ECC5EF3D5}"/>
              </a:ext>
            </a:extLst>
          </p:cNvPr>
          <p:cNvSpPr/>
          <p:nvPr/>
        </p:nvSpPr>
        <p:spPr>
          <a:xfrm rot="2700000">
            <a:off x="7868553" y="3990295"/>
            <a:ext cx="292043" cy="523577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20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814388-7694-4E55-BB11-AFA2E94690F5}"/>
              </a:ext>
            </a:extLst>
          </p:cNvPr>
          <p:cNvSpPr txBox="1"/>
          <p:nvPr/>
        </p:nvSpPr>
        <p:spPr>
          <a:xfrm>
            <a:off x="489348" y="4078958"/>
            <a:ext cx="7130652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bg1"/>
                </a:solidFill>
                <a:cs typeface="Arial" pitchFamily="34" charset="0"/>
              </a:rPr>
              <a:t>“Your MOM” is 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an app to track user habits and turn it into a healthier one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14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Basic Layouts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891" y="1123951"/>
            <a:ext cx="2286000" cy="3714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237" y="1123950"/>
            <a:ext cx="2224533" cy="371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5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Basic Layouts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891" y="1123951"/>
            <a:ext cx="2286000" cy="3714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092" y="1136073"/>
            <a:ext cx="2350408" cy="371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22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189" y="1134889"/>
            <a:ext cx="2257404" cy="36928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556" y="1136073"/>
            <a:ext cx="2258014" cy="3692874"/>
          </a:xfrm>
          <a:prstGeom prst="rect">
            <a:avLst/>
          </a:prstGeom>
        </p:spPr>
      </p:pic>
      <p:sp>
        <p:nvSpPr>
          <p:cNvPr id="9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Basic Layouts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30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189" y="1136073"/>
            <a:ext cx="2257404" cy="36600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556" y="1136073"/>
            <a:ext cx="2268764" cy="3706160"/>
          </a:xfrm>
          <a:prstGeom prst="rect">
            <a:avLst/>
          </a:prstGeom>
        </p:spPr>
      </p:pic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Basic Layouts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67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051" y="1136074"/>
            <a:ext cx="2233541" cy="36167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556" y="1157757"/>
            <a:ext cx="2201838" cy="3616719"/>
          </a:xfrm>
          <a:prstGeom prst="rect">
            <a:avLst/>
          </a:prstGeom>
        </p:spPr>
      </p:pic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Basic Layouts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44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050" y="1157757"/>
            <a:ext cx="2233541" cy="36167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556" y="1157756"/>
            <a:ext cx="2253997" cy="3616719"/>
          </a:xfrm>
          <a:prstGeom prst="rect">
            <a:avLst/>
          </a:prstGeom>
        </p:spPr>
      </p:pic>
      <p:sp>
        <p:nvSpPr>
          <p:cNvPr id="9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Basic Layouts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50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049" y="1157755"/>
            <a:ext cx="2233541" cy="36167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556" y="1128313"/>
            <a:ext cx="2160347" cy="3616720"/>
          </a:xfrm>
          <a:prstGeom prst="rect">
            <a:avLst/>
          </a:prstGeom>
        </p:spPr>
      </p:pic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Basic Layouts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04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049" y="1128312"/>
            <a:ext cx="2231710" cy="36461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110" y="1128312"/>
            <a:ext cx="2216893" cy="3646161"/>
          </a:xfrm>
          <a:prstGeom prst="rect">
            <a:avLst/>
          </a:prstGeom>
        </p:spPr>
      </p:pic>
      <p:sp>
        <p:nvSpPr>
          <p:cNvPr id="5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Basic Layouts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59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01173" y="120569"/>
            <a:ext cx="7864001" cy="5431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000" b="1" dirty="0" smtClean="0"/>
              <a:t>Team Members</a:t>
            </a:r>
            <a:endParaRPr lang="en-US" sz="4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E2F786E-B98F-4C9A-BE0A-E62137B00CEC}"/>
              </a:ext>
            </a:extLst>
          </p:cNvPr>
          <p:cNvSpPr txBox="1"/>
          <p:nvPr/>
        </p:nvSpPr>
        <p:spPr>
          <a:xfrm>
            <a:off x="3166880" y="2272234"/>
            <a:ext cx="2035648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dirty="0" err="1" smtClean="0">
                <a:solidFill>
                  <a:schemeClr val="accent1"/>
                </a:solidFill>
                <a:cs typeface="Arial" pitchFamily="34" charset="0"/>
              </a:rPr>
              <a:t>Lâm</a:t>
            </a:r>
            <a:r>
              <a:rPr lang="en-US" altLang="ko-KR" sz="1500" b="1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1500" b="1" dirty="0" err="1" smtClean="0">
                <a:solidFill>
                  <a:schemeClr val="accent1"/>
                </a:solidFill>
                <a:cs typeface="Arial" pitchFamily="34" charset="0"/>
              </a:rPr>
              <a:t>Đức</a:t>
            </a:r>
            <a:r>
              <a:rPr lang="en-US" altLang="ko-KR" sz="1500" b="1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1500" b="1" dirty="0" smtClean="0">
                <a:solidFill>
                  <a:schemeClr val="accent1"/>
                </a:solidFill>
                <a:cs typeface="Arial" pitchFamily="34" charset="0"/>
              </a:rPr>
              <a:t>Long</a:t>
            </a:r>
          </a:p>
          <a:p>
            <a:pPr algn="ctr"/>
            <a:r>
              <a:rPr lang="en-US" altLang="ko-KR" sz="1100" dirty="0" smtClean="0">
                <a:solidFill>
                  <a:schemeClr val="accent1"/>
                </a:solidFill>
                <a:cs typeface="Arial" pitchFamily="34" charset="0"/>
              </a:rPr>
              <a:t>longduc@gmail.com</a:t>
            </a:r>
            <a:endParaRPr lang="ko-KR" altLang="en-US" sz="11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2F786E-B98F-4C9A-BE0A-E62137B00CEC}"/>
              </a:ext>
            </a:extLst>
          </p:cNvPr>
          <p:cNvSpPr txBox="1"/>
          <p:nvPr/>
        </p:nvSpPr>
        <p:spPr>
          <a:xfrm>
            <a:off x="5926065" y="2290350"/>
            <a:ext cx="2074936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dirty="0" err="1" smtClean="0">
                <a:solidFill>
                  <a:schemeClr val="accent1"/>
                </a:solidFill>
                <a:cs typeface="Arial" pitchFamily="34" charset="0"/>
              </a:rPr>
              <a:t>Bùi</a:t>
            </a:r>
            <a:r>
              <a:rPr lang="en-US" altLang="ko-KR" sz="1500" b="1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1500" b="1" dirty="0" err="1" smtClean="0">
                <a:solidFill>
                  <a:schemeClr val="accent1"/>
                </a:solidFill>
                <a:cs typeface="Arial" pitchFamily="34" charset="0"/>
              </a:rPr>
              <a:t>Trung</a:t>
            </a:r>
            <a:r>
              <a:rPr lang="en-US" altLang="ko-KR" sz="1500" b="1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1500" b="1" dirty="0" err="1" smtClean="0">
                <a:solidFill>
                  <a:schemeClr val="accent1"/>
                </a:solidFill>
                <a:cs typeface="Arial" pitchFamily="34" charset="0"/>
              </a:rPr>
              <a:t>Quân</a:t>
            </a:r>
            <a:endParaRPr lang="en-US" altLang="ko-KR" sz="1500" b="1" dirty="0" smtClean="0">
              <a:solidFill>
                <a:schemeClr val="accent1"/>
              </a:solidFill>
              <a:cs typeface="Arial" pitchFamily="34" charset="0"/>
            </a:endParaRPr>
          </a:p>
          <a:p>
            <a:pPr algn="ctr"/>
            <a:r>
              <a:rPr lang="es" sz="1100" dirty="0" smtClean="0">
                <a:ea typeface="Calibri"/>
                <a:cs typeface="Calibri"/>
                <a:sym typeface="Calibri"/>
              </a:rPr>
              <a:t>quanbui03</a:t>
            </a:r>
            <a:r>
              <a:rPr lang="es" sz="1100" u="sng" dirty="0" smtClean="0">
                <a:solidFill>
                  <a:srgbClr val="1C3678"/>
                </a:solidFill>
                <a:ea typeface="Calibri"/>
                <a:cs typeface="Calibri"/>
                <a:sym typeface="Calibri"/>
                <a:hlinkClick r:id="rId2"/>
              </a:rPr>
              <a:t>@gmail.com</a:t>
            </a:r>
            <a:endParaRPr lang="en-US" altLang="ko-KR" sz="1100" b="1" dirty="0">
              <a:solidFill>
                <a:schemeClr val="accent1"/>
              </a:solidFill>
              <a:cs typeface="Arial" pitchFamily="34" charset="0"/>
            </a:endParaRPr>
          </a:p>
          <a:p>
            <a:pPr algn="ctr"/>
            <a:endParaRPr lang="en-US" altLang="ko-KR" sz="1500" b="1" dirty="0" smtClean="0">
              <a:solidFill>
                <a:schemeClr val="accent1"/>
              </a:solidFill>
              <a:cs typeface="Arial" pitchFamily="34" charset="0"/>
            </a:endParaRPr>
          </a:p>
          <a:p>
            <a:pPr algn="ctr"/>
            <a:endParaRPr lang="ko-KR" altLang="en-US" sz="15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E2F786E-B98F-4C9A-BE0A-E62137B00CEC}"/>
              </a:ext>
            </a:extLst>
          </p:cNvPr>
          <p:cNvSpPr txBox="1"/>
          <p:nvPr/>
        </p:nvSpPr>
        <p:spPr>
          <a:xfrm>
            <a:off x="3270314" y="4526684"/>
            <a:ext cx="1842509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dirty="0" err="1" smtClean="0">
                <a:solidFill>
                  <a:schemeClr val="accent1"/>
                </a:solidFill>
                <a:cs typeface="Arial" pitchFamily="34" charset="0"/>
              </a:rPr>
              <a:t>Nguyễn</a:t>
            </a:r>
            <a:r>
              <a:rPr lang="en-US" altLang="ko-KR" sz="1500" b="1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1500" b="1" dirty="0" err="1" smtClean="0">
                <a:solidFill>
                  <a:schemeClr val="accent1"/>
                </a:solidFill>
                <a:cs typeface="Arial" pitchFamily="34" charset="0"/>
              </a:rPr>
              <a:t>Văn</a:t>
            </a:r>
            <a:r>
              <a:rPr lang="en-US" altLang="ko-KR" sz="1500" b="1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1500" b="1" dirty="0" err="1" smtClean="0">
                <a:solidFill>
                  <a:schemeClr val="accent1"/>
                </a:solidFill>
                <a:cs typeface="Arial" pitchFamily="34" charset="0"/>
              </a:rPr>
              <a:t>Phán</a:t>
            </a:r>
            <a:endParaRPr lang="en-US" altLang="ko-KR" sz="1500" b="1" dirty="0" smtClean="0">
              <a:solidFill>
                <a:schemeClr val="accent1"/>
              </a:solidFill>
              <a:cs typeface="Arial" pitchFamily="34" charset="0"/>
            </a:endParaRPr>
          </a:p>
          <a:p>
            <a:pPr algn="ctr"/>
            <a:r>
              <a:rPr lang="en-US" altLang="ko-KR" sz="1100" dirty="0" smtClean="0">
                <a:cs typeface="Arial" pitchFamily="34" charset="0"/>
              </a:rPr>
              <a:t>vanphan@gmail.com</a:t>
            </a:r>
            <a:endParaRPr lang="ko-KR" altLang="en-US" sz="1100" dirty="0">
              <a:cs typeface="Arial" pitchFamily="34" charset="0"/>
            </a:endParaRPr>
          </a:p>
          <a:p>
            <a:pPr algn="ctr"/>
            <a:endParaRPr lang="ko-KR" altLang="en-US" sz="15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2F786E-B98F-4C9A-BE0A-E62137B00CEC}"/>
              </a:ext>
            </a:extLst>
          </p:cNvPr>
          <p:cNvSpPr txBox="1"/>
          <p:nvPr/>
        </p:nvSpPr>
        <p:spPr>
          <a:xfrm>
            <a:off x="630213" y="2298045"/>
            <a:ext cx="1787849" cy="9387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dirty="0" err="1" smtClean="0">
                <a:solidFill>
                  <a:schemeClr val="accent1"/>
                </a:solidFill>
                <a:cs typeface="Arial" pitchFamily="34" charset="0"/>
              </a:rPr>
              <a:t>Đỗ</a:t>
            </a:r>
            <a:r>
              <a:rPr lang="en-US" altLang="ko-KR" sz="1500" b="1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1500" b="1" dirty="0" err="1" smtClean="0">
                <a:solidFill>
                  <a:schemeClr val="accent1"/>
                </a:solidFill>
                <a:cs typeface="Arial" pitchFamily="34" charset="0"/>
              </a:rPr>
              <a:t>Đức</a:t>
            </a:r>
            <a:r>
              <a:rPr lang="en-US" altLang="ko-KR" sz="1500" b="1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1500" b="1" dirty="0" smtClean="0">
                <a:solidFill>
                  <a:schemeClr val="accent1"/>
                </a:solidFill>
                <a:cs typeface="Arial" pitchFamily="34" charset="0"/>
              </a:rPr>
              <a:t>Nam</a:t>
            </a:r>
          </a:p>
          <a:p>
            <a:pPr algn="ctr"/>
            <a:r>
              <a:rPr lang="en-US" sz="1050" dirty="0">
                <a:ea typeface="Calibri"/>
                <a:cs typeface="Calibri"/>
                <a:sym typeface="Calibri"/>
              </a:rPr>
              <a:t>n</a:t>
            </a:r>
            <a:r>
              <a:rPr lang="es" sz="1050" dirty="0">
                <a:ea typeface="Calibri"/>
                <a:cs typeface="Calibri"/>
                <a:sym typeface="Calibri"/>
              </a:rPr>
              <a:t>amdoduc.hcm</a:t>
            </a:r>
            <a:r>
              <a:rPr lang="es" sz="1050" u="sng" dirty="0">
                <a:solidFill>
                  <a:srgbClr val="1C3678"/>
                </a:solidFill>
                <a:ea typeface="Calibri"/>
                <a:cs typeface="Calibri"/>
                <a:sym typeface="Calibri"/>
                <a:hlinkClick r:id="rId2"/>
              </a:rPr>
              <a:t>@gmail.com</a:t>
            </a:r>
            <a:endParaRPr lang="en-US" altLang="ko-KR" sz="1050" b="1" dirty="0" smtClean="0">
              <a:solidFill>
                <a:schemeClr val="accent1"/>
              </a:solidFill>
              <a:cs typeface="Arial" pitchFamily="34" charset="0"/>
            </a:endParaRPr>
          </a:p>
          <a:p>
            <a:pPr algn="ctr"/>
            <a:endParaRPr lang="en-US" altLang="ko-KR" sz="1500" b="1" dirty="0" smtClean="0">
              <a:solidFill>
                <a:schemeClr val="accent1"/>
              </a:solidFill>
              <a:cs typeface="Arial" pitchFamily="34" charset="0"/>
            </a:endParaRPr>
          </a:p>
          <a:p>
            <a:pPr algn="ctr"/>
            <a:endParaRPr lang="ko-KR" altLang="en-US" sz="15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E2F786E-B98F-4C9A-BE0A-E62137B00CEC}"/>
              </a:ext>
            </a:extLst>
          </p:cNvPr>
          <p:cNvSpPr txBox="1"/>
          <p:nvPr/>
        </p:nvSpPr>
        <p:spPr>
          <a:xfrm>
            <a:off x="5896733" y="4526684"/>
            <a:ext cx="2133600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dirty="0" err="1" smtClean="0">
                <a:solidFill>
                  <a:schemeClr val="accent1"/>
                </a:solidFill>
                <a:cs typeface="Arial" pitchFamily="34" charset="0"/>
              </a:rPr>
              <a:t>Trịnh</a:t>
            </a:r>
            <a:r>
              <a:rPr lang="en-US" altLang="ko-KR" sz="1500" b="1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1500" b="1" dirty="0" err="1" smtClean="0">
                <a:solidFill>
                  <a:schemeClr val="accent1"/>
                </a:solidFill>
                <a:cs typeface="Arial" pitchFamily="34" charset="0"/>
              </a:rPr>
              <a:t>Lê</a:t>
            </a:r>
            <a:r>
              <a:rPr lang="en-US" altLang="ko-KR" sz="1500" b="1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1500" b="1" dirty="0" err="1" smtClean="0">
                <a:solidFill>
                  <a:schemeClr val="accent1"/>
                </a:solidFill>
                <a:cs typeface="Arial" pitchFamily="34" charset="0"/>
              </a:rPr>
              <a:t>Cát</a:t>
            </a:r>
            <a:r>
              <a:rPr lang="en-US" altLang="ko-KR" sz="1500" b="1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1500" b="1" dirty="0" err="1" smtClean="0">
                <a:solidFill>
                  <a:schemeClr val="accent1"/>
                </a:solidFill>
                <a:cs typeface="Arial" pitchFamily="34" charset="0"/>
              </a:rPr>
              <a:t>Tường</a:t>
            </a:r>
            <a:endParaRPr lang="en-US" altLang="ko-KR" sz="1500" b="1" dirty="0" smtClean="0">
              <a:solidFill>
                <a:schemeClr val="accent1"/>
              </a:solidFill>
              <a:cs typeface="Arial" pitchFamily="34" charset="0"/>
            </a:endParaRPr>
          </a:p>
          <a:p>
            <a:pPr algn="ctr"/>
            <a:r>
              <a:rPr lang="en-US" altLang="ko-KR" sz="1100" dirty="0" smtClean="0">
                <a:cs typeface="Arial" pitchFamily="34" charset="0"/>
              </a:rPr>
              <a:t>trinhtuong@gmail.com</a:t>
            </a:r>
            <a:endParaRPr lang="ko-KR" altLang="en-US" sz="1100" dirty="0"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E2F786E-B98F-4C9A-BE0A-E62137B00CEC}"/>
              </a:ext>
            </a:extLst>
          </p:cNvPr>
          <p:cNvSpPr txBox="1"/>
          <p:nvPr/>
        </p:nvSpPr>
        <p:spPr>
          <a:xfrm>
            <a:off x="620261" y="4526684"/>
            <a:ext cx="1828800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dirty="0" err="1" smtClean="0">
                <a:solidFill>
                  <a:schemeClr val="accent1"/>
                </a:solidFill>
                <a:cs typeface="Arial" pitchFamily="34" charset="0"/>
              </a:rPr>
              <a:t>Lê</a:t>
            </a:r>
            <a:r>
              <a:rPr lang="en-US" altLang="ko-KR" sz="1500" b="1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1500" b="1" dirty="0" err="1" smtClean="0">
                <a:solidFill>
                  <a:schemeClr val="accent1"/>
                </a:solidFill>
                <a:cs typeface="Arial" pitchFamily="34" charset="0"/>
              </a:rPr>
              <a:t>Thanh</a:t>
            </a:r>
            <a:r>
              <a:rPr lang="en-US" altLang="ko-KR" sz="1500" b="1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1500" b="1" dirty="0" err="1" smtClean="0">
                <a:solidFill>
                  <a:schemeClr val="accent1"/>
                </a:solidFill>
                <a:cs typeface="Arial" pitchFamily="34" charset="0"/>
              </a:rPr>
              <a:t>Nguyên</a:t>
            </a:r>
            <a:endParaRPr lang="en-US" altLang="ko-KR" sz="1500" b="1" dirty="0" smtClean="0">
              <a:solidFill>
                <a:schemeClr val="accent1"/>
              </a:solidFill>
              <a:cs typeface="Arial" pitchFamily="34" charset="0"/>
            </a:endParaRPr>
          </a:p>
          <a:p>
            <a:pPr algn="ctr"/>
            <a:r>
              <a:rPr lang="en-US" altLang="ko-KR" sz="1100" dirty="0" smtClean="0">
                <a:cs typeface="Arial" pitchFamily="34" charset="0"/>
              </a:rPr>
              <a:t>nguyenle@gmail.com</a:t>
            </a:r>
            <a:endParaRPr lang="ko-KR" altLang="en-US" sz="1100" dirty="0">
              <a:cs typeface="Arial" pitchFamily="34" charset="0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55" t="10889" r="26177" b="23783"/>
          <a:stretch/>
        </p:blipFill>
        <p:spPr>
          <a:xfrm>
            <a:off x="3528604" y="2899058"/>
            <a:ext cx="1325930" cy="138761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53" b="26139"/>
          <a:stretch/>
        </p:blipFill>
        <p:spPr>
          <a:xfrm>
            <a:off x="3622138" y="1055976"/>
            <a:ext cx="1125131" cy="1179375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81" b="30440"/>
          <a:stretch/>
        </p:blipFill>
        <p:spPr>
          <a:xfrm>
            <a:off x="6485902" y="1012301"/>
            <a:ext cx="875205" cy="125773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780" y="2899058"/>
            <a:ext cx="2035221" cy="1442433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10" y="2933588"/>
            <a:ext cx="2002103" cy="14079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41" y="994747"/>
            <a:ext cx="875205" cy="127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61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B06B1E-61B0-4DD8-8761-018A5D4A1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60" y="971551"/>
            <a:ext cx="7838861" cy="3886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2833F9-6824-422F-AA46-A49437AA78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974" y="3488960"/>
            <a:ext cx="842953" cy="2606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250E13-45BF-439A-B630-ABF30B2FAC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768" y="2622527"/>
            <a:ext cx="1168495" cy="5842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F8A93E-74C6-4854-B25A-896150469A9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048" y="1767010"/>
            <a:ext cx="515799" cy="515799"/>
          </a:xfrm>
          <a:prstGeom prst="rect">
            <a:avLst/>
          </a:prstGeom>
        </p:spPr>
      </p:pic>
      <p:sp>
        <p:nvSpPr>
          <p:cNvPr id="8" name="TextBox 15">
            <a:extLst>
              <a:ext uri="{FF2B5EF4-FFF2-40B4-BE49-F238E27FC236}">
                <a16:creationId xmlns:a16="http://schemas.microsoft.com/office/drawing/2014/main" id="{D750FF3B-3DFA-4509-B565-1187109A9124}"/>
              </a:ext>
            </a:extLst>
          </p:cNvPr>
          <p:cNvSpPr txBox="1"/>
          <p:nvPr/>
        </p:nvSpPr>
        <p:spPr>
          <a:xfrm>
            <a:off x="4157069" y="4552950"/>
            <a:ext cx="239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Your Mom Application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7697DC-DA4D-47C7-A1B7-B568CCC20C5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649" y="3206775"/>
            <a:ext cx="848862" cy="84886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4F02ACA-3E98-4277-BA33-AB4ABA9A2441}"/>
              </a:ext>
            </a:extLst>
          </p:cNvPr>
          <p:cNvCxnSpPr>
            <a:cxnSpLocks/>
          </p:cNvCxnSpPr>
          <p:nvPr/>
        </p:nvCxnSpPr>
        <p:spPr>
          <a:xfrm flipH="1">
            <a:off x="6505852" y="2676171"/>
            <a:ext cx="192758" cy="5306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341A80-2435-477D-9241-4C7982CE521F}"/>
              </a:ext>
            </a:extLst>
          </p:cNvPr>
          <p:cNvCxnSpPr>
            <a:cxnSpLocks/>
          </p:cNvCxnSpPr>
          <p:nvPr/>
        </p:nvCxnSpPr>
        <p:spPr>
          <a:xfrm flipV="1">
            <a:off x="6698610" y="2692883"/>
            <a:ext cx="159390" cy="4971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8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Lifecycle Plan</a:t>
            </a:r>
            <a:endParaRPr 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DA91AF5-7AF9-4F6E-A185-BCEB87400AA3}"/>
              </a:ext>
            </a:extLst>
          </p:cNvPr>
          <p:cNvGrpSpPr/>
          <p:nvPr/>
        </p:nvGrpSpPr>
        <p:grpSpPr>
          <a:xfrm>
            <a:off x="668278" y="2697148"/>
            <a:ext cx="7788431" cy="702078"/>
            <a:chOff x="891037" y="3385183"/>
            <a:chExt cx="10384574" cy="936104"/>
          </a:xfrm>
        </p:grpSpPr>
        <p:sp>
          <p:nvSpPr>
            <p:cNvPr id="4" name="Oval 11">
              <a:extLst>
                <a:ext uri="{FF2B5EF4-FFF2-40B4-BE49-F238E27FC236}">
                  <a16:creationId xmlns:a16="http://schemas.microsoft.com/office/drawing/2014/main" id="{D7B24782-9BC9-4A9B-BBA8-0735B81E22EB}"/>
                </a:ext>
              </a:extLst>
            </p:cNvPr>
            <p:cNvSpPr/>
            <p:nvPr/>
          </p:nvSpPr>
          <p:spPr>
            <a:xfrm>
              <a:off x="891037" y="3474607"/>
              <a:ext cx="2484289" cy="736452"/>
            </a:xfrm>
            <a:custGeom>
              <a:avLst/>
              <a:gdLst/>
              <a:ahLst/>
              <a:cxnLst/>
              <a:rect l="l" t="t" r="r" b="b"/>
              <a:pathLst>
                <a:path w="2484289" h="736452">
                  <a:moveTo>
                    <a:pt x="2116063" y="0"/>
                  </a:moveTo>
                  <a:cubicBezTo>
                    <a:pt x="2319429" y="0"/>
                    <a:pt x="2484289" y="164860"/>
                    <a:pt x="2484289" y="368226"/>
                  </a:cubicBezTo>
                  <a:cubicBezTo>
                    <a:pt x="2484289" y="571592"/>
                    <a:pt x="2319429" y="736452"/>
                    <a:pt x="2116063" y="736452"/>
                  </a:cubicBezTo>
                  <a:cubicBezTo>
                    <a:pt x="1936555" y="736452"/>
                    <a:pt x="1787048" y="608005"/>
                    <a:pt x="1754863" y="437925"/>
                  </a:cubicBezTo>
                  <a:lnTo>
                    <a:pt x="346009" y="437925"/>
                  </a:lnTo>
                  <a:cubicBezTo>
                    <a:pt x="318800" y="502742"/>
                    <a:pt x="254724" y="548245"/>
                    <a:pt x="180020" y="548245"/>
                  </a:cubicBezTo>
                  <a:cubicBezTo>
                    <a:pt x="80598" y="548245"/>
                    <a:pt x="0" y="467647"/>
                    <a:pt x="0" y="368225"/>
                  </a:cubicBezTo>
                  <a:cubicBezTo>
                    <a:pt x="0" y="268803"/>
                    <a:pt x="80598" y="188205"/>
                    <a:pt x="180020" y="188205"/>
                  </a:cubicBezTo>
                  <a:cubicBezTo>
                    <a:pt x="254724" y="188205"/>
                    <a:pt x="318801" y="233709"/>
                    <a:pt x="346009" y="298526"/>
                  </a:cubicBezTo>
                  <a:lnTo>
                    <a:pt x="1754863" y="298526"/>
                  </a:lnTo>
                  <a:cubicBezTo>
                    <a:pt x="1787049" y="128447"/>
                    <a:pt x="1936556" y="0"/>
                    <a:pt x="2116063" y="0"/>
                  </a:cubicBezTo>
                  <a:close/>
                </a:path>
              </a:pathLst>
            </a:custGeom>
            <a:solidFill>
              <a:schemeClr val="accent6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/>
            </a:p>
          </p:txBody>
        </p:sp>
        <p:sp>
          <p:nvSpPr>
            <p:cNvPr id="5" name="Oval 11">
              <a:extLst>
                <a:ext uri="{FF2B5EF4-FFF2-40B4-BE49-F238E27FC236}">
                  <a16:creationId xmlns:a16="http://schemas.microsoft.com/office/drawing/2014/main" id="{D207930C-5586-4B17-BADB-AD67E5FEC603}"/>
                </a:ext>
              </a:extLst>
            </p:cNvPr>
            <p:cNvSpPr/>
            <p:nvPr/>
          </p:nvSpPr>
          <p:spPr>
            <a:xfrm>
              <a:off x="2839789" y="3485009"/>
              <a:ext cx="2484289" cy="736452"/>
            </a:xfrm>
            <a:custGeom>
              <a:avLst/>
              <a:gdLst/>
              <a:ahLst/>
              <a:cxnLst/>
              <a:rect l="l" t="t" r="r" b="b"/>
              <a:pathLst>
                <a:path w="2484289" h="736452">
                  <a:moveTo>
                    <a:pt x="2116063" y="0"/>
                  </a:moveTo>
                  <a:cubicBezTo>
                    <a:pt x="2319429" y="0"/>
                    <a:pt x="2484289" y="164860"/>
                    <a:pt x="2484289" y="368226"/>
                  </a:cubicBezTo>
                  <a:cubicBezTo>
                    <a:pt x="2484289" y="571592"/>
                    <a:pt x="2319429" y="736452"/>
                    <a:pt x="2116063" y="736452"/>
                  </a:cubicBezTo>
                  <a:cubicBezTo>
                    <a:pt x="1936555" y="736452"/>
                    <a:pt x="1787048" y="608005"/>
                    <a:pt x="1754863" y="437925"/>
                  </a:cubicBezTo>
                  <a:lnTo>
                    <a:pt x="346009" y="437925"/>
                  </a:lnTo>
                  <a:cubicBezTo>
                    <a:pt x="318800" y="502742"/>
                    <a:pt x="254724" y="548245"/>
                    <a:pt x="180020" y="548245"/>
                  </a:cubicBezTo>
                  <a:cubicBezTo>
                    <a:pt x="80598" y="548245"/>
                    <a:pt x="0" y="467647"/>
                    <a:pt x="0" y="368225"/>
                  </a:cubicBezTo>
                  <a:cubicBezTo>
                    <a:pt x="0" y="268803"/>
                    <a:pt x="80598" y="188205"/>
                    <a:pt x="180020" y="188205"/>
                  </a:cubicBezTo>
                  <a:cubicBezTo>
                    <a:pt x="254724" y="188205"/>
                    <a:pt x="318801" y="233709"/>
                    <a:pt x="346009" y="298526"/>
                  </a:cubicBezTo>
                  <a:lnTo>
                    <a:pt x="1754863" y="298526"/>
                  </a:lnTo>
                  <a:cubicBezTo>
                    <a:pt x="1787049" y="128447"/>
                    <a:pt x="1936556" y="0"/>
                    <a:pt x="2116063" y="0"/>
                  </a:cubicBezTo>
                  <a:close/>
                </a:path>
              </a:pathLst>
            </a:custGeom>
            <a:solidFill>
              <a:schemeClr val="accent1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/>
            </a:p>
          </p:txBody>
        </p:sp>
        <p:sp>
          <p:nvSpPr>
            <p:cNvPr id="6" name="Oval 11">
              <a:extLst>
                <a:ext uri="{FF2B5EF4-FFF2-40B4-BE49-F238E27FC236}">
                  <a16:creationId xmlns:a16="http://schemas.microsoft.com/office/drawing/2014/main" id="{B08C1C3F-37EE-4F69-89C8-A66B1229771F}"/>
                </a:ext>
              </a:extLst>
            </p:cNvPr>
            <p:cNvSpPr/>
            <p:nvPr/>
          </p:nvSpPr>
          <p:spPr>
            <a:xfrm>
              <a:off x="4788541" y="3485009"/>
              <a:ext cx="2484289" cy="736452"/>
            </a:xfrm>
            <a:custGeom>
              <a:avLst/>
              <a:gdLst/>
              <a:ahLst/>
              <a:cxnLst/>
              <a:rect l="l" t="t" r="r" b="b"/>
              <a:pathLst>
                <a:path w="2484289" h="736452">
                  <a:moveTo>
                    <a:pt x="2116063" y="0"/>
                  </a:moveTo>
                  <a:cubicBezTo>
                    <a:pt x="2319429" y="0"/>
                    <a:pt x="2484289" y="164860"/>
                    <a:pt x="2484289" y="368226"/>
                  </a:cubicBezTo>
                  <a:cubicBezTo>
                    <a:pt x="2484289" y="571592"/>
                    <a:pt x="2319429" y="736452"/>
                    <a:pt x="2116063" y="736452"/>
                  </a:cubicBezTo>
                  <a:cubicBezTo>
                    <a:pt x="1936555" y="736452"/>
                    <a:pt x="1787048" y="608005"/>
                    <a:pt x="1754863" y="437925"/>
                  </a:cubicBezTo>
                  <a:lnTo>
                    <a:pt x="346009" y="437925"/>
                  </a:lnTo>
                  <a:cubicBezTo>
                    <a:pt x="318800" y="502742"/>
                    <a:pt x="254724" y="548245"/>
                    <a:pt x="180020" y="548245"/>
                  </a:cubicBezTo>
                  <a:cubicBezTo>
                    <a:pt x="80598" y="548245"/>
                    <a:pt x="0" y="467647"/>
                    <a:pt x="0" y="368225"/>
                  </a:cubicBezTo>
                  <a:cubicBezTo>
                    <a:pt x="0" y="268803"/>
                    <a:pt x="80598" y="188205"/>
                    <a:pt x="180020" y="188205"/>
                  </a:cubicBezTo>
                  <a:cubicBezTo>
                    <a:pt x="254724" y="188205"/>
                    <a:pt x="318801" y="233709"/>
                    <a:pt x="346009" y="298526"/>
                  </a:cubicBezTo>
                  <a:lnTo>
                    <a:pt x="1754863" y="298526"/>
                  </a:lnTo>
                  <a:cubicBezTo>
                    <a:pt x="1787049" y="128447"/>
                    <a:pt x="1936556" y="0"/>
                    <a:pt x="2116063" y="0"/>
                  </a:cubicBezTo>
                  <a:close/>
                </a:path>
              </a:pathLst>
            </a:custGeom>
            <a:solidFill>
              <a:schemeClr val="accent2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/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E3FB3471-D2DE-4BDA-8D69-B9517B6DA8D4}"/>
                </a:ext>
              </a:extLst>
            </p:cNvPr>
            <p:cNvSpPr/>
            <p:nvPr/>
          </p:nvSpPr>
          <p:spPr>
            <a:xfrm>
              <a:off x="6737293" y="3485009"/>
              <a:ext cx="2484289" cy="736452"/>
            </a:xfrm>
            <a:custGeom>
              <a:avLst/>
              <a:gdLst/>
              <a:ahLst/>
              <a:cxnLst/>
              <a:rect l="l" t="t" r="r" b="b"/>
              <a:pathLst>
                <a:path w="2484289" h="736452">
                  <a:moveTo>
                    <a:pt x="2116063" y="0"/>
                  </a:moveTo>
                  <a:cubicBezTo>
                    <a:pt x="2319429" y="0"/>
                    <a:pt x="2484289" y="164860"/>
                    <a:pt x="2484289" y="368226"/>
                  </a:cubicBezTo>
                  <a:cubicBezTo>
                    <a:pt x="2484289" y="571592"/>
                    <a:pt x="2319429" y="736452"/>
                    <a:pt x="2116063" y="736452"/>
                  </a:cubicBezTo>
                  <a:cubicBezTo>
                    <a:pt x="1936555" y="736452"/>
                    <a:pt x="1787048" y="608005"/>
                    <a:pt x="1754863" y="437925"/>
                  </a:cubicBezTo>
                  <a:lnTo>
                    <a:pt x="346009" y="437925"/>
                  </a:lnTo>
                  <a:cubicBezTo>
                    <a:pt x="318800" y="502742"/>
                    <a:pt x="254724" y="548245"/>
                    <a:pt x="180020" y="548245"/>
                  </a:cubicBezTo>
                  <a:cubicBezTo>
                    <a:pt x="80598" y="548245"/>
                    <a:pt x="0" y="467647"/>
                    <a:pt x="0" y="368225"/>
                  </a:cubicBezTo>
                  <a:cubicBezTo>
                    <a:pt x="0" y="268803"/>
                    <a:pt x="80598" y="188205"/>
                    <a:pt x="180020" y="188205"/>
                  </a:cubicBezTo>
                  <a:cubicBezTo>
                    <a:pt x="254724" y="188205"/>
                    <a:pt x="318801" y="233709"/>
                    <a:pt x="346009" y="298526"/>
                  </a:cubicBezTo>
                  <a:lnTo>
                    <a:pt x="1754863" y="298526"/>
                  </a:lnTo>
                  <a:cubicBezTo>
                    <a:pt x="1787049" y="128447"/>
                    <a:pt x="1936556" y="0"/>
                    <a:pt x="2116063" y="0"/>
                  </a:cubicBezTo>
                  <a:close/>
                </a:path>
              </a:pathLst>
            </a:custGeom>
            <a:solidFill>
              <a:schemeClr val="accent3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/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44C9AE91-A312-48E6-BCC2-91414AE1A41F}"/>
                </a:ext>
              </a:extLst>
            </p:cNvPr>
            <p:cNvSpPr/>
            <p:nvPr/>
          </p:nvSpPr>
          <p:spPr>
            <a:xfrm>
              <a:off x="8686045" y="3485009"/>
              <a:ext cx="2484289" cy="736452"/>
            </a:xfrm>
            <a:custGeom>
              <a:avLst/>
              <a:gdLst/>
              <a:ahLst/>
              <a:cxnLst/>
              <a:rect l="l" t="t" r="r" b="b"/>
              <a:pathLst>
                <a:path w="2484289" h="736452">
                  <a:moveTo>
                    <a:pt x="2116063" y="0"/>
                  </a:moveTo>
                  <a:cubicBezTo>
                    <a:pt x="2319429" y="0"/>
                    <a:pt x="2484289" y="164860"/>
                    <a:pt x="2484289" y="368226"/>
                  </a:cubicBezTo>
                  <a:cubicBezTo>
                    <a:pt x="2484289" y="571592"/>
                    <a:pt x="2319429" y="736452"/>
                    <a:pt x="2116063" y="736452"/>
                  </a:cubicBezTo>
                  <a:cubicBezTo>
                    <a:pt x="1936555" y="736452"/>
                    <a:pt x="1787048" y="608005"/>
                    <a:pt x="1754863" y="437925"/>
                  </a:cubicBezTo>
                  <a:lnTo>
                    <a:pt x="346009" y="437925"/>
                  </a:lnTo>
                  <a:cubicBezTo>
                    <a:pt x="318800" y="502742"/>
                    <a:pt x="254724" y="548245"/>
                    <a:pt x="180020" y="548245"/>
                  </a:cubicBezTo>
                  <a:cubicBezTo>
                    <a:pt x="80598" y="548245"/>
                    <a:pt x="0" y="467647"/>
                    <a:pt x="0" y="368225"/>
                  </a:cubicBezTo>
                  <a:cubicBezTo>
                    <a:pt x="0" y="268803"/>
                    <a:pt x="80598" y="188205"/>
                    <a:pt x="180020" y="188205"/>
                  </a:cubicBezTo>
                  <a:cubicBezTo>
                    <a:pt x="254724" y="188205"/>
                    <a:pt x="318801" y="233709"/>
                    <a:pt x="346009" y="298526"/>
                  </a:cubicBezTo>
                  <a:lnTo>
                    <a:pt x="1754863" y="298526"/>
                  </a:lnTo>
                  <a:cubicBezTo>
                    <a:pt x="1787049" y="128447"/>
                    <a:pt x="1936556" y="0"/>
                    <a:pt x="2116063" y="0"/>
                  </a:cubicBezTo>
                  <a:close/>
                </a:path>
              </a:pathLst>
            </a:custGeom>
            <a:solidFill>
              <a:schemeClr val="accent4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4D588D-40AB-412B-B90B-D87A51E92E96}"/>
                </a:ext>
              </a:extLst>
            </p:cNvPr>
            <p:cNvSpPr/>
            <p:nvPr/>
          </p:nvSpPr>
          <p:spPr>
            <a:xfrm>
              <a:off x="10339507" y="3385183"/>
              <a:ext cx="936104" cy="936104"/>
            </a:xfrm>
            <a:prstGeom prst="ellipse">
              <a:avLst/>
            </a:prstGeom>
            <a:solidFill>
              <a:schemeClr val="accent4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ABAC569-5D96-431A-B6D0-3DE20A5003B7}"/>
                </a:ext>
              </a:extLst>
            </p:cNvPr>
            <p:cNvSpPr/>
            <p:nvPr/>
          </p:nvSpPr>
          <p:spPr>
            <a:xfrm>
              <a:off x="10637064" y="3682740"/>
              <a:ext cx="340990" cy="3409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AAFF24-A102-4891-84C7-3E79DDC20FE8}"/>
              </a:ext>
            </a:extLst>
          </p:cNvPr>
          <p:cNvGrpSpPr/>
          <p:nvPr/>
        </p:nvGrpSpPr>
        <p:grpSpPr>
          <a:xfrm>
            <a:off x="668279" y="1461554"/>
            <a:ext cx="1501514" cy="1076473"/>
            <a:chOff x="731302" y="4139408"/>
            <a:chExt cx="1834846" cy="143529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B59339C-9F31-45C4-B624-96A128F55440}"/>
                </a:ext>
              </a:extLst>
            </p:cNvPr>
            <p:cNvSpPr txBox="1"/>
            <p:nvPr/>
          </p:nvSpPr>
          <p:spPr>
            <a:xfrm>
              <a:off x="751322" y="4897596"/>
              <a:ext cx="181482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6A145A9-C610-4B9E-9BA6-3A0564FEC9CD}"/>
                </a:ext>
              </a:extLst>
            </p:cNvPr>
            <p:cNvSpPr txBox="1"/>
            <p:nvPr/>
          </p:nvSpPr>
          <p:spPr>
            <a:xfrm>
              <a:off x="731302" y="4629602"/>
              <a:ext cx="1824474" cy="34881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5187F4-4BA2-47F5-840E-3C8BCF4FE912}"/>
                </a:ext>
              </a:extLst>
            </p:cNvPr>
            <p:cNvSpPr txBox="1"/>
            <p:nvPr/>
          </p:nvSpPr>
          <p:spPr>
            <a:xfrm>
              <a:off x="731302" y="4139408"/>
              <a:ext cx="1824474" cy="492443"/>
            </a:xfrm>
            <a:prstGeom prst="rect">
              <a:avLst/>
            </a:prstGeom>
            <a:noFill/>
          </p:spPr>
          <p:txBody>
            <a:bodyPr wrap="square" lIns="108000" tIns="0" rIns="0" bIns="0" rtlCol="0">
              <a:spAutoFit/>
            </a:bodyPr>
            <a:lstStyle/>
            <a:p>
              <a:pPr algn="r"/>
              <a:r>
                <a:rPr lang="en-US" altLang="ko-KR" sz="2400" b="1" dirty="0">
                  <a:solidFill>
                    <a:schemeClr val="accent6"/>
                  </a:solidFill>
                  <a:cs typeface="Arial" pitchFamily="34" charset="0"/>
                </a:rPr>
                <a:t>2016</a:t>
              </a:r>
              <a:endParaRPr lang="ko-KR" altLang="en-US" sz="24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F895199-46F7-4A65-B7D3-ADDF3862813F}"/>
              </a:ext>
            </a:extLst>
          </p:cNvPr>
          <p:cNvGrpSpPr/>
          <p:nvPr/>
        </p:nvGrpSpPr>
        <p:grpSpPr>
          <a:xfrm>
            <a:off x="3600474" y="1489998"/>
            <a:ext cx="1501514" cy="1076473"/>
            <a:chOff x="731302" y="4139408"/>
            <a:chExt cx="1834846" cy="143529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2DB0180-87FC-455C-9C83-CE1EDE191E9A}"/>
                </a:ext>
              </a:extLst>
            </p:cNvPr>
            <p:cNvSpPr txBox="1"/>
            <p:nvPr/>
          </p:nvSpPr>
          <p:spPr>
            <a:xfrm>
              <a:off x="751322" y="4897596"/>
              <a:ext cx="181482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DE113F5-105E-4C28-A231-164EAAC19DD9}"/>
                </a:ext>
              </a:extLst>
            </p:cNvPr>
            <p:cNvSpPr txBox="1"/>
            <p:nvPr/>
          </p:nvSpPr>
          <p:spPr>
            <a:xfrm>
              <a:off x="731302" y="4629602"/>
              <a:ext cx="1824474" cy="34881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3DE95CF-7528-470C-802F-5A86372D1105}"/>
                </a:ext>
              </a:extLst>
            </p:cNvPr>
            <p:cNvSpPr txBox="1"/>
            <p:nvPr/>
          </p:nvSpPr>
          <p:spPr>
            <a:xfrm>
              <a:off x="731302" y="4139408"/>
              <a:ext cx="1824474" cy="492443"/>
            </a:xfrm>
            <a:prstGeom prst="rect">
              <a:avLst/>
            </a:prstGeom>
            <a:noFill/>
          </p:spPr>
          <p:txBody>
            <a:bodyPr wrap="square" lIns="108000" tIns="0" rIns="0" bIns="0" rtlCol="0">
              <a:spAutoFit/>
            </a:bodyPr>
            <a:lstStyle/>
            <a:p>
              <a:pPr algn="r"/>
              <a:r>
                <a:rPr lang="en-US" altLang="ko-KR" sz="2400" b="1" dirty="0">
                  <a:solidFill>
                    <a:schemeClr val="accent2"/>
                  </a:solidFill>
                  <a:cs typeface="Arial" pitchFamily="34" charset="0"/>
                </a:rPr>
                <a:t>2018</a:t>
              </a:r>
              <a:endParaRPr lang="ko-KR" altLang="en-US" sz="2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A3AD92B-63D8-4981-B224-E0EBA7AB3CE8}"/>
              </a:ext>
            </a:extLst>
          </p:cNvPr>
          <p:cNvGrpSpPr/>
          <p:nvPr/>
        </p:nvGrpSpPr>
        <p:grpSpPr>
          <a:xfrm>
            <a:off x="6658048" y="3491323"/>
            <a:ext cx="1478684" cy="1076473"/>
            <a:chOff x="731302" y="4139408"/>
            <a:chExt cx="1834846" cy="143529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2123800-1FA8-4399-821E-C3D50110F381}"/>
                </a:ext>
              </a:extLst>
            </p:cNvPr>
            <p:cNvSpPr txBox="1"/>
            <p:nvPr/>
          </p:nvSpPr>
          <p:spPr>
            <a:xfrm>
              <a:off x="751322" y="4897596"/>
              <a:ext cx="181482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EEF5288-916A-46DD-A1E5-C5C0C5A141B5}"/>
                </a:ext>
              </a:extLst>
            </p:cNvPr>
            <p:cNvSpPr txBox="1"/>
            <p:nvPr/>
          </p:nvSpPr>
          <p:spPr>
            <a:xfrm>
              <a:off x="731302" y="4629602"/>
              <a:ext cx="1824474" cy="34881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61239C3-E489-4CDD-BA52-4E33FBF94BF4}"/>
                </a:ext>
              </a:extLst>
            </p:cNvPr>
            <p:cNvSpPr txBox="1"/>
            <p:nvPr/>
          </p:nvSpPr>
          <p:spPr>
            <a:xfrm>
              <a:off x="731302" y="4139408"/>
              <a:ext cx="1824474" cy="492443"/>
            </a:xfrm>
            <a:prstGeom prst="rect">
              <a:avLst/>
            </a:prstGeom>
            <a:noFill/>
          </p:spPr>
          <p:txBody>
            <a:bodyPr wrap="square" lIns="108000" tIns="0" rIns="0" bIns="0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3"/>
                  </a:solidFill>
                  <a:cs typeface="Arial" pitchFamily="34" charset="0"/>
                </a:rPr>
                <a:t>2019</a:t>
              </a:r>
              <a:endParaRPr lang="ko-KR" altLang="en-US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62D7456-2AB2-4FD2-97D8-C9A89C8D7EA4}"/>
              </a:ext>
            </a:extLst>
          </p:cNvPr>
          <p:cNvGrpSpPr/>
          <p:nvPr/>
        </p:nvGrpSpPr>
        <p:grpSpPr>
          <a:xfrm>
            <a:off x="6532669" y="1487874"/>
            <a:ext cx="1501514" cy="1076473"/>
            <a:chOff x="731302" y="4139408"/>
            <a:chExt cx="1834846" cy="143529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2011F80-863C-4C15-A782-F5683A115A23}"/>
                </a:ext>
              </a:extLst>
            </p:cNvPr>
            <p:cNvSpPr txBox="1"/>
            <p:nvPr/>
          </p:nvSpPr>
          <p:spPr>
            <a:xfrm>
              <a:off x="751322" y="4897596"/>
              <a:ext cx="181482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4E5E5FF-37BF-401E-8E0E-45902778C1C7}"/>
                </a:ext>
              </a:extLst>
            </p:cNvPr>
            <p:cNvSpPr txBox="1"/>
            <p:nvPr/>
          </p:nvSpPr>
          <p:spPr>
            <a:xfrm>
              <a:off x="731302" y="4629602"/>
              <a:ext cx="1824474" cy="34881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25C16FF-A79B-4C3B-BD4A-A2B06DB10A2E}"/>
                </a:ext>
              </a:extLst>
            </p:cNvPr>
            <p:cNvSpPr txBox="1"/>
            <p:nvPr/>
          </p:nvSpPr>
          <p:spPr>
            <a:xfrm>
              <a:off x="731302" y="4139408"/>
              <a:ext cx="1824474" cy="492443"/>
            </a:xfrm>
            <a:prstGeom prst="rect">
              <a:avLst/>
            </a:prstGeom>
            <a:noFill/>
          </p:spPr>
          <p:txBody>
            <a:bodyPr wrap="square" lIns="108000" tIns="0" rIns="0" bIns="0" rtlCol="0">
              <a:spAutoFit/>
            </a:bodyPr>
            <a:lstStyle/>
            <a:p>
              <a:pPr algn="r"/>
              <a:r>
                <a:rPr lang="en-US" altLang="ko-KR" sz="2400" b="1" dirty="0">
                  <a:solidFill>
                    <a:schemeClr val="accent4"/>
                  </a:solidFill>
                  <a:cs typeface="Arial" pitchFamily="34" charset="0"/>
                </a:rPr>
                <a:t>2020</a:t>
              </a:r>
              <a:endParaRPr lang="ko-KR" altLang="en-US" sz="2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36">
            <a:extLst>
              <a:ext uri="{FF2B5EF4-FFF2-40B4-BE49-F238E27FC236}">
                <a16:creationId xmlns:a16="http://schemas.microsoft.com/office/drawing/2014/main" id="{DE65E3A2-5D26-4137-B078-DE72A58B7475}"/>
              </a:ext>
            </a:extLst>
          </p:cNvPr>
          <p:cNvGrpSpPr/>
          <p:nvPr/>
        </p:nvGrpSpPr>
        <p:grpSpPr>
          <a:xfrm>
            <a:off x="3725853" y="3607747"/>
            <a:ext cx="1478684" cy="1076473"/>
            <a:chOff x="731302" y="4139408"/>
            <a:chExt cx="1834846" cy="143529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AC99F62-7C52-42A4-8669-C9C95E4937CC}"/>
                </a:ext>
              </a:extLst>
            </p:cNvPr>
            <p:cNvSpPr txBox="1"/>
            <p:nvPr/>
          </p:nvSpPr>
          <p:spPr>
            <a:xfrm>
              <a:off x="751322" y="4897596"/>
              <a:ext cx="181482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B2EBED9-5063-4568-8403-7A236ABFB833}"/>
                </a:ext>
              </a:extLst>
            </p:cNvPr>
            <p:cNvSpPr txBox="1"/>
            <p:nvPr/>
          </p:nvSpPr>
          <p:spPr>
            <a:xfrm>
              <a:off x="731302" y="4629602"/>
              <a:ext cx="1824474" cy="34881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7E97355-E78B-41E5-8361-34B598542B5C}"/>
                </a:ext>
              </a:extLst>
            </p:cNvPr>
            <p:cNvSpPr txBox="1"/>
            <p:nvPr/>
          </p:nvSpPr>
          <p:spPr>
            <a:xfrm>
              <a:off x="731302" y="4139408"/>
              <a:ext cx="1824474" cy="492443"/>
            </a:xfrm>
            <a:prstGeom prst="rect">
              <a:avLst/>
            </a:prstGeom>
            <a:noFill/>
          </p:spPr>
          <p:txBody>
            <a:bodyPr wrap="square" lIns="108000" tIns="0" rIns="0" bIns="0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2017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17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C296C56C-B1E8-40D1-ACF6-03B10C4A8D9A}"/>
              </a:ext>
            </a:extLst>
          </p:cNvPr>
          <p:cNvSpPr txBox="1"/>
          <p:nvPr/>
        </p:nvSpPr>
        <p:spPr>
          <a:xfrm>
            <a:off x="5410200" y="1652818"/>
            <a:ext cx="909949" cy="841567"/>
          </a:xfrm>
          <a:custGeom>
            <a:avLst/>
            <a:gdLst/>
            <a:ahLst/>
            <a:cxnLst/>
            <a:rect l="l" t="t" r="r" b="b"/>
            <a:pathLst>
              <a:path w="103794" h="95994">
                <a:moveTo>
                  <a:pt x="94994" y="0"/>
                </a:moveTo>
                <a:lnTo>
                  <a:pt x="103794" y="13999"/>
                </a:lnTo>
                <a:cubicBezTo>
                  <a:pt x="96461" y="17066"/>
                  <a:pt x="91061" y="21632"/>
                  <a:pt x="87595" y="27698"/>
                </a:cubicBezTo>
                <a:cubicBezTo>
                  <a:pt x="84128" y="33765"/>
                  <a:pt x="82195" y="42597"/>
                  <a:pt x="81795" y="54197"/>
                </a:cubicBezTo>
                <a:lnTo>
                  <a:pt x="100594" y="54197"/>
                </a:lnTo>
                <a:lnTo>
                  <a:pt x="100594" y="95994"/>
                </a:lnTo>
                <a:lnTo>
                  <a:pt x="61996" y="95994"/>
                </a:lnTo>
                <a:lnTo>
                  <a:pt x="61996" y="62996"/>
                </a:lnTo>
                <a:cubicBezTo>
                  <a:pt x="61996" y="45131"/>
                  <a:pt x="64129" y="32198"/>
                  <a:pt x="68396" y="24198"/>
                </a:cubicBezTo>
                <a:cubicBezTo>
                  <a:pt x="73995" y="13532"/>
                  <a:pt x="82862" y="5466"/>
                  <a:pt x="94994" y="0"/>
                </a:cubicBezTo>
                <a:close/>
                <a:moveTo>
                  <a:pt x="32998" y="0"/>
                </a:moveTo>
                <a:lnTo>
                  <a:pt x="41797" y="13999"/>
                </a:lnTo>
                <a:cubicBezTo>
                  <a:pt x="34465" y="17066"/>
                  <a:pt x="29065" y="21632"/>
                  <a:pt x="25598" y="27698"/>
                </a:cubicBezTo>
                <a:cubicBezTo>
                  <a:pt x="22132" y="33765"/>
                  <a:pt x="20199" y="42597"/>
                  <a:pt x="19799" y="54197"/>
                </a:cubicBezTo>
                <a:lnTo>
                  <a:pt x="38598" y="54197"/>
                </a:lnTo>
                <a:lnTo>
                  <a:pt x="38598" y="95994"/>
                </a:lnTo>
                <a:lnTo>
                  <a:pt x="0" y="95994"/>
                </a:lnTo>
                <a:lnTo>
                  <a:pt x="0" y="62996"/>
                </a:lnTo>
                <a:cubicBezTo>
                  <a:pt x="0" y="45131"/>
                  <a:pt x="2133" y="32198"/>
                  <a:pt x="6400" y="24198"/>
                </a:cubicBezTo>
                <a:cubicBezTo>
                  <a:pt x="11999" y="13532"/>
                  <a:pt x="20865" y="5466"/>
                  <a:pt x="32998" y="0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05F7739-E5BF-48F7-81E9-8E7BA9F3A36C}"/>
              </a:ext>
            </a:extLst>
          </p:cNvPr>
          <p:cNvSpPr/>
          <p:nvPr/>
        </p:nvSpPr>
        <p:spPr>
          <a:xfrm>
            <a:off x="6400800" y="2079443"/>
            <a:ext cx="2442117" cy="222368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MOM is a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great tool to help you lead a conscious and responsible life.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A3A462-4319-49B7-97F2-8B2DDDA888AB}"/>
              </a:ext>
            </a:extLst>
          </p:cNvPr>
          <p:cNvSpPr txBox="1"/>
          <p:nvPr/>
        </p:nvSpPr>
        <p:spPr>
          <a:xfrm>
            <a:off x="5271655" y="588663"/>
            <a:ext cx="2810075" cy="553998"/>
          </a:xfrm>
          <a:prstGeom prst="rect">
            <a:avLst/>
          </a:prstGeom>
          <a:noFill/>
        </p:spPr>
        <p:txBody>
          <a:bodyPr wrap="square" lIns="27000" tIns="0" rIns="27000" bIns="0" rtlCol="0" anchor="ctr">
            <a:spAutoFit/>
          </a:bodyPr>
          <a:lstStyle/>
          <a:p>
            <a:r>
              <a:rPr lang="en-US" altLang="ko-KR" sz="3600" dirty="0" smtClean="0">
                <a:solidFill>
                  <a:srgbClr val="0070C0"/>
                </a:solidFill>
              </a:rPr>
              <a:t>Conclusion</a:t>
            </a:r>
            <a:endParaRPr lang="ko-KR" altLang="en-US" sz="3600" dirty="0">
              <a:solidFill>
                <a:srgbClr val="0070C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4F5C41-1361-4CA0-8000-8FA098711C36}"/>
              </a:ext>
            </a:extLst>
          </p:cNvPr>
          <p:cNvSpPr/>
          <p:nvPr/>
        </p:nvSpPr>
        <p:spPr>
          <a:xfrm>
            <a:off x="3539026" y="-3138"/>
            <a:ext cx="1681046" cy="1655956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7ED6298-8F45-4873-8F57-55BCFBD4EE53}"/>
              </a:ext>
            </a:extLst>
          </p:cNvPr>
          <p:cNvSpPr/>
          <p:nvPr/>
        </p:nvSpPr>
        <p:spPr>
          <a:xfrm>
            <a:off x="0" y="1743772"/>
            <a:ext cx="1681046" cy="3399728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172CA1-DE5C-4156-B629-F53425F3B652}"/>
              </a:ext>
            </a:extLst>
          </p:cNvPr>
          <p:cNvSpPr/>
          <p:nvPr/>
        </p:nvSpPr>
        <p:spPr>
          <a:xfrm>
            <a:off x="1769513" y="0"/>
            <a:ext cx="1681046" cy="1655956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86D379-7328-4445-9DCC-010ED189A738}"/>
              </a:ext>
            </a:extLst>
          </p:cNvPr>
          <p:cNvSpPr/>
          <p:nvPr/>
        </p:nvSpPr>
        <p:spPr>
          <a:xfrm>
            <a:off x="0" y="3139"/>
            <a:ext cx="1681046" cy="1655956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121" y="1743772"/>
            <a:ext cx="3460951" cy="33997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56" y="1743772"/>
            <a:ext cx="1694901" cy="33997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513" y="-3138"/>
            <a:ext cx="1681046" cy="16559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6" t="5733" r="2724" b="5164"/>
          <a:stretch/>
        </p:blipFill>
        <p:spPr>
          <a:xfrm>
            <a:off x="0" y="3139"/>
            <a:ext cx="1681046" cy="16496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027" y="-12447"/>
            <a:ext cx="1681046" cy="175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20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DF962503-1B44-4BA5-8534-4C404248808E}"/>
              </a:ext>
            </a:extLst>
          </p:cNvPr>
          <p:cNvSpPr/>
          <p:nvPr/>
        </p:nvSpPr>
        <p:spPr>
          <a:xfrm>
            <a:off x="2278442" y="935497"/>
            <a:ext cx="5168077" cy="3071239"/>
          </a:xfrm>
          <a:custGeom>
            <a:avLst/>
            <a:gdLst>
              <a:gd name="connsiteX0" fmla="*/ 6867557 w 6890769"/>
              <a:gd name="connsiteY0" fmla="*/ 1030357 h 4094985"/>
              <a:gd name="connsiteX1" fmla="*/ 6890769 w 6890769"/>
              <a:gd name="connsiteY1" fmla="*/ 1056012 h 4094985"/>
              <a:gd name="connsiteX2" fmla="*/ 6888326 w 6890769"/>
              <a:gd name="connsiteY2" fmla="*/ 1172069 h 4094985"/>
              <a:gd name="connsiteX3" fmla="*/ 6888326 w 6890769"/>
              <a:gd name="connsiteY3" fmla="*/ 1282018 h 4094985"/>
              <a:gd name="connsiteX4" fmla="*/ 6855342 w 6890769"/>
              <a:gd name="connsiteY4" fmla="*/ 1346765 h 4094985"/>
              <a:gd name="connsiteX5" fmla="*/ 6783265 w 6890769"/>
              <a:gd name="connsiteY5" fmla="*/ 1341878 h 4094985"/>
              <a:gd name="connsiteX6" fmla="*/ 6702635 w 6890769"/>
              <a:gd name="connsiteY6" fmla="*/ 1300343 h 4094985"/>
              <a:gd name="connsiteX7" fmla="*/ 6630558 w 6890769"/>
              <a:gd name="connsiteY7" fmla="*/ 1398075 h 4094985"/>
              <a:gd name="connsiteX8" fmla="*/ 6669651 w 6890769"/>
              <a:gd name="connsiteY8" fmla="*/ 1514131 h 4094985"/>
              <a:gd name="connsiteX9" fmla="*/ 6774712 w 6890769"/>
              <a:gd name="connsiteY9" fmla="*/ 1508022 h 4094985"/>
              <a:gd name="connsiteX10" fmla="*/ 6833352 w 6890769"/>
              <a:gd name="connsiteY10" fmla="*/ 1475039 h 4094985"/>
              <a:gd name="connsiteX11" fmla="*/ 6888326 w 6890769"/>
              <a:gd name="connsiteY11" fmla="*/ 1550781 h 4094985"/>
              <a:gd name="connsiteX12" fmla="*/ 6889547 w 6890769"/>
              <a:gd name="connsiteY12" fmla="*/ 1774342 h 4094985"/>
              <a:gd name="connsiteX13" fmla="*/ 6859007 w 6890769"/>
              <a:gd name="connsiteY13" fmla="*/ 1802440 h 4094985"/>
              <a:gd name="connsiteX14" fmla="*/ 6640331 w 6890769"/>
              <a:gd name="connsiteY14" fmla="*/ 1802440 h 4094985"/>
              <a:gd name="connsiteX15" fmla="*/ 6575584 w 6890769"/>
              <a:gd name="connsiteY15" fmla="*/ 1769457 h 4094985"/>
              <a:gd name="connsiteX16" fmla="*/ 6581691 w 6890769"/>
              <a:gd name="connsiteY16" fmla="*/ 1698600 h 4094985"/>
              <a:gd name="connsiteX17" fmla="*/ 6622006 w 6890769"/>
              <a:gd name="connsiteY17" fmla="*/ 1617971 h 4094985"/>
              <a:gd name="connsiteX18" fmla="*/ 6530382 w 6890769"/>
              <a:gd name="connsiteY18" fmla="*/ 1545894 h 4094985"/>
              <a:gd name="connsiteX19" fmla="*/ 6409438 w 6890769"/>
              <a:gd name="connsiteY19" fmla="*/ 1583766 h 4094985"/>
              <a:gd name="connsiteX20" fmla="*/ 6416768 w 6890769"/>
              <a:gd name="connsiteY20" fmla="*/ 1688828 h 4094985"/>
              <a:gd name="connsiteX21" fmla="*/ 6449752 w 6890769"/>
              <a:gd name="connsiteY21" fmla="*/ 1748688 h 4094985"/>
              <a:gd name="connsiteX22" fmla="*/ 6372790 w 6890769"/>
              <a:gd name="connsiteY22" fmla="*/ 1802440 h 4094985"/>
              <a:gd name="connsiteX23" fmla="*/ 6149227 w 6890769"/>
              <a:gd name="connsiteY23" fmla="*/ 1802440 h 4094985"/>
              <a:gd name="connsiteX24" fmla="*/ 6121129 w 6890769"/>
              <a:gd name="connsiteY24" fmla="*/ 1771900 h 4094985"/>
              <a:gd name="connsiteX25" fmla="*/ 6121129 w 6890769"/>
              <a:gd name="connsiteY25" fmla="*/ 1558111 h 4094985"/>
              <a:gd name="connsiteX26" fmla="*/ 6155334 w 6890769"/>
              <a:gd name="connsiteY26" fmla="*/ 1488477 h 4094985"/>
              <a:gd name="connsiteX27" fmla="*/ 6227413 w 6890769"/>
              <a:gd name="connsiteY27" fmla="*/ 1494584 h 4094985"/>
              <a:gd name="connsiteX28" fmla="*/ 6308041 w 6890769"/>
              <a:gd name="connsiteY28" fmla="*/ 1534899 h 4094985"/>
              <a:gd name="connsiteX29" fmla="*/ 6378897 w 6890769"/>
              <a:gd name="connsiteY29" fmla="*/ 1438389 h 4094985"/>
              <a:gd name="connsiteX30" fmla="*/ 6342248 w 6890769"/>
              <a:gd name="connsiteY30" fmla="*/ 1321110 h 4094985"/>
              <a:gd name="connsiteX31" fmla="*/ 6237186 w 6890769"/>
              <a:gd name="connsiteY31" fmla="*/ 1328440 h 4094985"/>
              <a:gd name="connsiteX32" fmla="*/ 6176104 w 6890769"/>
              <a:gd name="connsiteY32" fmla="*/ 1360203 h 4094985"/>
              <a:gd name="connsiteX33" fmla="*/ 6122350 w 6890769"/>
              <a:gd name="connsiteY33" fmla="*/ 1288125 h 4094985"/>
              <a:gd name="connsiteX34" fmla="*/ 6121129 w 6890769"/>
              <a:gd name="connsiteY34" fmla="*/ 1054790 h 4094985"/>
              <a:gd name="connsiteX35" fmla="*/ 6146784 w 6890769"/>
              <a:gd name="connsiteY35" fmla="*/ 1031578 h 4094985"/>
              <a:gd name="connsiteX36" fmla="*/ 6370345 w 6890769"/>
              <a:gd name="connsiteY36" fmla="*/ 1031578 h 4094985"/>
              <a:gd name="connsiteX37" fmla="*/ 6436315 w 6890769"/>
              <a:gd name="connsiteY37" fmla="*/ 1064564 h 4094985"/>
              <a:gd name="connsiteX38" fmla="*/ 6430207 w 6890769"/>
              <a:gd name="connsiteY38" fmla="*/ 1136641 h 4094985"/>
              <a:gd name="connsiteX39" fmla="*/ 6388670 w 6890769"/>
              <a:gd name="connsiteY39" fmla="*/ 1217271 h 4094985"/>
              <a:gd name="connsiteX40" fmla="*/ 6481517 w 6890769"/>
              <a:gd name="connsiteY40" fmla="*/ 1288125 h 4094985"/>
              <a:gd name="connsiteX41" fmla="*/ 6608568 w 6890769"/>
              <a:gd name="connsiteY41" fmla="*/ 1244146 h 4094985"/>
              <a:gd name="connsiteX42" fmla="*/ 6600016 w 6890769"/>
              <a:gd name="connsiteY42" fmla="*/ 1148857 h 4094985"/>
              <a:gd name="connsiteX43" fmla="*/ 6562144 w 6890769"/>
              <a:gd name="connsiteY43" fmla="*/ 1091439 h 4094985"/>
              <a:gd name="connsiteX44" fmla="*/ 6639109 w 6890769"/>
              <a:gd name="connsiteY44" fmla="*/ 1031578 h 4094985"/>
              <a:gd name="connsiteX45" fmla="*/ 6867557 w 6890769"/>
              <a:gd name="connsiteY45" fmla="*/ 1030357 h 4094985"/>
              <a:gd name="connsiteX46" fmla="*/ 3428368 w 6890769"/>
              <a:gd name="connsiteY46" fmla="*/ 1402 h 4094985"/>
              <a:gd name="connsiteX47" fmla="*/ 3548547 w 6890769"/>
              <a:gd name="connsiteY47" fmla="*/ 37594 h 4094985"/>
              <a:gd name="connsiteX48" fmla="*/ 3543660 w 6890769"/>
              <a:gd name="connsiteY48" fmla="*/ 187856 h 4094985"/>
              <a:gd name="connsiteX49" fmla="*/ 3544882 w 6890769"/>
              <a:gd name="connsiteY49" fmla="*/ 247718 h 4094985"/>
              <a:gd name="connsiteX50" fmla="*/ 3598635 w 6890769"/>
              <a:gd name="connsiteY50" fmla="*/ 262378 h 4094985"/>
              <a:gd name="connsiteX51" fmla="*/ 3803873 w 6890769"/>
              <a:gd name="connsiteY51" fmla="*/ 262378 h 4094985"/>
              <a:gd name="connsiteX52" fmla="*/ 3830157 w 6890769"/>
              <a:gd name="connsiteY52" fmla="*/ 274230 h 4094985"/>
              <a:gd name="connsiteX53" fmla="*/ 3830409 w 6890769"/>
              <a:gd name="connsiteY53" fmla="*/ 276147 h 4094985"/>
              <a:gd name="connsiteX54" fmla="*/ 3834953 w 6890769"/>
              <a:gd name="connsiteY54" fmla="*/ 268292 h 4094985"/>
              <a:gd name="connsiteX55" fmla="*/ 3877254 w 6890769"/>
              <a:gd name="connsiteY55" fmla="*/ 261115 h 4094985"/>
              <a:gd name="connsiteX56" fmla="*/ 4062943 w 6890769"/>
              <a:gd name="connsiteY56" fmla="*/ 262337 h 4094985"/>
              <a:gd name="connsiteX57" fmla="*/ 4131357 w 6890769"/>
              <a:gd name="connsiteY57" fmla="*/ 222021 h 4094985"/>
              <a:gd name="connsiteX58" fmla="*/ 4098372 w 6890769"/>
              <a:gd name="connsiteY58" fmla="*/ 178044 h 4094985"/>
              <a:gd name="connsiteX59" fmla="*/ 4083712 w 6890769"/>
              <a:gd name="connsiteY59" fmla="*/ 68094 h 4094985"/>
              <a:gd name="connsiteX60" fmla="*/ 4312160 w 6890769"/>
              <a:gd name="connsiteY60" fmla="*/ 38774 h 4094985"/>
              <a:gd name="connsiteX61" fmla="*/ 4307273 w 6890769"/>
              <a:gd name="connsiteY61" fmla="*/ 189036 h 4094985"/>
              <a:gd name="connsiteX62" fmla="*/ 4308495 w 6890769"/>
              <a:gd name="connsiteY62" fmla="*/ 248898 h 4094985"/>
              <a:gd name="connsiteX63" fmla="*/ 4362248 w 6890769"/>
              <a:gd name="connsiteY63" fmla="*/ 263558 h 4094985"/>
              <a:gd name="connsiteX64" fmla="*/ 4567486 w 6890769"/>
              <a:gd name="connsiteY64" fmla="*/ 263558 h 4094985"/>
              <a:gd name="connsiteX65" fmla="*/ 4595583 w 6890769"/>
              <a:gd name="connsiteY65" fmla="*/ 289214 h 4094985"/>
              <a:gd name="connsiteX66" fmla="*/ 4594361 w 6890769"/>
              <a:gd name="connsiteY66" fmla="*/ 512774 h 4094985"/>
              <a:gd name="connsiteX67" fmla="*/ 4535722 w 6890769"/>
              <a:gd name="connsiteY67" fmla="*/ 590960 h 4094985"/>
              <a:gd name="connsiteX68" fmla="*/ 4478304 w 6890769"/>
              <a:gd name="connsiteY68" fmla="*/ 555534 h 4094985"/>
              <a:gd name="connsiteX69" fmla="*/ 4380573 w 6890769"/>
              <a:gd name="connsiteY69" fmla="*/ 545759 h 4094985"/>
              <a:gd name="connsiteX70" fmla="*/ 4336593 w 6890769"/>
              <a:gd name="connsiteY70" fmla="*/ 659373 h 4094985"/>
              <a:gd name="connsiteX71" fmla="*/ 4409892 w 6890769"/>
              <a:gd name="connsiteY71" fmla="*/ 765658 h 4094985"/>
              <a:gd name="connsiteX72" fmla="*/ 4490521 w 6890769"/>
              <a:gd name="connsiteY72" fmla="*/ 722900 h 4094985"/>
              <a:gd name="connsiteX73" fmla="*/ 4562599 w 6890769"/>
              <a:gd name="connsiteY73" fmla="*/ 719235 h 4094985"/>
              <a:gd name="connsiteX74" fmla="*/ 4594361 w 6890769"/>
              <a:gd name="connsiteY74" fmla="*/ 790090 h 4094985"/>
              <a:gd name="connsiteX75" fmla="*/ 4594361 w 6890769"/>
              <a:gd name="connsiteY75" fmla="*/ 923248 h 4094985"/>
              <a:gd name="connsiteX76" fmla="*/ 4581076 w 6890769"/>
              <a:gd name="connsiteY76" fmla="*/ 1017315 h 4094985"/>
              <a:gd name="connsiteX77" fmla="*/ 4557288 w 6890769"/>
              <a:gd name="connsiteY77" fmla="*/ 1026180 h 4094985"/>
              <a:gd name="connsiteX78" fmla="*/ 4559550 w 6890769"/>
              <a:gd name="connsiteY78" fmla="*/ 1026174 h 4094985"/>
              <a:gd name="connsiteX79" fmla="*/ 4577875 w 6890769"/>
              <a:gd name="connsiteY79" fmla="*/ 1055494 h 4094985"/>
              <a:gd name="connsiteX80" fmla="*/ 4577875 w 6890769"/>
              <a:gd name="connsiteY80" fmla="*/ 1061524 h 4094985"/>
              <a:gd name="connsiteX81" fmla="*/ 4582422 w 6890769"/>
              <a:gd name="connsiteY81" fmla="*/ 1044266 h 4094985"/>
              <a:gd name="connsiteX82" fmla="*/ 4607465 w 6890769"/>
              <a:gd name="connsiteY82" fmla="*/ 1038005 h 4094985"/>
              <a:gd name="connsiteX83" fmla="*/ 4816368 w 6890769"/>
              <a:gd name="connsiteY83" fmla="*/ 1038005 h 4094985"/>
              <a:gd name="connsiteX84" fmla="*/ 4887225 w 6890769"/>
              <a:gd name="connsiteY84" fmla="*/ 1069768 h 4094985"/>
              <a:gd name="connsiteX85" fmla="*/ 4882337 w 6890769"/>
              <a:gd name="connsiteY85" fmla="*/ 1144289 h 4094985"/>
              <a:gd name="connsiteX86" fmla="*/ 4843245 w 6890769"/>
              <a:gd name="connsiteY86" fmla="*/ 1226139 h 4094985"/>
              <a:gd name="connsiteX87" fmla="*/ 4937312 w 6890769"/>
              <a:gd name="connsiteY87" fmla="*/ 1295773 h 4094985"/>
              <a:gd name="connsiteX88" fmla="*/ 5058256 w 6890769"/>
              <a:gd name="connsiteY88" fmla="*/ 1257903 h 4094985"/>
              <a:gd name="connsiteX89" fmla="*/ 5052146 w 6890769"/>
              <a:gd name="connsiteY89" fmla="*/ 1155284 h 4094985"/>
              <a:gd name="connsiteX90" fmla="*/ 5016719 w 6890769"/>
              <a:gd name="connsiteY90" fmla="*/ 1096645 h 4094985"/>
              <a:gd name="connsiteX91" fmla="*/ 5096126 w 6890769"/>
              <a:gd name="connsiteY91" fmla="*/ 1039227 h 4094985"/>
              <a:gd name="connsiteX92" fmla="*/ 5319689 w 6890769"/>
              <a:gd name="connsiteY92" fmla="*/ 1038005 h 4094985"/>
              <a:gd name="connsiteX93" fmla="*/ 5345344 w 6890769"/>
              <a:gd name="connsiteY93" fmla="*/ 1070990 h 4094985"/>
              <a:gd name="connsiteX94" fmla="*/ 5345344 w 6890769"/>
              <a:gd name="connsiteY94" fmla="*/ 1279891 h 4094985"/>
              <a:gd name="connsiteX95" fmla="*/ 5363668 w 6890769"/>
              <a:gd name="connsiteY95" fmla="*/ 1331201 h 4094985"/>
              <a:gd name="connsiteX96" fmla="*/ 5412533 w 6890769"/>
              <a:gd name="connsiteY96" fmla="*/ 1329980 h 4094985"/>
              <a:gd name="connsiteX97" fmla="*/ 5512709 w 6890769"/>
              <a:gd name="connsiteY97" fmla="*/ 1284779 h 4094985"/>
              <a:gd name="connsiteX98" fmla="*/ 5600669 w 6890769"/>
              <a:gd name="connsiteY98" fmla="*/ 1382510 h 4094985"/>
              <a:gd name="connsiteX99" fmla="*/ 5548137 w 6890769"/>
              <a:gd name="connsiteY99" fmla="*/ 1543769 h 4094985"/>
              <a:gd name="connsiteX100" fmla="*/ 5423528 w 6890769"/>
              <a:gd name="connsiteY100" fmla="*/ 1530331 h 4094985"/>
              <a:gd name="connsiteX101" fmla="*/ 5380771 w 6890769"/>
              <a:gd name="connsiteY101" fmla="*/ 1503454 h 4094985"/>
              <a:gd name="connsiteX102" fmla="*/ 5345344 w 6890769"/>
              <a:gd name="connsiteY102" fmla="*/ 1560872 h 4094985"/>
              <a:gd name="connsiteX103" fmla="*/ 5346564 w 6890769"/>
              <a:gd name="connsiteY103" fmla="*/ 1774660 h 4094985"/>
              <a:gd name="connsiteX104" fmla="*/ 5340915 w 6890769"/>
              <a:gd name="connsiteY104" fmla="*/ 1800774 h 4094985"/>
              <a:gd name="connsiteX105" fmla="*/ 5334334 w 6890769"/>
              <a:gd name="connsiteY105" fmla="*/ 1802591 h 4094985"/>
              <a:gd name="connsiteX106" fmla="*/ 5344972 w 6890769"/>
              <a:gd name="connsiteY106" fmla="*/ 1804687 h 4094985"/>
              <a:gd name="connsiteX107" fmla="*/ 5350336 w 6890769"/>
              <a:gd name="connsiteY107" fmla="*/ 1812418 h 4094985"/>
              <a:gd name="connsiteX108" fmla="*/ 5351531 w 6890769"/>
              <a:gd name="connsiteY108" fmla="*/ 1821513 h 4094985"/>
              <a:gd name="connsiteX109" fmla="*/ 5356910 w 6890769"/>
              <a:gd name="connsiteY109" fmla="*/ 1811330 h 4094985"/>
              <a:gd name="connsiteX110" fmla="*/ 5384551 w 6890769"/>
              <a:gd name="connsiteY110" fmla="*/ 1804764 h 4094985"/>
              <a:gd name="connsiteX111" fmla="*/ 5598339 w 6890769"/>
              <a:gd name="connsiteY111" fmla="*/ 1804764 h 4094985"/>
              <a:gd name="connsiteX112" fmla="*/ 5664308 w 6890769"/>
              <a:gd name="connsiteY112" fmla="*/ 1835306 h 4094985"/>
              <a:gd name="connsiteX113" fmla="*/ 5659421 w 6890769"/>
              <a:gd name="connsiteY113" fmla="*/ 1907383 h 4094985"/>
              <a:gd name="connsiteX114" fmla="*/ 5616664 w 6890769"/>
              <a:gd name="connsiteY114" fmla="*/ 1984348 h 4094985"/>
              <a:gd name="connsiteX115" fmla="*/ 5705845 w 6890769"/>
              <a:gd name="connsiteY115" fmla="*/ 2060090 h 4094985"/>
              <a:gd name="connsiteX116" fmla="*/ 5825567 w 6890769"/>
              <a:gd name="connsiteY116" fmla="*/ 2030770 h 4094985"/>
              <a:gd name="connsiteX117" fmla="*/ 5821902 w 6890769"/>
              <a:gd name="connsiteY117" fmla="*/ 1915935 h 4094985"/>
              <a:gd name="connsiteX118" fmla="*/ 5791360 w 6890769"/>
              <a:gd name="connsiteY118" fmla="*/ 1864626 h 4094985"/>
              <a:gd name="connsiteX119" fmla="*/ 5851222 w 6890769"/>
              <a:gd name="connsiteY119" fmla="*/ 1809651 h 4094985"/>
              <a:gd name="connsiteX120" fmla="*/ 6102882 w 6890769"/>
              <a:gd name="connsiteY120" fmla="*/ 1805986 h 4094985"/>
              <a:gd name="connsiteX121" fmla="*/ 6119985 w 6890769"/>
              <a:gd name="connsiteY121" fmla="*/ 1831641 h 4094985"/>
              <a:gd name="connsiteX122" fmla="*/ 6119985 w 6890769"/>
              <a:gd name="connsiteY122" fmla="*/ 2060090 h 4094985"/>
              <a:gd name="connsiteX123" fmla="*/ 6066232 w 6890769"/>
              <a:gd name="connsiteY123" fmla="*/ 2132167 h 4094985"/>
              <a:gd name="connsiteX124" fmla="*/ 6006371 w 6890769"/>
              <a:gd name="connsiteY124" fmla="*/ 2100404 h 4094985"/>
              <a:gd name="connsiteX125" fmla="*/ 5902531 w 6890769"/>
              <a:gd name="connsiteY125" fmla="*/ 2091852 h 4094985"/>
              <a:gd name="connsiteX126" fmla="*/ 5898866 w 6890769"/>
              <a:gd name="connsiteY126" fmla="*/ 2282431 h 4094985"/>
              <a:gd name="connsiteX127" fmla="*/ 6007593 w 6890769"/>
              <a:gd name="connsiteY127" fmla="*/ 2277543 h 4094985"/>
              <a:gd name="connsiteX128" fmla="*/ 6067453 w 6890769"/>
              <a:gd name="connsiteY128" fmla="*/ 2245781 h 4094985"/>
              <a:gd name="connsiteX129" fmla="*/ 6121205 w 6890769"/>
              <a:gd name="connsiteY129" fmla="*/ 2322745 h 4094985"/>
              <a:gd name="connsiteX130" fmla="*/ 6123649 w 6890769"/>
              <a:gd name="connsiteY130" fmla="*/ 2431472 h 4094985"/>
              <a:gd name="connsiteX131" fmla="*/ 6123649 w 6890769"/>
              <a:gd name="connsiteY131" fmla="*/ 2546307 h 4094985"/>
              <a:gd name="connsiteX132" fmla="*/ 6118456 w 6890769"/>
              <a:gd name="connsiteY132" fmla="*/ 2567533 h 4094985"/>
              <a:gd name="connsiteX133" fmla="*/ 6109171 w 6890769"/>
              <a:gd name="connsiteY133" fmla="*/ 2569953 h 4094985"/>
              <a:gd name="connsiteX134" fmla="*/ 6123457 w 6890769"/>
              <a:gd name="connsiteY134" fmla="*/ 2573092 h 4094985"/>
              <a:gd name="connsiteX135" fmla="*/ 6131092 w 6890769"/>
              <a:gd name="connsiteY135" fmla="*/ 2601190 h 4094985"/>
              <a:gd name="connsiteX136" fmla="*/ 6129870 w 6890769"/>
              <a:gd name="connsiteY136" fmla="*/ 2810093 h 4094985"/>
              <a:gd name="connsiteX137" fmla="*/ 6093220 w 6890769"/>
              <a:gd name="connsiteY137" fmla="*/ 2883392 h 4094985"/>
              <a:gd name="connsiteX138" fmla="*/ 6024808 w 6890769"/>
              <a:gd name="connsiteY138" fmla="*/ 2877285 h 4094985"/>
              <a:gd name="connsiteX139" fmla="*/ 5944179 w 6890769"/>
              <a:gd name="connsiteY139" fmla="*/ 2834525 h 4094985"/>
              <a:gd name="connsiteX140" fmla="*/ 5870882 w 6890769"/>
              <a:gd name="connsiteY140" fmla="*/ 2931035 h 4094985"/>
              <a:gd name="connsiteX141" fmla="*/ 5907531 w 6890769"/>
              <a:gd name="connsiteY141" fmla="*/ 3048314 h 4094985"/>
              <a:gd name="connsiteX142" fmla="*/ 6012591 w 6890769"/>
              <a:gd name="connsiteY142" fmla="*/ 3043429 h 4094985"/>
              <a:gd name="connsiteX143" fmla="*/ 6072453 w 6890769"/>
              <a:gd name="connsiteY143" fmla="*/ 3009222 h 4094985"/>
              <a:gd name="connsiteX144" fmla="*/ 6128650 w 6890769"/>
              <a:gd name="connsiteY144" fmla="*/ 3084964 h 4094985"/>
              <a:gd name="connsiteX145" fmla="*/ 6129870 w 6890769"/>
              <a:gd name="connsiteY145" fmla="*/ 3313412 h 4094985"/>
              <a:gd name="connsiteX146" fmla="*/ 6100550 w 6890769"/>
              <a:gd name="connsiteY146" fmla="*/ 3339067 h 4094985"/>
              <a:gd name="connsiteX147" fmla="*/ 5876989 w 6890769"/>
              <a:gd name="connsiteY147" fmla="*/ 3339067 h 4094985"/>
              <a:gd name="connsiteX148" fmla="*/ 5815907 w 6890769"/>
              <a:gd name="connsiteY148" fmla="*/ 3308527 h 4094985"/>
              <a:gd name="connsiteX149" fmla="*/ 5820793 w 6890769"/>
              <a:gd name="connsiteY149" fmla="*/ 3232785 h 4094985"/>
              <a:gd name="connsiteX150" fmla="*/ 5861107 w 6890769"/>
              <a:gd name="connsiteY150" fmla="*/ 3155820 h 4094985"/>
              <a:gd name="connsiteX151" fmla="*/ 5765818 w 6890769"/>
              <a:gd name="connsiteY151" fmla="*/ 3082521 h 4094985"/>
              <a:gd name="connsiteX152" fmla="*/ 5642431 w 6890769"/>
              <a:gd name="connsiteY152" fmla="*/ 3125279 h 4094985"/>
              <a:gd name="connsiteX153" fmla="*/ 5652206 w 6890769"/>
              <a:gd name="connsiteY153" fmla="*/ 3223010 h 4094985"/>
              <a:gd name="connsiteX154" fmla="*/ 5687633 w 6890769"/>
              <a:gd name="connsiteY154" fmla="*/ 3280429 h 4094985"/>
              <a:gd name="connsiteX155" fmla="*/ 5604561 w 6890769"/>
              <a:gd name="connsiteY155" fmla="*/ 3339067 h 4094985"/>
              <a:gd name="connsiteX156" fmla="*/ 5390773 w 6890769"/>
              <a:gd name="connsiteY156" fmla="*/ 3339067 h 4094985"/>
              <a:gd name="connsiteX157" fmla="*/ 5365423 w 6890769"/>
              <a:gd name="connsiteY157" fmla="*/ 3331738 h 4094985"/>
              <a:gd name="connsiteX158" fmla="*/ 5363338 w 6890769"/>
              <a:gd name="connsiteY158" fmla="*/ 3321432 h 4094985"/>
              <a:gd name="connsiteX159" fmla="*/ 5362624 w 6890769"/>
              <a:gd name="connsiteY159" fmla="*/ 3328260 h 4094985"/>
              <a:gd name="connsiteX160" fmla="*/ 5330155 w 6890769"/>
              <a:gd name="connsiteY160" fmla="*/ 3340973 h 4094985"/>
              <a:gd name="connsiteX161" fmla="*/ 5129805 w 6890769"/>
              <a:gd name="connsiteY161" fmla="*/ 3340973 h 4094985"/>
              <a:gd name="connsiteX162" fmla="*/ 5076052 w 6890769"/>
              <a:gd name="connsiteY162" fmla="*/ 3355633 h 4094985"/>
              <a:gd name="connsiteX163" fmla="*/ 5074830 w 6890769"/>
              <a:gd name="connsiteY163" fmla="*/ 3413050 h 4094985"/>
              <a:gd name="connsiteX164" fmla="*/ 5072387 w 6890769"/>
              <a:gd name="connsiteY164" fmla="*/ 3570644 h 4094985"/>
              <a:gd name="connsiteX165" fmla="*/ 4856154 w 6890769"/>
              <a:gd name="connsiteY165" fmla="*/ 3543767 h 4094985"/>
              <a:gd name="connsiteX166" fmla="*/ 4867149 w 6890769"/>
              <a:gd name="connsiteY166" fmla="*/ 3422823 h 4094985"/>
              <a:gd name="connsiteX167" fmla="*/ 4897691 w 6890769"/>
              <a:gd name="connsiteY167" fmla="*/ 3381288 h 4094985"/>
              <a:gd name="connsiteX168" fmla="*/ 4832944 w 6890769"/>
              <a:gd name="connsiteY168" fmla="*/ 3342196 h 4094985"/>
              <a:gd name="connsiteX169" fmla="*/ 4632593 w 6890769"/>
              <a:gd name="connsiteY169" fmla="*/ 3343416 h 4094985"/>
              <a:gd name="connsiteX170" fmla="*/ 4600983 w 6890769"/>
              <a:gd name="connsiteY170" fmla="*/ 3337308 h 4094985"/>
              <a:gd name="connsiteX171" fmla="*/ 4598307 w 6890769"/>
              <a:gd name="connsiteY171" fmla="*/ 3332841 h 4094985"/>
              <a:gd name="connsiteX172" fmla="*/ 4577596 w 6890769"/>
              <a:gd name="connsiteY172" fmla="*/ 3337230 h 4094985"/>
              <a:gd name="connsiteX173" fmla="*/ 4358920 w 6890769"/>
              <a:gd name="connsiteY173" fmla="*/ 3337230 h 4094985"/>
              <a:gd name="connsiteX174" fmla="*/ 4294173 w 6890769"/>
              <a:gd name="connsiteY174" fmla="*/ 3304247 h 4094985"/>
              <a:gd name="connsiteX175" fmla="*/ 4300280 w 6890769"/>
              <a:gd name="connsiteY175" fmla="*/ 3233390 h 4094985"/>
              <a:gd name="connsiteX176" fmla="*/ 4340595 w 6890769"/>
              <a:gd name="connsiteY176" fmla="*/ 3152761 h 4094985"/>
              <a:gd name="connsiteX177" fmla="*/ 4248971 w 6890769"/>
              <a:gd name="connsiteY177" fmla="*/ 3080684 h 4094985"/>
              <a:gd name="connsiteX178" fmla="*/ 4128027 w 6890769"/>
              <a:gd name="connsiteY178" fmla="*/ 3118556 h 4094985"/>
              <a:gd name="connsiteX179" fmla="*/ 4135357 w 6890769"/>
              <a:gd name="connsiteY179" fmla="*/ 3223618 h 4094985"/>
              <a:gd name="connsiteX180" fmla="*/ 4168342 w 6890769"/>
              <a:gd name="connsiteY180" fmla="*/ 3283478 h 4094985"/>
              <a:gd name="connsiteX181" fmla="*/ 4091379 w 6890769"/>
              <a:gd name="connsiteY181" fmla="*/ 3337230 h 4094985"/>
              <a:gd name="connsiteX182" fmla="*/ 3867816 w 6890769"/>
              <a:gd name="connsiteY182" fmla="*/ 3337230 h 4094985"/>
              <a:gd name="connsiteX183" fmla="*/ 3844147 w 6890769"/>
              <a:gd name="connsiteY183" fmla="*/ 3330206 h 4094985"/>
              <a:gd name="connsiteX184" fmla="*/ 3840021 w 6890769"/>
              <a:gd name="connsiteY184" fmla="*/ 3308299 h 4094985"/>
              <a:gd name="connsiteX185" fmla="*/ 3835673 w 6890769"/>
              <a:gd name="connsiteY185" fmla="*/ 3331074 h 4094985"/>
              <a:gd name="connsiteX186" fmla="*/ 3837930 w 6890769"/>
              <a:gd name="connsiteY186" fmla="*/ 3354532 h 4094985"/>
              <a:gd name="connsiteX187" fmla="*/ 3837930 w 6890769"/>
              <a:gd name="connsiteY187" fmla="*/ 3563433 h 4094985"/>
              <a:gd name="connsiteX188" fmla="*/ 3856254 w 6890769"/>
              <a:gd name="connsiteY188" fmla="*/ 3614743 h 4094985"/>
              <a:gd name="connsiteX189" fmla="*/ 3905119 w 6890769"/>
              <a:gd name="connsiteY189" fmla="*/ 3613523 h 4094985"/>
              <a:gd name="connsiteX190" fmla="*/ 4005296 w 6890769"/>
              <a:gd name="connsiteY190" fmla="*/ 3568321 h 4094985"/>
              <a:gd name="connsiteX191" fmla="*/ 4093255 w 6890769"/>
              <a:gd name="connsiteY191" fmla="*/ 3666053 h 4094985"/>
              <a:gd name="connsiteX192" fmla="*/ 4040723 w 6890769"/>
              <a:gd name="connsiteY192" fmla="*/ 3827311 h 4094985"/>
              <a:gd name="connsiteX193" fmla="*/ 3916114 w 6890769"/>
              <a:gd name="connsiteY193" fmla="*/ 3813874 h 4094985"/>
              <a:gd name="connsiteX194" fmla="*/ 3873357 w 6890769"/>
              <a:gd name="connsiteY194" fmla="*/ 3786997 h 4094985"/>
              <a:gd name="connsiteX195" fmla="*/ 3837930 w 6890769"/>
              <a:gd name="connsiteY195" fmla="*/ 3844414 h 4094985"/>
              <a:gd name="connsiteX196" fmla="*/ 3839150 w 6890769"/>
              <a:gd name="connsiteY196" fmla="*/ 4058203 h 4094985"/>
              <a:gd name="connsiteX197" fmla="*/ 3808610 w 6890769"/>
              <a:gd name="connsiteY197" fmla="*/ 4091187 h 4094985"/>
              <a:gd name="connsiteX198" fmla="*/ 3698661 w 6890769"/>
              <a:gd name="connsiteY198" fmla="*/ 4092409 h 4094985"/>
              <a:gd name="connsiteX199" fmla="*/ 3593599 w 6890769"/>
              <a:gd name="connsiteY199" fmla="*/ 4092409 h 4094985"/>
              <a:gd name="connsiteX200" fmla="*/ 3522743 w 6890769"/>
              <a:gd name="connsiteY200" fmla="*/ 4059425 h 4094985"/>
              <a:gd name="connsiteX201" fmla="*/ 3528852 w 6890769"/>
              <a:gd name="connsiteY201" fmla="*/ 3987348 h 4094985"/>
              <a:gd name="connsiteX202" fmla="*/ 3569167 w 6890769"/>
              <a:gd name="connsiteY202" fmla="*/ 3905496 h 4094985"/>
              <a:gd name="connsiteX203" fmla="*/ 3476320 w 6890769"/>
              <a:gd name="connsiteY203" fmla="*/ 3834641 h 4094985"/>
              <a:gd name="connsiteX204" fmla="*/ 3355376 w 6890769"/>
              <a:gd name="connsiteY204" fmla="*/ 3872511 h 4094985"/>
              <a:gd name="connsiteX205" fmla="*/ 3363929 w 6890769"/>
              <a:gd name="connsiteY205" fmla="*/ 3977573 h 4094985"/>
              <a:gd name="connsiteX206" fmla="*/ 3398136 w 6890769"/>
              <a:gd name="connsiteY206" fmla="*/ 4032548 h 4094985"/>
              <a:gd name="connsiteX207" fmla="*/ 3328501 w 6890769"/>
              <a:gd name="connsiteY207" fmla="*/ 4089967 h 4094985"/>
              <a:gd name="connsiteX208" fmla="*/ 3090278 w 6890769"/>
              <a:gd name="connsiteY208" fmla="*/ 4091187 h 4094985"/>
              <a:gd name="connsiteX209" fmla="*/ 3068289 w 6890769"/>
              <a:gd name="connsiteY209" fmla="*/ 4064312 h 4094985"/>
              <a:gd name="connsiteX210" fmla="*/ 3068289 w 6890769"/>
              <a:gd name="connsiteY210" fmla="*/ 3840749 h 4094985"/>
              <a:gd name="connsiteX211" fmla="*/ 3098831 w 6890769"/>
              <a:gd name="connsiteY211" fmla="*/ 3779667 h 4094985"/>
              <a:gd name="connsiteX212" fmla="*/ 3173350 w 6890769"/>
              <a:gd name="connsiteY212" fmla="*/ 3784554 h 4094985"/>
              <a:gd name="connsiteX213" fmla="*/ 3249094 w 6890769"/>
              <a:gd name="connsiteY213" fmla="*/ 3826089 h 4094985"/>
              <a:gd name="connsiteX214" fmla="*/ 3324836 w 6890769"/>
              <a:gd name="connsiteY214" fmla="*/ 3732022 h 4094985"/>
              <a:gd name="connsiteX215" fmla="*/ 3282079 w 6890769"/>
              <a:gd name="connsiteY215" fmla="*/ 3607413 h 4094985"/>
              <a:gd name="connsiteX216" fmla="*/ 3184345 w 6890769"/>
              <a:gd name="connsiteY216" fmla="*/ 3615965 h 4094985"/>
              <a:gd name="connsiteX217" fmla="*/ 3120820 w 6890769"/>
              <a:gd name="connsiteY217" fmla="*/ 3650172 h 4094985"/>
              <a:gd name="connsiteX218" fmla="*/ 3068289 w 6890769"/>
              <a:gd name="connsiteY218" fmla="*/ 3567098 h 4094985"/>
              <a:gd name="connsiteX219" fmla="*/ 3068289 w 6890769"/>
              <a:gd name="connsiteY219" fmla="*/ 3353310 h 4094985"/>
              <a:gd name="connsiteX220" fmla="*/ 3074274 w 6890769"/>
              <a:gd name="connsiteY220" fmla="*/ 3330592 h 4094985"/>
              <a:gd name="connsiteX221" fmla="*/ 3071180 w 6890769"/>
              <a:gd name="connsiteY221" fmla="*/ 3334944 h 4094985"/>
              <a:gd name="connsiteX222" fmla="*/ 3049189 w 6890769"/>
              <a:gd name="connsiteY222" fmla="*/ 3339067 h 4094985"/>
              <a:gd name="connsiteX223" fmla="*/ 2825628 w 6890769"/>
              <a:gd name="connsiteY223" fmla="*/ 3339067 h 4094985"/>
              <a:gd name="connsiteX224" fmla="*/ 2764546 w 6890769"/>
              <a:gd name="connsiteY224" fmla="*/ 3308527 h 4094985"/>
              <a:gd name="connsiteX225" fmla="*/ 2769431 w 6890769"/>
              <a:gd name="connsiteY225" fmla="*/ 3232785 h 4094985"/>
              <a:gd name="connsiteX226" fmla="*/ 2809746 w 6890769"/>
              <a:gd name="connsiteY226" fmla="*/ 3155820 h 4094985"/>
              <a:gd name="connsiteX227" fmla="*/ 2714457 w 6890769"/>
              <a:gd name="connsiteY227" fmla="*/ 3082521 h 4094985"/>
              <a:gd name="connsiteX228" fmla="*/ 2591070 w 6890769"/>
              <a:gd name="connsiteY228" fmla="*/ 3125279 h 4094985"/>
              <a:gd name="connsiteX229" fmla="*/ 2600845 w 6890769"/>
              <a:gd name="connsiteY229" fmla="*/ 3223010 h 4094985"/>
              <a:gd name="connsiteX230" fmla="*/ 2636272 w 6890769"/>
              <a:gd name="connsiteY230" fmla="*/ 3280429 h 4094985"/>
              <a:gd name="connsiteX231" fmla="*/ 2553200 w 6890769"/>
              <a:gd name="connsiteY231" fmla="*/ 3339067 h 4094985"/>
              <a:gd name="connsiteX232" fmla="*/ 2339412 w 6890769"/>
              <a:gd name="connsiteY232" fmla="*/ 3339067 h 4094985"/>
              <a:gd name="connsiteX233" fmla="*/ 2314062 w 6890769"/>
              <a:gd name="connsiteY233" fmla="*/ 3331738 h 4094985"/>
              <a:gd name="connsiteX234" fmla="*/ 2310853 w 6890769"/>
              <a:gd name="connsiteY234" fmla="*/ 3315879 h 4094985"/>
              <a:gd name="connsiteX235" fmla="*/ 2303766 w 6890769"/>
              <a:gd name="connsiteY235" fmla="*/ 3315879 h 4094985"/>
              <a:gd name="connsiteX236" fmla="*/ 2302872 w 6890769"/>
              <a:gd name="connsiteY236" fmla="*/ 3324425 h 4094985"/>
              <a:gd name="connsiteX237" fmla="*/ 2313321 w 6890769"/>
              <a:gd name="connsiteY237" fmla="*/ 3329111 h 4094985"/>
              <a:gd name="connsiteX238" fmla="*/ 2315764 w 6890769"/>
              <a:gd name="connsiteY238" fmla="*/ 3350338 h 4094985"/>
              <a:gd name="connsiteX239" fmla="*/ 2315764 w 6890769"/>
              <a:gd name="connsiteY239" fmla="*/ 3555575 h 4094985"/>
              <a:gd name="connsiteX240" fmla="*/ 2334089 w 6890769"/>
              <a:gd name="connsiteY240" fmla="*/ 3611771 h 4094985"/>
              <a:gd name="connsiteX241" fmla="*/ 2384177 w 6890769"/>
              <a:gd name="connsiteY241" fmla="*/ 3609327 h 4094985"/>
              <a:gd name="connsiteX242" fmla="*/ 2474580 w 6890769"/>
              <a:gd name="connsiteY242" fmla="*/ 3561682 h 4094985"/>
              <a:gd name="connsiteX243" fmla="*/ 2569867 w 6890769"/>
              <a:gd name="connsiteY243" fmla="*/ 3658194 h 4094985"/>
              <a:gd name="connsiteX244" fmla="*/ 2524667 w 6890769"/>
              <a:gd name="connsiteY244" fmla="*/ 3818230 h 4094985"/>
              <a:gd name="connsiteX245" fmla="*/ 2392729 w 6890769"/>
              <a:gd name="connsiteY245" fmla="*/ 3809678 h 4094985"/>
              <a:gd name="connsiteX246" fmla="*/ 2354857 w 6890769"/>
              <a:gd name="connsiteY246" fmla="*/ 3782803 h 4094985"/>
              <a:gd name="connsiteX247" fmla="*/ 2316987 w 6890769"/>
              <a:gd name="connsiteY247" fmla="*/ 3837777 h 4094985"/>
              <a:gd name="connsiteX248" fmla="*/ 2318207 w 6890769"/>
              <a:gd name="connsiteY248" fmla="*/ 4046679 h 4094985"/>
              <a:gd name="connsiteX249" fmla="*/ 2280337 w 6890769"/>
              <a:gd name="connsiteY249" fmla="*/ 4086993 h 4094985"/>
              <a:gd name="connsiteX250" fmla="*/ 2075099 w 6890769"/>
              <a:gd name="connsiteY250" fmla="*/ 4086993 h 4094985"/>
              <a:gd name="connsiteX251" fmla="*/ 2003022 w 6890769"/>
              <a:gd name="connsiteY251" fmla="*/ 4057674 h 4094985"/>
              <a:gd name="connsiteX252" fmla="*/ 2009130 w 6890769"/>
              <a:gd name="connsiteY252" fmla="*/ 3981931 h 4094985"/>
              <a:gd name="connsiteX253" fmla="*/ 2050667 w 6890769"/>
              <a:gd name="connsiteY253" fmla="*/ 3908632 h 4094985"/>
              <a:gd name="connsiteX254" fmla="*/ 1972480 w 6890769"/>
              <a:gd name="connsiteY254" fmla="*/ 3834110 h 4094985"/>
              <a:gd name="connsiteX255" fmla="*/ 1840544 w 6890769"/>
              <a:gd name="connsiteY255" fmla="*/ 3863430 h 4094985"/>
              <a:gd name="connsiteX256" fmla="*/ 1844209 w 6890769"/>
              <a:gd name="connsiteY256" fmla="*/ 3975824 h 4094985"/>
              <a:gd name="connsiteX257" fmla="*/ 1875971 w 6890769"/>
              <a:gd name="connsiteY257" fmla="*/ 4030798 h 4094985"/>
              <a:gd name="connsiteX258" fmla="*/ 1805114 w 6890769"/>
              <a:gd name="connsiteY258" fmla="*/ 4085771 h 4094985"/>
              <a:gd name="connsiteX259" fmla="*/ 1670733 w 6890769"/>
              <a:gd name="connsiteY259" fmla="*/ 4089436 h 4094985"/>
              <a:gd name="connsiteX260" fmla="*/ 1553456 w 6890769"/>
              <a:gd name="connsiteY260" fmla="*/ 4080886 h 4094985"/>
              <a:gd name="connsiteX261" fmla="*/ 1546126 w 6890769"/>
              <a:gd name="connsiteY261" fmla="*/ 3956277 h 4094985"/>
              <a:gd name="connsiteX262" fmla="*/ 1546126 w 6890769"/>
              <a:gd name="connsiteY262" fmla="*/ 3846328 h 4094985"/>
              <a:gd name="connsiteX263" fmla="*/ 1508254 w 6890769"/>
              <a:gd name="connsiteY263" fmla="*/ 3785245 h 4094985"/>
              <a:gd name="connsiteX264" fmla="*/ 1466719 w 6890769"/>
              <a:gd name="connsiteY264" fmla="*/ 3813343 h 4094985"/>
              <a:gd name="connsiteX265" fmla="*/ 1340888 w 6890769"/>
              <a:gd name="connsiteY265" fmla="*/ 3825560 h 4094985"/>
              <a:gd name="connsiteX266" fmla="*/ 1337223 w 6890769"/>
              <a:gd name="connsiteY266" fmla="*/ 3587339 h 4094985"/>
              <a:gd name="connsiteX267" fmla="*/ 1465497 w 6890769"/>
              <a:gd name="connsiteY267" fmla="*/ 3598332 h 4094985"/>
              <a:gd name="connsiteX268" fmla="*/ 1508254 w 6890769"/>
              <a:gd name="connsiteY268" fmla="*/ 3625209 h 4094985"/>
              <a:gd name="connsiteX269" fmla="*/ 1544904 w 6890769"/>
              <a:gd name="connsiteY269" fmla="*/ 3567792 h 4094985"/>
              <a:gd name="connsiteX270" fmla="*/ 1543683 w 6890769"/>
              <a:gd name="connsiteY270" fmla="*/ 3362553 h 4094985"/>
              <a:gd name="connsiteX271" fmla="*/ 1544904 w 6890769"/>
              <a:gd name="connsiteY271" fmla="*/ 3339724 h 4094985"/>
              <a:gd name="connsiteX272" fmla="*/ 1545751 w 6890769"/>
              <a:gd name="connsiteY272" fmla="*/ 3338259 h 4094985"/>
              <a:gd name="connsiteX273" fmla="*/ 1540829 w 6890769"/>
              <a:gd name="connsiteY273" fmla="*/ 3337308 h 4094985"/>
              <a:gd name="connsiteX274" fmla="*/ 1532125 w 6890769"/>
              <a:gd name="connsiteY274" fmla="*/ 3305546 h 4094985"/>
              <a:gd name="connsiteX275" fmla="*/ 1533346 w 6890769"/>
              <a:gd name="connsiteY275" fmla="*/ 3110082 h 4094985"/>
              <a:gd name="connsiteX276" fmla="*/ 1521130 w 6890769"/>
              <a:gd name="connsiteY276" fmla="*/ 3059993 h 4094985"/>
              <a:gd name="connsiteX277" fmla="*/ 1458826 w 6890769"/>
              <a:gd name="connsiteY277" fmla="*/ 3056328 h 4094985"/>
              <a:gd name="connsiteX278" fmla="*/ 1304897 w 6890769"/>
              <a:gd name="connsiteY278" fmla="*/ 3055107 h 4094985"/>
              <a:gd name="connsiteX279" fmla="*/ 1356207 w 6890769"/>
              <a:gd name="connsiteY279" fmla="*/ 2821772 h 4094985"/>
              <a:gd name="connsiteX280" fmla="*/ 1452718 w 6890769"/>
              <a:gd name="connsiteY280" fmla="*/ 2849869 h 4094985"/>
              <a:gd name="connsiteX281" fmla="*/ 1495476 w 6890769"/>
              <a:gd name="connsiteY281" fmla="*/ 2879189 h 4094985"/>
              <a:gd name="connsiteX282" fmla="*/ 1533346 w 6890769"/>
              <a:gd name="connsiteY282" fmla="*/ 2818107 h 4094985"/>
              <a:gd name="connsiteX283" fmla="*/ 1532125 w 6890769"/>
              <a:gd name="connsiteY283" fmla="*/ 2617756 h 4094985"/>
              <a:gd name="connsiteX284" fmla="*/ 1539455 w 6890769"/>
              <a:gd name="connsiteY284" fmla="*/ 2581564 h 4094985"/>
              <a:gd name="connsiteX285" fmla="*/ 1554592 w 6890769"/>
              <a:gd name="connsiteY285" fmla="*/ 2578348 h 4094985"/>
              <a:gd name="connsiteX286" fmla="*/ 1554592 w 6890769"/>
              <a:gd name="connsiteY286" fmla="*/ 2567486 h 4094985"/>
              <a:gd name="connsiteX287" fmla="*/ 1542522 w 6890769"/>
              <a:gd name="connsiteY287" fmla="*/ 2566234 h 4094985"/>
              <a:gd name="connsiteX288" fmla="*/ 1530195 w 6890769"/>
              <a:gd name="connsiteY288" fmla="*/ 2551115 h 4094985"/>
              <a:gd name="connsiteX289" fmla="*/ 1529915 w 6890769"/>
              <a:gd name="connsiteY289" fmla="*/ 2547357 h 4094985"/>
              <a:gd name="connsiteX290" fmla="*/ 1510542 w 6890769"/>
              <a:gd name="connsiteY290" fmla="*/ 2552151 h 4094985"/>
              <a:gd name="connsiteX291" fmla="*/ 1301639 w 6890769"/>
              <a:gd name="connsiteY291" fmla="*/ 2550929 h 4094985"/>
              <a:gd name="connsiteX292" fmla="*/ 1240557 w 6890769"/>
              <a:gd name="connsiteY292" fmla="*/ 2588799 h 4094985"/>
              <a:gd name="connsiteX293" fmla="*/ 1268654 w 6890769"/>
              <a:gd name="connsiteY293" fmla="*/ 2630336 h 4094985"/>
              <a:gd name="connsiteX294" fmla="*/ 1280872 w 6890769"/>
              <a:gd name="connsiteY294" fmla="*/ 2754945 h 4094985"/>
              <a:gd name="connsiteX295" fmla="*/ 1136718 w 6890769"/>
              <a:gd name="connsiteY295" fmla="*/ 2807475 h 4094985"/>
              <a:gd name="connsiteX296" fmla="*/ 1023104 w 6890769"/>
              <a:gd name="connsiteY296" fmla="*/ 2720738 h 4094985"/>
              <a:gd name="connsiteX297" fmla="*/ 1065861 w 6890769"/>
              <a:gd name="connsiteY297" fmla="*/ 2620563 h 4094985"/>
              <a:gd name="connsiteX298" fmla="*/ 1063418 w 6890769"/>
              <a:gd name="connsiteY298" fmla="*/ 2564366 h 4094985"/>
              <a:gd name="connsiteX299" fmla="*/ 1009665 w 6890769"/>
              <a:gd name="connsiteY299" fmla="*/ 2549707 h 4094985"/>
              <a:gd name="connsiteX300" fmla="*/ 843520 w 6890769"/>
              <a:gd name="connsiteY300" fmla="*/ 2549707 h 4094985"/>
              <a:gd name="connsiteX301" fmla="*/ 777552 w 6890769"/>
              <a:gd name="connsiteY301" fmla="*/ 2486182 h 4094985"/>
              <a:gd name="connsiteX302" fmla="*/ 777552 w 6890769"/>
              <a:gd name="connsiteY302" fmla="*/ 2310263 h 4094985"/>
              <a:gd name="connsiteX303" fmla="*/ 742123 w 6890769"/>
              <a:gd name="connsiteY303" fmla="*/ 2247959 h 4094985"/>
              <a:gd name="connsiteX304" fmla="*/ 695701 w 6890769"/>
              <a:gd name="connsiteY304" fmla="*/ 2277278 h 4094985"/>
              <a:gd name="connsiteX305" fmla="*/ 574757 w 6890769"/>
              <a:gd name="connsiteY305" fmla="*/ 2288273 h 4094985"/>
              <a:gd name="connsiteX306" fmla="*/ 547882 w 6890769"/>
              <a:gd name="connsiteY306" fmla="*/ 2072042 h 4094985"/>
              <a:gd name="connsiteX307" fmla="*/ 704252 w 6890769"/>
              <a:gd name="connsiteY307" fmla="*/ 2070820 h 4094985"/>
              <a:gd name="connsiteX308" fmla="*/ 762893 w 6890769"/>
              <a:gd name="connsiteY308" fmla="*/ 2068377 h 4094985"/>
              <a:gd name="connsiteX309" fmla="*/ 777552 w 6890769"/>
              <a:gd name="connsiteY309" fmla="*/ 2014623 h 4094985"/>
              <a:gd name="connsiteX310" fmla="*/ 777552 w 6890769"/>
              <a:gd name="connsiteY310" fmla="*/ 1814274 h 4094985"/>
              <a:gd name="connsiteX311" fmla="*/ 782285 w 6890769"/>
              <a:gd name="connsiteY311" fmla="*/ 1788007 h 4094985"/>
              <a:gd name="connsiteX312" fmla="*/ 801933 w 6890769"/>
              <a:gd name="connsiteY312" fmla="*/ 1781962 h 4094985"/>
              <a:gd name="connsiteX313" fmla="*/ 777425 w 6890769"/>
              <a:gd name="connsiteY313" fmla="*/ 1775695 h 4094985"/>
              <a:gd name="connsiteX314" fmla="*/ 774238 w 6890769"/>
              <a:gd name="connsiteY314" fmla="*/ 1768433 h 4094985"/>
              <a:gd name="connsiteX315" fmla="*/ 767792 w 6890769"/>
              <a:gd name="connsiteY315" fmla="*/ 1768433 h 4094985"/>
              <a:gd name="connsiteX316" fmla="*/ 766738 w 6890769"/>
              <a:gd name="connsiteY316" fmla="*/ 1776805 h 4094985"/>
              <a:gd name="connsiteX317" fmla="*/ 738048 w 6890769"/>
              <a:gd name="connsiteY317" fmla="*/ 1790204 h 4094985"/>
              <a:gd name="connsiteX318" fmla="*/ 519373 w 6890769"/>
              <a:gd name="connsiteY318" fmla="*/ 1790204 h 4094985"/>
              <a:gd name="connsiteX319" fmla="*/ 454626 w 6890769"/>
              <a:gd name="connsiteY319" fmla="*/ 1757221 h 4094985"/>
              <a:gd name="connsiteX320" fmla="*/ 460733 w 6890769"/>
              <a:gd name="connsiteY320" fmla="*/ 1686364 h 4094985"/>
              <a:gd name="connsiteX321" fmla="*/ 501048 w 6890769"/>
              <a:gd name="connsiteY321" fmla="*/ 1605735 h 4094985"/>
              <a:gd name="connsiteX322" fmla="*/ 409424 w 6890769"/>
              <a:gd name="connsiteY322" fmla="*/ 1533658 h 4094985"/>
              <a:gd name="connsiteX323" fmla="*/ 288480 w 6890769"/>
              <a:gd name="connsiteY323" fmla="*/ 1571530 h 4094985"/>
              <a:gd name="connsiteX324" fmla="*/ 295809 w 6890769"/>
              <a:gd name="connsiteY324" fmla="*/ 1676592 h 4094985"/>
              <a:gd name="connsiteX325" fmla="*/ 328794 w 6890769"/>
              <a:gd name="connsiteY325" fmla="*/ 1736452 h 4094985"/>
              <a:gd name="connsiteX326" fmla="*/ 251832 w 6890769"/>
              <a:gd name="connsiteY326" fmla="*/ 1790204 h 4094985"/>
              <a:gd name="connsiteX327" fmla="*/ 28269 w 6890769"/>
              <a:gd name="connsiteY327" fmla="*/ 1790204 h 4094985"/>
              <a:gd name="connsiteX328" fmla="*/ 171 w 6890769"/>
              <a:gd name="connsiteY328" fmla="*/ 1759664 h 4094985"/>
              <a:gd name="connsiteX329" fmla="*/ 171 w 6890769"/>
              <a:gd name="connsiteY329" fmla="*/ 1545875 h 4094985"/>
              <a:gd name="connsiteX330" fmla="*/ 34376 w 6890769"/>
              <a:gd name="connsiteY330" fmla="*/ 1476241 h 4094985"/>
              <a:gd name="connsiteX331" fmla="*/ 106455 w 6890769"/>
              <a:gd name="connsiteY331" fmla="*/ 1482348 h 4094985"/>
              <a:gd name="connsiteX332" fmla="*/ 187083 w 6890769"/>
              <a:gd name="connsiteY332" fmla="*/ 1522663 h 4094985"/>
              <a:gd name="connsiteX333" fmla="*/ 257939 w 6890769"/>
              <a:gd name="connsiteY333" fmla="*/ 1426153 h 4094985"/>
              <a:gd name="connsiteX334" fmla="*/ 221290 w 6890769"/>
              <a:gd name="connsiteY334" fmla="*/ 1308874 h 4094985"/>
              <a:gd name="connsiteX335" fmla="*/ 116228 w 6890769"/>
              <a:gd name="connsiteY335" fmla="*/ 1316204 h 4094985"/>
              <a:gd name="connsiteX336" fmla="*/ 55146 w 6890769"/>
              <a:gd name="connsiteY336" fmla="*/ 1347967 h 4094985"/>
              <a:gd name="connsiteX337" fmla="*/ 1391 w 6890769"/>
              <a:gd name="connsiteY337" fmla="*/ 1275889 h 4094985"/>
              <a:gd name="connsiteX338" fmla="*/ 171 w 6890769"/>
              <a:gd name="connsiteY338" fmla="*/ 1042554 h 4094985"/>
              <a:gd name="connsiteX339" fmla="*/ 25826 w 6890769"/>
              <a:gd name="connsiteY339" fmla="*/ 1019341 h 4094985"/>
              <a:gd name="connsiteX340" fmla="*/ 249387 w 6890769"/>
              <a:gd name="connsiteY340" fmla="*/ 1019341 h 4094985"/>
              <a:gd name="connsiteX341" fmla="*/ 315357 w 6890769"/>
              <a:gd name="connsiteY341" fmla="*/ 1052328 h 4094985"/>
              <a:gd name="connsiteX342" fmla="*/ 309249 w 6890769"/>
              <a:gd name="connsiteY342" fmla="*/ 1124405 h 4094985"/>
              <a:gd name="connsiteX343" fmla="*/ 267712 w 6890769"/>
              <a:gd name="connsiteY343" fmla="*/ 1205035 h 4094985"/>
              <a:gd name="connsiteX344" fmla="*/ 360559 w 6890769"/>
              <a:gd name="connsiteY344" fmla="*/ 1275889 h 4094985"/>
              <a:gd name="connsiteX345" fmla="*/ 487610 w 6890769"/>
              <a:gd name="connsiteY345" fmla="*/ 1231910 h 4094985"/>
              <a:gd name="connsiteX346" fmla="*/ 479058 w 6890769"/>
              <a:gd name="connsiteY346" fmla="*/ 1136621 h 4094985"/>
              <a:gd name="connsiteX347" fmla="*/ 441186 w 6890769"/>
              <a:gd name="connsiteY347" fmla="*/ 1079203 h 4094985"/>
              <a:gd name="connsiteX348" fmla="*/ 518150 w 6890769"/>
              <a:gd name="connsiteY348" fmla="*/ 1019341 h 4094985"/>
              <a:gd name="connsiteX349" fmla="*/ 746599 w 6890769"/>
              <a:gd name="connsiteY349" fmla="*/ 1018121 h 4094985"/>
              <a:gd name="connsiteX350" fmla="*/ 765994 w 6890769"/>
              <a:gd name="connsiteY350" fmla="*/ 1024993 h 4094985"/>
              <a:gd name="connsiteX351" fmla="*/ 769400 w 6890769"/>
              <a:gd name="connsiteY351" fmla="*/ 1041752 h 4094985"/>
              <a:gd name="connsiteX352" fmla="*/ 777120 w 6890769"/>
              <a:gd name="connsiteY352" fmla="*/ 1023767 h 4094985"/>
              <a:gd name="connsiteX353" fmla="*/ 825527 w 6890769"/>
              <a:gd name="connsiteY353" fmla="*/ 1014605 h 4094985"/>
              <a:gd name="connsiteX354" fmla="*/ 911044 w 6890769"/>
              <a:gd name="connsiteY354" fmla="*/ 1015827 h 4094985"/>
              <a:gd name="connsiteX355" fmla="*/ 1016105 w 6890769"/>
              <a:gd name="connsiteY355" fmla="*/ 1015827 h 4094985"/>
              <a:gd name="connsiteX356" fmla="*/ 1094290 w 6890769"/>
              <a:gd name="connsiteY356" fmla="*/ 1067137 h 4094985"/>
              <a:gd name="connsiteX357" fmla="*/ 1061305 w 6890769"/>
              <a:gd name="connsiteY357" fmla="*/ 1131884 h 4094985"/>
              <a:gd name="connsiteX358" fmla="*/ 1055198 w 6890769"/>
              <a:gd name="connsiteY358" fmla="*/ 1233281 h 4094985"/>
              <a:gd name="connsiteX359" fmla="*/ 1234780 w 6890769"/>
              <a:gd name="connsiteY359" fmla="*/ 1247941 h 4094985"/>
              <a:gd name="connsiteX360" fmla="*/ 1236001 w 6890769"/>
              <a:gd name="connsiteY360" fmla="*/ 1124554 h 4094985"/>
              <a:gd name="connsiteX361" fmla="*/ 1207903 w 6890769"/>
              <a:gd name="connsiteY361" fmla="*/ 1076909 h 4094985"/>
              <a:gd name="connsiteX362" fmla="*/ 1270208 w 6890769"/>
              <a:gd name="connsiteY362" fmla="*/ 1019492 h 4094985"/>
              <a:gd name="connsiteX363" fmla="*/ 1516981 w 6890769"/>
              <a:gd name="connsiteY363" fmla="*/ 1017049 h 4094985"/>
              <a:gd name="connsiteX364" fmla="*/ 1535305 w 6890769"/>
              <a:gd name="connsiteY364" fmla="*/ 1027128 h 4094985"/>
              <a:gd name="connsiteX365" fmla="*/ 1535305 w 6890769"/>
              <a:gd name="connsiteY365" fmla="*/ 1043205 h 4094985"/>
              <a:gd name="connsiteX366" fmla="*/ 1556105 w 6890769"/>
              <a:gd name="connsiteY366" fmla="*/ 1038005 h 4094985"/>
              <a:gd name="connsiteX367" fmla="*/ 1580969 w 6890769"/>
              <a:gd name="connsiteY367" fmla="*/ 1038005 h 4094985"/>
              <a:gd name="connsiteX368" fmla="*/ 1580969 w 6890769"/>
              <a:gd name="connsiteY368" fmla="*/ 1033922 h 4094985"/>
              <a:gd name="connsiteX369" fmla="*/ 1557420 w 6890769"/>
              <a:gd name="connsiteY369" fmla="*/ 1033309 h 4094985"/>
              <a:gd name="connsiteX370" fmla="*/ 1529589 w 6890769"/>
              <a:gd name="connsiteY370" fmla="*/ 970776 h 4094985"/>
              <a:gd name="connsiteX371" fmla="*/ 1529589 w 6890769"/>
              <a:gd name="connsiteY371" fmla="*/ 794860 h 4094985"/>
              <a:gd name="connsiteX372" fmla="*/ 1494161 w 6890769"/>
              <a:gd name="connsiteY372" fmla="*/ 732555 h 4094985"/>
              <a:gd name="connsiteX373" fmla="*/ 1447739 w 6890769"/>
              <a:gd name="connsiteY373" fmla="*/ 761875 h 4094985"/>
              <a:gd name="connsiteX374" fmla="*/ 1326795 w 6890769"/>
              <a:gd name="connsiteY374" fmla="*/ 772869 h 4094985"/>
              <a:gd name="connsiteX375" fmla="*/ 1299920 w 6890769"/>
              <a:gd name="connsiteY375" fmla="*/ 556637 h 4094985"/>
              <a:gd name="connsiteX376" fmla="*/ 1456290 w 6890769"/>
              <a:gd name="connsiteY376" fmla="*/ 555415 h 4094985"/>
              <a:gd name="connsiteX377" fmla="*/ 1514931 w 6890769"/>
              <a:gd name="connsiteY377" fmla="*/ 552972 h 4094985"/>
              <a:gd name="connsiteX378" fmla="*/ 1529589 w 6890769"/>
              <a:gd name="connsiteY378" fmla="*/ 499219 h 4094985"/>
              <a:gd name="connsiteX379" fmla="*/ 1529589 w 6890769"/>
              <a:gd name="connsiteY379" fmla="*/ 298869 h 4094985"/>
              <a:gd name="connsiteX380" fmla="*/ 1560131 w 6890769"/>
              <a:gd name="connsiteY380" fmla="*/ 264662 h 4094985"/>
              <a:gd name="connsiteX381" fmla="*/ 1773919 w 6890769"/>
              <a:gd name="connsiteY381" fmla="*/ 265885 h 4094985"/>
              <a:gd name="connsiteX382" fmla="*/ 1856993 w 6890769"/>
              <a:gd name="connsiteY382" fmla="*/ 324524 h 4094985"/>
              <a:gd name="connsiteX383" fmla="*/ 1821564 w 6890769"/>
              <a:gd name="connsiteY383" fmla="*/ 383162 h 4094985"/>
              <a:gd name="connsiteX384" fmla="*/ 1815456 w 6890769"/>
              <a:gd name="connsiteY384" fmla="*/ 484560 h 4094985"/>
              <a:gd name="connsiteX385" fmla="*/ 1931513 w 6890769"/>
              <a:gd name="connsiteY385" fmla="*/ 523654 h 4094985"/>
              <a:gd name="connsiteX386" fmla="*/ 2031687 w 6890769"/>
              <a:gd name="connsiteY386" fmla="*/ 449132 h 4094985"/>
              <a:gd name="connsiteX387" fmla="*/ 1987708 w 6890769"/>
              <a:gd name="connsiteY387" fmla="*/ 369725 h 4094985"/>
              <a:gd name="connsiteX388" fmla="*/ 1982822 w 6890769"/>
              <a:gd name="connsiteY388" fmla="*/ 301312 h 4094985"/>
              <a:gd name="connsiteX389" fmla="*/ 2056122 w 6890769"/>
              <a:gd name="connsiteY389" fmla="*/ 265885 h 4094985"/>
              <a:gd name="connsiteX390" fmla="*/ 2265023 w 6890769"/>
              <a:gd name="connsiteY390" fmla="*/ 265885 h 4094985"/>
              <a:gd name="connsiteX391" fmla="*/ 2298008 w 6890769"/>
              <a:gd name="connsiteY391" fmla="*/ 301312 h 4094985"/>
              <a:gd name="connsiteX392" fmla="*/ 2298008 w 6890769"/>
              <a:gd name="connsiteY392" fmla="*/ 401487 h 4094985"/>
              <a:gd name="connsiteX393" fmla="*/ 2298008 w 6890769"/>
              <a:gd name="connsiteY393" fmla="*/ 458906 h 4094985"/>
              <a:gd name="connsiteX394" fmla="*/ 2298008 w 6890769"/>
              <a:gd name="connsiteY394" fmla="*/ 521208 h 4094985"/>
              <a:gd name="connsiteX395" fmla="*/ 2241813 w 6890769"/>
              <a:gd name="connsiteY395" fmla="*/ 596953 h 4094985"/>
              <a:gd name="connsiteX396" fmla="*/ 2181951 w 6890769"/>
              <a:gd name="connsiteY396" fmla="*/ 561523 h 4094985"/>
              <a:gd name="connsiteX397" fmla="*/ 2084219 w 6890769"/>
              <a:gd name="connsiteY397" fmla="*/ 551751 h 4094985"/>
              <a:gd name="connsiteX398" fmla="*/ 2042682 w 6890769"/>
              <a:gd name="connsiteY398" fmla="*/ 688575 h 4094985"/>
              <a:gd name="connsiteX399" fmla="*/ 2118424 w 6890769"/>
              <a:gd name="connsiteY399" fmla="*/ 771648 h 4094985"/>
              <a:gd name="connsiteX400" fmla="*/ 2191724 w 6890769"/>
              <a:gd name="connsiteY400" fmla="*/ 731334 h 4094985"/>
              <a:gd name="connsiteX401" fmla="*/ 2273575 w 6890769"/>
              <a:gd name="connsiteY401" fmla="*/ 730112 h 4094985"/>
              <a:gd name="connsiteX402" fmla="*/ 2298008 w 6890769"/>
              <a:gd name="connsiteY402" fmla="*/ 799746 h 4094985"/>
              <a:gd name="connsiteX403" fmla="*/ 2298008 w 6890769"/>
              <a:gd name="connsiteY403" fmla="*/ 1000096 h 4094985"/>
              <a:gd name="connsiteX404" fmla="*/ 2262580 w 6890769"/>
              <a:gd name="connsiteY404" fmla="*/ 1036746 h 4094985"/>
              <a:gd name="connsiteX405" fmla="*/ 2255046 w 6890769"/>
              <a:gd name="connsiteY405" fmla="*/ 1036702 h 4094985"/>
              <a:gd name="connsiteX406" fmla="*/ 2255046 w 6890769"/>
              <a:gd name="connsiteY406" fmla="*/ 1038078 h 4094985"/>
              <a:gd name="connsiteX407" fmla="*/ 2268328 w 6890769"/>
              <a:gd name="connsiteY407" fmla="*/ 1038005 h 4094985"/>
              <a:gd name="connsiteX408" fmla="*/ 2290325 w 6890769"/>
              <a:gd name="connsiteY408" fmla="*/ 1046632 h 4094985"/>
              <a:gd name="connsiteX409" fmla="*/ 2292166 w 6890769"/>
              <a:gd name="connsiteY409" fmla="*/ 1043979 h 4094985"/>
              <a:gd name="connsiteX410" fmla="*/ 2313086 w 6890769"/>
              <a:gd name="connsiteY410" fmla="*/ 1039856 h 4094985"/>
              <a:gd name="connsiteX411" fmla="*/ 2518324 w 6890769"/>
              <a:gd name="connsiteY411" fmla="*/ 1039856 h 4094985"/>
              <a:gd name="connsiteX412" fmla="*/ 2572077 w 6890769"/>
              <a:gd name="connsiteY412" fmla="*/ 1025196 h 4094985"/>
              <a:gd name="connsiteX413" fmla="*/ 2573299 w 6890769"/>
              <a:gd name="connsiteY413" fmla="*/ 965334 h 4094985"/>
              <a:gd name="connsiteX414" fmla="*/ 2568412 w 6890769"/>
              <a:gd name="connsiteY414" fmla="*/ 815074 h 4094985"/>
              <a:gd name="connsiteX415" fmla="*/ 2796860 w 6890769"/>
              <a:gd name="connsiteY415" fmla="*/ 844393 h 4094985"/>
              <a:gd name="connsiteX416" fmla="*/ 2782200 w 6890769"/>
              <a:gd name="connsiteY416" fmla="*/ 954341 h 4094985"/>
              <a:gd name="connsiteX417" fmla="*/ 2749215 w 6890769"/>
              <a:gd name="connsiteY417" fmla="*/ 998319 h 4094985"/>
              <a:gd name="connsiteX418" fmla="*/ 2817629 w 6890769"/>
              <a:gd name="connsiteY418" fmla="*/ 1038634 h 4094985"/>
              <a:gd name="connsiteX419" fmla="*/ 3003318 w 6890769"/>
              <a:gd name="connsiteY419" fmla="*/ 1037413 h 4094985"/>
              <a:gd name="connsiteX420" fmla="*/ 3054686 w 6890769"/>
              <a:gd name="connsiteY420" fmla="*/ 1060262 h 4094985"/>
              <a:gd name="connsiteX421" fmla="*/ 3055155 w 6890769"/>
              <a:gd name="connsiteY421" fmla="*/ 1071239 h 4094985"/>
              <a:gd name="connsiteX422" fmla="*/ 3061062 w 6890769"/>
              <a:gd name="connsiteY422" fmla="*/ 1071239 h 4094985"/>
              <a:gd name="connsiteX423" fmla="*/ 3060976 w 6890769"/>
              <a:gd name="connsiteY423" fmla="*/ 1054790 h 4094985"/>
              <a:gd name="connsiteX424" fmla="*/ 3086631 w 6890769"/>
              <a:gd name="connsiteY424" fmla="*/ 1031578 h 4094985"/>
              <a:gd name="connsiteX425" fmla="*/ 3088893 w 6890769"/>
              <a:gd name="connsiteY425" fmla="*/ 1031578 h 4094985"/>
              <a:gd name="connsiteX426" fmla="*/ 3088893 w 6890769"/>
              <a:gd name="connsiteY426" fmla="*/ 1028640 h 4094985"/>
              <a:gd name="connsiteX427" fmla="*/ 3068134 w 6890769"/>
              <a:gd name="connsiteY427" fmla="*/ 1024686 h 4094985"/>
              <a:gd name="connsiteX428" fmla="*/ 3059886 w 6890769"/>
              <a:gd name="connsiteY428" fmla="*/ 992922 h 4094985"/>
              <a:gd name="connsiteX429" fmla="*/ 3061109 w 6890769"/>
              <a:gd name="connsiteY429" fmla="*/ 784021 h 4094985"/>
              <a:gd name="connsiteX430" fmla="*/ 3025681 w 6890769"/>
              <a:gd name="connsiteY430" fmla="*/ 726607 h 4094985"/>
              <a:gd name="connsiteX431" fmla="*/ 2984144 w 6890769"/>
              <a:gd name="connsiteY431" fmla="*/ 753480 h 4094985"/>
              <a:gd name="connsiteX432" fmla="*/ 2854650 w 6890769"/>
              <a:gd name="connsiteY432" fmla="*/ 763254 h 4094985"/>
              <a:gd name="connsiteX433" fmla="*/ 2802118 w 6890769"/>
              <a:gd name="connsiteY433" fmla="*/ 692399 h 4094985"/>
              <a:gd name="connsiteX434" fmla="*/ 2803340 w 6890769"/>
              <a:gd name="connsiteY434" fmla="*/ 595887 h 4094985"/>
              <a:gd name="connsiteX435" fmla="*/ 3000026 w 6890769"/>
              <a:gd name="connsiteY435" fmla="*/ 558018 h 4094985"/>
              <a:gd name="connsiteX436" fmla="*/ 3033011 w 6890769"/>
              <a:gd name="connsiteY436" fmla="*/ 561682 h 4094985"/>
              <a:gd name="connsiteX437" fmla="*/ 3062331 w 6890769"/>
              <a:gd name="connsiteY437" fmla="*/ 500599 h 4094985"/>
              <a:gd name="connsiteX438" fmla="*/ 3061109 w 6890769"/>
              <a:gd name="connsiteY438" fmla="*/ 310022 h 4094985"/>
              <a:gd name="connsiteX439" fmla="*/ 3113641 w 6890769"/>
              <a:gd name="connsiteY439" fmla="*/ 259935 h 4094985"/>
              <a:gd name="connsiteX440" fmla="*/ 3299330 w 6890769"/>
              <a:gd name="connsiteY440" fmla="*/ 261155 h 4094985"/>
              <a:gd name="connsiteX441" fmla="*/ 3367744 w 6890769"/>
              <a:gd name="connsiteY441" fmla="*/ 220840 h 4094985"/>
              <a:gd name="connsiteX442" fmla="*/ 3334759 w 6890769"/>
              <a:gd name="connsiteY442" fmla="*/ 176863 h 4094985"/>
              <a:gd name="connsiteX443" fmla="*/ 3320099 w 6890769"/>
              <a:gd name="connsiteY443" fmla="*/ 66914 h 4094985"/>
              <a:gd name="connsiteX444" fmla="*/ 3428368 w 6890769"/>
              <a:gd name="connsiteY444" fmla="*/ 1402 h 4094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</a:cxnLst>
            <a:rect l="l" t="t" r="r" b="b"/>
            <a:pathLst>
              <a:path w="6890769" h="4094985">
                <a:moveTo>
                  <a:pt x="6867557" y="1030357"/>
                </a:moveTo>
                <a:cubicBezTo>
                  <a:pt x="6888326" y="1030357"/>
                  <a:pt x="6890769" y="1040130"/>
                  <a:pt x="6890769" y="1056012"/>
                </a:cubicBezTo>
                <a:cubicBezTo>
                  <a:pt x="6888326" y="1095104"/>
                  <a:pt x="6888326" y="1132976"/>
                  <a:pt x="6888326" y="1172069"/>
                </a:cubicBezTo>
                <a:cubicBezTo>
                  <a:pt x="6888326" y="1208718"/>
                  <a:pt x="6887104" y="1245368"/>
                  <a:pt x="6888326" y="1282018"/>
                </a:cubicBezTo>
                <a:cubicBezTo>
                  <a:pt x="6889547" y="1310115"/>
                  <a:pt x="6876109" y="1329662"/>
                  <a:pt x="6855342" y="1346765"/>
                </a:cubicBezTo>
                <a:cubicBezTo>
                  <a:pt x="6829687" y="1368755"/>
                  <a:pt x="6806475" y="1372420"/>
                  <a:pt x="6783265" y="1341878"/>
                </a:cubicBezTo>
                <a:cubicBezTo>
                  <a:pt x="6763717" y="1316223"/>
                  <a:pt x="6742950" y="1283238"/>
                  <a:pt x="6702635" y="1300343"/>
                </a:cubicBezTo>
                <a:cubicBezTo>
                  <a:pt x="6661098" y="1318667"/>
                  <a:pt x="6633001" y="1349208"/>
                  <a:pt x="6630558" y="1398075"/>
                </a:cubicBezTo>
                <a:cubicBezTo>
                  <a:pt x="6628114" y="1442054"/>
                  <a:pt x="6631779" y="1483589"/>
                  <a:pt x="6669651" y="1514131"/>
                </a:cubicBezTo>
                <a:cubicBezTo>
                  <a:pt x="6711186" y="1549559"/>
                  <a:pt x="6738063" y="1547116"/>
                  <a:pt x="6774712" y="1508022"/>
                </a:cubicBezTo>
                <a:cubicBezTo>
                  <a:pt x="6790593" y="1490919"/>
                  <a:pt x="6799145" y="1457935"/>
                  <a:pt x="6833352" y="1475039"/>
                </a:cubicBezTo>
                <a:cubicBezTo>
                  <a:pt x="6865114" y="1490919"/>
                  <a:pt x="6888326" y="1512909"/>
                  <a:pt x="6888326" y="1550781"/>
                </a:cubicBezTo>
                <a:cubicBezTo>
                  <a:pt x="6888326" y="1625301"/>
                  <a:pt x="6887104" y="1699822"/>
                  <a:pt x="6889547" y="1774342"/>
                </a:cubicBezTo>
                <a:cubicBezTo>
                  <a:pt x="6889547" y="1798777"/>
                  <a:pt x="6879774" y="1802440"/>
                  <a:pt x="6859007" y="1802440"/>
                </a:cubicBezTo>
                <a:cubicBezTo>
                  <a:pt x="6785707" y="1801219"/>
                  <a:pt x="6713630" y="1801219"/>
                  <a:pt x="6640331" y="1802440"/>
                </a:cubicBezTo>
                <a:cubicBezTo>
                  <a:pt x="6612233" y="1802440"/>
                  <a:pt x="6591464" y="1790224"/>
                  <a:pt x="6575584" y="1769457"/>
                </a:cubicBezTo>
                <a:cubicBezTo>
                  <a:pt x="6554814" y="1743802"/>
                  <a:pt x="6549929" y="1720590"/>
                  <a:pt x="6581691" y="1698600"/>
                </a:cubicBezTo>
                <a:cubicBezTo>
                  <a:pt x="6608568" y="1679053"/>
                  <a:pt x="6639109" y="1658286"/>
                  <a:pt x="6622006" y="1617971"/>
                </a:cubicBezTo>
                <a:cubicBezTo>
                  <a:pt x="6606124" y="1577656"/>
                  <a:pt x="6575584" y="1550781"/>
                  <a:pt x="6530382" y="1545894"/>
                </a:cubicBezTo>
                <a:cubicBezTo>
                  <a:pt x="6485182" y="1542229"/>
                  <a:pt x="6441202" y="1544672"/>
                  <a:pt x="6409438" y="1583766"/>
                </a:cubicBezTo>
                <a:cubicBezTo>
                  <a:pt x="6374010" y="1625301"/>
                  <a:pt x="6376453" y="1652178"/>
                  <a:pt x="6416768" y="1688828"/>
                </a:cubicBezTo>
                <a:cubicBezTo>
                  <a:pt x="6435092" y="1704708"/>
                  <a:pt x="6464412" y="1716925"/>
                  <a:pt x="6449752" y="1748688"/>
                </a:cubicBezTo>
                <a:cubicBezTo>
                  <a:pt x="6435092" y="1779230"/>
                  <a:pt x="6410660" y="1802440"/>
                  <a:pt x="6372790" y="1802440"/>
                </a:cubicBezTo>
                <a:cubicBezTo>
                  <a:pt x="6298268" y="1802440"/>
                  <a:pt x="6223747" y="1801219"/>
                  <a:pt x="6149227" y="1802440"/>
                </a:cubicBezTo>
                <a:cubicBezTo>
                  <a:pt x="6124794" y="1802440"/>
                  <a:pt x="6119907" y="1793889"/>
                  <a:pt x="6121129" y="1771900"/>
                </a:cubicBezTo>
                <a:cubicBezTo>
                  <a:pt x="6122350" y="1701043"/>
                  <a:pt x="6122350" y="1628966"/>
                  <a:pt x="6121129" y="1558111"/>
                </a:cubicBezTo>
                <a:cubicBezTo>
                  <a:pt x="6121129" y="1528791"/>
                  <a:pt x="6133345" y="1506801"/>
                  <a:pt x="6155334" y="1488477"/>
                </a:cubicBezTo>
                <a:cubicBezTo>
                  <a:pt x="6180989" y="1467709"/>
                  <a:pt x="6204201" y="1462822"/>
                  <a:pt x="6227413" y="1494584"/>
                </a:cubicBezTo>
                <a:cubicBezTo>
                  <a:pt x="6246959" y="1521461"/>
                  <a:pt x="6267726" y="1553224"/>
                  <a:pt x="6308041" y="1534899"/>
                </a:cubicBezTo>
                <a:cubicBezTo>
                  <a:pt x="6349578" y="1516574"/>
                  <a:pt x="6377675" y="1487254"/>
                  <a:pt x="6378897" y="1438389"/>
                </a:cubicBezTo>
                <a:cubicBezTo>
                  <a:pt x="6380120" y="1394410"/>
                  <a:pt x="6380120" y="1352873"/>
                  <a:pt x="6342248" y="1321110"/>
                </a:cubicBezTo>
                <a:cubicBezTo>
                  <a:pt x="6300711" y="1286903"/>
                  <a:pt x="6273836" y="1286903"/>
                  <a:pt x="6237186" y="1328440"/>
                </a:cubicBezTo>
                <a:cubicBezTo>
                  <a:pt x="6221304" y="1346765"/>
                  <a:pt x="6209088" y="1376085"/>
                  <a:pt x="6176104" y="1360203"/>
                </a:cubicBezTo>
                <a:cubicBezTo>
                  <a:pt x="6146784" y="1346765"/>
                  <a:pt x="6122350" y="1322332"/>
                  <a:pt x="6122350" y="1288125"/>
                </a:cubicBezTo>
                <a:cubicBezTo>
                  <a:pt x="6121129" y="1209939"/>
                  <a:pt x="6122350" y="1132976"/>
                  <a:pt x="6121129" y="1054790"/>
                </a:cubicBezTo>
                <a:cubicBezTo>
                  <a:pt x="6121129" y="1035244"/>
                  <a:pt x="6129680" y="1031578"/>
                  <a:pt x="6146784" y="1031578"/>
                </a:cubicBezTo>
                <a:cubicBezTo>
                  <a:pt x="6221304" y="1032800"/>
                  <a:pt x="6295825" y="1031578"/>
                  <a:pt x="6370345" y="1031578"/>
                </a:cubicBezTo>
                <a:cubicBezTo>
                  <a:pt x="6397222" y="1031578"/>
                  <a:pt x="6417990" y="1043795"/>
                  <a:pt x="6436315" y="1064564"/>
                </a:cubicBezTo>
                <a:cubicBezTo>
                  <a:pt x="6458305" y="1090217"/>
                  <a:pt x="6461969" y="1113429"/>
                  <a:pt x="6430207" y="1136641"/>
                </a:cubicBezTo>
                <a:cubicBezTo>
                  <a:pt x="6403330" y="1156187"/>
                  <a:pt x="6371567" y="1178176"/>
                  <a:pt x="6388670" y="1217271"/>
                </a:cubicBezTo>
                <a:cubicBezTo>
                  <a:pt x="6405773" y="1256363"/>
                  <a:pt x="6433872" y="1284460"/>
                  <a:pt x="6481517" y="1288125"/>
                </a:cubicBezTo>
                <a:cubicBezTo>
                  <a:pt x="6531604" y="1291790"/>
                  <a:pt x="6576804" y="1288125"/>
                  <a:pt x="6608568" y="1244146"/>
                </a:cubicBezTo>
                <a:cubicBezTo>
                  <a:pt x="6634223" y="1208718"/>
                  <a:pt x="6634223" y="1179399"/>
                  <a:pt x="6600016" y="1148857"/>
                </a:cubicBezTo>
                <a:cubicBezTo>
                  <a:pt x="6582913" y="1134197"/>
                  <a:pt x="6549929" y="1125646"/>
                  <a:pt x="6562144" y="1091439"/>
                </a:cubicBezTo>
                <a:cubicBezTo>
                  <a:pt x="6574361" y="1054790"/>
                  <a:pt x="6601238" y="1032800"/>
                  <a:pt x="6639109" y="1031578"/>
                </a:cubicBezTo>
                <a:cubicBezTo>
                  <a:pt x="6714851" y="1029135"/>
                  <a:pt x="6791815" y="1031578"/>
                  <a:pt x="6867557" y="1030357"/>
                </a:cubicBezTo>
                <a:close/>
                <a:moveTo>
                  <a:pt x="3428368" y="1402"/>
                </a:moveTo>
                <a:cubicBezTo>
                  <a:pt x="3471583" y="-4248"/>
                  <a:pt x="3516784" y="7052"/>
                  <a:pt x="3548547" y="37594"/>
                </a:cubicBezTo>
                <a:cubicBezTo>
                  <a:pt x="3605965" y="92568"/>
                  <a:pt x="3607187" y="136549"/>
                  <a:pt x="3543660" y="187856"/>
                </a:cubicBezTo>
                <a:cubicBezTo>
                  <a:pt x="3513118" y="212290"/>
                  <a:pt x="3522893" y="228172"/>
                  <a:pt x="3544882" y="247718"/>
                </a:cubicBezTo>
                <a:cubicBezTo>
                  <a:pt x="3560765" y="261155"/>
                  <a:pt x="3579088" y="262378"/>
                  <a:pt x="3598635" y="262378"/>
                </a:cubicBezTo>
                <a:cubicBezTo>
                  <a:pt x="3667047" y="262378"/>
                  <a:pt x="3735459" y="263600"/>
                  <a:pt x="3803873" y="262378"/>
                </a:cubicBezTo>
                <a:cubicBezTo>
                  <a:pt x="3817617" y="262378"/>
                  <a:pt x="3826550" y="263752"/>
                  <a:pt x="3830157" y="274230"/>
                </a:cubicBezTo>
                <a:lnTo>
                  <a:pt x="3830409" y="276147"/>
                </a:lnTo>
                <a:lnTo>
                  <a:pt x="3834953" y="268292"/>
                </a:lnTo>
                <a:cubicBezTo>
                  <a:pt x="3843657" y="261115"/>
                  <a:pt x="3857707" y="259894"/>
                  <a:pt x="3877254" y="261115"/>
                </a:cubicBezTo>
                <a:cubicBezTo>
                  <a:pt x="3939556" y="264782"/>
                  <a:pt x="4000640" y="261115"/>
                  <a:pt x="4062943" y="262337"/>
                </a:cubicBezTo>
                <a:cubicBezTo>
                  <a:pt x="4094707" y="262337"/>
                  <a:pt x="4120362" y="251341"/>
                  <a:pt x="4131357" y="222021"/>
                </a:cubicBezTo>
                <a:cubicBezTo>
                  <a:pt x="4141129" y="195147"/>
                  <a:pt x="4111810" y="191482"/>
                  <a:pt x="4098372" y="178044"/>
                </a:cubicBezTo>
                <a:cubicBezTo>
                  <a:pt x="4062943" y="142615"/>
                  <a:pt x="4056835" y="109629"/>
                  <a:pt x="4083712" y="68094"/>
                </a:cubicBezTo>
                <a:cubicBezTo>
                  <a:pt x="4131357" y="-6428"/>
                  <a:pt x="4248634" y="-22307"/>
                  <a:pt x="4312160" y="38774"/>
                </a:cubicBezTo>
                <a:cubicBezTo>
                  <a:pt x="4369578" y="93750"/>
                  <a:pt x="4370800" y="137730"/>
                  <a:pt x="4307273" y="189036"/>
                </a:cubicBezTo>
                <a:cubicBezTo>
                  <a:pt x="4276731" y="213471"/>
                  <a:pt x="4286506" y="229353"/>
                  <a:pt x="4308495" y="248898"/>
                </a:cubicBezTo>
                <a:cubicBezTo>
                  <a:pt x="4324378" y="262337"/>
                  <a:pt x="4342701" y="263558"/>
                  <a:pt x="4362248" y="263558"/>
                </a:cubicBezTo>
                <a:cubicBezTo>
                  <a:pt x="4430660" y="263558"/>
                  <a:pt x="4499072" y="264782"/>
                  <a:pt x="4567486" y="263558"/>
                </a:cubicBezTo>
                <a:cubicBezTo>
                  <a:pt x="4585811" y="263558"/>
                  <a:pt x="4595583" y="266001"/>
                  <a:pt x="4595583" y="289214"/>
                </a:cubicBezTo>
                <a:cubicBezTo>
                  <a:pt x="4594361" y="363733"/>
                  <a:pt x="4595583" y="438255"/>
                  <a:pt x="4594361" y="512774"/>
                </a:cubicBezTo>
                <a:cubicBezTo>
                  <a:pt x="4593141" y="550645"/>
                  <a:pt x="4571151" y="576301"/>
                  <a:pt x="4535722" y="590960"/>
                </a:cubicBezTo>
                <a:cubicBezTo>
                  <a:pt x="4500294" y="604398"/>
                  <a:pt x="4494186" y="572635"/>
                  <a:pt x="4478304" y="555534"/>
                </a:cubicBezTo>
                <a:cubicBezTo>
                  <a:pt x="4442877" y="517661"/>
                  <a:pt x="4420887" y="515220"/>
                  <a:pt x="4380573" y="545759"/>
                </a:cubicBezTo>
                <a:cubicBezTo>
                  <a:pt x="4341480" y="575080"/>
                  <a:pt x="4334150" y="614171"/>
                  <a:pt x="4336593" y="659373"/>
                </a:cubicBezTo>
                <a:cubicBezTo>
                  <a:pt x="4339037" y="709461"/>
                  <a:pt x="4365913" y="750996"/>
                  <a:pt x="4409892" y="765658"/>
                </a:cubicBezTo>
                <a:cubicBezTo>
                  <a:pt x="4451429" y="780318"/>
                  <a:pt x="4470974" y="748552"/>
                  <a:pt x="4490521" y="722900"/>
                </a:cubicBezTo>
                <a:cubicBezTo>
                  <a:pt x="4514954" y="692358"/>
                  <a:pt x="4538166" y="697244"/>
                  <a:pt x="4562599" y="719235"/>
                </a:cubicBezTo>
                <a:cubicBezTo>
                  <a:pt x="4583366" y="737559"/>
                  <a:pt x="4595583" y="760768"/>
                  <a:pt x="4594361" y="790090"/>
                </a:cubicBezTo>
                <a:cubicBezTo>
                  <a:pt x="4593141" y="834068"/>
                  <a:pt x="4594361" y="879269"/>
                  <a:pt x="4594361" y="923248"/>
                </a:cubicBezTo>
                <a:cubicBezTo>
                  <a:pt x="4594361" y="977001"/>
                  <a:pt x="4594361" y="1003877"/>
                  <a:pt x="4581076" y="1017315"/>
                </a:cubicBezTo>
                <a:lnTo>
                  <a:pt x="4557288" y="1026180"/>
                </a:lnTo>
                <a:lnTo>
                  <a:pt x="4559550" y="1026174"/>
                </a:lnTo>
                <a:cubicBezTo>
                  <a:pt x="4583983" y="1026174"/>
                  <a:pt x="4577875" y="1043277"/>
                  <a:pt x="4577875" y="1055494"/>
                </a:cubicBezTo>
                <a:lnTo>
                  <a:pt x="4577875" y="1061524"/>
                </a:lnTo>
                <a:lnTo>
                  <a:pt x="4582422" y="1044266"/>
                </a:lnTo>
                <a:cubicBezTo>
                  <a:pt x="4587308" y="1039227"/>
                  <a:pt x="4595249" y="1037394"/>
                  <a:pt x="4607465" y="1038005"/>
                </a:cubicBezTo>
                <a:cubicBezTo>
                  <a:pt x="4677099" y="1039227"/>
                  <a:pt x="4746734" y="1039227"/>
                  <a:pt x="4816368" y="1038005"/>
                </a:cubicBezTo>
                <a:cubicBezTo>
                  <a:pt x="4845688" y="1038005"/>
                  <a:pt x="4868900" y="1047778"/>
                  <a:pt x="4887225" y="1069768"/>
                </a:cubicBezTo>
                <a:cubicBezTo>
                  <a:pt x="4910435" y="1095422"/>
                  <a:pt x="4916544" y="1119855"/>
                  <a:pt x="4882337" y="1144289"/>
                </a:cubicBezTo>
                <a:cubicBezTo>
                  <a:pt x="4855462" y="1163835"/>
                  <a:pt x="4824920" y="1187047"/>
                  <a:pt x="4843245" y="1226139"/>
                </a:cubicBezTo>
                <a:cubicBezTo>
                  <a:pt x="4860348" y="1265231"/>
                  <a:pt x="4889667" y="1293331"/>
                  <a:pt x="4937312" y="1295773"/>
                </a:cubicBezTo>
                <a:cubicBezTo>
                  <a:pt x="4982512" y="1298216"/>
                  <a:pt x="5025271" y="1296996"/>
                  <a:pt x="5058256" y="1257903"/>
                </a:cubicBezTo>
                <a:cubicBezTo>
                  <a:pt x="5091240" y="1217589"/>
                  <a:pt x="5090018" y="1191934"/>
                  <a:pt x="5052146" y="1155284"/>
                </a:cubicBezTo>
                <a:cubicBezTo>
                  <a:pt x="5035044" y="1139402"/>
                  <a:pt x="5003281" y="1129629"/>
                  <a:pt x="5016719" y="1096645"/>
                </a:cubicBezTo>
                <a:cubicBezTo>
                  <a:pt x="5031379" y="1062438"/>
                  <a:pt x="5058256" y="1039227"/>
                  <a:pt x="5096126" y="1039227"/>
                </a:cubicBezTo>
                <a:cubicBezTo>
                  <a:pt x="5170647" y="1038005"/>
                  <a:pt x="5245167" y="1039227"/>
                  <a:pt x="5319689" y="1038005"/>
                </a:cubicBezTo>
                <a:cubicBezTo>
                  <a:pt x="5346564" y="1038005"/>
                  <a:pt x="5346564" y="1051443"/>
                  <a:pt x="5345344" y="1070990"/>
                </a:cubicBezTo>
                <a:cubicBezTo>
                  <a:pt x="5345344" y="1140624"/>
                  <a:pt x="5345344" y="1210257"/>
                  <a:pt x="5345344" y="1279891"/>
                </a:cubicBezTo>
                <a:cubicBezTo>
                  <a:pt x="5345344" y="1299438"/>
                  <a:pt x="5347786" y="1317763"/>
                  <a:pt x="5363668" y="1331201"/>
                </a:cubicBezTo>
                <a:cubicBezTo>
                  <a:pt x="5380771" y="1347083"/>
                  <a:pt x="5395431" y="1355635"/>
                  <a:pt x="5412533" y="1329980"/>
                </a:cubicBezTo>
                <a:cubicBezTo>
                  <a:pt x="5435745" y="1295773"/>
                  <a:pt x="5466287" y="1268896"/>
                  <a:pt x="5512709" y="1284779"/>
                </a:cubicBezTo>
                <a:cubicBezTo>
                  <a:pt x="5557910" y="1300661"/>
                  <a:pt x="5592117" y="1333645"/>
                  <a:pt x="5600669" y="1382510"/>
                </a:cubicBezTo>
                <a:cubicBezTo>
                  <a:pt x="5611662" y="1444815"/>
                  <a:pt x="5604334" y="1502232"/>
                  <a:pt x="5548137" y="1543769"/>
                </a:cubicBezTo>
                <a:cubicBezTo>
                  <a:pt x="5499270" y="1579197"/>
                  <a:pt x="5466287" y="1575532"/>
                  <a:pt x="5423528" y="1530331"/>
                </a:cubicBezTo>
                <a:cubicBezTo>
                  <a:pt x="5412533" y="1518114"/>
                  <a:pt x="5406425" y="1491237"/>
                  <a:pt x="5380771" y="1503454"/>
                </a:cubicBezTo>
                <a:cubicBezTo>
                  <a:pt x="5358781" y="1514449"/>
                  <a:pt x="5345344" y="1532774"/>
                  <a:pt x="5345344" y="1560872"/>
                </a:cubicBezTo>
                <a:cubicBezTo>
                  <a:pt x="5346564" y="1631728"/>
                  <a:pt x="5344121" y="1703806"/>
                  <a:pt x="5346564" y="1774660"/>
                </a:cubicBezTo>
                <a:cubicBezTo>
                  <a:pt x="5346564" y="1786878"/>
                  <a:pt x="5345343" y="1795429"/>
                  <a:pt x="5340915" y="1800774"/>
                </a:cubicBezTo>
                <a:lnTo>
                  <a:pt x="5334334" y="1802591"/>
                </a:lnTo>
                <a:lnTo>
                  <a:pt x="5344972" y="1804687"/>
                </a:lnTo>
                <a:cubicBezTo>
                  <a:pt x="5347339" y="1806443"/>
                  <a:pt x="5349133" y="1808925"/>
                  <a:pt x="5350336" y="1812418"/>
                </a:cubicBezTo>
                <a:lnTo>
                  <a:pt x="5351531" y="1821513"/>
                </a:lnTo>
                <a:lnTo>
                  <a:pt x="5356910" y="1811330"/>
                </a:lnTo>
                <a:cubicBezTo>
                  <a:pt x="5362255" y="1806291"/>
                  <a:pt x="5371112" y="1804764"/>
                  <a:pt x="5384551" y="1804764"/>
                </a:cubicBezTo>
                <a:cubicBezTo>
                  <a:pt x="5455407" y="1805986"/>
                  <a:pt x="5527484" y="1805986"/>
                  <a:pt x="5598339" y="1804764"/>
                </a:cubicBezTo>
                <a:cubicBezTo>
                  <a:pt x="5626438" y="1804764"/>
                  <a:pt x="5647206" y="1814537"/>
                  <a:pt x="5664308" y="1835306"/>
                </a:cubicBezTo>
                <a:cubicBezTo>
                  <a:pt x="5686298" y="1860961"/>
                  <a:pt x="5691185" y="1884171"/>
                  <a:pt x="5659421" y="1907383"/>
                </a:cubicBezTo>
                <a:cubicBezTo>
                  <a:pt x="5633768" y="1925708"/>
                  <a:pt x="5604447" y="1946476"/>
                  <a:pt x="5616664" y="1984348"/>
                </a:cubicBezTo>
                <a:cubicBezTo>
                  <a:pt x="5630101" y="2025883"/>
                  <a:pt x="5660643" y="2053982"/>
                  <a:pt x="5705845" y="2060090"/>
                </a:cubicBezTo>
                <a:cubicBezTo>
                  <a:pt x="5749825" y="2066197"/>
                  <a:pt x="5791360" y="2063755"/>
                  <a:pt x="5825567" y="2030770"/>
                </a:cubicBezTo>
                <a:cubicBezTo>
                  <a:pt x="5868324" y="1988013"/>
                  <a:pt x="5867102" y="1955028"/>
                  <a:pt x="5821902" y="1915935"/>
                </a:cubicBezTo>
                <a:cubicBezTo>
                  <a:pt x="5806020" y="1902496"/>
                  <a:pt x="5779145" y="1893944"/>
                  <a:pt x="5791360" y="1864626"/>
                </a:cubicBezTo>
                <a:cubicBezTo>
                  <a:pt x="5802355" y="1837749"/>
                  <a:pt x="5820680" y="1810872"/>
                  <a:pt x="5851222" y="1809651"/>
                </a:cubicBezTo>
                <a:cubicBezTo>
                  <a:pt x="5935514" y="1805986"/>
                  <a:pt x="6019808" y="1807207"/>
                  <a:pt x="6102882" y="1805986"/>
                </a:cubicBezTo>
                <a:cubicBezTo>
                  <a:pt x="6123649" y="1805986"/>
                  <a:pt x="6119985" y="1819424"/>
                  <a:pt x="6119985" y="1831641"/>
                </a:cubicBezTo>
                <a:cubicBezTo>
                  <a:pt x="6119985" y="1907383"/>
                  <a:pt x="6121205" y="1984348"/>
                  <a:pt x="6119985" y="2060090"/>
                </a:cubicBezTo>
                <a:cubicBezTo>
                  <a:pt x="6119985" y="2095517"/>
                  <a:pt x="6096772" y="2117507"/>
                  <a:pt x="6066232" y="2132167"/>
                </a:cubicBezTo>
                <a:cubicBezTo>
                  <a:pt x="6033248" y="2148049"/>
                  <a:pt x="6022253" y="2117507"/>
                  <a:pt x="6006371" y="2100404"/>
                </a:cubicBezTo>
                <a:cubicBezTo>
                  <a:pt x="5968499" y="2057647"/>
                  <a:pt x="5945288" y="2056425"/>
                  <a:pt x="5902531" y="2091852"/>
                </a:cubicBezTo>
                <a:cubicBezTo>
                  <a:pt x="5847557" y="2138275"/>
                  <a:pt x="5845112" y="2233564"/>
                  <a:pt x="5898866" y="2282431"/>
                </a:cubicBezTo>
                <a:cubicBezTo>
                  <a:pt x="5941623" y="2321523"/>
                  <a:pt x="5968499" y="2320301"/>
                  <a:pt x="6007593" y="2277543"/>
                </a:cubicBezTo>
                <a:cubicBezTo>
                  <a:pt x="6023473" y="2260441"/>
                  <a:pt x="6034468" y="2229899"/>
                  <a:pt x="6067453" y="2245781"/>
                </a:cubicBezTo>
                <a:cubicBezTo>
                  <a:pt x="6099215" y="2260441"/>
                  <a:pt x="6121205" y="2283651"/>
                  <a:pt x="6121205" y="2322745"/>
                </a:cubicBezTo>
                <a:cubicBezTo>
                  <a:pt x="6123649" y="2358173"/>
                  <a:pt x="6123649" y="2394823"/>
                  <a:pt x="6123649" y="2431472"/>
                </a:cubicBezTo>
                <a:cubicBezTo>
                  <a:pt x="6123649" y="2469342"/>
                  <a:pt x="6122427" y="2507214"/>
                  <a:pt x="6123649" y="2546307"/>
                </a:cubicBezTo>
                <a:cubicBezTo>
                  <a:pt x="6124260" y="2556690"/>
                  <a:pt x="6122732" y="2563410"/>
                  <a:pt x="6118456" y="2567533"/>
                </a:cubicBezTo>
                <a:lnTo>
                  <a:pt x="6109171" y="2569953"/>
                </a:lnTo>
                <a:lnTo>
                  <a:pt x="6123457" y="2573092"/>
                </a:lnTo>
                <a:cubicBezTo>
                  <a:pt x="6128954" y="2578284"/>
                  <a:pt x="6131092" y="2587141"/>
                  <a:pt x="6131092" y="2601190"/>
                </a:cubicBezTo>
                <a:cubicBezTo>
                  <a:pt x="6128650" y="2670824"/>
                  <a:pt x="6129870" y="2740458"/>
                  <a:pt x="6129870" y="2810093"/>
                </a:cubicBezTo>
                <a:cubicBezTo>
                  <a:pt x="6129870" y="2840635"/>
                  <a:pt x="6117655" y="2865067"/>
                  <a:pt x="6093220" y="2883392"/>
                </a:cubicBezTo>
                <a:cubicBezTo>
                  <a:pt x="6067566" y="2902938"/>
                  <a:pt x="6046798" y="2905382"/>
                  <a:pt x="6024808" y="2877285"/>
                </a:cubicBezTo>
                <a:cubicBezTo>
                  <a:pt x="6005263" y="2851628"/>
                  <a:pt x="5984494" y="2818643"/>
                  <a:pt x="5944179" y="2834525"/>
                </a:cubicBezTo>
                <a:cubicBezTo>
                  <a:pt x="5901422" y="2851628"/>
                  <a:pt x="5874545" y="2882170"/>
                  <a:pt x="5870882" y="2931035"/>
                </a:cubicBezTo>
                <a:cubicBezTo>
                  <a:pt x="5867215" y="2975017"/>
                  <a:pt x="5870882" y="3016552"/>
                  <a:pt x="5907531" y="3048314"/>
                </a:cubicBezTo>
                <a:cubicBezTo>
                  <a:pt x="5947844" y="3083742"/>
                  <a:pt x="5975943" y="3082521"/>
                  <a:pt x="6012591" y="3043429"/>
                </a:cubicBezTo>
                <a:cubicBezTo>
                  <a:pt x="6028473" y="3026324"/>
                  <a:pt x="6039468" y="2994562"/>
                  <a:pt x="6072453" y="3009222"/>
                </a:cubicBezTo>
                <a:cubicBezTo>
                  <a:pt x="6105438" y="3022659"/>
                  <a:pt x="6127427" y="3049536"/>
                  <a:pt x="6128650" y="3084964"/>
                </a:cubicBezTo>
                <a:cubicBezTo>
                  <a:pt x="6131092" y="3160706"/>
                  <a:pt x="6128650" y="3237670"/>
                  <a:pt x="6129870" y="3313412"/>
                </a:cubicBezTo>
                <a:cubicBezTo>
                  <a:pt x="6129870" y="3336624"/>
                  <a:pt x="6120097" y="3339067"/>
                  <a:pt x="6100550" y="3339067"/>
                </a:cubicBezTo>
                <a:cubicBezTo>
                  <a:pt x="6026031" y="3337847"/>
                  <a:pt x="5951509" y="3339067"/>
                  <a:pt x="5876989" y="3339067"/>
                </a:cubicBezTo>
                <a:cubicBezTo>
                  <a:pt x="5851335" y="3339067"/>
                  <a:pt x="5831787" y="3325630"/>
                  <a:pt x="5815907" y="3308527"/>
                </a:cubicBezTo>
                <a:cubicBezTo>
                  <a:pt x="5791473" y="3281650"/>
                  <a:pt x="5787808" y="3257217"/>
                  <a:pt x="5820793" y="3232785"/>
                </a:cubicBezTo>
                <a:cubicBezTo>
                  <a:pt x="5846447" y="3214460"/>
                  <a:pt x="5876989" y="3193691"/>
                  <a:pt x="5861107" y="3155820"/>
                </a:cubicBezTo>
                <a:cubicBezTo>
                  <a:pt x="5844005" y="3114284"/>
                  <a:pt x="5814685" y="3084964"/>
                  <a:pt x="5765818" y="3082521"/>
                </a:cubicBezTo>
                <a:cubicBezTo>
                  <a:pt x="5718175" y="3080078"/>
                  <a:pt x="5674196" y="3082521"/>
                  <a:pt x="5642431" y="3125279"/>
                </a:cubicBezTo>
                <a:cubicBezTo>
                  <a:pt x="5613112" y="3165593"/>
                  <a:pt x="5614334" y="3188805"/>
                  <a:pt x="5652206" y="3223010"/>
                </a:cubicBezTo>
                <a:cubicBezTo>
                  <a:pt x="5669309" y="3238893"/>
                  <a:pt x="5702293" y="3246222"/>
                  <a:pt x="5687633" y="3280429"/>
                </a:cubicBezTo>
                <a:cubicBezTo>
                  <a:pt x="5672973" y="3317079"/>
                  <a:pt x="5646096" y="3339067"/>
                  <a:pt x="5604561" y="3339067"/>
                </a:cubicBezTo>
                <a:cubicBezTo>
                  <a:pt x="5533705" y="3339067"/>
                  <a:pt x="5461628" y="3337847"/>
                  <a:pt x="5390773" y="3339067"/>
                </a:cubicBezTo>
                <a:cubicBezTo>
                  <a:pt x="5377335" y="3339678"/>
                  <a:pt x="5369699" y="3337235"/>
                  <a:pt x="5365423" y="3331738"/>
                </a:cubicBezTo>
                <a:lnTo>
                  <a:pt x="5363338" y="3321432"/>
                </a:lnTo>
                <a:lnTo>
                  <a:pt x="5362624" y="3328260"/>
                </a:lnTo>
                <a:cubicBezTo>
                  <a:pt x="5358329" y="3340744"/>
                  <a:pt x="5346648" y="3341890"/>
                  <a:pt x="5330155" y="3340973"/>
                </a:cubicBezTo>
                <a:cubicBezTo>
                  <a:pt x="5262964" y="3339751"/>
                  <a:pt x="5196994" y="3340973"/>
                  <a:pt x="5129805" y="3340973"/>
                </a:cubicBezTo>
                <a:cubicBezTo>
                  <a:pt x="5110258" y="3340973"/>
                  <a:pt x="5091933" y="3342196"/>
                  <a:pt x="5076052" y="3355633"/>
                </a:cubicBezTo>
                <a:cubicBezTo>
                  <a:pt x="5052840" y="3375178"/>
                  <a:pt x="5041845" y="3391061"/>
                  <a:pt x="5074830" y="3413050"/>
                </a:cubicBezTo>
                <a:cubicBezTo>
                  <a:pt x="5146907" y="3461917"/>
                  <a:pt x="5126140" y="3524220"/>
                  <a:pt x="5072387" y="3570644"/>
                </a:cubicBezTo>
                <a:cubicBezTo>
                  <a:pt x="5012526" y="3620731"/>
                  <a:pt x="4902577" y="3606072"/>
                  <a:pt x="4856154" y="3543767"/>
                </a:cubicBezTo>
                <a:cubicBezTo>
                  <a:pt x="4821949" y="3497345"/>
                  <a:pt x="4825612" y="3463138"/>
                  <a:pt x="4867149" y="3422823"/>
                </a:cubicBezTo>
                <a:cubicBezTo>
                  <a:pt x="4879366" y="3410608"/>
                  <a:pt x="4907464" y="3405720"/>
                  <a:pt x="4897691" y="3381288"/>
                </a:cubicBezTo>
                <a:cubicBezTo>
                  <a:pt x="4886696" y="3354411"/>
                  <a:pt x="4862262" y="3342196"/>
                  <a:pt x="4832944" y="3342196"/>
                </a:cubicBezTo>
                <a:cubicBezTo>
                  <a:pt x="4765753" y="3342196"/>
                  <a:pt x="4699783" y="3340973"/>
                  <a:pt x="4632593" y="3343416"/>
                </a:cubicBezTo>
                <a:cubicBezTo>
                  <a:pt x="4617934" y="3344027"/>
                  <a:pt x="4607549" y="3342805"/>
                  <a:pt x="4600983" y="3337308"/>
                </a:cubicBezTo>
                <a:lnTo>
                  <a:pt x="4598307" y="3332841"/>
                </a:lnTo>
                <a:lnTo>
                  <a:pt x="4577596" y="3337230"/>
                </a:lnTo>
                <a:cubicBezTo>
                  <a:pt x="4504296" y="3336009"/>
                  <a:pt x="4432219" y="3336009"/>
                  <a:pt x="4358920" y="3337230"/>
                </a:cubicBezTo>
                <a:cubicBezTo>
                  <a:pt x="4330822" y="3337230"/>
                  <a:pt x="4310053" y="3325015"/>
                  <a:pt x="4294173" y="3304247"/>
                </a:cubicBezTo>
                <a:cubicBezTo>
                  <a:pt x="4273403" y="3278592"/>
                  <a:pt x="4268518" y="3255380"/>
                  <a:pt x="4300280" y="3233390"/>
                </a:cubicBezTo>
                <a:cubicBezTo>
                  <a:pt x="4327157" y="3213843"/>
                  <a:pt x="4357698" y="3193076"/>
                  <a:pt x="4340595" y="3152761"/>
                </a:cubicBezTo>
                <a:cubicBezTo>
                  <a:pt x="4324713" y="3112446"/>
                  <a:pt x="4294173" y="3085571"/>
                  <a:pt x="4248971" y="3080684"/>
                </a:cubicBezTo>
                <a:cubicBezTo>
                  <a:pt x="4203771" y="3077019"/>
                  <a:pt x="4159791" y="3079462"/>
                  <a:pt x="4128027" y="3118556"/>
                </a:cubicBezTo>
                <a:cubicBezTo>
                  <a:pt x="4092599" y="3160091"/>
                  <a:pt x="4095042" y="3186968"/>
                  <a:pt x="4135357" y="3223618"/>
                </a:cubicBezTo>
                <a:cubicBezTo>
                  <a:pt x="4153682" y="3239498"/>
                  <a:pt x="4183001" y="3251715"/>
                  <a:pt x="4168342" y="3283478"/>
                </a:cubicBezTo>
                <a:cubicBezTo>
                  <a:pt x="4153682" y="3314020"/>
                  <a:pt x="4129249" y="3337230"/>
                  <a:pt x="4091379" y="3337230"/>
                </a:cubicBezTo>
                <a:cubicBezTo>
                  <a:pt x="4016857" y="3337230"/>
                  <a:pt x="3942336" y="3336009"/>
                  <a:pt x="3867816" y="3337230"/>
                </a:cubicBezTo>
                <a:cubicBezTo>
                  <a:pt x="3855600" y="3337230"/>
                  <a:pt x="3848270" y="3335093"/>
                  <a:pt x="3844147" y="3330206"/>
                </a:cubicBezTo>
                <a:lnTo>
                  <a:pt x="3840021" y="3308299"/>
                </a:lnTo>
                <a:lnTo>
                  <a:pt x="3835673" y="3331074"/>
                </a:lnTo>
                <a:lnTo>
                  <a:pt x="3837930" y="3354532"/>
                </a:lnTo>
                <a:cubicBezTo>
                  <a:pt x="3837930" y="3424166"/>
                  <a:pt x="3837930" y="3493799"/>
                  <a:pt x="3837930" y="3563433"/>
                </a:cubicBezTo>
                <a:cubicBezTo>
                  <a:pt x="3837930" y="3582981"/>
                  <a:pt x="3840372" y="3601305"/>
                  <a:pt x="3856254" y="3614743"/>
                </a:cubicBezTo>
                <a:cubicBezTo>
                  <a:pt x="3873357" y="3630625"/>
                  <a:pt x="3888017" y="3639177"/>
                  <a:pt x="3905119" y="3613523"/>
                </a:cubicBezTo>
                <a:cubicBezTo>
                  <a:pt x="3928331" y="3579316"/>
                  <a:pt x="3958873" y="3552439"/>
                  <a:pt x="4005296" y="3568321"/>
                </a:cubicBezTo>
                <a:cubicBezTo>
                  <a:pt x="4050496" y="3584203"/>
                  <a:pt x="4084703" y="3617187"/>
                  <a:pt x="4093255" y="3666053"/>
                </a:cubicBezTo>
                <a:cubicBezTo>
                  <a:pt x="4104248" y="3728357"/>
                  <a:pt x="4096920" y="3785774"/>
                  <a:pt x="4040723" y="3827311"/>
                </a:cubicBezTo>
                <a:cubicBezTo>
                  <a:pt x="3991856" y="3862739"/>
                  <a:pt x="3958873" y="3859074"/>
                  <a:pt x="3916114" y="3813874"/>
                </a:cubicBezTo>
                <a:cubicBezTo>
                  <a:pt x="3905119" y="3801656"/>
                  <a:pt x="3899012" y="3774779"/>
                  <a:pt x="3873357" y="3786997"/>
                </a:cubicBezTo>
                <a:cubicBezTo>
                  <a:pt x="3851367" y="3797991"/>
                  <a:pt x="3837930" y="3816316"/>
                  <a:pt x="3837930" y="3844414"/>
                </a:cubicBezTo>
                <a:cubicBezTo>
                  <a:pt x="3839150" y="3915270"/>
                  <a:pt x="3836707" y="3987348"/>
                  <a:pt x="3839150" y="4058203"/>
                </a:cubicBezTo>
                <a:cubicBezTo>
                  <a:pt x="3839150" y="4082637"/>
                  <a:pt x="3834265" y="4092409"/>
                  <a:pt x="3808610" y="4091187"/>
                </a:cubicBezTo>
                <a:cubicBezTo>
                  <a:pt x="3771960" y="4089967"/>
                  <a:pt x="3735311" y="4092409"/>
                  <a:pt x="3698661" y="4092409"/>
                </a:cubicBezTo>
                <a:cubicBezTo>
                  <a:pt x="3663233" y="4092409"/>
                  <a:pt x="3629027" y="4091187"/>
                  <a:pt x="3593599" y="4092409"/>
                </a:cubicBezTo>
                <a:cubicBezTo>
                  <a:pt x="3564279" y="4093632"/>
                  <a:pt x="3542290" y="4081415"/>
                  <a:pt x="3522743" y="4059425"/>
                </a:cubicBezTo>
                <a:cubicBezTo>
                  <a:pt x="3499532" y="4033770"/>
                  <a:pt x="3498310" y="4010558"/>
                  <a:pt x="3528852" y="3987348"/>
                </a:cubicBezTo>
                <a:cubicBezTo>
                  <a:pt x="3555727" y="3967801"/>
                  <a:pt x="3586269" y="3945811"/>
                  <a:pt x="3569167" y="3905496"/>
                </a:cubicBezTo>
                <a:cubicBezTo>
                  <a:pt x="3552062" y="3865183"/>
                  <a:pt x="3522743" y="3838306"/>
                  <a:pt x="3476320" y="3834641"/>
                </a:cubicBezTo>
                <a:cubicBezTo>
                  <a:pt x="3431120" y="3830976"/>
                  <a:pt x="3388361" y="3834641"/>
                  <a:pt x="3355376" y="3872511"/>
                </a:cubicBezTo>
                <a:cubicBezTo>
                  <a:pt x="3321171" y="3912826"/>
                  <a:pt x="3323614" y="3942146"/>
                  <a:pt x="3363929" y="3977573"/>
                </a:cubicBezTo>
                <a:cubicBezTo>
                  <a:pt x="3379811" y="3992235"/>
                  <a:pt x="3410351" y="4000785"/>
                  <a:pt x="3398136" y="4032548"/>
                </a:cubicBezTo>
                <a:cubicBezTo>
                  <a:pt x="3385918" y="4063090"/>
                  <a:pt x="3362706" y="4088744"/>
                  <a:pt x="3328501" y="4089967"/>
                </a:cubicBezTo>
                <a:cubicBezTo>
                  <a:pt x="3249094" y="4092409"/>
                  <a:pt x="3169685" y="4089967"/>
                  <a:pt x="3090278" y="4091187"/>
                </a:cubicBezTo>
                <a:cubicBezTo>
                  <a:pt x="3069511" y="4091187"/>
                  <a:pt x="3068289" y="4081415"/>
                  <a:pt x="3068289" y="4064312"/>
                </a:cubicBezTo>
                <a:cubicBezTo>
                  <a:pt x="3068289" y="3989790"/>
                  <a:pt x="3069511" y="3915270"/>
                  <a:pt x="3068289" y="3840749"/>
                </a:cubicBezTo>
                <a:cubicBezTo>
                  <a:pt x="3068289" y="3813874"/>
                  <a:pt x="3080506" y="3795549"/>
                  <a:pt x="3098831" y="3779667"/>
                </a:cubicBezTo>
                <a:cubicBezTo>
                  <a:pt x="3124485" y="3756455"/>
                  <a:pt x="3148918" y="3749125"/>
                  <a:pt x="3173350" y="3784554"/>
                </a:cubicBezTo>
                <a:cubicBezTo>
                  <a:pt x="3191675" y="3810209"/>
                  <a:pt x="3211222" y="3839528"/>
                  <a:pt x="3249094" y="3826089"/>
                </a:cubicBezTo>
                <a:cubicBezTo>
                  <a:pt x="3291852" y="3810209"/>
                  <a:pt x="3321171" y="3779667"/>
                  <a:pt x="3324836" y="3732022"/>
                </a:cubicBezTo>
                <a:cubicBezTo>
                  <a:pt x="3328501" y="3684377"/>
                  <a:pt x="3324836" y="3640398"/>
                  <a:pt x="3282079" y="3607413"/>
                </a:cubicBezTo>
                <a:cubicBezTo>
                  <a:pt x="3241764" y="3576873"/>
                  <a:pt x="3218552" y="3578093"/>
                  <a:pt x="3184345" y="3615965"/>
                </a:cubicBezTo>
                <a:cubicBezTo>
                  <a:pt x="3167243" y="3634290"/>
                  <a:pt x="3155026" y="3667275"/>
                  <a:pt x="3120820" y="3650172"/>
                </a:cubicBezTo>
                <a:cubicBezTo>
                  <a:pt x="3087836" y="3634290"/>
                  <a:pt x="3067068" y="3608635"/>
                  <a:pt x="3068289" y="3567098"/>
                </a:cubicBezTo>
                <a:cubicBezTo>
                  <a:pt x="3069511" y="3496244"/>
                  <a:pt x="3069511" y="3424166"/>
                  <a:pt x="3068289" y="3353310"/>
                </a:cubicBezTo>
                <a:lnTo>
                  <a:pt x="3074274" y="3330592"/>
                </a:lnTo>
                <a:lnTo>
                  <a:pt x="3071180" y="3334944"/>
                </a:lnTo>
                <a:cubicBezTo>
                  <a:pt x="3066293" y="3338457"/>
                  <a:pt x="3058963" y="3339067"/>
                  <a:pt x="3049189" y="3339067"/>
                </a:cubicBezTo>
                <a:cubicBezTo>
                  <a:pt x="2974669" y="3337847"/>
                  <a:pt x="2900148" y="3339067"/>
                  <a:pt x="2825628" y="3339067"/>
                </a:cubicBezTo>
                <a:cubicBezTo>
                  <a:pt x="2799973" y="3339067"/>
                  <a:pt x="2780426" y="3325630"/>
                  <a:pt x="2764546" y="3308527"/>
                </a:cubicBezTo>
                <a:cubicBezTo>
                  <a:pt x="2740112" y="3281650"/>
                  <a:pt x="2736447" y="3257217"/>
                  <a:pt x="2769431" y="3232785"/>
                </a:cubicBezTo>
                <a:cubicBezTo>
                  <a:pt x="2795086" y="3214460"/>
                  <a:pt x="2825628" y="3193691"/>
                  <a:pt x="2809746" y="3155820"/>
                </a:cubicBezTo>
                <a:cubicBezTo>
                  <a:pt x="2792643" y="3114284"/>
                  <a:pt x="2763324" y="3084964"/>
                  <a:pt x="2714457" y="3082521"/>
                </a:cubicBezTo>
                <a:cubicBezTo>
                  <a:pt x="2666814" y="3080078"/>
                  <a:pt x="2622834" y="3082521"/>
                  <a:pt x="2591070" y="3125279"/>
                </a:cubicBezTo>
                <a:cubicBezTo>
                  <a:pt x="2561751" y="3165593"/>
                  <a:pt x="2562973" y="3188805"/>
                  <a:pt x="2600845" y="3223010"/>
                </a:cubicBezTo>
                <a:cubicBezTo>
                  <a:pt x="2617947" y="3238893"/>
                  <a:pt x="2650932" y="3246222"/>
                  <a:pt x="2636272" y="3280429"/>
                </a:cubicBezTo>
                <a:cubicBezTo>
                  <a:pt x="2621612" y="3317079"/>
                  <a:pt x="2594735" y="3339067"/>
                  <a:pt x="2553200" y="3339067"/>
                </a:cubicBezTo>
                <a:cubicBezTo>
                  <a:pt x="2482344" y="3339067"/>
                  <a:pt x="2410266" y="3337847"/>
                  <a:pt x="2339412" y="3339067"/>
                </a:cubicBezTo>
                <a:cubicBezTo>
                  <a:pt x="2325974" y="3339678"/>
                  <a:pt x="2318338" y="3337235"/>
                  <a:pt x="2314062" y="3331738"/>
                </a:cubicBezTo>
                <a:lnTo>
                  <a:pt x="2310853" y="3315879"/>
                </a:lnTo>
                <a:lnTo>
                  <a:pt x="2303766" y="3315879"/>
                </a:lnTo>
                <a:lnTo>
                  <a:pt x="2302872" y="3324425"/>
                </a:lnTo>
                <a:lnTo>
                  <a:pt x="2313321" y="3329111"/>
                </a:lnTo>
                <a:cubicBezTo>
                  <a:pt x="2316070" y="3334762"/>
                  <a:pt x="2315764" y="3342397"/>
                  <a:pt x="2315764" y="3350338"/>
                </a:cubicBezTo>
                <a:cubicBezTo>
                  <a:pt x="2315764" y="3418750"/>
                  <a:pt x="2315764" y="3487162"/>
                  <a:pt x="2315764" y="3555575"/>
                </a:cubicBezTo>
                <a:cubicBezTo>
                  <a:pt x="2315764" y="3576342"/>
                  <a:pt x="2316987" y="3595889"/>
                  <a:pt x="2334089" y="3611771"/>
                </a:cubicBezTo>
                <a:cubicBezTo>
                  <a:pt x="2352414" y="3628874"/>
                  <a:pt x="2367074" y="3633761"/>
                  <a:pt x="2384177" y="3609327"/>
                </a:cubicBezTo>
                <a:cubicBezTo>
                  <a:pt x="2406166" y="3578787"/>
                  <a:pt x="2433043" y="3549467"/>
                  <a:pt x="2474580" y="3561682"/>
                </a:cubicBezTo>
                <a:cubicBezTo>
                  <a:pt x="2522223" y="3575122"/>
                  <a:pt x="2558872" y="3606884"/>
                  <a:pt x="2569867" y="3658194"/>
                </a:cubicBezTo>
                <a:cubicBezTo>
                  <a:pt x="2582084" y="3718054"/>
                  <a:pt x="2577197" y="3774250"/>
                  <a:pt x="2524667" y="3818230"/>
                </a:cubicBezTo>
                <a:cubicBezTo>
                  <a:pt x="2474580" y="3858545"/>
                  <a:pt x="2435486" y="3856102"/>
                  <a:pt x="2392729" y="3809678"/>
                </a:cubicBezTo>
                <a:cubicBezTo>
                  <a:pt x="2381734" y="3798683"/>
                  <a:pt x="2376847" y="3773028"/>
                  <a:pt x="2354857" y="3782803"/>
                </a:cubicBezTo>
                <a:cubicBezTo>
                  <a:pt x="2332867" y="3792575"/>
                  <a:pt x="2316987" y="3810900"/>
                  <a:pt x="2316987" y="3837777"/>
                </a:cubicBezTo>
                <a:cubicBezTo>
                  <a:pt x="2316987" y="3907410"/>
                  <a:pt x="2315764" y="3977044"/>
                  <a:pt x="2318207" y="4046679"/>
                </a:cubicBezTo>
                <a:cubicBezTo>
                  <a:pt x="2319429" y="4075998"/>
                  <a:pt x="2313322" y="4088216"/>
                  <a:pt x="2280337" y="4086993"/>
                </a:cubicBezTo>
                <a:cubicBezTo>
                  <a:pt x="2211925" y="4084549"/>
                  <a:pt x="2143511" y="4085771"/>
                  <a:pt x="2075099" y="4086993"/>
                </a:cubicBezTo>
                <a:cubicBezTo>
                  <a:pt x="2045780" y="4086993"/>
                  <a:pt x="2022569" y="4079663"/>
                  <a:pt x="2003022" y="4057674"/>
                </a:cubicBezTo>
                <a:cubicBezTo>
                  <a:pt x="1978590" y="4029576"/>
                  <a:pt x="1976145" y="4005142"/>
                  <a:pt x="2009130" y="3981931"/>
                </a:cubicBezTo>
                <a:cubicBezTo>
                  <a:pt x="2033564" y="3964827"/>
                  <a:pt x="2061662" y="3944060"/>
                  <a:pt x="2050667" y="3908632"/>
                </a:cubicBezTo>
                <a:cubicBezTo>
                  <a:pt x="2038450" y="3870760"/>
                  <a:pt x="2012795" y="3843885"/>
                  <a:pt x="1972480" y="3834110"/>
                </a:cubicBezTo>
                <a:cubicBezTo>
                  <a:pt x="1923615" y="3823117"/>
                  <a:pt x="1878414" y="3825560"/>
                  <a:pt x="1840544" y="3863430"/>
                </a:cubicBezTo>
                <a:cubicBezTo>
                  <a:pt x="1799007" y="3904967"/>
                  <a:pt x="1801449" y="3935509"/>
                  <a:pt x="1844209" y="3975824"/>
                </a:cubicBezTo>
                <a:cubicBezTo>
                  <a:pt x="1860089" y="3990484"/>
                  <a:pt x="1890631" y="3997814"/>
                  <a:pt x="1875971" y="4030798"/>
                </a:cubicBezTo>
                <a:cubicBezTo>
                  <a:pt x="1861311" y="4061339"/>
                  <a:pt x="1841764" y="4084549"/>
                  <a:pt x="1805114" y="4085771"/>
                </a:cubicBezTo>
                <a:cubicBezTo>
                  <a:pt x="1763579" y="4090658"/>
                  <a:pt x="1722043" y="4089436"/>
                  <a:pt x="1670733" y="4089436"/>
                </a:cubicBezTo>
                <a:cubicBezTo>
                  <a:pt x="1636528" y="4085771"/>
                  <a:pt x="1577889" y="4108983"/>
                  <a:pt x="1553456" y="4080886"/>
                </a:cubicBezTo>
                <a:cubicBezTo>
                  <a:pt x="1531466" y="4056451"/>
                  <a:pt x="1547347" y="3999034"/>
                  <a:pt x="1546126" y="3956277"/>
                </a:cubicBezTo>
                <a:cubicBezTo>
                  <a:pt x="1546126" y="3919627"/>
                  <a:pt x="1544904" y="3882977"/>
                  <a:pt x="1546126" y="3846328"/>
                </a:cubicBezTo>
                <a:cubicBezTo>
                  <a:pt x="1547347" y="3817008"/>
                  <a:pt x="1532687" y="3796240"/>
                  <a:pt x="1508254" y="3785245"/>
                </a:cubicBezTo>
                <a:cubicBezTo>
                  <a:pt x="1482600" y="3773028"/>
                  <a:pt x="1477714" y="3801127"/>
                  <a:pt x="1466719" y="3813343"/>
                </a:cubicBezTo>
                <a:cubicBezTo>
                  <a:pt x="1425182" y="3857323"/>
                  <a:pt x="1390977" y="3858545"/>
                  <a:pt x="1340888" y="3825560"/>
                </a:cubicBezTo>
                <a:cubicBezTo>
                  <a:pt x="1268811" y="3777915"/>
                  <a:pt x="1270034" y="3634982"/>
                  <a:pt x="1337223" y="3587339"/>
                </a:cubicBezTo>
                <a:cubicBezTo>
                  <a:pt x="1388533" y="3551910"/>
                  <a:pt x="1422740" y="3551910"/>
                  <a:pt x="1465497" y="3598332"/>
                </a:cubicBezTo>
                <a:cubicBezTo>
                  <a:pt x="1476492" y="3610549"/>
                  <a:pt x="1482600" y="3638647"/>
                  <a:pt x="1508254" y="3625209"/>
                </a:cubicBezTo>
                <a:cubicBezTo>
                  <a:pt x="1530244" y="3614214"/>
                  <a:pt x="1544904" y="3595889"/>
                  <a:pt x="1544904" y="3567792"/>
                </a:cubicBezTo>
                <a:cubicBezTo>
                  <a:pt x="1544904" y="3499380"/>
                  <a:pt x="1547347" y="3430966"/>
                  <a:pt x="1543683" y="3362553"/>
                </a:cubicBezTo>
                <a:cubicBezTo>
                  <a:pt x="1543072" y="3353086"/>
                  <a:pt x="1543454" y="3345603"/>
                  <a:pt x="1544904" y="3339724"/>
                </a:cubicBezTo>
                <a:lnTo>
                  <a:pt x="1545751" y="3338259"/>
                </a:lnTo>
                <a:lnTo>
                  <a:pt x="1540829" y="3337308"/>
                </a:lnTo>
                <a:cubicBezTo>
                  <a:pt x="1534263" y="3331810"/>
                  <a:pt x="1531514" y="3322037"/>
                  <a:pt x="1532125" y="3305546"/>
                </a:cubicBezTo>
                <a:cubicBezTo>
                  <a:pt x="1534568" y="3240797"/>
                  <a:pt x="1532125" y="3176050"/>
                  <a:pt x="1533346" y="3110082"/>
                </a:cubicBezTo>
                <a:cubicBezTo>
                  <a:pt x="1533346" y="3091757"/>
                  <a:pt x="1532125" y="3074653"/>
                  <a:pt x="1521130" y="3059993"/>
                </a:cubicBezTo>
                <a:cubicBezTo>
                  <a:pt x="1501583" y="3035560"/>
                  <a:pt x="1485701" y="3023343"/>
                  <a:pt x="1458826" y="3056328"/>
                </a:cubicBezTo>
                <a:cubicBezTo>
                  <a:pt x="1408739" y="3117410"/>
                  <a:pt x="1357429" y="3114967"/>
                  <a:pt x="1304897" y="3055107"/>
                </a:cubicBezTo>
                <a:cubicBezTo>
                  <a:pt x="1241372" y="2983029"/>
                  <a:pt x="1269470" y="2860864"/>
                  <a:pt x="1356207" y="2821772"/>
                </a:cubicBezTo>
                <a:cubicBezTo>
                  <a:pt x="1397744" y="2803447"/>
                  <a:pt x="1424619" y="2821772"/>
                  <a:pt x="1452718" y="2849869"/>
                </a:cubicBezTo>
                <a:cubicBezTo>
                  <a:pt x="1464934" y="2862085"/>
                  <a:pt x="1469821" y="2890184"/>
                  <a:pt x="1495476" y="2879189"/>
                </a:cubicBezTo>
                <a:cubicBezTo>
                  <a:pt x="1519908" y="2868194"/>
                  <a:pt x="1533346" y="2847426"/>
                  <a:pt x="1533346" y="2818107"/>
                </a:cubicBezTo>
                <a:cubicBezTo>
                  <a:pt x="1533346" y="2750915"/>
                  <a:pt x="1535790" y="2684946"/>
                  <a:pt x="1532125" y="2617756"/>
                </a:cubicBezTo>
                <a:cubicBezTo>
                  <a:pt x="1531514" y="2600042"/>
                  <a:pt x="1533041" y="2588436"/>
                  <a:pt x="1539455" y="2581564"/>
                </a:cubicBezTo>
                <a:lnTo>
                  <a:pt x="1554592" y="2578348"/>
                </a:lnTo>
                <a:lnTo>
                  <a:pt x="1554592" y="2567486"/>
                </a:lnTo>
                <a:lnTo>
                  <a:pt x="1542522" y="2566234"/>
                </a:lnTo>
                <a:cubicBezTo>
                  <a:pt x="1536180" y="2563600"/>
                  <a:pt x="1532200" y="2558904"/>
                  <a:pt x="1530195" y="2551115"/>
                </a:cubicBezTo>
                <a:lnTo>
                  <a:pt x="1529915" y="2547357"/>
                </a:lnTo>
                <a:lnTo>
                  <a:pt x="1510542" y="2552151"/>
                </a:lnTo>
                <a:cubicBezTo>
                  <a:pt x="1440908" y="2549707"/>
                  <a:pt x="1371273" y="2550929"/>
                  <a:pt x="1301639" y="2550929"/>
                </a:cubicBezTo>
                <a:cubicBezTo>
                  <a:pt x="1272319" y="2550929"/>
                  <a:pt x="1251552" y="2565589"/>
                  <a:pt x="1240557" y="2588799"/>
                </a:cubicBezTo>
                <a:cubicBezTo>
                  <a:pt x="1228342" y="2614454"/>
                  <a:pt x="1256439" y="2619341"/>
                  <a:pt x="1268654" y="2630336"/>
                </a:cubicBezTo>
                <a:cubicBezTo>
                  <a:pt x="1312634" y="2670651"/>
                  <a:pt x="1316299" y="2707300"/>
                  <a:pt x="1280872" y="2754945"/>
                </a:cubicBezTo>
                <a:cubicBezTo>
                  <a:pt x="1244222" y="2803810"/>
                  <a:pt x="1192912" y="2811140"/>
                  <a:pt x="1136718" y="2807475"/>
                </a:cubicBezTo>
                <a:cubicBezTo>
                  <a:pt x="1079299" y="2803810"/>
                  <a:pt x="1043871" y="2769605"/>
                  <a:pt x="1023104" y="2720738"/>
                </a:cubicBezTo>
                <a:cubicBezTo>
                  <a:pt x="1003557" y="2674315"/>
                  <a:pt x="1032877" y="2644996"/>
                  <a:pt x="1065861" y="2620563"/>
                </a:cubicBezTo>
                <a:cubicBezTo>
                  <a:pt x="1096403" y="2597351"/>
                  <a:pt x="1082964" y="2581469"/>
                  <a:pt x="1063418" y="2564366"/>
                </a:cubicBezTo>
                <a:cubicBezTo>
                  <a:pt x="1047536" y="2550929"/>
                  <a:pt x="1029211" y="2549707"/>
                  <a:pt x="1009665" y="2549707"/>
                </a:cubicBezTo>
                <a:cubicBezTo>
                  <a:pt x="954692" y="2549707"/>
                  <a:pt x="898495" y="2549707"/>
                  <a:pt x="843520" y="2549707"/>
                </a:cubicBezTo>
                <a:cubicBezTo>
                  <a:pt x="777552" y="2549707"/>
                  <a:pt x="777552" y="2549707"/>
                  <a:pt x="777552" y="2486182"/>
                </a:cubicBezTo>
                <a:cubicBezTo>
                  <a:pt x="777552" y="2427542"/>
                  <a:pt x="777552" y="2368903"/>
                  <a:pt x="777552" y="2310263"/>
                </a:cubicBezTo>
                <a:cubicBezTo>
                  <a:pt x="777552" y="2282166"/>
                  <a:pt x="765336" y="2260176"/>
                  <a:pt x="742123" y="2247959"/>
                </a:cubicBezTo>
                <a:cubicBezTo>
                  <a:pt x="714026" y="2233299"/>
                  <a:pt x="707919" y="2263841"/>
                  <a:pt x="695701" y="2277278"/>
                </a:cubicBezTo>
                <a:cubicBezTo>
                  <a:pt x="655387" y="2318815"/>
                  <a:pt x="622402" y="2322480"/>
                  <a:pt x="574757" y="2288273"/>
                </a:cubicBezTo>
                <a:cubicBezTo>
                  <a:pt x="511232" y="2241851"/>
                  <a:pt x="496573" y="2133124"/>
                  <a:pt x="547882" y="2072042"/>
                </a:cubicBezTo>
                <a:cubicBezTo>
                  <a:pt x="599192" y="2009737"/>
                  <a:pt x="654164" y="2008515"/>
                  <a:pt x="704252" y="2070820"/>
                </a:cubicBezTo>
                <a:cubicBezTo>
                  <a:pt x="728686" y="2101362"/>
                  <a:pt x="744568" y="2091587"/>
                  <a:pt x="762893" y="2068377"/>
                </a:cubicBezTo>
                <a:cubicBezTo>
                  <a:pt x="776331" y="2052495"/>
                  <a:pt x="777552" y="2034170"/>
                  <a:pt x="777552" y="2014623"/>
                </a:cubicBezTo>
                <a:cubicBezTo>
                  <a:pt x="777552" y="1947433"/>
                  <a:pt x="778774" y="1881463"/>
                  <a:pt x="777552" y="1814274"/>
                </a:cubicBezTo>
                <a:cubicBezTo>
                  <a:pt x="777552" y="1802668"/>
                  <a:pt x="778162" y="1793810"/>
                  <a:pt x="782285" y="1788007"/>
                </a:cubicBezTo>
                <a:lnTo>
                  <a:pt x="801933" y="1781962"/>
                </a:lnTo>
                <a:lnTo>
                  <a:pt x="777425" y="1775695"/>
                </a:lnTo>
                <a:lnTo>
                  <a:pt x="774238" y="1768433"/>
                </a:lnTo>
                <a:lnTo>
                  <a:pt x="767792" y="1768433"/>
                </a:lnTo>
                <a:lnTo>
                  <a:pt x="766738" y="1776805"/>
                </a:lnTo>
                <a:cubicBezTo>
                  <a:pt x="763016" y="1788144"/>
                  <a:pt x="753624" y="1790204"/>
                  <a:pt x="738048" y="1790204"/>
                </a:cubicBezTo>
                <a:cubicBezTo>
                  <a:pt x="664749" y="1788983"/>
                  <a:pt x="592672" y="1788983"/>
                  <a:pt x="519373" y="1790204"/>
                </a:cubicBezTo>
                <a:cubicBezTo>
                  <a:pt x="491275" y="1790204"/>
                  <a:pt x="470506" y="1777988"/>
                  <a:pt x="454626" y="1757221"/>
                </a:cubicBezTo>
                <a:cubicBezTo>
                  <a:pt x="433856" y="1731566"/>
                  <a:pt x="428971" y="1708354"/>
                  <a:pt x="460733" y="1686364"/>
                </a:cubicBezTo>
                <a:cubicBezTo>
                  <a:pt x="487610" y="1666817"/>
                  <a:pt x="518150" y="1646050"/>
                  <a:pt x="501048" y="1605735"/>
                </a:cubicBezTo>
                <a:cubicBezTo>
                  <a:pt x="485166" y="1565420"/>
                  <a:pt x="454626" y="1538545"/>
                  <a:pt x="409424" y="1533658"/>
                </a:cubicBezTo>
                <a:cubicBezTo>
                  <a:pt x="364223" y="1529993"/>
                  <a:pt x="320244" y="1532436"/>
                  <a:pt x="288480" y="1571530"/>
                </a:cubicBezTo>
                <a:cubicBezTo>
                  <a:pt x="253052" y="1613065"/>
                  <a:pt x="255495" y="1639942"/>
                  <a:pt x="295809" y="1676592"/>
                </a:cubicBezTo>
                <a:cubicBezTo>
                  <a:pt x="314135" y="1692472"/>
                  <a:pt x="343454" y="1704689"/>
                  <a:pt x="328794" y="1736452"/>
                </a:cubicBezTo>
                <a:cubicBezTo>
                  <a:pt x="314135" y="1766994"/>
                  <a:pt x="289702" y="1790204"/>
                  <a:pt x="251832" y="1790204"/>
                </a:cubicBezTo>
                <a:cubicBezTo>
                  <a:pt x="177310" y="1790204"/>
                  <a:pt x="102788" y="1788983"/>
                  <a:pt x="28269" y="1790204"/>
                </a:cubicBezTo>
                <a:cubicBezTo>
                  <a:pt x="3836" y="1790204"/>
                  <a:pt x="-1051" y="1781653"/>
                  <a:pt x="171" y="1759664"/>
                </a:cubicBezTo>
                <a:cubicBezTo>
                  <a:pt x="1391" y="1688807"/>
                  <a:pt x="1391" y="1616730"/>
                  <a:pt x="171" y="1545875"/>
                </a:cubicBezTo>
                <a:cubicBezTo>
                  <a:pt x="171" y="1516555"/>
                  <a:pt x="12387" y="1494565"/>
                  <a:pt x="34376" y="1476241"/>
                </a:cubicBezTo>
                <a:cubicBezTo>
                  <a:pt x="60031" y="1455473"/>
                  <a:pt x="83243" y="1450586"/>
                  <a:pt x="106455" y="1482348"/>
                </a:cubicBezTo>
                <a:cubicBezTo>
                  <a:pt x="126000" y="1509225"/>
                  <a:pt x="146768" y="1540988"/>
                  <a:pt x="187083" y="1522663"/>
                </a:cubicBezTo>
                <a:cubicBezTo>
                  <a:pt x="228620" y="1504338"/>
                  <a:pt x="256717" y="1475018"/>
                  <a:pt x="257939" y="1426153"/>
                </a:cubicBezTo>
                <a:cubicBezTo>
                  <a:pt x="259162" y="1382174"/>
                  <a:pt x="259162" y="1340637"/>
                  <a:pt x="221290" y="1308874"/>
                </a:cubicBezTo>
                <a:cubicBezTo>
                  <a:pt x="179753" y="1274667"/>
                  <a:pt x="152878" y="1274667"/>
                  <a:pt x="116228" y="1316204"/>
                </a:cubicBezTo>
                <a:cubicBezTo>
                  <a:pt x="100346" y="1334529"/>
                  <a:pt x="88131" y="1363849"/>
                  <a:pt x="55146" y="1347967"/>
                </a:cubicBezTo>
                <a:cubicBezTo>
                  <a:pt x="25826" y="1334529"/>
                  <a:pt x="1391" y="1310096"/>
                  <a:pt x="1391" y="1275889"/>
                </a:cubicBezTo>
                <a:cubicBezTo>
                  <a:pt x="171" y="1197703"/>
                  <a:pt x="1391" y="1120740"/>
                  <a:pt x="171" y="1042554"/>
                </a:cubicBezTo>
                <a:cubicBezTo>
                  <a:pt x="171" y="1023008"/>
                  <a:pt x="8722" y="1019341"/>
                  <a:pt x="25826" y="1019341"/>
                </a:cubicBezTo>
                <a:cubicBezTo>
                  <a:pt x="100346" y="1020564"/>
                  <a:pt x="174867" y="1019341"/>
                  <a:pt x="249387" y="1019341"/>
                </a:cubicBezTo>
                <a:cubicBezTo>
                  <a:pt x="276264" y="1019341"/>
                  <a:pt x="297032" y="1031559"/>
                  <a:pt x="315357" y="1052328"/>
                </a:cubicBezTo>
                <a:cubicBezTo>
                  <a:pt x="337346" y="1077981"/>
                  <a:pt x="341011" y="1101193"/>
                  <a:pt x="309249" y="1124405"/>
                </a:cubicBezTo>
                <a:cubicBezTo>
                  <a:pt x="282372" y="1143951"/>
                  <a:pt x="250610" y="1165940"/>
                  <a:pt x="267712" y="1205035"/>
                </a:cubicBezTo>
                <a:cubicBezTo>
                  <a:pt x="284815" y="1244127"/>
                  <a:pt x="312914" y="1272224"/>
                  <a:pt x="360559" y="1275889"/>
                </a:cubicBezTo>
                <a:cubicBezTo>
                  <a:pt x="410646" y="1279554"/>
                  <a:pt x="455846" y="1275889"/>
                  <a:pt x="487610" y="1231910"/>
                </a:cubicBezTo>
                <a:cubicBezTo>
                  <a:pt x="513265" y="1196482"/>
                  <a:pt x="513265" y="1167163"/>
                  <a:pt x="479058" y="1136621"/>
                </a:cubicBezTo>
                <a:cubicBezTo>
                  <a:pt x="461955" y="1121961"/>
                  <a:pt x="428971" y="1113410"/>
                  <a:pt x="441186" y="1079203"/>
                </a:cubicBezTo>
                <a:cubicBezTo>
                  <a:pt x="453403" y="1042554"/>
                  <a:pt x="480280" y="1020564"/>
                  <a:pt x="518150" y="1019341"/>
                </a:cubicBezTo>
                <a:cubicBezTo>
                  <a:pt x="593893" y="1016899"/>
                  <a:pt x="670857" y="1019341"/>
                  <a:pt x="746599" y="1018121"/>
                </a:cubicBezTo>
                <a:cubicBezTo>
                  <a:pt x="756984" y="1018121"/>
                  <a:pt x="762787" y="1020564"/>
                  <a:pt x="765994" y="1024993"/>
                </a:cubicBezTo>
                <a:lnTo>
                  <a:pt x="769400" y="1041752"/>
                </a:lnTo>
                <a:lnTo>
                  <a:pt x="777120" y="1023767"/>
                </a:lnTo>
                <a:cubicBezTo>
                  <a:pt x="785824" y="1013994"/>
                  <a:pt x="801095" y="1010940"/>
                  <a:pt x="825527" y="1014605"/>
                </a:cubicBezTo>
                <a:cubicBezTo>
                  <a:pt x="853625" y="1019492"/>
                  <a:pt x="881724" y="1015827"/>
                  <a:pt x="911044" y="1015827"/>
                </a:cubicBezTo>
                <a:cubicBezTo>
                  <a:pt x="946471" y="1015827"/>
                  <a:pt x="980678" y="1017049"/>
                  <a:pt x="1016105" y="1015827"/>
                </a:cubicBezTo>
                <a:cubicBezTo>
                  <a:pt x="1053977" y="1014605"/>
                  <a:pt x="1079630" y="1035374"/>
                  <a:pt x="1094290" y="1067137"/>
                </a:cubicBezTo>
                <a:cubicBezTo>
                  <a:pt x="1111393" y="1101342"/>
                  <a:pt x="1079630" y="1113559"/>
                  <a:pt x="1061305" y="1131884"/>
                </a:cubicBezTo>
                <a:cubicBezTo>
                  <a:pt x="1022213" y="1168533"/>
                  <a:pt x="1019770" y="1191746"/>
                  <a:pt x="1055198" y="1233281"/>
                </a:cubicBezTo>
                <a:cubicBezTo>
                  <a:pt x="1097955" y="1283370"/>
                  <a:pt x="1187136" y="1290698"/>
                  <a:pt x="1234780" y="1247941"/>
                </a:cubicBezTo>
                <a:cubicBezTo>
                  <a:pt x="1288533" y="1201518"/>
                  <a:pt x="1288533" y="1170976"/>
                  <a:pt x="1236001" y="1124554"/>
                </a:cubicBezTo>
                <a:cubicBezTo>
                  <a:pt x="1222563" y="1112338"/>
                  <a:pt x="1198131" y="1103786"/>
                  <a:pt x="1207903" y="1076909"/>
                </a:cubicBezTo>
                <a:cubicBezTo>
                  <a:pt x="1218898" y="1046369"/>
                  <a:pt x="1238445" y="1020714"/>
                  <a:pt x="1270208" y="1019492"/>
                </a:cubicBezTo>
                <a:cubicBezTo>
                  <a:pt x="1352057" y="1015827"/>
                  <a:pt x="1435129" y="1018270"/>
                  <a:pt x="1516981" y="1017049"/>
                </a:cubicBezTo>
                <a:cubicBezTo>
                  <a:pt x="1529197" y="1017049"/>
                  <a:pt x="1533778" y="1021325"/>
                  <a:pt x="1535305" y="1027128"/>
                </a:cubicBezTo>
                <a:lnTo>
                  <a:pt x="1535305" y="1043205"/>
                </a:lnTo>
                <a:lnTo>
                  <a:pt x="1556105" y="1038005"/>
                </a:lnTo>
                <a:lnTo>
                  <a:pt x="1580969" y="1038005"/>
                </a:lnTo>
                <a:lnTo>
                  <a:pt x="1580969" y="1033922"/>
                </a:lnTo>
                <a:lnTo>
                  <a:pt x="1557420" y="1033309"/>
                </a:lnTo>
                <a:cubicBezTo>
                  <a:pt x="1529589" y="1030332"/>
                  <a:pt x="1529589" y="1018420"/>
                  <a:pt x="1529589" y="970776"/>
                </a:cubicBezTo>
                <a:cubicBezTo>
                  <a:pt x="1529589" y="912137"/>
                  <a:pt x="1529589" y="853497"/>
                  <a:pt x="1529589" y="794860"/>
                </a:cubicBezTo>
                <a:cubicBezTo>
                  <a:pt x="1529589" y="766761"/>
                  <a:pt x="1517373" y="744772"/>
                  <a:pt x="1494161" y="732555"/>
                </a:cubicBezTo>
                <a:cubicBezTo>
                  <a:pt x="1466064" y="717895"/>
                  <a:pt x="1459956" y="748437"/>
                  <a:pt x="1447739" y="761875"/>
                </a:cubicBezTo>
                <a:cubicBezTo>
                  <a:pt x="1407425" y="803411"/>
                  <a:pt x="1374440" y="807077"/>
                  <a:pt x="1326795" y="772869"/>
                </a:cubicBezTo>
                <a:cubicBezTo>
                  <a:pt x="1263270" y="726446"/>
                  <a:pt x="1248611" y="617721"/>
                  <a:pt x="1299920" y="556637"/>
                </a:cubicBezTo>
                <a:cubicBezTo>
                  <a:pt x="1351230" y="494334"/>
                  <a:pt x="1406202" y="493111"/>
                  <a:pt x="1456290" y="555415"/>
                </a:cubicBezTo>
                <a:cubicBezTo>
                  <a:pt x="1480724" y="585958"/>
                  <a:pt x="1496606" y="576183"/>
                  <a:pt x="1514931" y="552972"/>
                </a:cubicBezTo>
                <a:cubicBezTo>
                  <a:pt x="1528368" y="537091"/>
                  <a:pt x="1529589" y="518766"/>
                  <a:pt x="1529589" y="499219"/>
                </a:cubicBezTo>
                <a:cubicBezTo>
                  <a:pt x="1529589" y="432028"/>
                  <a:pt x="1530811" y="366059"/>
                  <a:pt x="1529589" y="298869"/>
                </a:cubicBezTo>
                <a:cubicBezTo>
                  <a:pt x="1529589" y="275657"/>
                  <a:pt x="1532033" y="263440"/>
                  <a:pt x="1560131" y="264662"/>
                </a:cubicBezTo>
                <a:cubicBezTo>
                  <a:pt x="1630987" y="267105"/>
                  <a:pt x="1703064" y="265885"/>
                  <a:pt x="1773919" y="265885"/>
                </a:cubicBezTo>
                <a:cubicBezTo>
                  <a:pt x="1815456" y="265885"/>
                  <a:pt x="1842333" y="287874"/>
                  <a:pt x="1856993" y="324524"/>
                </a:cubicBezTo>
                <a:cubicBezTo>
                  <a:pt x="1870431" y="358729"/>
                  <a:pt x="1838668" y="367281"/>
                  <a:pt x="1821564" y="383162"/>
                </a:cubicBezTo>
                <a:cubicBezTo>
                  <a:pt x="1783694" y="418591"/>
                  <a:pt x="1782471" y="443025"/>
                  <a:pt x="1815456" y="484560"/>
                </a:cubicBezTo>
                <a:cubicBezTo>
                  <a:pt x="1845996" y="522432"/>
                  <a:pt x="1887533" y="524874"/>
                  <a:pt x="1931513" y="523654"/>
                </a:cubicBezTo>
                <a:cubicBezTo>
                  <a:pt x="1982822" y="521208"/>
                  <a:pt x="2014585" y="493111"/>
                  <a:pt x="2031687" y="449132"/>
                </a:cubicBezTo>
                <a:cubicBezTo>
                  <a:pt x="2047569" y="408817"/>
                  <a:pt x="2013364" y="389271"/>
                  <a:pt x="1987708" y="369725"/>
                </a:cubicBezTo>
                <a:cubicBezTo>
                  <a:pt x="1959610" y="347736"/>
                  <a:pt x="1963275" y="325745"/>
                  <a:pt x="1982822" y="301312"/>
                </a:cubicBezTo>
                <a:cubicBezTo>
                  <a:pt x="2001147" y="278100"/>
                  <a:pt x="2024357" y="265885"/>
                  <a:pt x="2056122" y="265885"/>
                </a:cubicBezTo>
                <a:cubicBezTo>
                  <a:pt x="2125756" y="267105"/>
                  <a:pt x="2195388" y="268328"/>
                  <a:pt x="2265023" y="265885"/>
                </a:cubicBezTo>
                <a:cubicBezTo>
                  <a:pt x="2294343" y="264662"/>
                  <a:pt x="2299230" y="276881"/>
                  <a:pt x="2298008" y="301312"/>
                </a:cubicBezTo>
                <a:cubicBezTo>
                  <a:pt x="2296787" y="334297"/>
                  <a:pt x="2298008" y="368503"/>
                  <a:pt x="2298008" y="401487"/>
                </a:cubicBezTo>
                <a:cubicBezTo>
                  <a:pt x="2299230" y="421034"/>
                  <a:pt x="2299230" y="439359"/>
                  <a:pt x="2298008" y="458906"/>
                </a:cubicBezTo>
                <a:cubicBezTo>
                  <a:pt x="2298008" y="479674"/>
                  <a:pt x="2299230" y="500441"/>
                  <a:pt x="2298008" y="521208"/>
                </a:cubicBezTo>
                <a:cubicBezTo>
                  <a:pt x="2295565" y="557858"/>
                  <a:pt x="2274795" y="583514"/>
                  <a:pt x="2241813" y="596953"/>
                </a:cubicBezTo>
                <a:cubicBezTo>
                  <a:pt x="2208828" y="610390"/>
                  <a:pt x="2197833" y="579849"/>
                  <a:pt x="2181951" y="561523"/>
                </a:cubicBezTo>
                <a:cubicBezTo>
                  <a:pt x="2147746" y="523654"/>
                  <a:pt x="2123311" y="521208"/>
                  <a:pt x="2084219" y="551751"/>
                </a:cubicBezTo>
                <a:cubicBezTo>
                  <a:pt x="2036575" y="587178"/>
                  <a:pt x="2032910" y="636045"/>
                  <a:pt x="2042682" y="688575"/>
                </a:cubicBezTo>
                <a:cubicBezTo>
                  <a:pt x="2050012" y="732555"/>
                  <a:pt x="2079332" y="758209"/>
                  <a:pt x="2118424" y="771648"/>
                </a:cubicBezTo>
                <a:cubicBezTo>
                  <a:pt x="2155074" y="782643"/>
                  <a:pt x="2172178" y="753325"/>
                  <a:pt x="2191724" y="731334"/>
                </a:cubicBezTo>
                <a:cubicBezTo>
                  <a:pt x="2222265" y="698349"/>
                  <a:pt x="2240590" y="698349"/>
                  <a:pt x="2273575" y="730112"/>
                </a:cubicBezTo>
                <a:cubicBezTo>
                  <a:pt x="2293120" y="749659"/>
                  <a:pt x="2298008" y="772869"/>
                  <a:pt x="2298008" y="799746"/>
                </a:cubicBezTo>
                <a:cubicBezTo>
                  <a:pt x="2296787" y="866935"/>
                  <a:pt x="2295565" y="934127"/>
                  <a:pt x="2298008" y="1000096"/>
                </a:cubicBezTo>
                <a:cubicBezTo>
                  <a:pt x="2299230" y="1028194"/>
                  <a:pt x="2293120" y="1037967"/>
                  <a:pt x="2262580" y="1036746"/>
                </a:cubicBezTo>
                <a:lnTo>
                  <a:pt x="2255046" y="1036702"/>
                </a:lnTo>
                <a:lnTo>
                  <a:pt x="2255046" y="1038078"/>
                </a:lnTo>
                <a:lnTo>
                  <a:pt x="2268328" y="1038005"/>
                </a:lnTo>
                <a:lnTo>
                  <a:pt x="2290325" y="1046632"/>
                </a:lnTo>
                <a:lnTo>
                  <a:pt x="2292166" y="1043979"/>
                </a:lnTo>
                <a:cubicBezTo>
                  <a:pt x="2296899" y="1040467"/>
                  <a:pt x="2303924" y="1039856"/>
                  <a:pt x="2313086" y="1039856"/>
                </a:cubicBezTo>
                <a:cubicBezTo>
                  <a:pt x="2381500" y="1041078"/>
                  <a:pt x="2449912" y="1039856"/>
                  <a:pt x="2518324" y="1039856"/>
                </a:cubicBezTo>
                <a:cubicBezTo>
                  <a:pt x="2537871" y="1039856"/>
                  <a:pt x="2556194" y="1038634"/>
                  <a:pt x="2572077" y="1025196"/>
                </a:cubicBezTo>
                <a:cubicBezTo>
                  <a:pt x="2594066" y="1005651"/>
                  <a:pt x="2603841" y="989769"/>
                  <a:pt x="2573299" y="965334"/>
                </a:cubicBezTo>
                <a:cubicBezTo>
                  <a:pt x="2509772" y="914027"/>
                  <a:pt x="2510994" y="870047"/>
                  <a:pt x="2568412" y="815074"/>
                </a:cubicBezTo>
                <a:cubicBezTo>
                  <a:pt x="2631938" y="753991"/>
                  <a:pt x="2749215" y="769872"/>
                  <a:pt x="2796860" y="844393"/>
                </a:cubicBezTo>
                <a:cubicBezTo>
                  <a:pt x="2823737" y="885927"/>
                  <a:pt x="2817629" y="918912"/>
                  <a:pt x="2782200" y="954341"/>
                </a:cubicBezTo>
                <a:cubicBezTo>
                  <a:pt x="2768762" y="967779"/>
                  <a:pt x="2739443" y="971444"/>
                  <a:pt x="2749215" y="998319"/>
                </a:cubicBezTo>
                <a:cubicBezTo>
                  <a:pt x="2760210" y="1027639"/>
                  <a:pt x="2785865" y="1038634"/>
                  <a:pt x="2817629" y="1038634"/>
                </a:cubicBezTo>
                <a:cubicBezTo>
                  <a:pt x="2879932" y="1037413"/>
                  <a:pt x="2941016" y="1041078"/>
                  <a:pt x="3003318" y="1037413"/>
                </a:cubicBezTo>
                <a:cubicBezTo>
                  <a:pt x="3032640" y="1035580"/>
                  <a:pt x="3049590" y="1039245"/>
                  <a:pt x="3054686" y="1060262"/>
                </a:cubicBezTo>
                <a:lnTo>
                  <a:pt x="3055155" y="1071239"/>
                </a:lnTo>
                <a:lnTo>
                  <a:pt x="3061062" y="1071239"/>
                </a:lnTo>
                <a:lnTo>
                  <a:pt x="3060976" y="1054790"/>
                </a:lnTo>
                <a:cubicBezTo>
                  <a:pt x="3060976" y="1035244"/>
                  <a:pt x="3069527" y="1031578"/>
                  <a:pt x="3086631" y="1031578"/>
                </a:cubicBezTo>
                <a:lnTo>
                  <a:pt x="3088893" y="1031578"/>
                </a:lnTo>
                <a:lnTo>
                  <a:pt x="3088893" y="1028640"/>
                </a:lnTo>
                <a:lnTo>
                  <a:pt x="3068134" y="1024686"/>
                </a:lnTo>
                <a:cubicBezTo>
                  <a:pt x="3061720" y="1019188"/>
                  <a:pt x="3059276" y="1009414"/>
                  <a:pt x="3059886" y="992922"/>
                </a:cubicBezTo>
                <a:cubicBezTo>
                  <a:pt x="3062331" y="923288"/>
                  <a:pt x="3059886" y="853654"/>
                  <a:pt x="3061109" y="784021"/>
                </a:cubicBezTo>
                <a:cubicBezTo>
                  <a:pt x="3061109" y="755923"/>
                  <a:pt x="3047671" y="737598"/>
                  <a:pt x="3025681" y="726607"/>
                </a:cubicBezTo>
                <a:cubicBezTo>
                  <a:pt x="3000026" y="713165"/>
                  <a:pt x="2995139" y="741263"/>
                  <a:pt x="2984144" y="753480"/>
                </a:cubicBezTo>
                <a:cubicBezTo>
                  <a:pt x="2942609" y="797462"/>
                  <a:pt x="2903515" y="801125"/>
                  <a:pt x="2854650" y="763254"/>
                </a:cubicBezTo>
                <a:cubicBezTo>
                  <a:pt x="2828995" y="744930"/>
                  <a:pt x="2816778" y="718053"/>
                  <a:pt x="2802118" y="692399"/>
                </a:cubicBezTo>
                <a:cubicBezTo>
                  <a:pt x="2802118" y="660636"/>
                  <a:pt x="2802118" y="628871"/>
                  <a:pt x="2803340" y="595887"/>
                </a:cubicBezTo>
                <a:cubicBezTo>
                  <a:pt x="2864422" y="487161"/>
                  <a:pt x="2913289" y="478609"/>
                  <a:pt x="3000026" y="558018"/>
                </a:cubicBezTo>
                <a:cubicBezTo>
                  <a:pt x="3012242" y="569013"/>
                  <a:pt x="3020794" y="570232"/>
                  <a:pt x="3033011" y="561682"/>
                </a:cubicBezTo>
                <a:cubicBezTo>
                  <a:pt x="3053778" y="545799"/>
                  <a:pt x="3062331" y="527475"/>
                  <a:pt x="3062331" y="500599"/>
                </a:cubicBezTo>
                <a:cubicBezTo>
                  <a:pt x="3061109" y="437073"/>
                  <a:pt x="3065996" y="373546"/>
                  <a:pt x="3061109" y="310022"/>
                </a:cubicBezTo>
                <a:cubicBezTo>
                  <a:pt x="3057443" y="264821"/>
                  <a:pt x="3074546" y="257490"/>
                  <a:pt x="3113641" y="259935"/>
                </a:cubicBezTo>
                <a:cubicBezTo>
                  <a:pt x="3175943" y="263600"/>
                  <a:pt x="3237027" y="259935"/>
                  <a:pt x="3299330" y="261155"/>
                </a:cubicBezTo>
                <a:cubicBezTo>
                  <a:pt x="3331094" y="261155"/>
                  <a:pt x="3356749" y="250161"/>
                  <a:pt x="3367744" y="220840"/>
                </a:cubicBezTo>
                <a:cubicBezTo>
                  <a:pt x="3377516" y="193966"/>
                  <a:pt x="3348197" y="190300"/>
                  <a:pt x="3334759" y="176863"/>
                </a:cubicBezTo>
                <a:cubicBezTo>
                  <a:pt x="3299330" y="141433"/>
                  <a:pt x="3293222" y="108449"/>
                  <a:pt x="3320099" y="66914"/>
                </a:cubicBezTo>
                <a:cubicBezTo>
                  <a:pt x="3343922" y="29652"/>
                  <a:pt x="3385152" y="7052"/>
                  <a:pt x="3428368" y="14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114300">
              <a:schemeClr val="accent1">
                <a:lumMod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9054E968-5F47-47C7-9DFD-FCCC96B9A5F3}"/>
              </a:ext>
            </a:extLst>
          </p:cNvPr>
          <p:cNvSpPr/>
          <p:nvPr/>
        </p:nvSpPr>
        <p:spPr>
          <a:xfrm rot="19800000">
            <a:off x="2996180" y="1985112"/>
            <a:ext cx="876546" cy="701237"/>
          </a:xfrm>
          <a:custGeom>
            <a:avLst/>
            <a:gdLst>
              <a:gd name="connsiteX0" fmla="*/ 230901 w 737797"/>
              <a:gd name="connsiteY0" fmla="*/ 1565 h 590237"/>
              <a:gd name="connsiteX1" fmla="*/ 291330 w 737797"/>
              <a:gd name="connsiteY1" fmla="*/ 1565 h 590237"/>
              <a:gd name="connsiteX2" fmla="*/ 336300 w 737797"/>
              <a:gd name="connsiteY2" fmla="*/ 31077 h 590237"/>
              <a:gd name="connsiteX3" fmla="*/ 317328 w 737797"/>
              <a:gd name="connsiteY3" fmla="*/ 68318 h 590237"/>
              <a:gd name="connsiteX4" fmla="*/ 313815 w 737797"/>
              <a:gd name="connsiteY4" fmla="*/ 126639 h 590237"/>
              <a:gd name="connsiteX5" fmla="*/ 417107 w 737797"/>
              <a:gd name="connsiteY5" fmla="*/ 135071 h 590237"/>
              <a:gd name="connsiteX6" fmla="*/ 417809 w 737797"/>
              <a:gd name="connsiteY6" fmla="*/ 64102 h 590237"/>
              <a:gd name="connsiteX7" fmla="*/ 401648 w 737797"/>
              <a:gd name="connsiteY7" fmla="*/ 36698 h 590237"/>
              <a:gd name="connsiteX8" fmla="*/ 437484 w 737797"/>
              <a:gd name="connsiteY8" fmla="*/ 3673 h 590237"/>
              <a:gd name="connsiteX9" fmla="*/ 579422 w 737797"/>
              <a:gd name="connsiteY9" fmla="*/ 2268 h 590237"/>
              <a:gd name="connsiteX10" fmla="*/ 589962 w 737797"/>
              <a:gd name="connsiteY10" fmla="*/ 19132 h 590237"/>
              <a:gd name="connsiteX11" fmla="*/ 589962 w 737797"/>
              <a:gd name="connsiteY11" fmla="*/ 134369 h 590237"/>
              <a:gd name="connsiteX12" fmla="*/ 599799 w 737797"/>
              <a:gd name="connsiteY12" fmla="*/ 167394 h 590237"/>
              <a:gd name="connsiteX13" fmla="*/ 632122 w 737797"/>
              <a:gd name="connsiteY13" fmla="*/ 167394 h 590237"/>
              <a:gd name="connsiteX14" fmla="*/ 729089 w 737797"/>
              <a:gd name="connsiteY14" fmla="*/ 176528 h 590237"/>
              <a:gd name="connsiteX15" fmla="*/ 708009 w 737797"/>
              <a:gd name="connsiteY15" fmla="*/ 292468 h 590237"/>
              <a:gd name="connsiteX16" fmla="*/ 638446 w 737797"/>
              <a:gd name="connsiteY16" fmla="*/ 286144 h 590237"/>
              <a:gd name="connsiteX17" fmla="*/ 612447 w 737797"/>
              <a:gd name="connsiteY17" fmla="*/ 269280 h 590237"/>
              <a:gd name="connsiteX18" fmla="*/ 591367 w 737797"/>
              <a:gd name="connsiteY18" fmla="*/ 305116 h 590237"/>
              <a:gd name="connsiteX19" fmla="*/ 592070 w 737797"/>
              <a:gd name="connsiteY19" fmla="*/ 420353 h 590237"/>
              <a:gd name="connsiteX20" fmla="*/ 568882 w 737797"/>
              <a:gd name="connsiteY20" fmla="*/ 444243 h 590237"/>
              <a:gd name="connsiteX21" fmla="*/ 459267 w 737797"/>
              <a:gd name="connsiteY21" fmla="*/ 443541 h 590237"/>
              <a:gd name="connsiteX22" fmla="*/ 428349 w 737797"/>
              <a:gd name="connsiteY22" fmla="*/ 451270 h 590237"/>
              <a:gd name="connsiteX23" fmla="*/ 426944 w 737797"/>
              <a:gd name="connsiteY23" fmla="*/ 484998 h 590237"/>
              <a:gd name="connsiteX24" fmla="*/ 425539 w 737797"/>
              <a:gd name="connsiteY24" fmla="*/ 574939 h 590237"/>
              <a:gd name="connsiteX25" fmla="*/ 302573 w 737797"/>
              <a:gd name="connsiteY25" fmla="*/ 561588 h 590237"/>
              <a:gd name="connsiteX26" fmla="*/ 308194 w 737797"/>
              <a:gd name="connsiteY26" fmla="*/ 489214 h 590237"/>
              <a:gd name="connsiteX27" fmla="*/ 325760 w 737797"/>
              <a:gd name="connsiteY27" fmla="*/ 465323 h 590237"/>
              <a:gd name="connsiteX28" fmla="*/ 288519 w 737797"/>
              <a:gd name="connsiteY28" fmla="*/ 442838 h 590237"/>
              <a:gd name="connsiteX29" fmla="*/ 173282 w 737797"/>
              <a:gd name="connsiteY29" fmla="*/ 443541 h 590237"/>
              <a:gd name="connsiteX30" fmla="*/ 150094 w 737797"/>
              <a:gd name="connsiteY30" fmla="*/ 418947 h 590237"/>
              <a:gd name="connsiteX31" fmla="*/ 150797 w 737797"/>
              <a:gd name="connsiteY31" fmla="*/ 309332 h 590237"/>
              <a:gd name="connsiteX32" fmla="*/ 143770 w 737797"/>
              <a:gd name="connsiteY32" fmla="*/ 280523 h 590237"/>
              <a:gd name="connsiteX33" fmla="*/ 107935 w 737797"/>
              <a:gd name="connsiteY33" fmla="*/ 278415 h 590237"/>
              <a:gd name="connsiteX34" fmla="*/ 10967 w 737797"/>
              <a:gd name="connsiteY34" fmla="*/ 267172 h 590237"/>
              <a:gd name="connsiteX35" fmla="*/ 32047 w 737797"/>
              <a:gd name="connsiteY35" fmla="*/ 153341 h 590237"/>
              <a:gd name="connsiteX36" fmla="*/ 103718 w 737797"/>
              <a:gd name="connsiteY36" fmla="*/ 159664 h 590237"/>
              <a:gd name="connsiteX37" fmla="*/ 127609 w 737797"/>
              <a:gd name="connsiteY37" fmla="*/ 176528 h 590237"/>
              <a:gd name="connsiteX38" fmla="*/ 149391 w 737797"/>
              <a:gd name="connsiteY38" fmla="*/ 141395 h 590237"/>
              <a:gd name="connsiteX39" fmla="*/ 148689 w 737797"/>
              <a:gd name="connsiteY39" fmla="*/ 34590 h 590237"/>
              <a:gd name="connsiteX40" fmla="*/ 181714 w 737797"/>
              <a:gd name="connsiteY40" fmla="*/ 862 h 590237"/>
              <a:gd name="connsiteX41" fmla="*/ 230901 w 737797"/>
              <a:gd name="connsiteY41" fmla="*/ 1565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37797" h="590237">
                <a:moveTo>
                  <a:pt x="230901" y="1565"/>
                </a:moveTo>
                <a:cubicBezTo>
                  <a:pt x="251278" y="1565"/>
                  <a:pt x="270953" y="2268"/>
                  <a:pt x="291330" y="1565"/>
                </a:cubicBezTo>
                <a:cubicBezTo>
                  <a:pt x="313113" y="862"/>
                  <a:pt x="327868" y="12808"/>
                  <a:pt x="336300" y="31077"/>
                </a:cubicBezTo>
                <a:cubicBezTo>
                  <a:pt x="346137" y="50751"/>
                  <a:pt x="327868" y="57778"/>
                  <a:pt x="317328" y="68318"/>
                </a:cubicBezTo>
                <a:cubicBezTo>
                  <a:pt x="294843" y="89398"/>
                  <a:pt x="293438" y="102749"/>
                  <a:pt x="313815" y="126639"/>
                </a:cubicBezTo>
                <a:cubicBezTo>
                  <a:pt x="338408" y="155449"/>
                  <a:pt x="389703" y="159664"/>
                  <a:pt x="417107" y="135071"/>
                </a:cubicBezTo>
                <a:cubicBezTo>
                  <a:pt x="448024" y="108370"/>
                  <a:pt x="448024" y="90803"/>
                  <a:pt x="417809" y="64102"/>
                </a:cubicBezTo>
                <a:cubicBezTo>
                  <a:pt x="410080" y="57076"/>
                  <a:pt x="396027" y="52157"/>
                  <a:pt x="401648" y="36698"/>
                </a:cubicBezTo>
                <a:cubicBezTo>
                  <a:pt x="407972" y="19132"/>
                  <a:pt x="419215" y="4376"/>
                  <a:pt x="437484" y="3673"/>
                </a:cubicBezTo>
                <a:cubicBezTo>
                  <a:pt x="484562" y="1565"/>
                  <a:pt x="532343" y="2970"/>
                  <a:pt x="579422" y="2268"/>
                </a:cubicBezTo>
                <a:cubicBezTo>
                  <a:pt x="593475" y="2268"/>
                  <a:pt x="589962" y="12105"/>
                  <a:pt x="589962" y="19132"/>
                </a:cubicBezTo>
                <a:cubicBezTo>
                  <a:pt x="589962" y="57778"/>
                  <a:pt x="589962" y="95722"/>
                  <a:pt x="589962" y="134369"/>
                </a:cubicBezTo>
                <a:cubicBezTo>
                  <a:pt x="589962" y="146314"/>
                  <a:pt x="591367" y="157556"/>
                  <a:pt x="599799" y="167394"/>
                </a:cubicBezTo>
                <a:cubicBezTo>
                  <a:pt x="611042" y="180042"/>
                  <a:pt x="619474" y="182852"/>
                  <a:pt x="632122" y="167394"/>
                </a:cubicBezTo>
                <a:cubicBezTo>
                  <a:pt x="665147" y="128747"/>
                  <a:pt x="700983" y="132261"/>
                  <a:pt x="729089" y="176528"/>
                </a:cubicBezTo>
                <a:cubicBezTo>
                  <a:pt x="750872" y="210959"/>
                  <a:pt x="740332" y="268577"/>
                  <a:pt x="708009" y="292468"/>
                </a:cubicBezTo>
                <a:cubicBezTo>
                  <a:pt x="681308" y="312142"/>
                  <a:pt x="661634" y="309332"/>
                  <a:pt x="638446" y="286144"/>
                </a:cubicBezTo>
                <a:cubicBezTo>
                  <a:pt x="631419" y="279117"/>
                  <a:pt x="628608" y="260848"/>
                  <a:pt x="612447" y="269280"/>
                </a:cubicBezTo>
                <a:cubicBezTo>
                  <a:pt x="599096" y="276307"/>
                  <a:pt x="591367" y="288252"/>
                  <a:pt x="591367" y="305116"/>
                </a:cubicBezTo>
                <a:cubicBezTo>
                  <a:pt x="592070" y="343762"/>
                  <a:pt x="590665" y="381706"/>
                  <a:pt x="592070" y="420353"/>
                </a:cubicBezTo>
                <a:cubicBezTo>
                  <a:pt x="592773" y="438622"/>
                  <a:pt x="589259" y="445649"/>
                  <a:pt x="568882" y="444243"/>
                </a:cubicBezTo>
                <a:cubicBezTo>
                  <a:pt x="532343" y="442135"/>
                  <a:pt x="495805" y="443541"/>
                  <a:pt x="459267" y="443541"/>
                </a:cubicBezTo>
                <a:cubicBezTo>
                  <a:pt x="448024" y="443541"/>
                  <a:pt x="437484" y="444243"/>
                  <a:pt x="428349" y="451270"/>
                </a:cubicBezTo>
                <a:cubicBezTo>
                  <a:pt x="414999" y="462513"/>
                  <a:pt x="410080" y="470944"/>
                  <a:pt x="426944" y="484998"/>
                </a:cubicBezTo>
                <a:cubicBezTo>
                  <a:pt x="463482" y="515213"/>
                  <a:pt x="462077" y="544724"/>
                  <a:pt x="425539" y="574939"/>
                </a:cubicBezTo>
                <a:cubicBezTo>
                  <a:pt x="391811" y="602343"/>
                  <a:pt x="329274" y="596019"/>
                  <a:pt x="302573" y="561588"/>
                </a:cubicBezTo>
                <a:cubicBezTo>
                  <a:pt x="281493" y="534887"/>
                  <a:pt x="283601" y="513104"/>
                  <a:pt x="308194" y="489214"/>
                </a:cubicBezTo>
                <a:cubicBezTo>
                  <a:pt x="315220" y="482187"/>
                  <a:pt x="331382" y="479376"/>
                  <a:pt x="325760" y="465323"/>
                </a:cubicBezTo>
                <a:cubicBezTo>
                  <a:pt x="319436" y="450567"/>
                  <a:pt x="306086" y="442135"/>
                  <a:pt x="288519" y="442838"/>
                </a:cubicBezTo>
                <a:cubicBezTo>
                  <a:pt x="249873" y="443541"/>
                  <a:pt x="211929" y="441433"/>
                  <a:pt x="173282" y="443541"/>
                </a:cubicBezTo>
                <a:cubicBezTo>
                  <a:pt x="153608" y="444243"/>
                  <a:pt x="149391" y="437920"/>
                  <a:pt x="150094" y="418947"/>
                </a:cubicBezTo>
                <a:cubicBezTo>
                  <a:pt x="151500" y="382409"/>
                  <a:pt x="150797" y="345870"/>
                  <a:pt x="150797" y="309332"/>
                </a:cubicBezTo>
                <a:cubicBezTo>
                  <a:pt x="150797" y="299495"/>
                  <a:pt x="150797" y="288955"/>
                  <a:pt x="143770" y="280523"/>
                </a:cubicBezTo>
                <a:cubicBezTo>
                  <a:pt x="133230" y="267172"/>
                  <a:pt x="124096" y="258740"/>
                  <a:pt x="107935" y="278415"/>
                </a:cubicBezTo>
                <a:cubicBezTo>
                  <a:pt x="76315" y="317061"/>
                  <a:pt x="37668" y="311440"/>
                  <a:pt x="10967" y="267172"/>
                </a:cubicBezTo>
                <a:cubicBezTo>
                  <a:pt x="-10113" y="232742"/>
                  <a:pt x="427" y="177934"/>
                  <a:pt x="32047" y="153341"/>
                </a:cubicBezTo>
                <a:cubicBezTo>
                  <a:pt x="59451" y="132261"/>
                  <a:pt x="79828" y="135071"/>
                  <a:pt x="103718" y="159664"/>
                </a:cubicBezTo>
                <a:cubicBezTo>
                  <a:pt x="110745" y="166691"/>
                  <a:pt x="113556" y="182852"/>
                  <a:pt x="127609" y="176528"/>
                </a:cubicBezTo>
                <a:cubicBezTo>
                  <a:pt x="141662" y="170204"/>
                  <a:pt x="149391" y="157556"/>
                  <a:pt x="149391" y="141395"/>
                </a:cubicBezTo>
                <a:cubicBezTo>
                  <a:pt x="149391" y="105559"/>
                  <a:pt x="151500" y="70426"/>
                  <a:pt x="148689" y="34590"/>
                </a:cubicBezTo>
                <a:cubicBezTo>
                  <a:pt x="146581" y="7889"/>
                  <a:pt x="153608" y="-3354"/>
                  <a:pt x="181714" y="862"/>
                </a:cubicBezTo>
                <a:cubicBezTo>
                  <a:pt x="197875" y="3673"/>
                  <a:pt x="214037" y="1565"/>
                  <a:pt x="230901" y="1565"/>
                </a:cubicBezTo>
                <a:close/>
              </a:path>
            </a:pathLst>
          </a:custGeom>
          <a:solidFill>
            <a:schemeClr val="accent2"/>
          </a:solidFill>
          <a:ln w="6350" cap="flat">
            <a:solidFill>
              <a:schemeClr val="bg1"/>
            </a:solidFill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68580" tIns="34290" rIns="68580" bIns="34290" rtlCol="0" anchor="ctr"/>
          <a:lstStyle/>
          <a:p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438C3EB6-F95D-48EB-B7DA-051CCF39908F}"/>
              </a:ext>
            </a:extLst>
          </p:cNvPr>
          <p:cNvSpPr/>
          <p:nvPr/>
        </p:nvSpPr>
        <p:spPr>
          <a:xfrm rot="1800000">
            <a:off x="5455240" y="2625472"/>
            <a:ext cx="769639" cy="568067"/>
          </a:xfrm>
          <a:custGeom>
            <a:avLst/>
            <a:gdLst>
              <a:gd name="connsiteX0" fmla="*/ 593135 w 590237"/>
              <a:gd name="connsiteY0" fmla="*/ 360467 h 435651"/>
              <a:gd name="connsiteX1" fmla="*/ 593135 w 590237"/>
              <a:gd name="connsiteY1" fmla="*/ 426517 h 435651"/>
              <a:gd name="connsiteX2" fmla="*/ 577676 w 590237"/>
              <a:gd name="connsiteY2" fmla="*/ 441976 h 435651"/>
              <a:gd name="connsiteX3" fmla="*/ 446278 w 590237"/>
              <a:gd name="connsiteY3" fmla="*/ 441273 h 435651"/>
              <a:gd name="connsiteX4" fmla="*/ 403415 w 590237"/>
              <a:gd name="connsiteY4" fmla="*/ 408248 h 435651"/>
              <a:gd name="connsiteX5" fmla="*/ 422387 w 590237"/>
              <a:gd name="connsiteY5" fmla="*/ 376628 h 435651"/>
              <a:gd name="connsiteX6" fmla="*/ 425198 w 590237"/>
              <a:gd name="connsiteY6" fmla="*/ 314091 h 435651"/>
              <a:gd name="connsiteX7" fmla="*/ 316988 w 590237"/>
              <a:gd name="connsiteY7" fmla="*/ 314091 h 435651"/>
              <a:gd name="connsiteX8" fmla="*/ 320501 w 590237"/>
              <a:gd name="connsiteY8" fmla="*/ 376628 h 435651"/>
              <a:gd name="connsiteX9" fmla="*/ 339473 w 590237"/>
              <a:gd name="connsiteY9" fmla="*/ 408951 h 435651"/>
              <a:gd name="connsiteX10" fmla="*/ 301529 w 590237"/>
              <a:gd name="connsiteY10" fmla="*/ 440570 h 435651"/>
              <a:gd name="connsiteX11" fmla="*/ 161699 w 590237"/>
              <a:gd name="connsiteY11" fmla="*/ 441273 h 435651"/>
              <a:gd name="connsiteX12" fmla="*/ 149754 w 590237"/>
              <a:gd name="connsiteY12" fmla="*/ 423004 h 435651"/>
              <a:gd name="connsiteX13" fmla="*/ 149754 w 590237"/>
              <a:gd name="connsiteY13" fmla="*/ 304956 h 435651"/>
              <a:gd name="connsiteX14" fmla="*/ 140619 w 590237"/>
              <a:gd name="connsiteY14" fmla="*/ 274742 h 435651"/>
              <a:gd name="connsiteX15" fmla="*/ 109702 w 590237"/>
              <a:gd name="connsiteY15" fmla="*/ 274742 h 435651"/>
              <a:gd name="connsiteX16" fmla="*/ 5708 w 590237"/>
              <a:gd name="connsiteY16" fmla="*/ 252959 h 435651"/>
              <a:gd name="connsiteX17" fmla="*/ 32409 w 590237"/>
              <a:gd name="connsiteY17" fmla="*/ 151776 h 435651"/>
              <a:gd name="connsiteX18" fmla="*/ 104081 w 590237"/>
              <a:gd name="connsiteY18" fmla="*/ 158099 h 435651"/>
              <a:gd name="connsiteX19" fmla="*/ 127971 w 590237"/>
              <a:gd name="connsiteY19" fmla="*/ 174963 h 435651"/>
              <a:gd name="connsiteX20" fmla="*/ 149051 w 590237"/>
              <a:gd name="connsiteY20" fmla="*/ 139830 h 435651"/>
              <a:gd name="connsiteX21" fmla="*/ 148348 w 590237"/>
              <a:gd name="connsiteY21" fmla="*/ 19675 h 435651"/>
              <a:gd name="connsiteX22" fmla="*/ 168023 w 590237"/>
              <a:gd name="connsiteY22" fmla="*/ 0 h 435651"/>
              <a:gd name="connsiteX23" fmla="*/ 290989 w 590237"/>
              <a:gd name="connsiteY23" fmla="*/ 0 h 435651"/>
              <a:gd name="connsiteX24" fmla="*/ 328933 w 590237"/>
              <a:gd name="connsiteY24" fmla="*/ 17567 h 435651"/>
              <a:gd name="connsiteX25" fmla="*/ 326122 w 590237"/>
              <a:gd name="connsiteY25" fmla="*/ 59024 h 435651"/>
              <a:gd name="connsiteX26" fmla="*/ 301529 w 590237"/>
              <a:gd name="connsiteY26" fmla="*/ 103292 h 435651"/>
              <a:gd name="connsiteX27" fmla="*/ 352824 w 590237"/>
              <a:gd name="connsiteY27" fmla="*/ 146857 h 435651"/>
              <a:gd name="connsiteX28" fmla="*/ 421685 w 590237"/>
              <a:gd name="connsiteY28" fmla="*/ 129993 h 435651"/>
              <a:gd name="connsiteX29" fmla="*/ 419577 w 590237"/>
              <a:gd name="connsiteY29" fmla="*/ 63943 h 435651"/>
              <a:gd name="connsiteX30" fmla="*/ 402010 w 590237"/>
              <a:gd name="connsiteY30" fmla="*/ 34431 h 435651"/>
              <a:gd name="connsiteX31" fmla="*/ 436441 w 590237"/>
              <a:gd name="connsiteY31" fmla="*/ 2811 h 435651"/>
              <a:gd name="connsiteX32" fmla="*/ 581190 w 590237"/>
              <a:gd name="connsiteY32" fmla="*/ 703 h 435651"/>
              <a:gd name="connsiteX33" fmla="*/ 591027 w 590237"/>
              <a:gd name="connsiteY33" fmla="*/ 15459 h 435651"/>
              <a:gd name="connsiteX34" fmla="*/ 591027 w 590237"/>
              <a:gd name="connsiteY34" fmla="*/ 146857 h 435651"/>
              <a:gd name="connsiteX35" fmla="*/ 560110 w 590237"/>
              <a:gd name="connsiteY35" fmla="*/ 188314 h 435651"/>
              <a:gd name="connsiteX36" fmla="*/ 525679 w 590237"/>
              <a:gd name="connsiteY36" fmla="*/ 170045 h 435651"/>
              <a:gd name="connsiteX37" fmla="*/ 465953 w 590237"/>
              <a:gd name="connsiteY37" fmla="*/ 165126 h 435651"/>
              <a:gd name="connsiteX38" fmla="*/ 463845 w 590237"/>
              <a:gd name="connsiteY38" fmla="*/ 274742 h 435651"/>
              <a:gd name="connsiteX39" fmla="*/ 526382 w 590237"/>
              <a:gd name="connsiteY39" fmla="*/ 271931 h 435651"/>
              <a:gd name="connsiteX40" fmla="*/ 560812 w 590237"/>
              <a:gd name="connsiteY40" fmla="*/ 253662 h 435651"/>
              <a:gd name="connsiteX41" fmla="*/ 591729 w 590237"/>
              <a:gd name="connsiteY41" fmla="*/ 297930 h 435651"/>
              <a:gd name="connsiteX42" fmla="*/ 593135 w 590237"/>
              <a:gd name="connsiteY42" fmla="*/ 360467 h 435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90237" h="435651">
                <a:moveTo>
                  <a:pt x="593135" y="360467"/>
                </a:moveTo>
                <a:cubicBezTo>
                  <a:pt x="593135" y="382249"/>
                  <a:pt x="592432" y="404032"/>
                  <a:pt x="593135" y="426517"/>
                </a:cubicBezTo>
                <a:cubicBezTo>
                  <a:pt x="593837" y="438462"/>
                  <a:pt x="589621" y="441976"/>
                  <a:pt x="577676" y="441976"/>
                </a:cubicBezTo>
                <a:cubicBezTo>
                  <a:pt x="534111" y="441273"/>
                  <a:pt x="489843" y="441976"/>
                  <a:pt x="446278" y="441273"/>
                </a:cubicBezTo>
                <a:cubicBezTo>
                  <a:pt x="424495" y="441273"/>
                  <a:pt x="411145" y="427220"/>
                  <a:pt x="403415" y="408248"/>
                </a:cubicBezTo>
                <a:cubicBezTo>
                  <a:pt x="395686" y="389978"/>
                  <a:pt x="413253" y="385060"/>
                  <a:pt x="422387" y="376628"/>
                </a:cubicBezTo>
                <a:cubicBezTo>
                  <a:pt x="446278" y="354143"/>
                  <a:pt x="447683" y="337279"/>
                  <a:pt x="425198" y="314091"/>
                </a:cubicBezTo>
                <a:cubicBezTo>
                  <a:pt x="397794" y="285282"/>
                  <a:pt x="344392" y="285282"/>
                  <a:pt x="316988" y="314091"/>
                </a:cubicBezTo>
                <a:cubicBezTo>
                  <a:pt x="295205" y="337982"/>
                  <a:pt x="295908" y="355548"/>
                  <a:pt x="320501" y="376628"/>
                </a:cubicBezTo>
                <a:cubicBezTo>
                  <a:pt x="330338" y="385060"/>
                  <a:pt x="346500" y="391384"/>
                  <a:pt x="339473" y="408951"/>
                </a:cubicBezTo>
                <a:cubicBezTo>
                  <a:pt x="332447" y="425815"/>
                  <a:pt x="321204" y="439868"/>
                  <a:pt x="301529" y="440570"/>
                </a:cubicBezTo>
                <a:cubicBezTo>
                  <a:pt x="255153" y="441976"/>
                  <a:pt x="208778" y="441273"/>
                  <a:pt x="161699" y="441273"/>
                </a:cubicBezTo>
                <a:cubicBezTo>
                  <a:pt x="146241" y="441273"/>
                  <a:pt x="149754" y="431436"/>
                  <a:pt x="149754" y="423004"/>
                </a:cubicBezTo>
                <a:cubicBezTo>
                  <a:pt x="149754" y="383655"/>
                  <a:pt x="149754" y="344305"/>
                  <a:pt x="149754" y="304956"/>
                </a:cubicBezTo>
                <a:cubicBezTo>
                  <a:pt x="149754" y="293713"/>
                  <a:pt x="149051" y="283173"/>
                  <a:pt x="140619" y="274742"/>
                </a:cubicBezTo>
                <a:cubicBezTo>
                  <a:pt x="130079" y="264904"/>
                  <a:pt x="122350" y="259986"/>
                  <a:pt x="109702" y="274742"/>
                </a:cubicBezTo>
                <a:cubicBezTo>
                  <a:pt x="74569" y="316902"/>
                  <a:pt x="23977" y="305659"/>
                  <a:pt x="5708" y="252959"/>
                </a:cubicBezTo>
                <a:cubicBezTo>
                  <a:pt x="-7643" y="214313"/>
                  <a:pt x="2897" y="174963"/>
                  <a:pt x="32409" y="151776"/>
                </a:cubicBezTo>
                <a:cubicBezTo>
                  <a:pt x="59110" y="130696"/>
                  <a:pt x="81595" y="132804"/>
                  <a:pt x="104081" y="158099"/>
                </a:cubicBezTo>
                <a:cubicBezTo>
                  <a:pt x="111107" y="165126"/>
                  <a:pt x="113918" y="181287"/>
                  <a:pt x="127971" y="174963"/>
                </a:cubicBezTo>
                <a:cubicBezTo>
                  <a:pt x="142025" y="168639"/>
                  <a:pt x="149754" y="156694"/>
                  <a:pt x="149051" y="139830"/>
                </a:cubicBezTo>
                <a:cubicBezTo>
                  <a:pt x="148348" y="99778"/>
                  <a:pt x="149754" y="59726"/>
                  <a:pt x="148348" y="19675"/>
                </a:cubicBezTo>
                <a:cubicBezTo>
                  <a:pt x="147646" y="3513"/>
                  <a:pt x="152564" y="0"/>
                  <a:pt x="168023" y="0"/>
                </a:cubicBezTo>
                <a:cubicBezTo>
                  <a:pt x="208778" y="703"/>
                  <a:pt x="250235" y="703"/>
                  <a:pt x="290989" y="0"/>
                </a:cubicBezTo>
                <a:cubicBezTo>
                  <a:pt x="307151" y="0"/>
                  <a:pt x="319096" y="5621"/>
                  <a:pt x="328933" y="17567"/>
                </a:cubicBezTo>
                <a:cubicBezTo>
                  <a:pt x="341581" y="32323"/>
                  <a:pt x="344392" y="45673"/>
                  <a:pt x="326122" y="59024"/>
                </a:cubicBezTo>
                <a:cubicBezTo>
                  <a:pt x="311367" y="69564"/>
                  <a:pt x="294502" y="81509"/>
                  <a:pt x="301529" y="103292"/>
                </a:cubicBezTo>
                <a:cubicBezTo>
                  <a:pt x="309258" y="127182"/>
                  <a:pt x="326825" y="143344"/>
                  <a:pt x="352824" y="146857"/>
                </a:cubicBezTo>
                <a:cubicBezTo>
                  <a:pt x="378120" y="150370"/>
                  <a:pt x="402010" y="148965"/>
                  <a:pt x="421685" y="129993"/>
                </a:cubicBezTo>
                <a:cubicBezTo>
                  <a:pt x="446278" y="105400"/>
                  <a:pt x="445575" y="86428"/>
                  <a:pt x="419577" y="63943"/>
                </a:cubicBezTo>
                <a:cubicBezTo>
                  <a:pt x="410442" y="56213"/>
                  <a:pt x="394984" y="51294"/>
                  <a:pt x="402010" y="34431"/>
                </a:cubicBezTo>
                <a:cubicBezTo>
                  <a:pt x="408334" y="18972"/>
                  <a:pt x="418874" y="3513"/>
                  <a:pt x="436441" y="2811"/>
                </a:cubicBezTo>
                <a:cubicBezTo>
                  <a:pt x="484924" y="703"/>
                  <a:pt x="533408" y="1405"/>
                  <a:pt x="581190" y="703"/>
                </a:cubicBezTo>
                <a:cubicBezTo>
                  <a:pt x="593135" y="703"/>
                  <a:pt x="591027" y="8432"/>
                  <a:pt x="591027" y="15459"/>
                </a:cubicBezTo>
                <a:cubicBezTo>
                  <a:pt x="591027" y="59024"/>
                  <a:pt x="591729" y="103292"/>
                  <a:pt x="591027" y="146857"/>
                </a:cubicBezTo>
                <a:cubicBezTo>
                  <a:pt x="591027" y="167234"/>
                  <a:pt x="577676" y="179882"/>
                  <a:pt x="560110" y="188314"/>
                </a:cubicBezTo>
                <a:cubicBezTo>
                  <a:pt x="541138" y="197449"/>
                  <a:pt x="534814" y="179882"/>
                  <a:pt x="525679" y="170045"/>
                </a:cubicBezTo>
                <a:cubicBezTo>
                  <a:pt x="503896" y="145452"/>
                  <a:pt x="490546" y="144749"/>
                  <a:pt x="465953" y="165126"/>
                </a:cubicBezTo>
                <a:cubicBezTo>
                  <a:pt x="434333" y="191827"/>
                  <a:pt x="432927" y="246635"/>
                  <a:pt x="463845" y="274742"/>
                </a:cubicBezTo>
                <a:cubicBezTo>
                  <a:pt x="488438" y="297227"/>
                  <a:pt x="503896" y="296524"/>
                  <a:pt x="526382" y="271931"/>
                </a:cubicBezTo>
                <a:cubicBezTo>
                  <a:pt x="535516" y="262094"/>
                  <a:pt x="541840" y="244527"/>
                  <a:pt x="560812" y="253662"/>
                </a:cubicBezTo>
                <a:cubicBezTo>
                  <a:pt x="579081" y="262094"/>
                  <a:pt x="591729" y="275444"/>
                  <a:pt x="591729" y="297930"/>
                </a:cubicBezTo>
                <a:cubicBezTo>
                  <a:pt x="593135" y="318307"/>
                  <a:pt x="593135" y="339387"/>
                  <a:pt x="593135" y="360467"/>
                </a:cubicBezTo>
                <a:close/>
              </a:path>
            </a:pathLst>
          </a:custGeom>
          <a:solidFill>
            <a:schemeClr val="accent2"/>
          </a:solidFill>
          <a:ln w="6350" cap="flat">
            <a:solidFill>
              <a:schemeClr val="bg1"/>
            </a:solidFill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68580" tIns="34290" rIns="68580" bIns="34290" rtlCol="0" anchor="ctr"/>
          <a:lstStyle/>
          <a:p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7292B45-5C3D-4A9C-8783-C9F69155A904}"/>
              </a:ext>
            </a:extLst>
          </p:cNvPr>
          <p:cNvSpPr txBox="1"/>
          <p:nvPr/>
        </p:nvSpPr>
        <p:spPr>
          <a:xfrm>
            <a:off x="3046536" y="1885950"/>
            <a:ext cx="3582864" cy="623248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Thank you</a:t>
            </a:r>
            <a:endParaRPr lang="ko-KR" altLang="en-US" sz="3600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70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094E421-727A-4BDE-90B4-13BE7F5C0F74}"/>
              </a:ext>
            </a:extLst>
          </p:cNvPr>
          <p:cNvSpPr/>
          <p:nvPr/>
        </p:nvSpPr>
        <p:spPr>
          <a:xfrm>
            <a:off x="2091379" y="356504"/>
            <a:ext cx="6705160" cy="4418724"/>
          </a:xfrm>
          <a:custGeom>
            <a:avLst/>
            <a:gdLst>
              <a:gd name="connsiteX0" fmla="*/ 8347038 w 8940213"/>
              <a:gd name="connsiteY0" fmla="*/ 1282953 h 5891632"/>
              <a:gd name="connsiteX1" fmla="*/ 8330527 w 8940213"/>
              <a:gd name="connsiteY1" fmla="*/ 1292777 h 5891632"/>
              <a:gd name="connsiteX2" fmla="*/ 8331181 w 8940213"/>
              <a:gd name="connsiteY2" fmla="*/ 1292655 h 5891632"/>
              <a:gd name="connsiteX3" fmla="*/ 8349072 w 8940213"/>
              <a:gd name="connsiteY3" fmla="*/ 1282953 h 5891632"/>
              <a:gd name="connsiteX4" fmla="*/ 4480436 w 8940213"/>
              <a:gd name="connsiteY4" fmla="*/ 479 h 5891632"/>
              <a:gd name="connsiteX5" fmla="*/ 4589011 w 8940213"/>
              <a:gd name="connsiteY5" fmla="*/ 57133 h 5891632"/>
              <a:gd name="connsiteX6" fmla="*/ 4578016 w 8940213"/>
              <a:gd name="connsiteY6" fmla="*/ 181742 h 5891632"/>
              <a:gd name="connsiteX7" fmla="*/ 4548695 w 8940213"/>
              <a:gd name="connsiteY7" fmla="*/ 223277 h 5891632"/>
              <a:gd name="connsiteX8" fmla="*/ 4609779 w 8940213"/>
              <a:gd name="connsiteY8" fmla="*/ 259927 h 5891632"/>
              <a:gd name="connsiteX9" fmla="*/ 4818680 w 8940213"/>
              <a:gd name="connsiteY9" fmla="*/ 258706 h 5891632"/>
              <a:gd name="connsiteX10" fmla="*/ 4846168 w 8940213"/>
              <a:gd name="connsiteY10" fmla="*/ 265730 h 5891632"/>
              <a:gd name="connsiteX11" fmla="*/ 4847158 w 8940213"/>
              <a:gd name="connsiteY11" fmla="*/ 270624 h 5891632"/>
              <a:gd name="connsiteX12" fmla="*/ 4864916 w 8940213"/>
              <a:gd name="connsiteY12" fmla="*/ 267688 h 5891632"/>
              <a:gd name="connsiteX13" fmla="*/ 5088478 w 8940213"/>
              <a:gd name="connsiteY13" fmla="*/ 267688 h 5891632"/>
              <a:gd name="connsiteX14" fmla="*/ 5155670 w 8940213"/>
              <a:gd name="connsiteY14" fmla="*/ 306780 h 5891632"/>
              <a:gd name="connsiteX15" fmla="*/ 5148340 w 8940213"/>
              <a:gd name="connsiteY15" fmla="*/ 371527 h 5891632"/>
              <a:gd name="connsiteX16" fmla="*/ 5104360 w 8940213"/>
              <a:gd name="connsiteY16" fmla="*/ 450936 h 5891632"/>
              <a:gd name="connsiteX17" fmla="*/ 5203314 w 8940213"/>
              <a:gd name="connsiteY17" fmla="*/ 525456 h 5891632"/>
              <a:gd name="connsiteX18" fmla="*/ 5323036 w 8940213"/>
              <a:gd name="connsiteY18" fmla="*/ 482698 h 5891632"/>
              <a:gd name="connsiteX19" fmla="*/ 5314484 w 8940213"/>
              <a:gd name="connsiteY19" fmla="*/ 384967 h 5891632"/>
              <a:gd name="connsiteX20" fmla="*/ 5280278 w 8940213"/>
              <a:gd name="connsiteY20" fmla="*/ 321440 h 5891632"/>
              <a:gd name="connsiteX21" fmla="*/ 5357241 w 8940213"/>
              <a:gd name="connsiteY21" fmla="*/ 267688 h 5891632"/>
              <a:gd name="connsiteX22" fmla="*/ 5580804 w 8940213"/>
              <a:gd name="connsiteY22" fmla="*/ 267688 h 5891632"/>
              <a:gd name="connsiteX23" fmla="*/ 5602640 w 8940213"/>
              <a:gd name="connsiteY23" fmla="*/ 272880 h 5891632"/>
              <a:gd name="connsiteX24" fmla="*/ 5604414 w 8940213"/>
              <a:gd name="connsiteY24" fmla="*/ 279024 h 5891632"/>
              <a:gd name="connsiteX25" fmla="*/ 5608263 w 8940213"/>
              <a:gd name="connsiteY25" fmla="*/ 272364 h 5891632"/>
              <a:gd name="connsiteX26" fmla="*/ 5644608 w 8940213"/>
              <a:gd name="connsiteY26" fmla="*/ 265645 h 5891632"/>
              <a:gd name="connsiteX27" fmla="*/ 5844958 w 8940213"/>
              <a:gd name="connsiteY27" fmla="*/ 265645 h 5891632"/>
              <a:gd name="connsiteX28" fmla="*/ 5908483 w 8940213"/>
              <a:gd name="connsiteY28" fmla="*/ 290077 h 5891632"/>
              <a:gd name="connsiteX29" fmla="*/ 5904820 w 8940213"/>
              <a:gd name="connsiteY29" fmla="*/ 370706 h 5891632"/>
              <a:gd name="connsiteX30" fmla="*/ 5865726 w 8940213"/>
              <a:gd name="connsiteY30" fmla="*/ 440341 h 5891632"/>
              <a:gd name="connsiteX31" fmla="*/ 5937805 w 8940213"/>
              <a:gd name="connsiteY31" fmla="*/ 516083 h 5891632"/>
              <a:gd name="connsiteX32" fmla="*/ 6081959 w 8940213"/>
              <a:gd name="connsiteY32" fmla="*/ 483098 h 5891632"/>
              <a:gd name="connsiteX33" fmla="*/ 6074629 w 8940213"/>
              <a:gd name="connsiteY33" fmla="*/ 378036 h 5891632"/>
              <a:gd name="connsiteX34" fmla="*/ 6040422 w 8940213"/>
              <a:gd name="connsiteY34" fmla="*/ 323062 h 5891632"/>
              <a:gd name="connsiteX35" fmla="*/ 6110056 w 8940213"/>
              <a:gd name="connsiteY35" fmla="*/ 266865 h 5891632"/>
              <a:gd name="connsiteX36" fmla="*/ 6348277 w 8940213"/>
              <a:gd name="connsiteY36" fmla="*/ 265645 h 5891632"/>
              <a:gd name="connsiteX37" fmla="*/ 6369046 w 8940213"/>
              <a:gd name="connsiteY37" fmla="*/ 274960 h 5891632"/>
              <a:gd name="connsiteX38" fmla="*/ 6370190 w 8940213"/>
              <a:gd name="connsiteY38" fmla="*/ 284901 h 5891632"/>
              <a:gd name="connsiteX39" fmla="*/ 6372195 w 8940213"/>
              <a:gd name="connsiteY39" fmla="*/ 274604 h 5891632"/>
              <a:gd name="connsiteX40" fmla="*/ 6397792 w 8940213"/>
              <a:gd name="connsiteY40" fmla="*/ 267904 h 5891632"/>
              <a:gd name="connsiteX41" fmla="*/ 6598143 w 8940213"/>
              <a:gd name="connsiteY41" fmla="*/ 267904 h 5891632"/>
              <a:gd name="connsiteX42" fmla="*/ 6644565 w 8940213"/>
              <a:gd name="connsiteY42" fmla="*/ 260574 h 5891632"/>
              <a:gd name="connsiteX43" fmla="*/ 6653117 w 8940213"/>
              <a:gd name="connsiteY43" fmla="*/ 193383 h 5891632"/>
              <a:gd name="connsiteX44" fmla="*/ 6649452 w 8940213"/>
              <a:gd name="connsiteY44" fmla="*/ 45563 h 5891632"/>
              <a:gd name="connsiteX45" fmla="*/ 6873013 w 8940213"/>
              <a:gd name="connsiteY45" fmla="*/ 63888 h 5891632"/>
              <a:gd name="connsiteX46" fmla="*/ 6863241 w 8940213"/>
              <a:gd name="connsiteY46" fmla="*/ 186053 h 5891632"/>
              <a:gd name="connsiteX47" fmla="*/ 6833921 w 8940213"/>
              <a:gd name="connsiteY47" fmla="*/ 231254 h 5891632"/>
              <a:gd name="connsiteX48" fmla="*/ 6899891 w 8940213"/>
              <a:gd name="connsiteY48" fmla="*/ 269125 h 5891632"/>
              <a:gd name="connsiteX49" fmla="*/ 7100242 w 8940213"/>
              <a:gd name="connsiteY49" fmla="*/ 267904 h 5891632"/>
              <a:gd name="connsiteX50" fmla="*/ 7139067 w 8940213"/>
              <a:gd name="connsiteY50" fmla="*/ 286801 h 5891632"/>
              <a:gd name="connsiteX51" fmla="*/ 7139318 w 8940213"/>
              <a:gd name="connsiteY51" fmla="*/ 290211 h 5891632"/>
              <a:gd name="connsiteX52" fmla="*/ 7139654 w 8940213"/>
              <a:gd name="connsiteY52" fmla="*/ 284020 h 5891632"/>
              <a:gd name="connsiteX53" fmla="*/ 7182430 w 8940213"/>
              <a:gd name="connsiteY53" fmla="*/ 262204 h 5891632"/>
              <a:gd name="connsiteX54" fmla="*/ 7377895 w 8940213"/>
              <a:gd name="connsiteY54" fmla="*/ 263424 h 5891632"/>
              <a:gd name="connsiteX55" fmla="*/ 7419430 w 8940213"/>
              <a:gd name="connsiteY55" fmla="*/ 254874 h 5891632"/>
              <a:gd name="connsiteX56" fmla="*/ 7425540 w 8940213"/>
              <a:gd name="connsiteY56" fmla="*/ 191347 h 5891632"/>
              <a:gd name="connsiteX57" fmla="*/ 7420652 w 8940213"/>
              <a:gd name="connsiteY57" fmla="*/ 43528 h 5891632"/>
              <a:gd name="connsiteX58" fmla="*/ 7644215 w 8940213"/>
              <a:gd name="connsiteY58" fmla="*/ 60631 h 5891632"/>
              <a:gd name="connsiteX59" fmla="*/ 7633220 w 8940213"/>
              <a:gd name="connsiteY59" fmla="*/ 185239 h 5891632"/>
              <a:gd name="connsiteX60" fmla="*/ 7603899 w 8940213"/>
              <a:gd name="connsiteY60" fmla="*/ 226775 h 5891632"/>
              <a:gd name="connsiteX61" fmla="*/ 7664983 w 8940213"/>
              <a:gd name="connsiteY61" fmla="*/ 263424 h 5891632"/>
              <a:gd name="connsiteX62" fmla="*/ 7873884 w 8940213"/>
              <a:gd name="connsiteY62" fmla="*/ 262204 h 5891632"/>
              <a:gd name="connsiteX63" fmla="*/ 7901371 w 8940213"/>
              <a:gd name="connsiteY63" fmla="*/ 269228 h 5891632"/>
              <a:gd name="connsiteX64" fmla="*/ 7902361 w 8940213"/>
              <a:gd name="connsiteY64" fmla="*/ 274123 h 5891632"/>
              <a:gd name="connsiteX65" fmla="*/ 7920120 w 8940213"/>
              <a:gd name="connsiteY65" fmla="*/ 271186 h 5891632"/>
              <a:gd name="connsiteX66" fmla="*/ 8143682 w 8940213"/>
              <a:gd name="connsiteY66" fmla="*/ 271186 h 5891632"/>
              <a:gd name="connsiteX67" fmla="*/ 8210873 w 8940213"/>
              <a:gd name="connsiteY67" fmla="*/ 310279 h 5891632"/>
              <a:gd name="connsiteX68" fmla="*/ 8203543 w 8940213"/>
              <a:gd name="connsiteY68" fmla="*/ 375026 h 5891632"/>
              <a:gd name="connsiteX69" fmla="*/ 8159564 w 8940213"/>
              <a:gd name="connsiteY69" fmla="*/ 454435 h 5891632"/>
              <a:gd name="connsiteX70" fmla="*/ 8258518 w 8940213"/>
              <a:gd name="connsiteY70" fmla="*/ 528955 h 5891632"/>
              <a:gd name="connsiteX71" fmla="*/ 8378240 w 8940213"/>
              <a:gd name="connsiteY71" fmla="*/ 486197 h 5891632"/>
              <a:gd name="connsiteX72" fmla="*/ 8369687 w 8940213"/>
              <a:gd name="connsiteY72" fmla="*/ 388465 h 5891632"/>
              <a:gd name="connsiteX73" fmla="*/ 8335482 w 8940213"/>
              <a:gd name="connsiteY73" fmla="*/ 324939 h 5891632"/>
              <a:gd name="connsiteX74" fmla="*/ 8412445 w 8940213"/>
              <a:gd name="connsiteY74" fmla="*/ 271186 h 5891632"/>
              <a:gd name="connsiteX75" fmla="*/ 8636008 w 8940213"/>
              <a:gd name="connsiteY75" fmla="*/ 271186 h 5891632"/>
              <a:gd name="connsiteX76" fmla="*/ 8664105 w 8940213"/>
              <a:gd name="connsiteY76" fmla="*/ 298063 h 5891632"/>
              <a:gd name="connsiteX77" fmla="*/ 8662883 w 8940213"/>
              <a:gd name="connsiteY77" fmla="*/ 521625 h 5891632"/>
              <a:gd name="connsiteX78" fmla="*/ 8628678 w 8940213"/>
              <a:gd name="connsiteY78" fmla="*/ 587595 h 5891632"/>
              <a:gd name="connsiteX79" fmla="*/ 8556601 w 8940213"/>
              <a:gd name="connsiteY79" fmla="*/ 580265 h 5891632"/>
              <a:gd name="connsiteX80" fmla="*/ 8479637 w 8940213"/>
              <a:gd name="connsiteY80" fmla="*/ 538729 h 5891632"/>
              <a:gd name="connsiteX81" fmla="*/ 8405115 w 8940213"/>
              <a:gd name="connsiteY81" fmla="*/ 629132 h 5891632"/>
              <a:gd name="connsiteX82" fmla="*/ 8445430 w 8940213"/>
              <a:gd name="connsiteY82" fmla="*/ 757404 h 5891632"/>
              <a:gd name="connsiteX83" fmla="*/ 8543161 w 8940213"/>
              <a:gd name="connsiteY83" fmla="*/ 751296 h 5891632"/>
              <a:gd name="connsiteX84" fmla="*/ 8600581 w 8940213"/>
              <a:gd name="connsiteY84" fmla="*/ 713424 h 5891632"/>
              <a:gd name="connsiteX85" fmla="*/ 8660441 w 8940213"/>
              <a:gd name="connsiteY85" fmla="*/ 790388 h 5891632"/>
              <a:gd name="connsiteX86" fmla="*/ 8661663 w 8940213"/>
              <a:gd name="connsiteY86" fmla="*/ 1018838 h 5891632"/>
              <a:gd name="connsiteX87" fmla="*/ 8629899 w 8940213"/>
              <a:gd name="connsiteY87" fmla="*/ 1040828 h 5891632"/>
              <a:gd name="connsiteX88" fmla="*/ 8628152 w 8940213"/>
              <a:gd name="connsiteY88" fmla="*/ 1040828 h 5891632"/>
              <a:gd name="connsiteX89" fmla="*/ 8628152 w 8940213"/>
              <a:gd name="connsiteY89" fmla="*/ 1041378 h 5891632"/>
              <a:gd name="connsiteX90" fmla="*/ 8629797 w 8940213"/>
              <a:gd name="connsiteY90" fmla="*/ 1041378 h 5891632"/>
              <a:gd name="connsiteX91" fmla="*/ 8662782 w 8940213"/>
              <a:gd name="connsiteY91" fmla="*/ 1076806 h 5891632"/>
              <a:gd name="connsiteX92" fmla="*/ 8662782 w 8940213"/>
              <a:gd name="connsiteY92" fmla="*/ 1176980 h 5891632"/>
              <a:gd name="connsiteX93" fmla="*/ 8662782 w 8940213"/>
              <a:gd name="connsiteY93" fmla="*/ 1234399 h 5891632"/>
              <a:gd name="connsiteX94" fmla="*/ 8662782 w 8940213"/>
              <a:gd name="connsiteY94" fmla="*/ 1296701 h 5891632"/>
              <a:gd name="connsiteX95" fmla="*/ 8606587 w 8940213"/>
              <a:gd name="connsiteY95" fmla="*/ 1372445 h 5891632"/>
              <a:gd name="connsiteX96" fmla="*/ 8546725 w 8940213"/>
              <a:gd name="connsiteY96" fmla="*/ 1337016 h 5891632"/>
              <a:gd name="connsiteX97" fmla="*/ 8448993 w 8940213"/>
              <a:gd name="connsiteY97" fmla="*/ 1327243 h 5891632"/>
              <a:gd name="connsiteX98" fmla="*/ 8407456 w 8940213"/>
              <a:gd name="connsiteY98" fmla="*/ 1464068 h 5891632"/>
              <a:gd name="connsiteX99" fmla="*/ 8483198 w 8940213"/>
              <a:gd name="connsiteY99" fmla="*/ 1547142 h 5891632"/>
              <a:gd name="connsiteX100" fmla="*/ 8556498 w 8940213"/>
              <a:gd name="connsiteY100" fmla="*/ 1506827 h 5891632"/>
              <a:gd name="connsiteX101" fmla="*/ 8638349 w 8940213"/>
              <a:gd name="connsiteY101" fmla="*/ 1505605 h 5891632"/>
              <a:gd name="connsiteX102" fmla="*/ 8662782 w 8940213"/>
              <a:gd name="connsiteY102" fmla="*/ 1575239 h 5891632"/>
              <a:gd name="connsiteX103" fmla="*/ 8662782 w 8940213"/>
              <a:gd name="connsiteY103" fmla="*/ 1775586 h 5891632"/>
              <a:gd name="connsiteX104" fmla="*/ 8657137 w 8940213"/>
              <a:gd name="connsiteY104" fmla="*/ 1804105 h 5891632"/>
              <a:gd name="connsiteX105" fmla="*/ 8661844 w 8940213"/>
              <a:gd name="connsiteY105" fmla="*/ 1805773 h 5891632"/>
              <a:gd name="connsiteX106" fmla="*/ 8665662 w 8940213"/>
              <a:gd name="connsiteY106" fmla="*/ 1824556 h 5891632"/>
              <a:gd name="connsiteX107" fmla="*/ 8663219 w 8940213"/>
              <a:gd name="connsiteY107" fmla="*/ 1940614 h 5891632"/>
              <a:gd name="connsiteX108" fmla="*/ 8663219 w 8940213"/>
              <a:gd name="connsiteY108" fmla="*/ 2050561 h 5891632"/>
              <a:gd name="connsiteX109" fmla="*/ 8630235 w 8940213"/>
              <a:gd name="connsiteY109" fmla="*/ 2115309 h 5891632"/>
              <a:gd name="connsiteX110" fmla="*/ 8558157 w 8940213"/>
              <a:gd name="connsiteY110" fmla="*/ 2110422 h 5891632"/>
              <a:gd name="connsiteX111" fmla="*/ 8477528 w 8940213"/>
              <a:gd name="connsiteY111" fmla="*/ 2068886 h 5891632"/>
              <a:gd name="connsiteX112" fmla="*/ 8405451 w 8940213"/>
              <a:gd name="connsiteY112" fmla="*/ 2166619 h 5891632"/>
              <a:gd name="connsiteX113" fmla="*/ 8444543 w 8940213"/>
              <a:gd name="connsiteY113" fmla="*/ 2282676 h 5891632"/>
              <a:gd name="connsiteX114" fmla="*/ 8549605 w 8940213"/>
              <a:gd name="connsiteY114" fmla="*/ 2276566 h 5891632"/>
              <a:gd name="connsiteX115" fmla="*/ 8608245 w 8940213"/>
              <a:gd name="connsiteY115" fmla="*/ 2243583 h 5891632"/>
              <a:gd name="connsiteX116" fmla="*/ 8663219 w 8940213"/>
              <a:gd name="connsiteY116" fmla="*/ 2319325 h 5891632"/>
              <a:gd name="connsiteX117" fmla="*/ 8664440 w 8940213"/>
              <a:gd name="connsiteY117" fmla="*/ 2542887 h 5891632"/>
              <a:gd name="connsiteX118" fmla="*/ 8633900 w 8940213"/>
              <a:gd name="connsiteY118" fmla="*/ 2570984 h 5891632"/>
              <a:gd name="connsiteX119" fmla="*/ 8628152 w 8940213"/>
              <a:gd name="connsiteY119" fmla="*/ 2570984 h 5891632"/>
              <a:gd name="connsiteX120" fmla="*/ 8628152 w 8940213"/>
              <a:gd name="connsiteY120" fmla="*/ 2576053 h 5891632"/>
              <a:gd name="connsiteX121" fmla="*/ 8637466 w 8940213"/>
              <a:gd name="connsiteY121" fmla="*/ 2576053 h 5891632"/>
              <a:gd name="connsiteX122" fmla="*/ 8665563 w 8940213"/>
              <a:gd name="connsiteY122" fmla="*/ 2601708 h 5891632"/>
              <a:gd name="connsiteX123" fmla="*/ 8664341 w 8940213"/>
              <a:gd name="connsiteY123" fmla="*/ 2825270 h 5891632"/>
              <a:gd name="connsiteX124" fmla="*/ 8605701 w 8940213"/>
              <a:gd name="connsiteY124" fmla="*/ 2903457 h 5891632"/>
              <a:gd name="connsiteX125" fmla="*/ 8548284 w 8940213"/>
              <a:gd name="connsiteY125" fmla="*/ 2868029 h 5891632"/>
              <a:gd name="connsiteX126" fmla="*/ 8450552 w 8940213"/>
              <a:gd name="connsiteY126" fmla="*/ 2858254 h 5891632"/>
              <a:gd name="connsiteX127" fmla="*/ 8406573 w 8940213"/>
              <a:gd name="connsiteY127" fmla="*/ 2971867 h 5891632"/>
              <a:gd name="connsiteX128" fmla="*/ 8479872 w 8940213"/>
              <a:gd name="connsiteY128" fmla="*/ 3078151 h 5891632"/>
              <a:gd name="connsiteX129" fmla="*/ 8560501 w 8940213"/>
              <a:gd name="connsiteY129" fmla="*/ 3035394 h 5891632"/>
              <a:gd name="connsiteX130" fmla="*/ 8632578 w 8940213"/>
              <a:gd name="connsiteY130" fmla="*/ 3031729 h 5891632"/>
              <a:gd name="connsiteX131" fmla="*/ 8664341 w 8940213"/>
              <a:gd name="connsiteY131" fmla="*/ 3102584 h 5891632"/>
              <a:gd name="connsiteX132" fmla="*/ 8664341 w 8940213"/>
              <a:gd name="connsiteY132" fmla="*/ 3235744 h 5891632"/>
              <a:gd name="connsiteX133" fmla="*/ 8651056 w 8940213"/>
              <a:gd name="connsiteY133" fmla="*/ 3329811 h 5891632"/>
              <a:gd name="connsiteX134" fmla="*/ 8641856 w 8940213"/>
              <a:gd name="connsiteY134" fmla="*/ 3333240 h 5891632"/>
              <a:gd name="connsiteX135" fmla="*/ 8654497 w 8940213"/>
              <a:gd name="connsiteY135" fmla="*/ 3333208 h 5891632"/>
              <a:gd name="connsiteX136" fmla="*/ 8672822 w 8940213"/>
              <a:gd name="connsiteY136" fmla="*/ 3362528 h 5891632"/>
              <a:gd name="connsiteX137" fmla="*/ 8672822 w 8940213"/>
              <a:gd name="connsiteY137" fmla="*/ 3562879 h 5891632"/>
              <a:gd name="connsiteX138" fmla="*/ 8689924 w 8940213"/>
              <a:gd name="connsiteY138" fmla="*/ 3620296 h 5891632"/>
              <a:gd name="connsiteX139" fmla="*/ 8746121 w 8940213"/>
              <a:gd name="connsiteY139" fmla="*/ 3620296 h 5891632"/>
              <a:gd name="connsiteX140" fmla="*/ 8914707 w 8940213"/>
              <a:gd name="connsiteY140" fmla="*/ 3636177 h 5891632"/>
              <a:gd name="connsiteX141" fmla="*/ 8878058 w 8940213"/>
              <a:gd name="connsiteY141" fmla="*/ 3837750 h 5891632"/>
              <a:gd name="connsiteX142" fmla="*/ 8757116 w 8940213"/>
              <a:gd name="connsiteY142" fmla="*/ 3826755 h 5891632"/>
              <a:gd name="connsiteX143" fmla="*/ 8711914 w 8940213"/>
              <a:gd name="connsiteY143" fmla="*/ 3797435 h 5891632"/>
              <a:gd name="connsiteX144" fmla="*/ 8675264 w 8940213"/>
              <a:gd name="connsiteY144" fmla="*/ 3859740 h 5891632"/>
              <a:gd name="connsiteX145" fmla="*/ 8676487 w 8940213"/>
              <a:gd name="connsiteY145" fmla="*/ 4060091 h 5891632"/>
              <a:gd name="connsiteX146" fmla="*/ 8670073 w 8940213"/>
              <a:gd name="connsiteY146" fmla="*/ 4093686 h 5891632"/>
              <a:gd name="connsiteX147" fmla="*/ 8659358 w 8940213"/>
              <a:gd name="connsiteY147" fmla="*/ 4096196 h 5891632"/>
              <a:gd name="connsiteX148" fmla="*/ 8678097 w 8940213"/>
              <a:gd name="connsiteY148" fmla="*/ 4104600 h 5891632"/>
              <a:gd name="connsiteX149" fmla="*/ 8680540 w 8940213"/>
              <a:gd name="connsiteY149" fmla="*/ 4125827 h 5891632"/>
              <a:gd name="connsiteX150" fmla="*/ 8680540 w 8940213"/>
              <a:gd name="connsiteY150" fmla="*/ 4331064 h 5891632"/>
              <a:gd name="connsiteX151" fmla="*/ 8698865 w 8940213"/>
              <a:gd name="connsiteY151" fmla="*/ 4387260 h 5891632"/>
              <a:gd name="connsiteX152" fmla="*/ 8748952 w 8940213"/>
              <a:gd name="connsiteY152" fmla="*/ 4384816 h 5891632"/>
              <a:gd name="connsiteX153" fmla="*/ 8839355 w 8940213"/>
              <a:gd name="connsiteY153" fmla="*/ 4337171 h 5891632"/>
              <a:gd name="connsiteX154" fmla="*/ 8934643 w 8940213"/>
              <a:gd name="connsiteY154" fmla="*/ 4433683 h 5891632"/>
              <a:gd name="connsiteX155" fmla="*/ 8889443 w 8940213"/>
              <a:gd name="connsiteY155" fmla="*/ 4593719 h 5891632"/>
              <a:gd name="connsiteX156" fmla="*/ 8757504 w 8940213"/>
              <a:gd name="connsiteY156" fmla="*/ 4585167 h 5891632"/>
              <a:gd name="connsiteX157" fmla="*/ 8719632 w 8940213"/>
              <a:gd name="connsiteY157" fmla="*/ 4558292 h 5891632"/>
              <a:gd name="connsiteX158" fmla="*/ 8681762 w 8940213"/>
              <a:gd name="connsiteY158" fmla="*/ 4613266 h 5891632"/>
              <a:gd name="connsiteX159" fmla="*/ 8682982 w 8940213"/>
              <a:gd name="connsiteY159" fmla="*/ 4822168 h 5891632"/>
              <a:gd name="connsiteX160" fmla="*/ 8676875 w 8940213"/>
              <a:gd name="connsiteY160" fmla="*/ 4853778 h 5891632"/>
              <a:gd name="connsiteX161" fmla="*/ 8647371 w 8940213"/>
              <a:gd name="connsiteY161" fmla="*/ 4861863 h 5891632"/>
              <a:gd name="connsiteX162" fmla="*/ 8661953 w 8940213"/>
              <a:gd name="connsiteY162" fmla="*/ 4864737 h 5891632"/>
              <a:gd name="connsiteX163" fmla="*/ 8669130 w 8940213"/>
              <a:gd name="connsiteY163" fmla="*/ 4886269 h 5891632"/>
              <a:gd name="connsiteX164" fmla="*/ 8667908 w 8940213"/>
              <a:gd name="connsiteY164" fmla="*/ 5109830 h 5891632"/>
              <a:gd name="connsiteX165" fmla="*/ 8609268 w 8940213"/>
              <a:gd name="connsiteY165" fmla="*/ 5188016 h 5891632"/>
              <a:gd name="connsiteX166" fmla="*/ 8551851 w 8940213"/>
              <a:gd name="connsiteY166" fmla="*/ 5152589 h 5891632"/>
              <a:gd name="connsiteX167" fmla="*/ 8454119 w 8940213"/>
              <a:gd name="connsiteY167" fmla="*/ 5142815 h 5891632"/>
              <a:gd name="connsiteX168" fmla="*/ 8410140 w 8940213"/>
              <a:gd name="connsiteY168" fmla="*/ 5256428 h 5891632"/>
              <a:gd name="connsiteX169" fmla="*/ 8483439 w 8940213"/>
              <a:gd name="connsiteY169" fmla="*/ 5362712 h 5891632"/>
              <a:gd name="connsiteX170" fmla="*/ 8564068 w 8940213"/>
              <a:gd name="connsiteY170" fmla="*/ 5319955 h 5891632"/>
              <a:gd name="connsiteX171" fmla="*/ 8636145 w 8940213"/>
              <a:gd name="connsiteY171" fmla="*/ 5316290 h 5891632"/>
              <a:gd name="connsiteX172" fmla="*/ 8667908 w 8940213"/>
              <a:gd name="connsiteY172" fmla="*/ 5387145 h 5891632"/>
              <a:gd name="connsiteX173" fmla="*/ 8667908 w 8940213"/>
              <a:gd name="connsiteY173" fmla="*/ 5520306 h 5891632"/>
              <a:gd name="connsiteX174" fmla="*/ 8561626 w 8940213"/>
              <a:gd name="connsiteY174" fmla="*/ 5627810 h 5891632"/>
              <a:gd name="connsiteX175" fmla="*/ 8418692 w 8940213"/>
              <a:gd name="connsiteY175" fmla="*/ 5627810 h 5891632"/>
              <a:gd name="connsiteX176" fmla="*/ 8362495 w 8940213"/>
              <a:gd name="connsiteY176" fmla="*/ 5665682 h 5891632"/>
              <a:gd name="connsiteX177" fmla="*/ 8390594 w 8940213"/>
              <a:gd name="connsiteY177" fmla="*/ 5707217 h 5891632"/>
              <a:gd name="connsiteX178" fmla="*/ 8410140 w 8940213"/>
              <a:gd name="connsiteY178" fmla="*/ 5819609 h 5891632"/>
              <a:gd name="connsiteX179" fmla="*/ 8240331 w 8940213"/>
              <a:gd name="connsiteY179" fmla="*/ 5881913 h 5891632"/>
              <a:gd name="connsiteX180" fmla="*/ 8142599 w 8940213"/>
              <a:gd name="connsiteY180" fmla="*/ 5789069 h 5891632"/>
              <a:gd name="connsiteX181" fmla="*/ 8187799 w 8940213"/>
              <a:gd name="connsiteY181" fmla="*/ 5698667 h 5891632"/>
              <a:gd name="connsiteX182" fmla="*/ 8186579 w 8940213"/>
              <a:gd name="connsiteY182" fmla="*/ 5642470 h 5891632"/>
              <a:gd name="connsiteX183" fmla="*/ 8132825 w 8940213"/>
              <a:gd name="connsiteY183" fmla="*/ 5627810 h 5891632"/>
              <a:gd name="connsiteX184" fmla="*/ 7937361 w 8940213"/>
              <a:gd name="connsiteY184" fmla="*/ 5629033 h 5891632"/>
              <a:gd name="connsiteX185" fmla="*/ 7905317 w 8940213"/>
              <a:gd name="connsiteY185" fmla="*/ 5622929 h 5891632"/>
              <a:gd name="connsiteX186" fmla="*/ 7891639 w 8940213"/>
              <a:gd name="connsiteY186" fmla="*/ 5629207 h 5891632"/>
              <a:gd name="connsiteX187" fmla="*/ 7653418 w 8940213"/>
              <a:gd name="connsiteY187" fmla="*/ 5626763 h 5891632"/>
              <a:gd name="connsiteX188" fmla="*/ 7583784 w 8940213"/>
              <a:gd name="connsiteY188" fmla="*/ 5570568 h 5891632"/>
              <a:gd name="connsiteX189" fmla="*/ 7616769 w 8940213"/>
              <a:gd name="connsiteY189" fmla="*/ 5515593 h 5891632"/>
              <a:gd name="connsiteX190" fmla="*/ 7621654 w 8940213"/>
              <a:gd name="connsiteY190" fmla="*/ 5408087 h 5891632"/>
              <a:gd name="connsiteX191" fmla="*/ 7499490 w 8940213"/>
              <a:gd name="connsiteY191" fmla="*/ 5373882 h 5891632"/>
              <a:gd name="connsiteX192" fmla="*/ 7409088 w 8940213"/>
              <a:gd name="connsiteY192" fmla="*/ 5448402 h 5891632"/>
              <a:gd name="connsiteX193" fmla="*/ 7449402 w 8940213"/>
              <a:gd name="connsiteY193" fmla="*/ 5524144 h 5891632"/>
              <a:gd name="connsiteX194" fmla="*/ 7454288 w 8940213"/>
              <a:gd name="connsiteY194" fmla="*/ 5599887 h 5891632"/>
              <a:gd name="connsiteX195" fmla="*/ 7378546 w 8940213"/>
              <a:gd name="connsiteY195" fmla="*/ 5630428 h 5891632"/>
              <a:gd name="connsiteX196" fmla="*/ 7183082 w 8940213"/>
              <a:gd name="connsiteY196" fmla="*/ 5630428 h 5891632"/>
              <a:gd name="connsiteX197" fmla="*/ 7144256 w 8940213"/>
              <a:gd name="connsiteY197" fmla="*/ 5612562 h 5891632"/>
              <a:gd name="connsiteX198" fmla="*/ 7143986 w 8940213"/>
              <a:gd name="connsiteY198" fmla="*/ 5608936 h 5891632"/>
              <a:gd name="connsiteX199" fmla="*/ 7130922 w 8940213"/>
              <a:gd name="connsiteY199" fmla="*/ 5608936 h 5891632"/>
              <a:gd name="connsiteX200" fmla="*/ 7128455 w 8940213"/>
              <a:gd name="connsiteY200" fmla="*/ 5613050 h 5891632"/>
              <a:gd name="connsiteX201" fmla="*/ 7035458 w 8940213"/>
              <a:gd name="connsiteY201" fmla="*/ 5626488 h 5891632"/>
              <a:gd name="connsiteX202" fmla="*/ 6892524 w 8940213"/>
              <a:gd name="connsiteY202" fmla="*/ 5626488 h 5891632"/>
              <a:gd name="connsiteX203" fmla="*/ 6836327 w 8940213"/>
              <a:gd name="connsiteY203" fmla="*/ 5664360 h 5891632"/>
              <a:gd name="connsiteX204" fmla="*/ 6864426 w 8940213"/>
              <a:gd name="connsiteY204" fmla="*/ 5705895 h 5891632"/>
              <a:gd name="connsiteX205" fmla="*/ 6883972 w 8940213"/>
              <a:gd name="connsiteY205" fmla="*/ 5818287 h 5891632"/>
              <a:gd name="connsiteX206" fmla="*/ 6714163 w 8940213"/>
              <a:gd name="connsiteY206" fmla="*/ 5880591 h 5891632"/>
              <a:gd name="connsiteX207" fmla="*/ 6616431 w 8940213"/>
              <a:gd name="connsiteY207" fmla="*/ 5787747 h 5891632"/>
              <a:gd name="connsiteX208" fmla="*/ 6661631 w 8940213"/>
              <a:gd name="connsiteY208" fmla="*/ 5697345 h 5891632"/>
              <a:gd name="connsiteX209" fmla="*/ 6660411 w 8940213"/>
              <a:gd name="connsiteY209" fmla="*/ 5641148 h 5891632"/>
              <a:gd name="connsiteX210" fmla="*/ 6606657 w 8940213"/>
              <a:gd name="connsiteY210" fmla="*/ 5626488 h 5891632"/>
              <a:gd name="connsiteX211" fmla="*/ 6411193 w 8940213"/>
              <a:gd name="connsiteY211" fmla="*/ 5627711 h 5891632"/>
              <a:gd name="connsiteX212" fmla="*/ 6372368 w 8940213"/>
              <a:gd name="connsiteY212" fmla="*/ 5609843 h 5891632"/>
              <a:gd name="connsiteX213" fmla="*/ 6372194 w 8940213"/>
              <a:gd name="connsiteY213" fmla="*/ 5607513 h 5891632"/>
              <a:gd name="connsiteX214" fmla="*/ 6355148 w 8940213"/>
              <a:gd name="connsiteY214" fmla="*/ 5611955 h 5891632"/>
              <a:gd name="connsiteX215" fmla="*/ 6126700 w 8940213"/>
              <a:gd name="connsiteY215" fmla="*/ 5610733 h 5891632"/>
              <a:gd name="connsiteX216" fmla="*/ 6052179 w 8940213"/>
              <a:gd name="connsiteY216" fmla="*/ 5553315 h 5891632"/>
              <a:gd name="connsiteX217" fmla="*/ 6085163 w 8940213"/>
              <a:gd name="connsiteY217" fmla="*/ 5498341 h 5891632"/>
              <a:gd name="connsiteX218" fmla="*/ 6090051 w 8940213"/>
              <a:gd name="connsiteY218" fmla="*/ 5389614 h 5891632"/>
              <a:gd name="connsiteX219" fmla="*/ 5901917 w 8940213"/>
              <a:gd name="connsiteY219" fmla="*/ 5389614 h 5891632"/>
              <a:gd name="connsiteX220" fmla="*/ 5908025 w 8940213"/>
              <a:gd name="connsiteY220" fmla="*/ 5498341 h 5891632"/>
              <a:gd name="connsiteX221" fmla="*/ 5941009 w 8940213"/>
              <a:gd name="connsiteY221" fmla="*/ 5554538 h 5891632"/>
              <a:gd name="connsiteX222" fmla="*/ 5875040 w 8940213"/>
              <a:gd name="connsiteY222" fmla="*/ 5609510 h 5891632"/>
              <a:gd name="connsiteX223" fmla="*/ 5631932 w 8940213"/>
              <a:gd name="connsiteY223" fmla="*/ 5610733 h 5891632"/>
              <a:gd name="connsiteX224" fmla="*/ 5611469 w 8940213"/>
              <a:gd name="connsiteY224" fmla="*/ 5600349 h 5891632"/>
              <a:gd name="connsiteX225" fmla="*/ 5611215 w 8940213"/>
              <a:gd name="connsiteY225" fmla="*/ 5582560 h 5891632"/>
              <a:gd name="connsiteX226" fmla="*/ 5610049 w 8940213"/>
              <a:gd name="connsiteY226" fmla="*/ 5582560 h 5891632"/>
              <a:gd name="connsiteX227" fmla="*/ 5603804 w 8940213"/>
              <a:gd name="connsiteY227" fmla="*/ 5605178 h 5891632"/>
              <a:gd name="connsiteX228" fmla="*/ 5506422 w 8940213"/>
              <a:gd name="connsiteY228" fmla="*/ 5624311 h 5891632"/>
              <a:gd name="connsiteX229" fmla="*/ 5363488 w 8940213"/>
              <a:gd name="connsiteY229" fmla="*/ 5624311 h 5891632"/>
              <a:gd name="connsiteX230" fmla="*/ 5307291 w 8940213"/>
              <a:gd name="connsiteY230" fmla="*/ 5662183 h 5891632"/>
              <a:gd name="connsiteX231" fmla="*/ 5335391 w 8940213"/>
              <a:gd name="connsiteY231" fmla="*/ 5703718 h 5891632"/>
              <a:gd name="connsiteX232" fmla="*/ 5354936 w 8940213"/>
              <a:gd name="connsiteY232" fmla="*/ 5816110 h 5891632"/>
              <a:gd name="connsiteX233" fmla="*/ 5185127 w 8940213"/>
              <a:gd name="connsiteY233" fmla="*/ 5878414 h 5891632"/>
              <a:gd name="connsiteX234" fmla="*/ 5087395 w 8940213"/>
              <a:gd name="connsiteY234" fmla="*/ 5785570 h 5891632"/>
              <a:gd name="connsiteX235" fmla="*/ 5132595 w 8940213"/>
              <a:gd name="connsiteY235" fmla="*/ 5695168 h 5891632"/>
              <a:gd name="connsiteX236" fmla="*/ 5131375 w 8940213"/>
              <a:gd name="connsiteY236" fmla="*/ 5638971 h 5891632"/>
              <a:gd name="connsiteX237" fmla="*/ 5077621 w 8940213"/>
              <a:gd name="connsiteY237" fmla="*/ 5624311 h 5891632"/>
              <a:gd name="connsiteX238" fmla="*/ 4882157 w 8940213"/>
              <a:gd name="connsiteY238" fmla="*/ 5625534 h 5891632"/>
              <a:gd name="connsiteX239" fmla="*/ 4850111 w 8940213"/>
              <a:gd name="connsiteY239" fmla="*/ 5619429 h 5891632"/>
              <a:gd name="connsiteX240" fmla="*/ 4836436 w 8940213"/>
              <a:gd name="connsiteY240" fmla="*/ 5625707 h 5891632"/>
              <a:gd name="connsiteX241" fmla="*/ 4598215 w 8940213"/>
              <a:gd name="connsiteY241" fmla="*/ 5623263 h 5891632"/>
              <a:gd name="connsiteX242" fmla="*/ 4528580 w 8940213"/>
              <a:gd name="connsiteY242" fmla="*/ 5567068 h 5891632"/>
              <a:gd name="connsiteX243" fmla="*/ 4561565 w 8940213"/>
              <a:gd name="connsiteY243" fmla="*/ 5512093 h 5891632"/>
              <a:gd name="connsiteX244" fmla="*/ 4566450 w 8940213"/>
              <a:gd name="connsiteY244" fmla="*/ 5404587 h 5891632"/>
              <a:gd name="connsiteX245" fmla="*/ 4444286 w 8940213"/>
              <a:gd name="connsiteY245" fmla="*/ 5370382 h 5891632"/>
              <a:gd name="connsiteX246" fmla="*/ 4353884 w 8940213"/>
              <a:gd name="connsiteY246" fmla="*/ 5444902 h 5891632"/>
              <a:gd name="connsiteX247" fmla="*/ 4394199 w 8940213"/>
              <a:gd name="connsiteY247" fmla="*/ 5520644 h 5891632"/>
              <a:gd name="connsiteX248" fmla="*/ 4399084 w 8940213"/>
              <a:gd name="connsiteY248" fmla="*/ 5596387 h 5891632"/>
              <a:gd name="connsiteX249" fmla="*/ 4323342 w 8940213"/>
              <a:gd name="connsiteY249" fmla="*/ 5626928 h 5891632"/>
              <a:gd name="connsiteX250" fmla="*/ 4127878 w 8940213"/>
              <a:gd name="connsiteY250" fmla="*/ 5626928 h 5891632"/>
              <a:gd name="connsiteX251" fmla="*/ 4089053 w 8940213"/>
              <a:gd name="connsiteY251" fmla="*/ 5609062 h 5891632"/>
              <a:gd name="connsiteX252" fmla="*/ 4089043 w 8940213"/>
              <a:gd name="connsiteY252" fmla="*/ 5608936 h 5891632"/>
              <a:gd name="connsiteX253" fmla="*/ 4070770 w 8940213"/>
              <a:gd name="connsiteY253" fmla="*/ 5608936 h 5891632"/>
              <a:gd name="connsiteX254" fmla="*/ 4068303 w 8940213"/>
              <a:gd name="connsiteY254" fmla="*/ 5613050 h 5891632"/>
              <a:gd name="connsiteX255" fmla="*/ 3975306 w 8940213"/>
              <a:gd name="connsiteY255" fmla="*/ 5626488 h 5891632"/>
              <a:gd name="connsiteX256" fmla="*/ 3832372 w 8940213"/>
              <a:gd name="connsiteY256" fmla="*/ 5626488 h 5891632"/>
              <a:gd name="connsiteX257" fmla="*/ 3776175 w 8940213"/>
              <a:gd name="connsiteY257" fmla="*/ 5664360 h 5891632"/>
              <a:gd name="connsiteX258" fmla="*/ 3804275 w 8940213"/>
              <a:gd name="connsiteY258" fmla="*/ 5705895 h 5891632"/>
              <a:gd name="connsiteX259" fmla="*/ 3823820 w 8940213"/>
              <a:gd name="connsiteY259" fmla="*/ 5818287 h 5891632"/>
              <a:gd name="connsiteX260" fmla="*/ 3654011 w 8940213"/>
              <a:gd name="connsiteY260" fmla="*/ 5880591 h 5891632"/>
              <a:gd name="connsiteX261" fmla="*/ 3556279 w 8940213"/>
              <a:gd name="connsiteY261" fmla="*/ 5787747 h 5891632"/>
              <a:gd name="connsiteX262" fmla="*/ 3601479 w 8940213"/>
              <a:gd name="connsiteY262" fmla="*/ 5697345 h 5891632"/>
              <a:gd name="connsiteX263" fmla="*/ 3600259 w 8940213"/>
              <a:gd name="connsiteY263" fmla="*/ 5641148 h 5891632"/>
              <a:gd name="connsiteX264" fmla="*/ 3546505 w 8940213"/>
              <a:gd name="connsiteY264" fmla="*/ 5626488 h 5891632"/>
              <a:gd name="connsiteX265" fmla="*/ 3351041 w 8940213"/>
              <a:gd name="connsiteY265" fmla="*/ 5627711 h 5891632"/>
              <a:gd name="connsiteX266" fmla="*/ 3318974 w 8940213"/>
              <a:gd name="connsiteY266" fmla="*/ 5621602 h 5891632"/>
              <a:gd name="connsiteX267" fmla="*/ 3315108 w 8940213"/>
              <a:gd name="connsiteY267" fmla="*/ 5606714 h 5891632"/>
              <a:gd name="connsiteX268" fmla="*/ 3294997 w 8940213"/>
              <a:gd name="connsiteY268" fmla="*/ 5611955 h 5891632"/>
              <a:gd name="connsiteX269" fmla="*/ 3066548 w 8940213"/>
              <a:gd name="connsiteY269" fmla="*/ 5610733 h 5891632"/>
              <a:gd name="connsiteX270" fmla="*/ 2992027 w 8940213"/>
              <a:gd name="connsiteY270" fmla="*/ 5553315 h 5891632"/>
              <a:gd name="connsiteX271" fmla="*/ 3025012 w 8940213"/>
              <a:gd name="connsiteY271" fmla="*/ 5498341 h 5891632"/>
              <a:gd name="connsiteX272" fmla="*/ 3029899 w 8940213"/>
              <a:gd name="connsiteY272" fmla="*/ 5389614 h 5891632"/>
              <a:gd name="connsiteX273" fmla="*/ 2841765 w 8940213"/>
              <a:gd name="connsiteY273" fmla="*/ 5389614 h 5891632"/>
              <a:gd name="connsiteX274" fmla="*/ 2847873 w 8940213"/>
              <a:gd name="connsiteY274" fmla="*/ 5498341 h 5891632"/>
              <a:gd name="connsiteX275" fmla="*/ 2880857 w 8940213"/>
              <a:gd name="connsiteY275" fmla="*/ 5554538 h 5891632"/>
              <a:gd name="connsiteX276" fmla="*/ 2814888 w 8940213"/>
              <a:gd name="connsiteY276" fmla="*/ 5609510 h 5891632"/>
              <a:gd name="connsiteX277" fmla="*/ 2571780 w 8940213"/>
              <a:gd name="connsiteY277" fmla="*/ 5610733 h 5891632"/>
              <a:gd name="connsiteX278" fmla="*/ 2551318 w 8940213"/>
              <a:gd name="connsiteY278" fmla="*/ 5600349 h 5891632"/>
              <a:gd name="connsiteX279" fmla="*/ 2551063 w 8940213"/>
              <a:gd name="connsiteY279" fmla="*/ 5582560 h 5891632"/>
              <a:gd name="connsiteX280" fmla="*/ 2549897 w 8940213"/>
              <a:gd name="connsiteY280" fmla="*/ 5582560 h 5891632"/>
              <a:gd name="connsiteX281" fmla="*/ 2543653 w 8940213"/>
              <a:gd name="connsiteY281" fmla="*/ 5605178 h 5891632"/>
              <a:gd name="connsiteX282" fmla="*/ 2446270 w 8940213"/>
              <a:gd name="connsiteY282" fmla="*/ 5624311 h 5891632"/>
              <a:gd name="connsiteX283" fmla="*/ 2303336 w 8940213"/>
              <a:gd name="connsiteY283" fmla="*/ 5624311 h 5891632"/>
              <a:gd name="connsiteX284" fmla="*/ 2247139 w 8940213"/>
              <a:gd name="connsiteY284" fmla="*/ 5662183 h 5891632"/>
              <a:gd name="connsiteX285" fmla="*/ 2275239 w 8940213"/>
              <a:gd name="connsiteY285" fmla="*/ 5703718 h 5891632"/>
              <a:gd name="connsiteX286" fmla="*/ 2294784 w 8940213"/>
              <a:gd name="connsiteY286" fmla="*/ 5816110 h 5891632"/>
              <a:gd name="connsiteX287" fmla="*/ 2124975 w 8940213"/>
              <a:gd name="connsiteY287" fmla="*/ 5878414 h 5891632"/>
              <a:gd name="connsiteX288" fmla="*/ 2027243 w 8940213"/>
              <a:gd name="connsiteY288" fmla="*/ 5785570 h 5891632"/>
              <a:gd name="connsiteX289" fmla="*/ 2072443 w 8940213"/>
              <a:gd name="connsiteY289" fmla="*/ 5695168 h 5891632"/>
              <a:gd name="connsiteX290" fmla="*/ 2071223 w 8940213"/>
              <a:gd name="connsiteY290" fmla="*/ 5638971 h 5891632"/>
              <a:gd name="connsiteX291" fmla="*/ 2017469 w 8940213"/>
              <a:gd name="connsiteY291" fmla="*/ 5624311 h 5891632"/>
              <a:gd name="connsiteX292" fmla="*/ 1822005 w 8940213"/>
              <a:gd name="connsiteY292" fmla="*/ 5625534 h 5891632"/>
              <a:gd name="connsiteX293" fmla="*/ 1789960 w 8940213"/>
              <a:gd name="connsiteY293" fmla="*/ 5619429 h 5891632"/>
              <a:gd name="connsiteX294" fmla="*/ 1776284 w 8940213"/>
              <a:gd name="connsiteY294" fmla="*/ 5625707 h 5891632"/>
              <a:gd name="connsiteX295" fmla="*/ 1538063 w 8940213"/>
              <a:gd name="connsiteY295" fmla="*/ 5623263 h 5891632"/>
              <a:gd name="connsiteX296" fmla="*/ 1468428 w 8940213"/>
              <a:gd name="connsiteY296" fmla="*/ 5567068 h 5891632"/>
              <a:gd name="connsiteX297" fmla="*/ 1501413 w 8940213"/>
              <a:gd name="connsiteY297" fmla="*/ 5512093 h 5891632"/>
              <a:gd name="connsiteX298" fmla="*/ 1506298 w 8940213"/>
              <a:gd name="connsiteY298" fmla="*/ 5404587 h 5891632"/>
              <a:gd name="connsiteX299" fmla="*/ 1384136 w 8940213"/>
              <a:gd name="connsiteY299" fmla="*/ 5370382 h 5891632"/>
              <a:gd name="connsiteX300" fmla="*/ 1293736 w 8940213"/>
              <a:gd name="connsiteY300" fmla="*/ 5444902 h 5891632"/>
              <a:gd name="connsiteX301" fmla="*/ 1334050 w 8940213"/>
              <a:gd name="connsiteY301" fmla="*/ 5520644 h 5891632"/>
              <a:gd name="connsiteX302" fmla="*/ 1338934 w 8940213"/>
              <a:gd name="connsiteY302" fmla="*/ 5596387 h 5891632"/>
              <a:gd name="connsiteX303" fmla="*/ 1263192 w 8940213"/>
              <a:gd name="connsiteY303" fmla="*/ 5626928 h 5891632"/>
              <a:gd name="connsiteX304" fmla="*/ 1067729 w 8940213"/>
              <a:gd name="connsiteY304" fmla="*/ 5626928 h 5891632"/>
              <a:gd name="connsiteX305" fmla="*/ 1028903 w 8940213"/>
              <a:gd name="connsiteY305" fmla="*/ 5609062 h 5891632"/>
              <a:gd name="connsiteX306" fmla="*/ 1027530 w 8940213"/>
              <a:gd name="connsiteY306" fmla="*/ 5590625 h 5891632"/>
              <a:gd name="connsiteX307" fmla="*/ 1024304 w 8940213"/>
              <a:gd name="connsiteY307" fmla="*/ 5606254 h 5891632"/>
              <a:gd name="connsiteX308" fmla="*/ 923627 w 8940213"/>
              <a:gd name="connsiteY308" fmla="*/ 5632500 h 5891632"/>
              <a:gd name="connsiteX309" fmla="*/ 780694 w 8940213"/>
              <a:gd name="connsiteY309" fmla="*/ 5632500 h 5891632"/>
              <a:gd name="connsiteX310" fmla="*/ 724496 w 8940213"/>
              <a:gd name="connsiteY310" fmla="*/ 5670372 h 5891632"/>
              <a:gd name="connsiteX311" fmla="*/ 752596 w 8940213"/>
              <a:gd name="connsiteY311" fmla="*/ 5711907 h 5891632"/>
              <a:gd name="connsiteX312" fmla="*/ 772141 w 8940213"/>
              <a:gd name="connsiteY312" fmla="*/ 5824299 h 5891632"/>
              <a:gd name="connsiteX313" fmla="*/ 602332 w 8940213"/>
              <a:gd name="connsiteY313" fmla="*/ 5886603 h 5891632"/>
              <a:gd name="connsiteX314" fmla="*/ 504600 w 8940213"/>
              <a:gd name="connsiteY314" fmla="*/ 5793759 h 5891632"/>
              <a:gd name="connsiteX315" fmla="*/ 549801 w 8940213"/>
              <a:gd name="connsiteY315" fmla="*/ 5703357 h 5891632"/>
              <a:gd name="connsiteX316" fmla="*/ 548579 w 8940213"/>
              <a:gd name="connsiteY316" fmla="*/ 5647160 h 5891632"/>
              <a:gd name="connsiteX317" fmla="*/ 494825 w 8940213"/>
              <a:gd name="connsiteY317" fmla="*/ 5632500 h 5891632"/>
              <a:gd name="connsiteX318" fmla="*/ 299361 w 8940213"/>
              <a:gd name="connsiteY318" fmla="*/ 5633723 h 5891632"/>
              <a:gd name="connsiteX319" fmla="*/ 259047 w 8940213"/>
              <a:gd name="connsiteY319" fmla="*/ 5595851 h 5891632"/>
              <a:gd name="connsiteX320" fmla="*/ 260270 w 8940213"/>
              <a:gd name="connsiteY320" fmla="*/ 5386948 h 5891632"/>
              <a:gd name="connsiteX321" fmla="*/ 224843 w 8940213"/>
              <a:gd name="connsiteY321" fmla="*/ 5329532 h 5891632"/>
              <a:gd name="connsiteX322" fmla="*/ 183305 w 8940213"/>
              <a:gd name="connsiteY322" fmla="*/ 5356408 h 5891632"/>
              <a:gd name="connsiteX323" fmla="*/ 53811 w 8940213"/>
              <a:gd name="connsiteY323" fmla="*/ 5366180 h 5891632"/>
              <a:gd name="connsiteX324" fmla="*/ 1280 w 8940213"/>
              <a:gd name="connsiteY324" fmla="*/ 5295325 h 5891632"/>
              <a:gd name="connsiteX325" fmla="*/ 2501 w 8940213"/>
              <a:gd name="connsiteY325" fmla="*/ 5198814 h 5891632"/>
              <a:gd name="connsiteX326" fmla="*/ 199188 w 8940213"/>
              <a:gd name="connsiteY326" fmla="*/ 5160944 h 5891632"/>
              <a:gd name="connsiteX327" fmla="*/ 232171 w 8940213"/>
              <a:gd name="connsiteY327" fmla="*/ 5164609 h 5891632"/>
              <a:gd name="connsiteX328" fmla="*/ 261492 w 8940213"/>
              <a:gd name="connsiteY328" fmla="*/ 5103527 h 5891632"/>
              <a:gd name="connsiteX329" fmla="*/ 260270 w 8940213"/>
              <a:gd name="connsiteY329" fmla="*/ 4912949 h 5891632"/>
              <a:gd name="connsiteX330" fmla="*/ 312801 w 8940213"/>
              <a:gd name="connsiteY330" fmla="*/ 4862861 h 5891632"/>
              <a:gd name="connsiteX331" fmla="*/ 316547 w 8940213"/>
              <a:gd name="connsiteY331" fmla="*/ 4862923 h 5891632"/>
              <a:gd name="connsiteX332" fmla="*/ 316547 w 8940213"/>
              <a:gd name="connsiteY332" fmla="*/ 4860619 h 5891632"/>
              <a:gd name="connsiteX333" fmla="*/ 298417 w 8940213"/>
              <a:gd name="connsiteY333" fmla="*/ 4860619 h 5891632"/>
              <a:gd name="connsiteX334" fmla="*/ 270319 w 8940213"/>
              <a:gd name="connsiteY334" fmla="*/ 4830079 h 5891632"/>
              <a:gd name="connsiteX335" fmla="*/ 270319 w 8940213"/>
              <a:gd name="connsiteY335" fmla="*/ 4616290 h 5891632"/>
              <a:gd name="connsiteX336" fmla="*/ 304524 w 8940213"/>
              <a:gd name="connsiteY336" fmla="*/ 4546656 h 5891632"/>
              <a:gd name="connsiteX337" fmla="*/ 376603 w 8940213"/>
              <a:gd name="connsiteY337" fmla="*/ 4552763 h 5891632"/>
              <a:gd name="connsiteX338" fmla="*/ 457231 w 8940213"/>
              <a:gd name="connsiteY338" fmla="*/ 4593078 h 5891632"/>
              <a:gd name="connsiteX339" fmla="*/ 528087 w 8940213"/>
              <a:gd name="connsiteY339" fmla="*/ 4496568 h 5891632"/>
              <a:gd name="connsiteX340" fmla="*/ 491437 w 8940213"/>
              <a:gd name="connsiteY340" fmla="*/ 4379289 h 5891632"/>
              <a:gd name="connsiteX341" fmla="*/ 386376 w 8940213"/>
              <a:gd name="connsiteY341" fmla="*/ 4386619 h 5891632"/>
              <a:gd name="connsiteX342" fmla="*/ 325293 w 8940213"/>
              <a:gd name="connsiteY342" fmla="*/ 4418382 h 5891632"/>
              <a:gd name="connsiteX343" fmla="*/ 271539 w 8940213"/>
              <a:gd name="connsiteY343" fmla="*/ 4346305 h 5891632"/>
              <a:gd name="connsiteX344" fmla="*/ 270319 w 8940213"/>
              <a:gd name="connsiteY344" fmla="*/ 4112969 h 5891632"/>
              <a:gd name="connsiteX345" fmla="*/ 276732 w 8940213"/>
              <a:gd name="connsiteY345" fmla="*/ 4094033 h 5891632"/>
              <a:gd name="connsiteX346" fmla="*/ 276855 w 8940213"/>
              <a:gd name="connsiteY346" fmla="*/ 4094006 h 5891632"/>
              <a:gd name="connsiteX347" fmla="*/ 271284 w 8940213"/>
              <a:gd name="connsiteY347" fmla="*/ 4081313 h 5891632"/>
              <a:gd name="connsiteX348" fmla="*/ 270311 w 8940213"/>
              <a:gd name="connsiteY348" fmla="*/ 4060544 h 5891632"/>
              <a:gd name="connsiteX349" fmla="*/ 271533 w 8940213"/>
              <a:gd name="connsiteY349" fmla="*/ 3869968 h 5891632"/>
              <a:gd name="connsiteX350" fmla="*/ 259316 w 8940213"/>
              <a:gd name="connsiteY350" fmla="*/ 3819880 h 5891632"/>
              <a:gd name="connsiteX351" fmla="*/ 197012 w 8940213"/>
              <a:gd name="connsiteY351" fmla="*/ 3816216 h 5891632"/>
              <a:gd name="connsiteX352" fmla="*/ 28425 w 8940213"/>
              <a:gd name="connsiteY352" fmla="*/ 3796668 h 5891632"/>
              <a:gd name="connsiteX353" fmla="*/ 65074 w 8940213"/>
              <a:gd name="connsiteY353" fmla="*/ 3598762 h 5891632"/>
              <a:gd name="connsiteX354" fmla="*/ 189684 w 8940213"/>
              <a:gd name="connsiteY354" fmla="*/ 3609755 h 5891632"/>
              <a:gd name="connsiteX355" fmla="*/ 231219 w 8940213"/>
              <a:gd name="connsiteY355" fmla="*/ 3639075 h 5891632"/>
              <a:gd name="connsiteX356" fmla="*/ 269088 w 8940213"/>
              <a:gd name="connsiteY356" fmla="*/ 3577992 h 5891632"/>
              <a:gd name="connsiteX357" fmla="*/ 267868 w 8940213"/>
              <a:gd name="connsiteY357" fmla="*/ 3392301 h 5891632"/>
              <a:gd name="connsiteX358" fmla="*/ 271541 w 8940213"/>
              <a:gd name="connsiteY358" fmla="*/ 3351414 h 5891632"/>
              <a:gd name="connsiteX359" fmla="*/ 289199 w 8940213"/>
              <a:gd name="connsiteY359" fmla="*/ 3337814 h 5891632"/>
              <a:gd name="connsiteX360" fmla="*/ 275787 w 8940213"/>
              <a:gd name="connsiteY360" fmla="*/ 3337027 h 5891632"/>
              <a:gd name="connsiteX361" fmla="*/ 254999 w 8940213"/>
              <a:gd name="connsiteY361" fmla="*/ 3290814 h 5891632"/>
              <a:gd name="connsiteX362" fmla="*/ 256221 w 8940213"/>
              <a:gd name="connsiteY362" fmla="*/ 3095351 h 5891632"/>
              <a:gd name="connsiteX363" fmla="*/ 241561 w 8940213"/>
              <a:gd name="connsiteY363" fmla="*/ 3046484 h 5891632"/>
              <a:gd name="connsiteX364" fmla="*/ 189028 w 8940213"/>
              <a:gd name="connsiteY364" fmla="*/ 3046484 h 5891632"/>
              <a:gd name="connsiteX365" fmla="*/ 94962 w 8940213"/>
              <a:gd name="connsiteY365" fmla="*/ 3091686 h 5891632"/>
              <a:gd name="connsiteX366" fmla="*/ 4560 w 8940213"/>
              <a:gd name="connsiteY366" fmla="*/ 2991509 h 5891632"/>
              <a:gd name="connsiteX367" fmla="*/ 65643 w 8940213"/>
              <a:gd name="connsiteY367" fmla="*/ 2825366 h 5891632"/>
              <a:gd name="connsiteX368" fmla="*/ 181699 w 8940213"/>
              <a:gd name="connsiteY368" fmla="*/ 2846135 h 5891632"/>
              <a:gd name="connsiteX369" fmla="*/ 219571 w 8940213"/>
              <a:gd name="connsiteY369" fmla="*/ 2873010 h 5891632"/>
              <a:gd name="connsiteX370" fmla="*/ 257442 w 8940213"/>
              <a:gd name="connsiteY370" fmla="*/ 2818036 h 5891632"/>
              <a:gd name="connsiteX371" fmla="*/ 256221 w 8940213"/>
              <a:gd name="connsiteY371" fmla="*/ 2604247 h 5891632"/>
              <a:gd name="connsiteX372" fmla="*/ 262633 w 8940213"/>
              <a:gd name="connsiteY372" fmla="*/ 2574317 h 5891632"/>
              <a:gd name="connsiteX373" fmla="*/ 276576 w 8940213"/>
              <a:gd name="connsiteY373" fmla="*/ 2570655 h 5891632"/>
              <a:gd name="connsiteX374" fmla="*/ 254019 w 8940213"/>
              <a:gd name="connsiteY374" fmla="*/ 2563961 h 5891632"/>
              <a:gd name="connsiteX375" fmla="*/ 249592 w 8940213"/>
              <a:gd name="connsiteY375" fmla="*/ 2540445 h 5891632"/>
              <a:gd name="connsiteX376" fmla="*/ 249592 w 8940213"/>
              <a:gd name="connsiteY376" fmla="*/ 2326656 h 5891632"/>
              <a:gd name="connsiteX377" fmla="*/ 283796 w 8940213"/>
              <a:gd name="connsiteY377" fmla="*/ 2257023 h 5891632"/>
              <a:gd name="connsiteX378" fmla="*/ 355877 w 8940213"/>
              <a:gd name="connsiteY378" fmla="*/ 2263129 h 5891632"/>
              <a:gd name="connsiteX379" fmla="*/ 436504 w 8940213"/>
              <a:gd name="connsiteY379" fmla="*/ 2303444 h 5891632"/>
              <a:gd name="connsiteX380" fmla="*/ 507359 w 8940213"/>
              <a:gd name="connsiteY380" fmla="*/ 2206935 h 5891632"/>
              <a:gd name="connsiteX381" fmla="*/ 470710 w 8940213"/>
              <a:gd name="connsiteY381" fmla="*/ 2089655 h 5891632"/>
              <a:gd name="connsiteX382" fmla="*/ 365648 w 8940213"/>
              <a:gd name="connsiteY382" fmla="*/ 2096985 h 5891632"/>
              <a:gd name="connsiteX383" fmla="*/ 304566 w 8940213"/>
              <a:gd name="connsiteY383" fmla="*/ 2128748 h 5891632"/>
              <a:gd name="connsiteX384" fmla="*/ 250812 w 8940213"/>
              <a:gd name="connsiteY384" fmla="*/ 2056670 h 5891632"/>
              <a:gd name="connsiteX385" fmla="*/ 249592 w 8940213"/>
              <a:gd name="connsiteY385" fmla="*/ 1823336 h 5891632"/>
              <a:gd name="connsiteX386" fmla="*/ 275246 w 8940213"/>
              <a:gd name="connsiteY386" fmla="*/ 1800123 h 5891632"/>
              <a:gd name="connsiteX387" fmla="*/ 278875 w 8940213"/>
              <a:gd name="connsiteY387" fmla="*/ 1800123 h 5891632"/>
              <a:gd name="connsiteX388" fmla="*/ 259790 w 8940213"/>
              <a:gd name="connsiteY388" fmla="*/ 1795330 h 5891632"/>
              <a:gd name="connsiteX389" fmla="*/ 252308 w 8940213"/>
              <a:gd name="connsiteY389" fmla="*/ 1761124 h 5891632"/>
              <a:gd name="connsiteX390" fmla="*/ 252308 w 8940213"/>
              <a:gd name="connsiteY390" fmla="*/ 1565663 h 5891632"/>
              <a:gd name="connsiteX391" fmla="*/ 287736 w 8940213"/>
              <a:gd name="connsiteY391" fmla="*/ 1486256 h 5891632"/>
              <a:gd name="connsiteX392" fmla="*/ 356148 w 8940213"/>
              <a:gd name="connsiteY392" fmla="*/ 1492365 h 5891632"/>
              <a:gd name="connsiteX393" fmla="*/ 436777 w 8940213"/>
              <a:gd name="connsiteY393" fmla="*/ 1535123 h 5891632"/>
              <a:gd name="connsiteX394" fmla="*/ 511298 w 8940213"/>
              <a:gd name="connsiteY394" fmla="*/ 1439833 h 5891632"/>
              <a:gd name="connsiteX395" fmla="*/ 470981 w 8940213"/>
              <a:gd name="connsiteY395" fmla="*/ 1320111 h 5891632"/>
              <a:gd name="connsiteX396" fmla="*/ 369585 w 8940213"/>
              <a:gd name="connsiteY396" fmla="*/ 1326219 h 5891632"/>
              <a:gd name="connsiteX397" fmla="*/ 312167 w 8940213"/>
              <a:gd name="connsiteY397" fmla="*/ 1361649 h 5891632"/>
              <a:gd name="connsiteX398" fmla="*/ 253528 w 8940213"/>
              <a:gd name="connsiteY398" fmla="*/ 1283462 h 5891632"/>
              <a:gd name="connsiteX399" fmla="*/ 252308 w 8940213"/>
              <a:gd name="connsiteY399" fmla="*/ 1059900 h 5891632"/>
              <a:gd name="connsiteX400" fmla="*/ 261470 w 8940213"/>
              <a:gd name="connsiteY400" fmla="*/ 1036537 h 5891632"/>
              <a:gd name="connsiteX401" fmla="*/ 263581 w 8940213"/>
              <a:gd name="connsiteY401" fmla="*/ 1036334 h 5891632"/>
              <a:gd name="connsiteX402" fmla="*/ 263208 w 8940213"/>
              <a:gd name="connsiteY402" fmla="*/ 1036229 h 5891632"/>
              <a:gd name="connsiteX403" fmla="*/ 259084 w 8940213"/>
              <a:gd name="connsiteY403" fmla="*/ 1015462 h 5891632"/>
              <a:gd name="connsiteX404" fmla="*/ 259084 w 8940213"/>
              <a:gd name="connsiteY404" fmla="*/ 791898 h 5891632"/>
              <a:gd name="connsiteX405" fmla="*/ 304286 w 8940213"/>
              <a:gd name="connsiteY405" fmla="*/ 718599 h 5891632"/>
              <a:gd name="connsiteX406" fmla="*/ 354374 w 8940213"/>
              <a:gd name="connsiteY406" fmla="*/ 725928 h 5891632"/>
              <a:gd name="connsiteX407" fmla="*/ 480205 w 8940213"/>
              <a:gd name="connsiteY407" fmla="*/ 751584 h 5891632"/>
              <a:gd name="connsiteX408" fmla="*/ 488757 w 8940213"/>
              <a:gd name="connsiteY408" fmla="*/ 574443 h 5891632"/>
              <a:gd name="connsiteX409" fmla="*/ 367812 w 8940213"/>
              <a:gd name="connsiteY409" fmla="*/ 573221 h 5891632"/>
              <a:gd name="connsiteX410" fmla="*/ 315281 w 8940213"/>
              <a:gd name="connsiteY410" fmla="*/ 601319 h 5891632"/>
              <a:gd name="connsiteX411" fmla="*/ 260307 w 8940213"/>
              <a:gd name="connsiteY411" fmla="*/ 536571 h 5891632"/>
              <a:gd name="connsiteX412" fmla="*/ 257864 w 8940213"/>
              <a:gd name="connsiteY412" fmla="*/ 293463 h 5891632"/>
              <a:gd name="connsiteX413" fmla="*/ 285961 w 8940213"/>
              <a:gd name="connsiteY413" fmla="*/ 273918 h 5891632"/>
              <a:gd name="connsiteX414" fmla="*/ 486312 w 8940213"/>
              <a:gd name="connsiteY414" fmla="*/ 273918 h 5891632"/>
              <a:gd name="connsiteX415" fmla="*/ 532736 w 8940213"/>
              <a:gd name="connsiteY415" fmla="*/ 266588 h 5891632"/>
              <a:gd name="connsiteX416" fmla="*/ 541288 w 8940213"/>
              <a:gd name="connsiteY416" fmla="*/ 199396 h 5891632"/>
              <a:gd name="connsiteX417" fmla="*/ 537623 w 8940213"/>
              <a:gd name="connsiteY417" fmla="*/ 51577 h 5891632"/>
              <a:gd name="connsiteX418" fmla="*/ 653527 w 8940213"/>
              <a:gd name="connsiteY418" fmla="*/ 13553 h 5891632"/>
              <a:gd name="connsiteX419" fmla="*/ 761184 w 8940213"/>
              <a:gd name="connsiteY419" fmla="*/ 69902 h 5891632"/>
              <a:gd name="connsiteX420" fmla="*/ 751411 w 8940213"/>
              <a:gd name="connsiteY420" fmla="*/ 192066 h 5891632"/>
              <a:gd name="connsiteX421" fmla="*/ 722091 w 8940213"/>
              <a:gd name="connsiteY421" fmla="*/ 237268 h 5891632"/>
              <a:gd name="connsiteX422" fmla="*/ 788062 w 8940213"/>
              <a:gd name="connsiteY422" fmla="*/ 275138 h 5891632"/>
              <a:gd name="connsiteX423" fmla="*/ 988413 w 8940213"/>
              <a:gd name="connsiteY423" fmla="*/ 273918 h 5891632"/>
              <a:gd name="connsiteX424" fmla="*/ 1020480 w 8940213"/>
              <a:gd name="connsiteY424" fmla="*/ 280636 h 5891632"/>
              <a:gd name="connsiteX425" fmla="*/ 1024472 w 8940213"/>
              <a:gd name="connsiteY425" fmla="*/ 296307 h 5891632"/>
              <a:gd name="connsiteX426" fmla="*/ 1030887 w 8940213"/>
              <a:gd name="connsiteY426" fmla="*/ 266494 h 5891632"/>
              <a:gd name="connsiteX427" fmla="*/ 1067078 w 8940213"/>
              <a:gd name="connsiteY427" fmla="*/ 258707 h 5891632"/>
              <a:gd name="connsiteX428" fmla="*/ 1262542 w 8940213"/>
              <a:gd name="connsiteY428" fmla="*/ 259927 h 5891632"/>
              <a:gd name="connsiteX429" fmla="*/ 1304078 w 8940213"/>
              <a:gd name="connsiteY429" fmla="*/ 251377 h 5891632"/>
              <a:gd name="connsiteX430" fmla="*/ 1310186 w 8940213"/>
              <a:gd name="connsiteY430" fmla="*/ 187850 h 5891632"/>
              <a:gd name="connsiteX431" fmla="*/ 1305300 w 8940213"/>
              <a:gd name="connsiteY431" fmla="*/ 40031 h 5891632"/>
              <a:gd name="connsiteX432" fmla="*/ 1420284 w 8940213"/>
              <a:gd name="connsiteY432" fmla="*/ 480 h 5891632"/>
              <a:gd name="connsiteX433" fmla="*/ 1528859 w 8940213"/>
              <a:gd name="connsiteY433" fmla="*/ 57134 h 5891632"/>
              <a:gd name="connsiteX434" fmla="*/ 1517864 w 8940213"/>
              <a:gd name="connsiteY434" fmla="*/ 181743 h 5891632"/>
              <a:gd name="connsiteX435" fmla="*/ 1488543 w 8940213"/>
              <a:gd name="connsiteY435" fmla="*/ 223278 h 5891632"/>
              <a:gd name="connsiteX436" fmla="*/ 1549627 w 8940213"/>
              <a:gd name="connsiteY436" fmla="*/ 259927 h 5891632"/>
              <a:gd name="connsiteX437" fmla="*/ 1758528 w 8940213"/>
              <a:gd name="connsiteY437" fmla="*/ 258707 h 5891632"/>
              <a:gd name="connsiteX438" fmla="*/ 1786016 w 8940213"/>
              <a:gd name="connsiteY438" fmla="*/ 265731 h 5891632"/>
              <a:gd name="connsiteX439" fmla="*/ 1787006 w 8940213"/>
              <a:gd name="connsiteY439" fmla="*/ 270625 h 5891632"/>
              <a:gd name="connsiteX440" fmla="*/ 1804763 w 8940213"/>
              <a:gd name="connsiteY440" fmla="*/ 267689 h 5891632"/>
              <a:gd name="connsiteX441" fmla="*/ 2028325 w 8940213"/>
              <a:gd name="connsiteY441" fmla="*/ 267689 h 5891632"/>
              <a:gd name="connsiteX442" fmla="*/ 2095517 w 8940213"/>
              <a:gd name="connsiteY442" fmla="*/ 306781 h 5891632"/>
              <a:gd name="connsiteX443" fmla="*/ 2088187 w 8940213"/>
              <a:gd name="connsiteY443" fmla="*/ 371528 h 5891632"/>
              <a:gd name="connsiteX444" fmla="*/ 2044207 w 8940213"/>
              <a:gd name="connsiteY444" fmla="*/ 450937 h 5891632"/>
              <a:gd name="connsiteX445" fmla="*/ 2143161 w 8940213"/>
              <a:gd name="connsiteY445" fmla="*/ 525457 h 5891632"/>
              <a:gd name="connsiteX446" fmla="*/ 2262883 w 8940213"/>
              <a:gd name="connsiteY446" fmla="*/ 482699 h 5891632"/>
              <a:gd name="connsiteX447" fmla="*/ 2254331 w 8940213"/>
              <a:gd name="connsiteY447" fmla="*/ 384968 h 5891632"/>
              <a:gd name="connsiteX448" fmla="*/ 2220125 w 8940213"/>
              <a:gd name="connsiteY448" fmla="*/ 321441 h 5891632"/>
              <a:gd name="connsiteX449" fmla="*/ 2297088 w 8940213"/>
              <a:gd name="connsiteY449" fmla="*/ 267689 h 5891632"/>
              <a:gd name="connsiteX450" fmla="*/ 2520651 w 8940213"/>
              <a:gd name="connsiteY450" fmla="*/ 267689 h 5891632"/>
              <a:gd name="connsiteX451" fmla="*/ 2542488 w 8940213"/>
              <a:gd name="connsiteY451" fmla="*/ 272881 h 5891632"/>
              <a:gd name="connsiteX452" fmla="*/ 2544262 w 8940213"/>
              <a:gd name="connsiteY452" fmla="*/ 279025 h 5891632"/>
              <a:gd name="connsiteX453" fmla="*/ 2548112 w 8940213"/>
              <a:gd name="connsiteY453" fmla="*/ 272365 h 5891632"/>
              <a:gd name="connsiteX454" fmla="*/ 2584456 w 8940213"/>
              <a:gd name="connsiteY454" fmla="*/ 265645 h 5891632"/>
              <a:gd name="connsiteX455" fmla="*/ 2784807 w 8940213"/>
              <a:gd name="connsiteY455" fmla="*/ 265645 h 5891632"/>
              <a:gd name="connsiteX456" fmla="*/ 2848331 w 8940213"/>
              <a:gd name="connsiteY456" fmla="*/ 290078 h 5891632"/>
              <a:gd name="connsiteX457" fmla="*/ 2844668 w 8940213"/>
              <a:gd name="connsiteY457" fmla="*/ 370707 h 5891632"/>
              <a:gd name="connsiteX458" fmla="*/ 2805574 w 8940213"/>
              <a:gd name="connsiteY458" fmla="*/ 440342 h 5891632"/>
              <a:gd name="connsiteX459" fmla="*/ 2877653 w 8940213"/>
              <a:gd name="connsiteY459" fmla="*/ 516084 h 5891632"/>
              <a:gd name="connsiteX460" fmla="*/ 3021807 w 8940213"/>
              <a:gd name="connsiteY460" fmla="*/ 483099 h 5891632"/>
              <a:gd name="connsiteX461" fmla="*/ 3014477 w 8940213"/>
              <a:gd name="connsiteY461" fmla="*/ 378037 h 5891632"/>
              <a:gd name="connsiteX462" fmla="*/ 2980270 w 8940213"/>
              <a:gd name="connsiteY462" fmla="*/ 323063 h 5891632"/>
              <a:gd name="connsiteX463" fmla="*/ 3049904 w 8940213"/>
              <a:gd name="connsiteY463" fmla="*/ 266866 h 5891632"/>
              <a:gd name="connsiteX464" fmla="*/ 3288125 w 8940213"/>
              <a:gd name="connsiteY464" fmla="*/ 265645 h 5891632"/>
              <a:gd name="connsiteX465" fmla="*/ 3308894 w 8940213"/>
              <a:gd name="connsiteY465" fmla="*/ 274961 h 5891632"/>
              <a:gd name="connsiteX466" fmla="*/ 3310038 w 8940213"/>
              <a:gd name="connsiteY466" fmla="*/ 284900 h 5891632"/>
              <a:gd name="connsiteX467" fmla="*/ 3312042 w 8940213"/>
              <a:gd name="connsiteY467" fmla="*/ 274605 h 5891632"/>
              <a:gd name="connsiteX468" fmla="*/ 3337639 w 8940213"/>
              <a:gd name="connsiteY468" fmla="*/ 267905 h 5891632"/>
              <a:gd name="connsiteX469" fmla="*/ 3537990 w 8940213"/>
              <a:gd name="connsiteY469" fmla="*/ 267905 h 5891632"/>
              <a:gd name="connsiteX470" fmla="*/ 3584412 w 8940213"/>
              <a:gd name="connsiteY470" fmla="*/ 260575 h 5891632"/>
              <a:gd name="connsiteX471" fmla="*/ 3592964 w 8940213"/>
              <a:gd name="connsiteY471" fmla="*/ 193384 h 5891632"/>
              <a:gd name="connsiteX472" fmla="*/ 3589299 w 8940213"/>
              <a:gd name="connsiteY472" fmla="*/ 45564 h 5891632"/>
              <a:gd name="connsiteX473" fmla="*/ 3812861 w 8940213"/>
              <a:gd name="connsiteY473" fmla="*/ 63890 h 5891632"/>
              <a:gd name="connsiteX474" fmla="*/ 3803088 w 8940213"/>
              <a:gd name="connsiteY474" fmla="*/ 186054 h 5891632"/>
              <a:gd name="connsiteX475" fmla="*/ 3773768 w 8940213"/>
              <a:gd name="connsiteY475" fmla="*/ 231256 h 5891632"/>
              <a:gd name="connsiteX476" fmla="*/ 3839738 w 8940213"/>
              <a:gd name="connsiteY476" fmla="*/ 269126 h 5891632"/>
              <a:gd name="connsiteX477" fmla="*/ 4040089 w 8940213"/>
              <a:gd name="connsiteY477" fmla="*/ 267905 h 5891632"/>
              <a:gd name="connsiteX478" fmla="*/ 4078914 w 8940213"/>
              <a:gd name="connsiteY478" fmla="*/ 286802 h 5891632"/>
              <a:gd name="connsiteX479" fmla="*/ 4080050 w 8940213"/>
              <a:gd name="connsiteY479" fmla="*/ 302216 h 5891632"/>
              <a:gd name="connsiteX480" fmla="*/ 4083273 w 8940213"/>
              <a:gd name="connsiteY480" fmla="*/ 302216 h 5891632"/>
              <a:gd name="connsiteX481" fmla="*/ 4084450 w 8940213"/>
              <a:gd name="connsiteY481" fmla="*/ 280523 h 5891632"/>
              <a:gd name="connsiteX482" fmla="*/ 4127226 w 8940213"/>
              <a:gd name="connsiteY482" fmla="*/ 258706 h 5891632"/>
              <a:gd name="connsiteX483" fmla="*/ 4322691 w 8940213"/>
              <a:gd name="connsiteY483" fmla="*/ 259927 h 5891632"/>
              <a:gd name="connsiteX484" fmla="*/ 4364226 w 8940213"/>
              <a:gd name="connsiteY484" fmla="*/ 251376 h 5891632"/>
              <a:gd name="connsiteX485" fmla="*/ 4370336 w 8940213"/>
              <a:gd name="connsiteY485" fmla="*/ 187850 h 5891632"/>
              <a:gd name="connsiteX486" fmla="*/ 4365449 w 8940213"/>
              <a:gd name="connsiteY486" fmla="*/ 40030 h 5891632"/>
              <a:gd name="connsiteX487" fmla="*/ 4480436 w 8940213"/>
              <a:gd name="connsiteY487" fmla="*/ 479 h 5891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</a:cxnLst>
            <a:rect l="l" t="t" r="r" b="b"/>
            <a:pathLst>
              <a:path w="8940213" h="5891632">
                <a:moveTo>
                  <a:pt x="8347038" y="1282953"/>
                </a:moveTo>
                <a:lnTo>
                  <a:pt x="8330527" y="1292777"/>
                </a:lnTo>
                <a:lnTo>
                  <a:pt x="8331181" y="1292655"/>
                </a:lnTo>
                <a:lnTo>
                  <a:pt x="8349072" y="1282953"/>
                </a:lnTo>
                <a:close/>
                <a:moveTo>
                  <a:pt x="4480436" y="479"/>
                </a:moveTo>
                <a:cubicBezTo>
                  <a:pt x="4522125" y="3686"/>
                  <a:pt x="4562746" y="22927"/>
                  <a:pt x="4589011" y="57133"/>
                </a:cubicBezTo>
                <a:cubicBezTo>
                  <a:pt x="4625661" y="103555"/>
                  <a:pt x="4621994" y="141427"/>
                  <a:pt x="4578016" y="181742"/>
                </a:cubicBezTo>
                <a:cubicBezTo>
                  <a:pt x="4565799" y="193957"/>
                  <a:pt x="4537702" y="198844"/>
                  <a:pt x="4548695" y="223277"/>
                </a:cubicBezTo>
                <a:cubicBezTo>
                  <a:pt x="4559692" y="246489"/>
                  <a:pt x="4580459" y="259927"/>
                  <a:pt x="4609779" y="259927"/>
                </a:cubicBezTo>
                <a:cubicBezTo>
                  <a:pt x="4679413" y="258706"/>
                  <a:pt x="4749047" y="261149"/>
                  <a:pt x="4818680" y="258706"/>
                </a:cubicBezTo>
                <a:cubicBezTo>
                  <a:pt x="4832729" y="258095"/>
                  <a:pt x="4841281" y="260233"/>
                  <a:pt x="4846168" y="265730"/>
                </a:cubicBezTo>
                <a:lnTo>
                  <a:pt x="4847158" y="270624"/>
                </a:lnTo>
                <a:lnTo>
                  <a:pt x="4864916" y="267688"/>
                </a:lnTo>
                <a:cubicBezTo>
                  <a:pt x="4939436" y="267688"/>
                  <a:pt x="5013958" y="267688"/>
                  <a:pt x="5088478" y="267688"/>
                </a:cubicBezTo>
                <a:cubicBezTo>
                  <a:pt x="5117798" y="267688"/>
                  <a:pt x="5138567" y="283570"/>
                  <a:pt x="5155670" y="306780"/>
                </a:cubicBezTo>
                <a:cubicBezTo>
                  <a:pt x="5173994" y="331214"/>
                  <a:pt x="5173994" y="350760"/>
                  <a:pt x="5148340" y="371527"/>
                </a:cubicBezTo>
                <a:cubicBezTo>
                  <a:pt x="5122685" y="391074"/>
                  <a:pt x="5089700" y="410621"/>
                  <a:pt x="5104360" y="450936"/>
                </a:cubicBezTo>
                <a:cubicBezTo>
                  <a:pt x="5121463" y="496136"/>
                  <a:pt x="5153225" y="523013"/>
                  <a:pt x="5203314" y="525456"/>
                </a:cubicBezTo>
                <a:cubicBezTo>
                  <a:pt x="5249736" y="527900"/>
                  <a:pt x="5291273" y="523013"/>
                  <a:pt x="5323036" y="482698"/>
                </a:cubicBezTo>
                <a:cubicBezTo>
                  <a:pt x="5353576" y="442384"/>
                  <a:pt x="5352356" y="419173"/>
                  <a:pt x="5314484" y="384967"/>
                </a:cubicBezTo>
                <a:cubicBezTo>
                  <a:pt x="5294937" y="367864"/>
                  <a:pt x="5263174" y="355647"/>
                  <a:pt x="5280278" y="321440"/>
                </a:cubicBezTo>
                <a:cubicBezTo>
                  <a:pt x="5294937" y="289677"/>
                  <a:pt x="5320591" y="267688"/>
                  <a:pt x="5357241" y="267688"/>
                </a:cubicBezTo>
                <a:cubicBezTo>
                  <a:pt x="5431763" y="267688"/>
                  <a:pt x="5506283" y="267688"/>
                  <a:pt x="5580804" y="267688"/>
                </a:cubicBezTo>
                <a:cubicBezTo>
                  <a:pt x="5591188" y="267688"/>
                  <a:pt x="5598212" y="268909"/>
                  <a:pt x="5602640" y="272880"/>
                </a:cubicBezTo>
                <a:lnTo>
                  <a:pt x="5604414" y="279024"/>
                </a:lnTo>
                <a:lnTo>
                  <a:pt x="5608263" y="272364"/>
                </a:lnTo>
                <a:cubicBezTo>
                  <a:pt x="5615593" y="266256"/>
                  <a:pt x="5627505" y="265034"/>
                  <a:pt x="5644608" y="265645"/>
                </a:cubicBezTo>
                <a:cubicBezTo>
                  <a:pt x="5710577" y="268087"/>
                  <a:pt x="5777767" y="266865"/>
                  <a:pt x="5844958" y="265645"/>
                </a:cubicBezTo>
                <a:cubicBezTo>
                  <a:pt x="5870613" y="265645"/>
                  <a:pt x="5891381" y="271752"/>
                  <a:pt x="5908483" y="290077"/>
                </a:cubicBezTo>
                <a:cubicBezTo>
                  <a:pt x="5940247" y="323062"/>
                  <a:pt x="5940247" y="340164"/>
                  <a:pt x="5904820" y="370706"/>
                </a:cubicBezTo>
                <a:cubicBezTo>
                  <a:pt x="5882830" y="389031"/>
                  <a:pt x="5857174" y="406134"/>
                  <a:pt x="5865726" y="440341"/>
                </a:cubicBezTo>
                <a:cubicBezTo>
                  <a:pt x="5875499" y="478213"/>
                  <a:pt x="5899933" y="505088"/>
                  <a:pt x="5937805" y="516083"/>
                </a:cubicBezTo>
                <a:cubicBezTo>
                  <a:pt x="5991555" y="530743"/>
                  <a:pt x="6041644" y="528300"/>
                  <a:pt x="6081959" y="483098"/>
                </a:cubicBezTo>
                <a:cubicBezTo>
                  <a:pt x="6118608" y="442784"/>
                  <a:pt x="6116164" y="413464"/>
                  <a:pt x="6074629" y="378036"/>
                </a:cubicBezTo>
                <a:cubicBezTo>
                  <a:pt x="6057526" y="363376"/>
                  <a:pt x="6029427" y="352382"/>
                  <a:pt x="6040422" y="323062"/>
                </a:cubicBezTo>
                <a:cubicBezTo>
                  <a:pt x="6052639" y="291299"/>
                  <a:pt x="6074629" y="266865"/>
                  <a:pt x="6110056" y="266865"/>
                </a:cubicBezTo>
                <a:cubicBezTo>
                  <a:pt x="6189463" y="265645"/>
                  <a:pt x="6268870" y="266865"/>
                  <a:pt x="6348277" y="265645"/>
                </a:cubicBezTo>
                <a:cubicBezTo>
                  <a:pt x="6360494" y="265645"/>
                  <a:pt x="6366297" y="269310"/>
                  <a:pt x="6369046" y="274960"/>
                </a:cubicBezTo>
                <a:lnTo>
                  <a:pt x="6370190" y="284901"/>
                </a:lnTo>
                <a:lnTo>
                  <a:pt x="6372195" y="274604"/>
                </a:lnTo>
                <a:cubicBezTo>
                  <a:pt x="6376948" y="265843"/>
                  <a:pt x="6387714" y="267904"/>
                  <a:pt x="6397792" y="267904"/>
                </a:cubicBezTo>
                <a:cubicBezTo>
                  <a:pt x="6464983" y="267904"/>
                  <a:pt x="6530953" y="267904"/>
                  <a:pt x="6598143" y="267904"/>
                </a:cubicBezTo>
                <a:cubicBezTo>
                  <a:pt x="6614025" y="267904"/>
                  <a:pt x="6629905" y="269125"/>
                  <a:pt x="6644565" y="260574"/>
                </a:cubicBezTo>
                <a:cubicBezTo>
                  <a:pt x="6681215" y="239805"/>
                  <a:pt x="6683659" y="220260"/>
                  <a:pt x="6653117" y="193383"/>
                </a:cubicBezTo>
                <a:cubicBezTo>
                  <a:pt x="6595700" y="142073"/>
                  <a:pt x="6594478" y="98093"/>
                  <a:pt x="6649452" y="45563"/>
                </a:cubicBezTo>
                <a:cubicBezTo>
                  <a:pt x="6710534" y="-13076"/>
                  <a:pt x="6822926" y="-3303"/>
                  <a:pt x="6873013" y="63888"/>
                </a:cubicBezTo>
                <a:cubicBezTo>
                  <a:pt x="6907220" y="109088"/>
                  <a:pt x="6902333" y="146960"/>
                  <a:pt x="6863241" y="186053"/>
                </a:cubicBezTo>
                <a:cubicBezTo>
                  <a:pt x="6851025" y="198270"/>
                  <a:pt x="6818041" y="201935"/>
                  <a:pt x="6833921" y="231254"/>
                </a:cubicBezTo>
                <a:cubicBezTo>
                  <a:pt x="6847359" y="256909"/>
                  <a:pt x="6869350" y="269125"/>
                  <a:pt x="6899891" y="269125"/>
                </a:cubicBezTo>
                <a:cubicBezTo>
                  <a:pt x="6967082" y="267904"/>
                  <a:pt x="7033050" y="270347"/>
                  <a:pt x="7100242" y="267904"/>
                </a:cubicBezTo>
                <a:cubicBezTo>
                  <a:pt x="7123148" y="266987"/>
                  <a:pt x="7135059" y="270881"/>
                  <a:pt x="7139067" y="286801"/>
                </a:cubicBezTo>
                <a:lnTo>
                  <a:pt x="7139318" y="290211"/>
                </a:lnTo>
                <a:lnTo>
                  <a:pt x="7139654" y="284020"/>
                </a:lnTo>
                <a:cubicBezTo>
                  <a:pt x="7143261" y="266097"/>
                  <a:pt x="7154943" y="260371"/>
                  <a:pt x="7182430" y="262204"/>
                </a:cubicBezTo>
                <a:cubicBezTo>
                  <a:pt x="7247179" y="265869"/>
                  <a:pt x="7313148" y="263424"/>
                  <a:pt x="7377895" y="263424"/>
                </a:cubicBezTo>
                <a:cubicBezTo>
                  <a:pt x="7392555" y="263424"/>
                  <a:pt x="7405993" y="263424"/>
                  <a:pt x="7419430" y="254874"/>
                </a:cubicBezTo>
                <a:cubicBezTo>
                  <a:pt x="7453637" y="234105"/>
                  <a:pt x="7454859" y="217002"/>
                  <a:pt x="7425540" y="191347"/>
                </a:cubicBezTo>
                <a:cubicBezTo>
                  <a:pt x="7368121" y="142482"/>
                  <a:pt x="7366900" y="94838"/>
                  <a:pt x="7420652" y="43528"/>
                </a:cubicBezTo>
                <a:cubicBezTo>
                  <a:pt x="7481735" y="-16334"/>
                  <a:pt x="7591683" y="-7781"/>
                  <a:pt x="7644215" y="60631"/>
                </a:cubicBezTo>
                <a:cubicBezTo>
                  <a:pt x="7680865" y="107053"/>
                  <a:pt x="7677198" y="144925"/>
                  <a:pt x="7633220" y="185239"/>
                </a:cubicBezTo>
                <a:cubicBezTo>
                  <a:pt x="7621003" y="197455"/>
                  <a:pt x="7592906" y="202342"/>
                  <a:pt x="7603899" y="226775"/>
                </a:cubicBezTo>
                <a:cubicBezTo>
                  <a:pt x="7614895" y="249987"/>
                  <a:pt x="7635663" y="263424"/>
                  <a:pt x="7664983" y="263424"/>
                </a:cubicBezTo>
                <a:cubicBezTo>
                  <a:pt x="7734617" y="262204"/>
                  <a:pt x="7804251" y="264646"/>
                  <a:pt x="7873884" y="262204"/>
                </a:cubicBezTo>
                <a:cubicBezTo>
                  <a:pt x="7887933" y="261593"/>
                  <a:pt x="7896485" y="263730"/>
                  <a:pt x="7901371" y="269228"/>
                </a:cubicBezTo>
                <a:lnTo>
                  <a:pt x="7902361" y="274123"/>
                </a:lnTo>
                <a:lnTo>
                  <a:pt x="7920120" y="271186"/>
                </a:lnTo>
                <a:cubicBezTo>
                  <a:pt x="7994640" y="271186"/>
                  <a:pt x="8069162" y="271186"/>
                  <a:pt x="8143682" y="271186"/>
                </a:cubicBezTo>
                <a:cubicBezTo>
                  <a:pt x="8173001" y="271186"/>
                  <a:pt x="8193771" y="287069"/>
                  <a:pt x="8210873" y="310279"/>
                </a:cubicBezTo>
                <a:cubicBezTo>
                  <a:pt x="8229198" y="334713"/>
                  <a:pt x="8229198" y="354258"/>
                  <a:pt x="8203543" y="375026"/>
                </a:cubicBezTo>
                <a:cubicBezTo>
                  <a:pt x="8177889" y="394573"/>
                  <a:pt x="8144904" y="414120"/>
                  <a:pt x="8159564" y="454435"/>
                </a:cubicBezTo>
                <a:cubicBezTo>
                  <a:pt x="8176666" y="499635"/>
                  <a:pt x="8208429" y="526512"/>
                  <a:pt x="8258518" y="528955"/>
                </a:cubicBezTo>
                <a:cubicBezTo>
                  <a:pt x="8304940" y="531399"/>
                  <a:pt x="8346477" y="526512"/>
                  <a:pt x="8378240" y="486197"/>
                </a:cubicBezTo>
                <a:cubicBezTo>
                  <a:pt x="8408780" y="445883"/>
                  <a:pt x="8407559" y="422672"/>
                  <a:pt x="8369687" y="388465"/>
                </a:cubicBezTo>
                <a:cubicBezTo>
                  <a:pt x="8350140" y="371363"/>
                  <a:pt x="8318378" y="359146"/>
                  <a:pt x="8335482" y="324939"/>
                </a:cubicBezTo>
                <a:cubicBezTo>
                  <a:pt x="8350140" y="293176"/>
                  <a:pt x="8375795" y="271186"/>
                  <a:pt x="8412445" y="271186"/>
                </a:cubicBezTo>
                <a:cubicBezTo>
                  <a:pt x="8486966" y="271186"/>
                  <a:pt x="8561486" y="271186"/>
                  <a:pt x="8636008" y="271186"/>
                </a:cubicBezTo>
                <a:cubicBezTo>
                  <a:pt x="8656775" y="271186"/>
                  <a:pt x="8664105" y="276074"/>
                  <a:pt x="8664105" y="298063"/>
                </a:cubicBezTo>
                <a:cubicBezTo>
                  <a:pt x="8662883" y="372583"/>
                  <a:pt x="8664105" y="447105"/>
                  <a:pt x="8662883" y="521625"/>
                </a:cubicBezTo>
                <a:cubicBezTo>
                  <a:pt x="8662883" y="548502"/>
                  <a:pt x="8649446" y="569269"/>
                  <a:pt x="8628678" y="587595"/>
                </a:cubicBezTo>
                <a:cubicBezTo>
                  <a:pt x="8601801" y="609584"/>
                  <a:pt x="8579811" y="612027"/>
                  <a:pt x="8556601" y="580265"/>
                </a:cubicBezTo>
                <a:cubicBezTo>
                  <a:pt x="8538276" y="554610"/>
                  <a:pt x="8517508" y="524069"/>
                  <a:pt x="8479637" y="538729"/>
                </a:cubicBezTo>
                <a:cubicBezTo>
                  <a:pt x="8439322" y="553387"/>
                  <a:pt x="8410002" y="581487"/>
                  <a:pt x="8405115" y="629132"/>
                </a:cubicBezTo>
                <a:cubicBezTo>
                  <a:pt x="8399007" y="677997"/>
                  <a:pt x="8402672" y="724419"/>
                  <a:pt x="8445430" y="757404"/>
                </a:cubicBezTo>
                <a:cubicBezTo>
                  <a:pt x="8485744" y="789168"/>
                  <a:pt x="8507734" y="786723"/>
                  <a:pt x="8543161" y="751296"/>
                </a:cubicBezTo>
                <a:cubicBezTo>
                  <a:pt x="8559044" y="735414"/>
                  <a:pt x="8567596" y="702431"/>
                  <a:pt x="8600581" y="713424"/>
                </a:cubicBezTo>
                <a:cubicBezTo>
                  <a:pt x="8636008" y="725641"/>
                  <a:pt x="8659220" y="752519"/>
                  <a:pt x="8660441" y="790388"/>
                </a:cubicBezTo>
                <a:cubicBezTo>
                  <a:pt x="8662883" y="866130"/>
                  <a:pt x="8660441" y="943095"/>
                  <a:pt x="8661663" y="1018838"/>
                </a:cubicBezTo>
                <a:cubicBezTo>
                  <a:pt x="8661663" y="1044492"/>
                  <a:pt x="8645781" y="1040828"/>
                  <a:pt x="8629899" y="1040828"/>
                </a:cubicBezTo>
                <a:lnTo>
                  <a:pt x="8628152" y="1040828"/>
                </a:lnTo>
                <a:lnTo>
                  <a:pt x="8628152" y="1041378"/>
                </a:lnTo>
                <a:lnTo>
                  <a:pt x="8629797" y="1041378"/>
                </a:lnTo>
                <a:cubicBezTo>
                  <a:pt x="8659117" y="1040157"/>
                  <a:pt x="8664004" y="1052374"/>
                  <a:pt x="8662782" y="1076806"/>
                </a:cubicBezTo>
                <a:cubicBezTo>
                  <a:pt x="8661561" y="1109791"/>
                  <a:pt x="8662782" y="1143996"/>
                  <a:pt x="8662782" y="1176980"/>
                </a:cubicBezTo>
                <a:cubicBezTo>
                  <a:pt x="8664004" y="1196527"/>
                  <a:pt x="8664004" y="1214852"/>
                  <a:pt x="8662782" y="1234399"/>
                </a:cubicBezTo>
                <a:cubicBezTo>
                  <a:pt x="8662782" y="1255166"/>
                  <a:pt x="8664004" y="1275934"/>
                  <a:pt x="8662782" y="1296701"/>
                </a:cubicBezTo>
                <a:cubicBezTo>
                  <a:pt x="8660339" y="1333350"/>
                  <a:pt x="8639570" y="1359005"/>
                  <a:pt x="8606587" y="1372445"/>
                </a:cubicBezTo>
                <a:cubicBezTo>
                  <a:pt x="8573602" y="1385882"/>
                  <a:pt x="8562607" y="1355340"/>
                  <a:pt x="8546725" y="1337016"/>
                </a:cubicBezTo>
                <a:cubicBezTo>
                  <a:pt x="8512520" y="1299146"/>
                  <a:pt x="8488086" y="1296701"/>
                  <a:pt x="8448993" y="1327243"/>
                </a:cubicBezTo>
                <a:cubicBezTo>
                  <a:pt x="8401349" y="1362670"/>
                  <a:pt x="8397684" y="1411538"/>
                  <a:pt x="8407456" y="1464068"/>
                </a:cubicBezTo>
                <a:cubicBezTo>
                  <a:pt x="8414786" y="1508047"/>
                  <a:pt x="8444106" y="1533703"/>
                  <a:pt x="8483198" y="1547142"/>
                </a:cubicBezTo>
                <a:cubicBezTo>
                  <a:pt x="8519848" y="1558136"/>
                  <a:pt x="8536952" y="1528816"/>
                  <a:pt x="8556498" y="1506827"/>
                </a:cubicBezTo>
                <a:cubicBezTo>
                  <a:pt x="8587040" y="1473842"/>
                  <a:pt x="8605365" y="1473842"/>
                  <a:pt x="8638349" y="1505605"/>
                </a:cubicBezTo>
                <a:cubicBezTo>
                  <a:pt x="8657895" y="1525151"/>
                  <a:pt x="8662782" y="1548361"/>
                  <a:pt x="8662782" y="1575239"/>
                </a:cubicBezTo>
                <a:cubicBezTo>
                  <a:pt x="8661561" y="1642424"/>
                  <a:pt x="8660339" y="1709616"/>
                  <a:pt x="8662782" y="1775586"/>
                </a:cubicBezTo>
                <a:lnTo>
                  <a:pt x="8657137" y="1804105"/>
                </a:lnTo>
                <a:lnTo>
                  <a:pt x="8661844" y="1805773"/>
                </a:lnTo>
                <a:cubicBezTo>
                  <a:pt x="8665051" y="1810202"/>
                  <a:pt x="8665662" y="1816615"/>
                  <a:pt x="8665662" y="1824556"/>
                </a:cubicBezTo>
                <a:cubicBezTo>
                  <a:pt x="8663219" y="1863650"/>
                  <a:pt x="8663219" y="1901520"/>
                  <a:pt x="8663219" y="1940614"/>
                </a:cubicBezTo>
                <a:cubicBezTo>
                  <a:pt x="8663219" y="1977263"/>
                  <a:pt x="8661997" y="2013912"/>
                  <a:pt x="8663219" y="2050561"/>
                </a:cubicBezTo>
                <a:cubicBezTo>
                  <a:pt x="8664440" y="2078659"/>
                  <a:pt x="8651002" y="2098206"/>
                  <a:pt x="8630235" y="2115309"/>
                </a:cubicBezTo>
                <a:cubicBezTo>
                  <a:pt x="8604580" y="2137299"/>
                  <a:pt x="8581368" y="2140965"/>
                  <a:pt x="8558157" y="2110422"/>
                </a:cubicBezTo>
                <a:cubicBezTo>
                  <a:pt x="8538610" y="2084767"/>
                  <a:pt x="8517843" y="2051784"/>
                  <a:pt x="8477528" y="2068886"/>
                </a:cubicBezTo>
                <a:cubicBezTo>
                  <a:pt x="8435991" y="2087211"/>
                  <a:pt x="8407894" y="2117752"/>
                  <a:pt x="8405451" y="2166619"/>
                </a:cubicBezTo>
                <a:cubicBezTo>
                  <a:pt x="8403007" y="2210599"/>
                  <a:pt x="8406672" y="2252134"/>
                  <a:pt x="8444543" y="2282676"/>
                </a:cubicBezTo>
                <a:cubicBezTo>
                  <a:pt x="8486079" y="2318103"/>
                  <a:pt x="8512956" y="2315660"/>
                  <a:pt x="8549605" y="2276566"/>
                </a:cubicBezTo>
                <a:cubicBezTo>
                  <a:pt x="8565486" y="2259464"/>
                  <a:pt x="8574038" y="2226479"/>
                  <a:pt x="8608245" y="2243583"/>
                </a:cubicBezTo>
                <a:cubicBezTo>
                  <a:pt x="8640007" y="2259464"/>
                  <a:pt x="8663219" y="2281454"/>
                  <a:pt x="8663219" y="2319325"/>
                </a:cubicBezTo>
                <a:cubicBezTo>
                  <a:pt x="8663219" y="2393846"/>
                  <a:pt x="8661997" y="2468367"/>
                  <a:pt x="8664440" y="2542887"/>
                </a:cubicBezTo>
                <a:cubicBezTo>
                  <a:pt x="8664440" y="2567321"/>
                  <a:pt x="8654667" y="2570984"/>
                  <a:pt x="8633900" y="2570984"/>
                </a:cubicBezTo>
                <a:lnTo>
                  <a:pt x="8628152" y="2570984"/>
                </a:lnTo>
                <a:lnTo>
                  <a:pt x="8628152" y="2576053"/>
                </a:lnTo>
                <a:lnTo>
                  <a:pt x="8637466" y="2576053"/>
                </a:lnTo>
                <a:cubicBezTo>
                  <a:pt x="8655790" y="2576053"/>
                  <a:pt x="8665563" y="2578497"/>
                  <a:pt x="8665563" y="2601708"/>
                </a:cubicBezTo>
                <a:cubicBezTo>
                  <a:pt x="8664341" y="2676228"/>
                  <a:pt x="8665563" y="2750749"/>
                  <a:pt x="8664341" y="2825270"/>
                </a:cubicBezTo>
                <a:cubicBezTo>
                  <a:pt x="8663120" y="2863141"/>
                  <a:pt x="8641130" y="2888796"/>
                  <a:pt x="8605701" y="2903457"/>
                </a:cubicBezTo>
                <a:cubicBezTo>
                  <a:pt x="8570274" y="2916893"/>
                  <a:pt x="8564166" y="2885132"/>
                  <a:pt x="8548284" y="2868029"/>
                </a:cubicBezTo>
                <a:cubicBezTo>
                  <a:pt x="8512857" y="2830156"/>
                  <a:pt x="8490867" y="2827713"/>
                  <a:pt x="8450552" y="2858254"/>
                </a:cubicBezTo>
                <a:cubicBezTo>
                  <a:pt x="8411460" y="2887576"/>
                  <a:pt x="8404130" y="2926666"/>
                  <a:pt x="8406573" y="2971867"/>
                </a:cubicBezTo>
                <a:cubicBezTo>
                  <a:pt x="8409017" y="3021956"/>
                  <a:pt x="8435892" y="3063491"/>
                  <a:pt x="8479872" y="3078151"/>
                </a:cubicBezTo>
                <a:cubicBezTo>
                  <a:pt x="8521409" y="3092811"/>
                  <a:pt x="8540954" y="3061047"/>
                  <a:pt x="8560501" y="3035394"/>
                </a:cubicBezTo>
                <a:cubicBezTo>
                  <a:pt x="8584934" y="3004852"/>
                  <a:pt x="8608146" y="3009739"/>
                  <a:pt x="8632578" y="3031729"/>
                </a:cubicBezTo>
                <a:cubicBezTo>
                  <a:pt x="8653346" y="3050054"/>
                  <a:pt x="8665563" y="3073264"/>
                  <a:pt x="8664341" y="3102584"/>
                </a:cubicBezTo>
                <a:cubicBezTo>
                  <a:pt x="8663120" y="3146563"/>
                  <a:pt x="8664341" y="3191765"/>
                  <a:pt x="8664341" y="3235744"/>
                </a:cubicBezTo>
                <a:cubicBezTo>
                  <a:pt x="8664341" y="3289497"/>
                  <a:pt x="8664341" y="3316373"/>
                  <a:pt x="8651056" y="3329811"/>
                </a:cubicBezTo>
                <a:lnTo>
                  <a:pt x="8641856" y="3333240"/>
                </a:lnTo>
                <a:lnTo>
                  <a:pt x="8654497" y="3333208"/>
                </a:lnTo>
                <a:cubicBezTo>
                  <a:pt x="8678929" y="3333208"/>
                  <a:pt x="8672822" y="3350311"/>
                  <a:pt x="8672822" y="3362528"/>
                </a:cubicBezTo>
                <a:cubicBezTo>
                  <a:pt x="8672822" y="3429718"/>
                  <a:pt x="8672822" y="3495687"/>
                  <a:pt x="8672822" y="3562879"/>
                </a:cubicBezTo>
                <a:cubicBezTo>
                  <a:pt x="8672822" y="3583647"/>
                  <a:pt x="8675264" y="3603192"/>
                  <a:pt x="8689924" y="3620296"/>
                </a:cubicBezTo>
                <a:cubicBezTo>
                  <a:pt x="8709471" y="3642286"/>
                  <a:pt x="8724131" y="3647172"/>
                  <a:pt x="8746121" y="3620296"/>
                </a:cubicBezTo>
                <a:cubicBezTo>
                  <a:pt x="8803538" y="3553105"/>
                  <a:pt x="8865842" y="3559214"/>
                  <a:pt x="8914707" y="3636177"/>
                </a:cubicBezTo>
                <a:cubicBezTo>
                  <a:pt x="8952579" y="3696038"/>
                  <a:pt x="8934254" y="3796213"/>
                  <a:pt x="8878058" y="3837750"/>
                </a:cubicBezTo>
                <a:cubicBezTo>
                  <a:pt x="8831635" y="3871955"/>
                  <a:pt x="8797430" y="3867070"/>
                  <a:pt x="8757116" y="3826755"/>
                </a:cubicBezTo>
                <a:cubicBezTo>
                  <a:pt x="8744899" y="3814538"/>
                  <a:pt x="8740011" y="3782776"/>
                  <a:pt x="8711914" y="3797435"/>
                </a:cubicBezTo>
                <a:cubicBezTo>
                  <a:pt x="8688702" y="3809653"/>
                  <a:pt x="8675264" y="3830420"/>
                  <a:pt x="8675264" y="3859740"/>
                </a:cubicBezTo>
                <a:cubicBezTo>
                  <a:pt x="8676487" y="3926930"/>
                  <a:pt x="8674044" y="3992899"/>
                  <a:pt x="8676487" y="4060091"/>
                </a:cubicBezTo>
                <a:cubicBezTo>
                  <a:pt x="8677098" y="4075972"/>
                  <a:pt x="8675876" y="4086967"/>
                  <a:pt x="8670073" y="4093686"/>
                </a:cubicBezTo>
                <a:lnTo>
                  <a:pt x="8659358" y="4096196"/>
                </a:lnTo>
                <a:lnTo>
                  <a:pt x="8678097" y="4104600"/>
                </a:lnTo>
                <a:cubicBezTo>
                  <a:pt x="8680845" y="4110250"/>
                  <a:pt x="8680540" y="4117886"/>
                  <a:pt x="8680540" y="4125827"/>
                </a:cubicBezTo>
                <a:cubicBezTo>
                  <a:pt x="8680540" y="4194239"/>
                  <a:pt x="8680540" y="4262651"/>
                  <a:pt x="8680540" y="4331064"/>
                </a:cubicBezTo>
                <a:cubicBezTo>
                  <a:pt x="8680540" y="4351831"/>
                  <a:pt x="8681762" y="4371378"/>
                  <a:pt x="8698865" y="4387260"/>
                </a:cubicBezTo>
                <a:cubicBezTo>
                  <a:pt x="8717189" y="4404363"/>
                  <a:pt x="8731849" y="4409250"/>
                  <a:pt x="8748952" y="4384816"/>
                </a:cubicBezTo>
                <a:cubicBezTo>
                  <a:pt x="8770941" y="4354276"/>
                  <a:pt x="8797818" y="4324956"/>
                  <a:pt x="8839355" y="4337171"/>
                </a:cubicBezTo>
                <a:cubicBezTo>
                  <a:pt x="8886998" y="4350611"/>
                  <a:pt x="8923648" y="4382373"/>
                  <a:pt x="8934643" y="4433683"/>
                </a:cubicBezTo>
                <a:cubicBezTo>
                  <a:pt x="8946860" y="4493543"/>
                  <a:pt x="8941972" y="4549739"/>
                  <a:pt x="8889443" y="4593719"/>
                </a:cubicBezTo>
                <a:cubicBezTo>
                  <a:pt x="8839355" y="4634034"/>
                  <a:pt x="8800261" y="4631591"/>
                  <a:pt x="8757504" y="4585167"/>
                </a:cubicBezTo>
                <a:cubicBezTo>
                  <a:pt x="8746509" y="4574172"/>
                  <a:pt x="8741622" y="4548517"/>
                  <a:pt x="8719632" y="4558292"/>
                </a:cubicBezTo>
                <a:cubicBezTo>
                  <a:pt x="8697642" y="4568064"/>
                  <a:pt x="8681762" y="4586389"/>
                  <a:pt x="8681762" y="4613266"/>
                </a:cubicBezTo>
                <a:cubicBezTo>
                  <a:pt x="8681762" y="4682899"/>
                  <a:pt x="8680540" y="4752533"/>
                  <a:pt x="8682982" y="4822168"/>
                </a:cubicBezTo>
                <a:cubicBezTo>
                  <a:pt x="8683593" y="4836827"/>
                  <a:pt x="8682372" y="4847212"/>
                  <a:pt x="8676875" y="4853778"/>
                </a:cubicBezTo>
                <a:lnTo>
                  <a:pt x="8647371" y="4861863"/>
                </a:lnTo>
                <a:lnTo>
                  <a:pt x="8661953" y="4864737"/>
                </a:lnTo>
                <a:cubicBezTo>
                  <a:pt x="8666687" y="4868249"/>
                  <a:pt x="8669130" y="4874663"/>
                  <a:pt x="8669130" y="4886269"/>
                </a:cubicBezTo>
                <a:cubicBezTo>
                  <a:pt x="8667908" y="4960789"/>
                  <a:pt x="8669130" y="5035310"/>
                  <a:pt x="8667908" y="5109830"/>
                </a:cubicBezTo>
                <a:cubicBezTo>
                  <a:pt x="8666687" y="5147702"/>
                  <a:pt x="8644697" y="5173357"/>
                  <a:pt x="8609268" y="5188016"/>
                </a:cubicBezTo>
                <a:cubicBezTo>
                  <a:pt x="8573841" y="5201454"/>
                  <a:pt x="8567733" y="5169692"/>
                  <a:pt x="8551851" y="5152589"/>
                </a:cubicBezTo>
                <a:cubicBezTo>
                  <a:pt x="8516424" y="5114717"/>
                  <a:pt x="8494434" y="5112274"/>
                  <a:pt x="8454119" y="5142815"/>
                </a:cubicBezTo>
                <a:cubicBezTo>
                  <a:pt x="8415027" y="5172136"/>
                  <a:pt x="8407697" y="5211227"/>
                  <a:pt x="8410140" y="5256428"/>
                </a:cubicBezTo>
                <a:cubicBezTo>
                  <a:pt x="8412584" y="5306517"/>
                  <a:pt x="8439459" y="5348053"/>
                  <a:pt x="8483439" y="5362712"/>
                </a:cubicBezTo>
                <a:cubicBezTo>
                  <a:pt x="8524976" y="5377372"/>
                  <a:pt x="8544521" y="5345608"/>
                  <a:pt x="8564068" y="5319955"/>
                </a:cubicBezTo>
                <a:cubicBezTo>
                  <a:pt x="8588501" y="5289413"/>
                  <a:pt x="8611713" y="5294300"/>
                  <a:pt x="8636145" y="5316290"/>
                </a:cubicBezTo>
                <a:cubicBezTo>
                  <a:pt x="8656913" y="5334615"/>
                  <a:pt x="8669130" y="5357825"/>
                  <a:pt x="8667908" y="5387145"/>
                </a:cubicBezTo>
                <a:cubicBezTo>
                  <a:pt x="8666687" y="5431125"/>
                  <a:pt x="8667908" y="5476326"/>
                  <a:pt x="8667908" y="5520306"/>
                </a:cubicBezTo>
                <a:cubicBezTo>
                  <a:pt x="8667908" y="5627810"/>
                  <a:pt x="8667908" y="5627810"/>
                  <a:pt x="8561626" y="5627810"/>
                </a:cubicBezTo>
                <a:cubicBezTo>
                  <a:pt x="8513981" y="5627810"/>
                  <a:pt x="8466336" y="5626588"/>
                  <a:pt x="8418692" y="5627810"/>
                </a:cubicBezTo>
                <a:cubicBezTo>
                  <a:pt x="8393037" y="5629033"/>
                  <a:pt x="8372270" y="5641248"/>
                  <a:pt x="8362495" y="5665682"/>
                </a:cubicBezTo>
                <a:cubicBezTo>
                  <a:pt x="8351500" y="5691337"/>
                  <a:pt x="8378377" y="5696222"/>
                  <a:pt x="8390594" y="5707217"/>
                </a:cubicBezTo>
                <a:cubicBezTo>
                  <a:pt x="8430909" y="5745089"/>
                  <a:pt x="8437017" y="5775629"/>
                  <a:pt x="8410140" y="5819609"/>
                </a:cubicBezTo>
                <a:cubicBezTo>
                  <a:pt x="8375935" y="5875806"/>
                  <a:pt x="8317295" y="5897795"/>
                  <a:pt x="8240331" y="5881913"/>
                </a:cubicBezTo>
                <a:cubicBezTo>
                  <a:pt x="8189021" y="5870918"/>
                  <a:pt x="8157259" y="5836711"/>
                  <a:pt x="8142599" y="5789069"/>
                </a:cubicBezTo>
                <a:cubicBezTo>
                  <a:pt x="8130382" y="5747532"/>
                  <a:pt x="8157259" y="5720655"/>
                  <a:pt x="8187799" y="5698667"/>
                </a:cubicBezTo>
                <a:cubicBezTo>
                  <a:pt x="8217119" y="5677898"/>
                  <a:pt x="8206124" y="5660795"/>
                  <a:pt x="8186579" y="5642470"/>
                </a:cubicBezTo>
                <a:cubicBezTo>
                  <a:pt x="8170697" y="5629033"/>
                  <a:pt x="8152372" y="5627810"/>
                  <a:pt x="8132825" y="5627810"/>
                </a:cubicBezTo>
                <a:cubicBezTo>
                  <a:pt x="8068077" y="5627810"/>
                  <a:pt x="8002108" y="5626588"/>
                  <a:pt x="7937361" y="5629033"/>
                </a:cubicBezTo>
                <a:lnTo>
                  <a:pt x="7905317" y="5622929"/>
                </a:lnTo>
                <a:lnTo>
                  <a:pt x="7891639" y="5629207"/>
                </a:lnTo>
                <a:cubicBezTo>
                  <a:pt x="7812232" y="5627985"/>
                  <a:pt x="7732825" y="5629207"/>
                  <a:pt x="7653418" y="5626763"/>
                </a:cubicBezTo>
                <a:cubicBezTo>
                  <a:pt x="7619211" y="5625542"/>
                  <a:pt x="7595999" y="5602330"/>
                  <a:pt x="7583784" y="5570568"/>
                </a:cubicBezTo>
                <a:cubicBezTo>
                  <a:pt x="7571567" y="5538803"/>
                  <a:pt x="7600887" y="5530253"/>
                  <a:pt x="7616769" y="5515593"/>
                </a:cubicBezTo>
                <a:cubicBezTo>
                  <a:pt x="7659526" y="5477721"/>
                  <a:pt x="7660746" y="5452066"/>
                  <a:pt x="7621654" y="5408087"/>
                </a:cubicBezTo>
                <a:cubicBezTo>
                  <a:pt x="7587449" y="5370217"/>
                  <a:pt x="7544690" y="5368994"/>
                  <a:pt x="7499490" y="5373882"/>
                </a:cubicBezTo>
                <a:cubicBezTo>
                  <a:pt x="7451845" y="5378769"/>
                  <a:pt x="7424968" y="5408087"/>
                  <a:pt x="7409088" y="5448402"/>
                </a:cubicBezTo>
                <a:cubicBezTo>
                  <a:pt x="7394428" y="5486273"/>
                  <a:pt x="7424968" y="5505819"/>
                  <a:pt x="7449402" y="5524144"/>
                </a:cubicBezTo>
                <a:cubicBezTo>
                  <a:pt x="7482387" y="5549800"/>
                  <a:pt x="7477500" y="5573010"/>
                  <a:pt x="7454288" y="5599887"/>
                </a:cubicBezTo>
                <a:cubicBezTo>
                  <a:pt x="7434743" y="5624320"/>
                  <a:pt x="7409088" y="5630428"/>
                  <a:pt x="7378546" y="5630428"/>
                </a:cubicBezTo>
                <a:cubicBezTo>
                  <a:pt x="7312577" y="5629207"/>
                  <a:pt x="7247829" y="5627985"/>
                  <a:pt x="7183082" y="5630428"/>
                </a:cubicBezTo>
                <a:cubicBezTo>
                  <a:pt x="7160175" y="5631345"/>
                  <a:pt x="7148264" y="5628138"/>
                  <a:pt x="7144256" y="5612562"/>
                </a:cubicBezTo>
                <a:lnTo>
                  <a:pt x="7143986" y="5608936"/>
                </a:lnTo>
                <a:lnTo>
                  <a:pt x="7130922" y="5608936"/>
                </a:lnTo>
                <a:lnTo>
                  <a:pt x="7128455" y="5613050"/>
                </a:lnTo>
                <a:cubicBezTo>
                  <a:pt x="7115169" y="5626488"/>
                  <a:pt x="7088599" y="5626488"/>
                  <a:pt x="7035458" y="5626488"/>
                </a:cubicBezTo>
                <a:cubicBezTo>
                  <a:pt x="6987813" y="5626488"/>
                  <a:pt x="6940168" y="5625266"/>
                  <a:pt x="6892524" y="5626488"/>
                </a:cubicBezTo>
                <a:cubicBezTo>
                  <a:pt x="6866869" y="5627711"/>
                  <a:pt x="6846102" y="5639926"/>
                  <a:pt x="6836327" y="5664360"/>
                </a:cubicBezTo>
                <a:cubicBezTo>
                  <a:pt x="6825332" y="5690015"/>
                  <a:pt x="6852209" y="5694900"/>
                  <a:pt x="6864426" y="5705895"/>
                </a:cubicBezTo>
                <a:cubicBezTo>
                  <a:pt x="6904741" y="5743767"/>
                  <a:pt x="6910849" y="5774307"/>
                  <a:pt x="6883972" y="5818287"/>
                </a:cubicBezTo>
                <a:cubicBezTo>
                  <a:pt x="6849767" y="5874484"/>
                  <a:pt x="6791127" y="5896473"/>
                  <a:pt x="6714163" y="5880591"/>
                </a:cubicBezTo>
                <a:cubicBezTo>
                  <a:pt x="6662853" y="5869596"/>
                  <a:pt x="6631091" y="5835389"/>
                  <a:pt x="6616431" y="5787747"/>
                </a:cubicBezTo>
                <a:cubicBezTo>
                  <a:pt x="6604214" y="5746210"/>
                  <a:pt x="6631091" y="5719333"/>
                  <a:pt x="6661631" y="5697345"/>
                </a:cubicBezTo>
                <a:cubicBezTo>
                  <a:pt x="6690951" y="5676576"/>
                  <a:pt x="6679956" y="5659473"/>
                  <a:pt x="6660411" y="5641148"/>
                </a:cubicBezTo>
                <a:cubicBezTo>
                  <a:pt x="6644529" y="5627711"/>
                  <a:pt x="6626204" y="5626488"/>
                  <a:pt x="6606657" y="5626488"/>
                </a:cubicBezTo>
                <a:cubicBezTo>
                  <a:pt x="6541909" y="5626488"/>
                  <a:pt x="6475940" y="5625266"/>
                  <a:pt x="6411193" y="5627711"/>
                </a:cubicBezTo>
                <a:cubicBezTo>
                  <a:pt x="6388288" y="5628627"/>
                  <a:pt x="6376377" y="5625420"/>
                  <a:pt x="6372368" y="5609843"/>
                </a:cubicBezTo>
                <a:lnTo>
                  <a:pt x="6372194" y="5607513"/>
                </a:lnTo>
                <a:lnTo>
                  <a:pt x="6355148" y="5611955"/>
                </a:lnTo>
                <a:cubicBezTo>
                  <a:pt x="6279406" y="5610733"/>
                  <a:pt x="6202442" y="5611955"/>
                  <a:pt x="6126700" y="5610733"/>
                </a:cubicBezTo>
                <a:cubicBezTo>
                  <a:pt x="6088828" y="5610733"/>
                  <a:pt x="6065618" y="5586300"/>
                  <a:pt x="6052179" y="5553315"/>
                </a:cubicBezTo>
                <a:cubicBezTo>
                  <a:pt x="6038741" y="5521551"/>
                  <a:pt x="6069283" y="5513001"/>
                  <a:pt x="6085163" y="5498341"/>
                </a:cubicBezTo>
                <a:cubicBezTo>
                  <a:pt x="6126700" y="5459248"/>
                  <a:pt x="6129143" y="5429929"/>
                  <a:pt x="6090051" y="5389614"/>
                </a:cubicBezTo>
                <a:cubicBezTo>
                  <a:pt x="6042406" y="5339527"/>
                  <a:pt x="5949561" y="5339527"/>
                  <a:pt x="5901917" y="5389614"/>
                </a:cubicBezTo>
                <a:cubicBezTo>
                  <a:pt x="5864045" y="5431151"/>
                  <a:pt x="5865267" y="5461691"/>
                  <a:pt x="5908025" y="5498341"/>
                </a:cubicBezTo>
                <a:cubicBezTo>
                  <a:pt x="5925127" y="5513001"/>
                  <a:pt x="5953226" y="5523996"/>
                  <a:pt x="5941009" y="5554538"/>
                </a:cubicBezTo>
                <a:cubicBezTo>
                  <a:pt x="5928794" y="5583857"/>
                  <a:pt x="5909247" y="5608290"/>
                  <a:pt x="5875040" y="5609510"/>
                </a:cubicBezTo>
                <a:cubicBezTo>
                  <a:pt x="5794411" y="5611955"/>
                  <a:pt x="5713783" y="5610733"/>
                  <a:pt x="5631932" y="5610733"/>
                </a:cubicBezTo>
                <a:cubicBezTo>
                  <a:pt x="5618494" y="5610733"/>
                  <a:pt x="5613302" y="5606458"/>
                  <a:pt x="5611469" y="5600349"/>
                </a:cubicBezTo>
                <a:lnTo>
                  <a:pt x="5611215" y="5582560"/>
                </a:lnTo>
                <a:lnTo>
                  <a:pt x="5610049" y="5582560"/>
                </a:lnTo>
                <a:lnTo>
                  <a:pt x="5603804" y="5605178"/>
                </a:lnTo>
                <a:cubicBezTo>
                  <a:pt x="5592361" y="5624311"/>
                  <a:pt x="5566206" y="5624311"/>
                  <a:pt x="5506422" y="5624311"/>
                </a:cubicBezTo>
                <a:cubicBezTo>
                  <a:pt x="5458777" y="5624311"/>
                  <a:pt x="5411133" y="5623089"/>
                  <a:pt x="5363488" y="5624311"/>
                </a:cubicBezTo>
                <a:cubicBezTo>
                  <a:pt x="5337833" y="5625534"/>
                  <a:pt x="5317066" y="5637749"/>
                  <a:pt x="5307291" y="5662183"/>
                </a:cubicBezTo>
                <a:cubicBezTo>
                  <a:pt x="5296297" y="5687838"/>
                  <a:pt x="5323173" y="5692723"/>
                  <a:pt x="5335391" y="5703718"/>
                </a:cubicBezTo>
                <a:cubicBezTo>
                  <a:pt x="5375705" y="5741590"/>
                  <a:pt x="5381813" y="5772130"/>
                  <a:pt x="5354936" y="5816110"/>
                </a:cubicBezTo>
                <a:cubicBezTo>
                  <a:pt x="5320731" y="5872307"/>
                  <a:pt x="5262091" y="5894296"/>
                  <a:pt x="5185127" y="5878414"/>
                </a:cubicBezTo>
                <a:cubicBezTo>
                  <a:pt x="5133818" y="5867419"/>
                  <a:pt x="5102055" y="5833212"/>
                  <a:pt x="5087395" y="5785570"/>
                </a:cubicBezTo>
                <a:cubicBezTo>
                  <a:pt x="5075178" y="5744033"/>
                  <a:pt x="5102055" y="5717156"/>
                  <a:pt x="5132595" y="5695168"/>
                </a:cubicBezTo>
                <a:cubicBezTo>
                  <a:pt x="5161915" y="5674399"/>
                  <a:pt x="5150920" y="5657296"/>
                  <a:pt x="5131375" y="5638971"/>
                </a:cubicBezTo>
                <a:cubicBezTo>
                  <a:pt x="5115493" y="5625534"/>
                  <a:pt x="5097168" y="5624311"/>
                  <a:pt x="5077621" y="5624311"/>
                </a:cubicBezTo>
                <a:cubicBezTo>
                  <a:pt x="5012874" y="5624311"/>
                  <a:pt x="4946904" y="5623089"/>
                  <a:pt x="4882157" y="5625534"/>
                </a:cubicBezTo>
                <a:lnTo>
                  <a:pt x="4850111" y="5619429"/>
                </a:lnTo>
                <a:lnTo>
                  <a:pt x="4836436" y="5625707"/>
                </a:lnTo>
                <a:cubicBezTo>
                  <a:pt x="4757029" y="5624485"/>
                  <a:pt x="4677622" y="5625707"/>
                  <a:pt x="4598215" y="5623263"/>
                </a:cubicBezTo>
                <a:cubicBezTo>
                  <a:pt x="4564008" y="5622042"/>
                  <a:pt x="4540796" y="5598830"/>
                  <a:pt x="4528580" y="5567068"/>
                </a:cubicBezTo>
                <a:cubicBezTo>
                  <a:pt x="4516363" y="5535303"/>
                  <a:pt x="4545683" y="5526753"/>
                  <a:pt x="4561565" y="5512093"/>
                </a:cubicBezTo>
                <a:cubicBezTo>
                  <a:pt x="4604322" y="5474221"/>
                  <a:pt x="4605543" y="5448566"/>
                  <a:pt x="4566450" y="5404587"/>
                </a:cubicBezTo>
                <a:cubicBezTo>
                  <a:pt x="4532245" y="5366717"/>
                  <a:pt x="4489486" y="5365494"/>
                  <a:pt x="4444286" y="5370382"/>
                </a:cubicBezTo>
                <a:cubicBezTo>
                  <a:pt x="4396641" y="5375269"/>
                  <a:pt x="4369764" y="5404587"/>
                  <a:pt x="4353884" y="5444902"/>
                </a:cubicBezTo>
                <a:cubicBezTo>
                  <a:pt x="4339224" y="5482773"/>
                  <a:pt x="4369764" y="5502319"/>
                  <a:pt x="4394199" y="5520644"/>
                </a:cubicBezTo>
                <a:cubicBezTo>
                  <a:pt x="4427183" y="5546300"/>
                  <a:pt x="4422296" y="5569510"/>
                  <a:pt x="4399084" y="5596387"/>
                </a:cubicBezTo>
                <a:cubicBezTo>
                  <a:pt x="4379539" y="5620820"/>
                  <a:pt x="4353884" y="5626928"/>
                  <a:pt x="4323342" y="5626928"/>
                </a:cubicBezTo>
                <a:cubicBezTo>
                  <a:pt x="4257373" y="5625707"/>
                  <a:pt x="4192626" y="5624485"/>
                  <a:pt x="4127878" y="5626928"/>
                </a:cubicBezTo>
                <a:cubicBezTo>
                  <a:pt x="4104972" y="5627845"/>
                  <a:pt x="4093061" y="5624638"/>
                  <a:pt x="4089053" y="5609062"/>
                </a:cubicBezTo>
                <a:lnTo>
                  <a:pt x="4089043" y="5608936"/>
                </a:lnTo>
                <a:lnTo>
                  <a:pt x="4070770" y="5608936"/>
                </a:lnTo>
                <a:lnTo>
                  <a:pt x="4068303" y="5613050"/>
                </a:lnTo>
                <a:cubicBezTo>
                  <a:pt x="4055017" y="5626488"/>
                  <a:pt x="4028447" y="5626488"/>
                  <a:pt x="3975306" y="5626488"/>
                </a:cubicBezTo>
                <a:cubicBezTo>
                  <a:pt x="3927661" y="5626488"/>
                  <a:pt x="3880017" y="5625266"/>
                  <a:pt x="3832372" y="5626488"/>
                </a:cubicBezTo>
                <a:cubicBezTo>
                  <a:pt x="3806717" y="5627711"/>
                  <a:pt x="3785950" y="5639926"/>
                  <a:pt x="3776175" y="5664360"/>
                </a:cubicBezTo>
                <a:cubicBezTo>
                  <a:pt x="3765181" y="5690015"/>
                  <a:pt x="3792057" y="5694900"/>
                  <a:pt x="3804275" y="5705895"/>
                </a:cubicBezTo>
                <a:cubicBezTo>
                  <a:pt x="3844589" y="5743767"/>
                  <a:pt x="3850697" y="5774307"/>
                  <a:pt x="3823820" y="5818287"/>
                </a:cubicBezTo>
                <a:cubicBezTo>
                  <a:pt x="3789615" y="5874484"/>
                  <a:pt x="3730975" y="5896473"/>
                  <a:pt x="3654011" y="5880591"/>
                </a:cubicBezTo>
                <a:cubicBezTo>
                  <a:pt x="3602702" y="5869596"/>
                  <a:pt x="3570939" y="5835389"/>
                  <a:pt x="3556279" y="5787747"/>
                </a:cubicBezTo>
                <a:cubicBezTo>
                  <a:pt x="3544062" y="5746210"/>
                  <a:pt x="3570939" y="5719333"/>
                  <a:pt x="3601479" y="5697345"/>
                </a:cubicBezTo>
                <a:cubicBezTo>
                  <a:pt x="3630799" y="5676576"/>
                  <a:pt x="3619804" y="5659473"/>
                  <a:pt x="3600259" y="5641148"/>
                </a:cubicBezTo>
                <a:cubicBezTo>
                  <a:pt x="3584377" y="5627711"/>
                  <a:pt x="3566052" y="5626488"/>
                  <a:pt x="3546505" y="5626488"/>
                </a:cubicBezTo>
                <a:cubicBezTo>
                  <a:pt x="3481758" y="5626488"/>
                  <a:pt x="3415788" y="5625266"/>
                  <a:pt x="3351041" y="5627711"/>
                </a:cubicBezTo>
                <a:cubicBezTo>
                  <a:pt x="3335771" y="5628322"/>
                  <a:pt x="3325388" y="5627100"/>
                  <a:pt x="3318974" y="5621602"/>
                </a:cubicBezTo>
                <a:lnTo>
                  <a:pt x="3315108" y="5606714"/>
                </a:lnTo>
                <a:lnTo>
                  <a:pt x="3294997" y="5611955"/>
                </a:lnTo>
                <a:cubicBezTo>
                  <a:pt x="3219255" y="5610733"/>
                  <a:pt x="3142290" y="5611955"/>
                  <a:pt x="3066548" y="5610733"/>
                </a:cubicBezTo>
                <a:cubicBezTo>
                  <a:pt x="3028676" y="5610733"/>
                  <a:pt x="3005466" y="5586300"/>
                  <a:pt x="2992027" y="5553315"/>
                </a:cubicBezTo>
                <a:cubicBezTo>
                  <a:pt x="2978589" y="5521551"/>
                  <a:pt x="3009131" y="5513001"/>
                  <a:pt x="3025012" y="5498341"/>
                </a:cubicBezTo>
                <a:cubicBezTo>
                  <a:pt x="3066548" y="5459248"/>
                  <a:pt x="3068991" y="5429929"/>
                  <a:pt x="3029899" y="5389614"/>
                </a:cubicBezTo>
                <a:cubicBezTo>
                  <a:pt x="2982254" y="5339527"/>
                  <a:pt x="2889410" y="5339527"/>
                  <a:pt x="2841765" y="5389614"/>
                </a:cubicBezTo>
                <a:cubicBezTo>
                  <a:pt x="2803893" y="5431151"/>
                  <a:pt x="2805115" y="5461691"/>
                  <a:pt x="2847873" y="5498341"/>
                </a:cubicBezTo>
                <a:cubicBezTo>
                  <a:pt x="2864975" y="5513001"/>
                  <a:pt x="2893075" y="5523996"/>
                  <a:pt x="2880857" y="5554538"/>
                </a:cubicBezTo>
                <a:cubicBezTo>
                  <a:pt x="2868642" y="5583857"/>
                  <a:pt x="2849095" y="5608290"/>
                  <a:pt x="2814888" y="5609510"/>
                </a:cubicBezTo>
                <a:cubicBezTo>
                  <a:pt x="2734259" y="5611955"/>
                  <a:pt x="2653631" y="5610733"/>
                  <a:pt x="2571780" y="5610733"/>
                </a:cubicBezTo>
                <a:cubicBezTo>
                  <a:pt x="2558342" y="5610733"/>
                  <a:pt x="2553150" y="5606457"/>
                  <a:pt x="2551318" y="5600349"/>
                </a:cubicBezTo>
                <a:lnTo>
                  <a:pt x="2551063" y="5582560"/>
                </a:lnTo>
                <a:lnTo>
                  <a:pt x="2549897" y="5582560"/>
                </a:lnTo>
                <a:lnTo>
                  <a:pt x="2543653" y="5605178"/>
                </a:lnTo>
                <a:cubicBezTo>
                  <a:pt x="2532209" y="5624311"/>
                  <a:pt x="2506054" y="5624311"/>
                  <a:pt x="2446270" y="5624311"/>
                </a:cubicBezTo>
                <a:cubicBezTo>
                  <a:pt x="2398625" y="5624311"/>
                  <a:pt x="2350981" y="5623089"/>
                  <a:pt x="2303336" y="5624311"/>
                </a:cubicBezTo>
                <a:cubicBezTo>
                  <a:pt x="2277681" y="5625534"/>
                  <a:pt x="2256914" y="5637749"/>
                  <a:pt x="2247139" y="5662183"/>
                </a:cubicBezTo>
                <a:cubicBezTo>
                  <a:pt x="2236145" y="5687838"/>
                  <a:pt x="2263021" y="5692723"/>
                  <a:pt x="2275239" y="5703718"/>
                </a:cubicBezTo>
                <a:cubicBezTo>
                  <a:pt x="2315553" y="5741590"/>
                  <a:pt x="2321661" y="5772130"/>
                  <a:pt x="2294784" y="5816110"/>
                </a:cubicBezTo>
                <a:cubicBezTo>
                  <a:pt x="2260579" y="5872307"/>
                  <a:pt x="2201939" y="5894296"/>
                  <a:pt x="2124975" y="5878414"/>
                </a:cubicBezTo>
                <a:cubicBezTo>
                  <a:pt x="2073666" y="5867419"/>
                  <a:pt x="2041903" y="5833212"/>
                  <a:pt x="2027243" y="5785570"/>
                </a:cubicBezTo>
                <a:cubicBezTo>
                  <a:pt x="2015026" y="5744033"/>
                  <a:pt x="2041903" y="5717156"/>
                  <a:pt x="2072443" y="5695168"/>
                </a:cubicBezTo>
                <a:cubicBezTo>
                  <a:pt x="2101763" y="5674399"/>
                  <a:pt x="2090768" y="5657296"/>
                  <a:pt x="2071223" y="5638971"/>
                </a:cubicBezTo>
                <a:cubicBezTo>
                  <a:pt x="2055341" y="5625534"/>
                  <a:pt x="2037016" y="5624311"/>
                  <a:pt x="2017469" y="5624311"/>
                </a:cubicBezTo>
                <a:cubicBezTo>
                  <a:pt x="1952722" y="5624311"/>
                  <a:pt x="1886752" y="5623089"/>
                  <a:pt x="1822005" y="5625534"/>
                </a:cubicBezTo>
                <a:lnTo>
                  <a:pt x="1789960" y="5619429"/>
                </a:lnTo>
                <a:lnTo>
                  <a:pt x="1776284" y="5625707"/>
                </a:lnTo>
                <a:cubicBezTo>
                  <a:pt x="1696877" y="5624485"/>
                  <a:pt x="1617470" y="5625707"/>
                  <a:pt x="1538063" y="5623263"/>
                </a:cubicBezTo>
                <a:cubicBezTo>
                  <a:pt x="1503856" y="5622042"/>
                  <a:pt x="1480644" y="5598830"/>
                  <a:pt x="1468428" y="5567068"/>
                </a:cubicBezTo>
                <a:cubicBezTo>
                  <a:pt x="1456211" y="5535303"/>
                  <a:pt x="1485531" y="5526753"/>
                  <a:pt x="1501413" y="5512093"/>
                </a:cubicBezTo>
                <a:cubicBezTo>
                  <a:pt x="1544170" y="5474221"/>
                  <a:pt x="1545391" y="5448566"/>
                  <a:pt x="1506298" y="5404587"/>
                </a:cubicBezTo>
                <a:cubicBezTo>
                  <a:pt x="1472093" y="5366717"/>
                  <a:pt x="1429334" y="5365494"/>
                  <a:pt x="1384136" y="5370382"/>
                </a:cubicBezTo>
                <a:cubicBezTo>
                  <a:pt x="1336491" y="5375269"/>
                  <a:pt x="1309615" y="5404587"/>
                  <a:pt x="1293736" y="5444902"/>
                </a:cubicBezTo>
                <a:cubicBezTo>
                  <a:pt x="1279074" y="5482773"/>
                  <a:pt x="1309615" y="5502319"/>
                  <a:pt x="1334050" y="5520644"/>
                </a:cubicBezTo>
                <a:cubicBezTo>
                  <a:pt x="1367033" y="5546300"/>
                  <a:pt x="1362146" y="5569510"/>
                  <a:pt x="1338934" y="5596387"/>
                </a:cubicBezTo>
                <a:cubicBezTo>
                  <a:pt x="1319390" y="5620820"/>
                  <a:pt x="1293736" y="5626928"/>
                  <a:pt x="1263192" y="5626928"/>
                </a:cubicBezTo>
                <a:cubicBezTo>
                  <a:pt x="1197223" y="5625707"/>
                  <a:pt x="1132475" y="5624485"/>
                  <a:pt x="1067729" y="5626928"/>
                </a:cubicBezTo>
                <a:cubicBezTo>
                  <a:pt x="1044821" y="5627844"/>
                  <a:pt x="1032911" y="5624638"/>
                  <a:pt x="1028903" y="5609062"/>
                </a:cubicBezTo>
                <a:lnTo>
                  <a:pt x="1027530" y="5590625"/>
                </a:lnTo>
                <a:lnTo>
                  <a:pt x="1024304" y="5606254"/>
                </a:lnTo>
                <a:cubicBezTo>
                  <a:pt x="1014963" y="5632500"/>
                  <a:pt x="990052" y="5632500"/>
                  <a:pt x="923627" y="5632500"/>
                </a:cubicBezTo>
                <a:cubicBezTo>
                  <a:pt x="875981" y="5632500"/>
                  <a:pt x="828338" y="5631278"/>
                  <a:pt x="780694" y="5632500"/>
                </a:cubicBezTo>
                <a:cubicBezTo>
                  <a:pt x="755039" y="5633723"/>
                  <a:pt x="734271" y="5645938"/>
                  <a:pt x="724496" y="5670372"/>
                </a:cubicBezTo>
                <a:cubicBezTo>
                  <a:pt x="713501" y="5696027"/>
                  <a:pt x="740379" y="5700912"/>
                  <a:pt x="752596" y="5711907"/>
                </a:cubicBezTo>
                <a:cubicBezTo>
                  <a:pt x="792911" y="5749779"/>
                  <a:pt x="799017" y="5780319"/>
                  <a:pt x="772141" y="5824299"/>
                </a:cubicBezTo>
                <a:cubicBezTo>
                  <a:pt x="737936" y="5880496"/>
                  <a:pt x="679295" y="5902485"/>
                  <a:pt x="602332" y="5886603"/>
                </a:cubicBezTo>
                <a:cubicBezTo>
                  <a:pt x="551022" y="5875608"/>
                  <a:pt x="519260" y="5841401"/>
                  <a:pt x="504600" y="5793759"/>
                </a:cubicBezTo>
                <a:cubicBezTo>
                  <a:pt x="492383" y="5752222"/>
                  <a:pt x="519260" y="5725345"/>
                  <a:pt x="549801" y="5703357"/>
                </a:cubicBezTo>
                <a:cubicBezTo>
                  <a:pt x="579120" y="5682588"/>
                  <a:pt x="568125" y="5665485"/>
                  <a:pt x="548579" y="5647160"/>
                </a:cubicBezTo>
                <a:cubicBezTo>
                  <a:pt x="532697" y="5633723"/>
                  <a:pt x="514373" y="5632500"/>
                  <a:pt x="494825" y="5632500"/>
                </a:cubicBezTo>
                <a:cubicBezTo>
                  <a:pt x="430079" y="5632500"/>
                  <a:pt x="364108" y="5631278"/>
                  <a:pt x="299361" y="5633723"/>
                </a:cubicBezTo>
                <a:cubicBezTo>
                  <a:pt x="268822" y="5634945"/>
                  <a:pt x="257827" y="5628835"/>
                  <a:pt x="259047" y="5595851"/>
                </a:cubicBezTo>
                <a:cubicBezTo>
                  <a:pt x="261492" y="5526216"/>
                  <a:pt x="259047" y="5456582"/>
                  <a:pt x="260270" y="5386948"/>
                </a:cubicBezTo>
                <a:cubicBezTo>
                  <a:pt x="260270" y="5358850"/>
                  <a:pt x="246831" y="5340525"/>
                  <a:pt x="224843" y="5329532"/>
                </a:cubicBezTo>
                <a:cubicBezTo>
                  <a:pt x="199188" y="5316093"/>
                  <a:pt x="194300" y="5344190"/>
                  <a:pt x="183305" y="5356408"/>
                </a:cubicBezTo>
                <a:cubicBezTo>
                  <a:pt x="141771" y="5400387"/>
                  <a:pt x="102676" y="5404052"/>
                  <a:pt x="53811" y="5366180"/>
                </a:cubicBezTo>
                <a:cubicBezTo>
                  <a:pt x="28157" y="5347857"/>
                  <a:pt x="15940" y="5320980"/>
                  <a:pt x="1280" y="5295325"/>
                </a:cubicBezTo>
                <a:cubicBezTo>
                  <a:pt x="1280" y="5263563"/>
                  <a:pt x="1280" y="5231799"/>
                  <a:pt x="2501" y="5198814"/>
                </a:cubicBezTo>
                <a:cubicBezTo>
                  <a:pt x="63584" y="5090087"/>
                  <a:pt x="112451" y="5081535"/>
                  <a:pt x="199188" y="5160944"/>
                </a:cubicBezTo>
                <a:cubicBezTo>
                  <a:pt x="211402" y="5171939"/>
                  <a:pt x="219954" y="5173159"/>
                  <a:pt x="232171" y="5164609"/>
                </a:cubicBezTo>
                <a:cubicBezTo>
                  <a:pt x="252939" y="5148727"/>
                  <a:pt x="261492" y="5130402"/>
                  <a:pt x="261492" y="5103527"/>
                </a:cubicBezTo>
                <a:cubicBezTo>
                  <a:pt x="260270" y="5040000"/>
                  <a:pt x="265157" y="4976474"/>
                  <a:pt x="260270" y="4912949"/>
                </a:cubicBezTo>
                <a:cubicBezTo>
                  <a:pt x="256604" y="4867747"/>
                  <a:pt x="273707" y="4860417"/>
                  <a:pt x="312801" y="4862861"/>
                </a:cubicBezTo>
                <a:lnTo>
                  <a:pt x="316547" y="4862923"/>
                </a:lnTo>
                <a:lnTo>
                  <a:pt x="316547" y="4860619"/>
                </a:lnTo>
                <a:lnTo>
                  <a:pt x="298417" y="4860619"/>
                </a:lnTo>
                <a:cubicBezTo>
                  <a:pt x="273984" y="4860619"/>
                  <a:pt x="269097" y="4852069"/>
                  <a:pt x="270319" y="4830079"/>
                </a:cubicBezTo>
                <a:cubicBezTo>
                  <a:pt x="271539" y="4759222"/>
                  <a:pt x="271539" y="4687145"/>
                  <a:pt x="270319" y="4616290"/>
                </a:cubicBezTo>
                <a:cubicBezTo>
                  <a:pt x="270319" y="4586970"/>
                  <a:pt x="282534" y="4564980"/>
                  <a:pt x="304524" y="4546656"/>
                </a:cubicBezTo>
                <a:cubicBezTo>
                  <a:pt x="330178" y="4525888"/>
                  <a:pt x="353391" y="4521001"/>
                  <a:pt x="376603" y="4552763"/>
                </a:cubicBezTo>
                <a:cubicBezTo>
                  <a:pt x="396149" y="4579640"/>
                  <a:pt x="416917" y="4611403"/>
                  <a:pt x="457231" y="4593078"/>
                </a:cubicBezTo>
                <a:cubicBezTo>
                  <a:pt x="498767" y="4574753"/>
                  <a:pt x="526865" y="4545433"/>
                  <a:pt x="528087" y="4496568"/>
                </a:cubicBezTo>
                <a:cubicBezTo>
                  <a:pt x="529310" y="4452589"/>
                  <a:pt x="529310" y="4411052"/>
                  <a:pt x="491437" y="4379289"/>
                </a:cubicBezTo>
                <a:cubicBezTo>
                  <a:pt x="449901" y="4345082"/>
                  <a:pt x="423025" y="4345082"/>
                  <a:pt x="386376" y="4386619"/>
                </a:cubicBezTo>
                <a:cubicBezTo>
                  <a:pt x="370494" y="4404944"/>
                  <a:pt x="358278" y="4434264"/>
                  <a:pt x="325293" y="4418382"/>
                </a:cubicBezTo>
                <a:cubicBezTo>
                  <a:pt x="295974" y="4404944"/>
                  <a:pt x="271539" y="4380512"/>
                  <a:pt x="271539" y="4346305"/>
                </a:cubicBezTo>
                <a:cubicBezTo>
                  <a:pt x="270319" y="4268118"/>
                  <a:pt x="271539" y="4191155"/>
                  <a:pt x="270319" y="4112969"/>
                </a:cubicBezTo>
                <a:cubicBezTo>
                  <a:pt x="270319" y="4103196"/>
                  <a:pt x="272456" y="4097393"/>
                  <a:pt x="276732" y="4094033"/>
                </a:cubicBezTo>
                <a:lnTo>
                  <a:pt x="276855" y="4094006"/>
                </a:lnTo>
                <a:lnTo>
                  <a:pt x="271284" y="4081313"/>
                </a:lnTo>
                <a:cubicBezTo>
                  <a:pt x="270234" y="4075663"/>
                  <a:pt x="270005" y="4068791"/>
                  <a:pt x="270311" y="4060544"/>
                </a:cubicBezTo>
                <a:cubicBezTo>
                  <a:pt x="272756" y="3997019"/>
                  <a:pt x="271533" y="3933493"/>
                  <a:pt x="271533" y="3869968"/>
                </a:cubicBezTo>
                <a:cubicBezTo>
                  <a:pt x="271533" y="3852865"/>
                  <a:pt x="271533" y="3834540"/>
                  <a:pt x="259316" y="3819880"/>
                </a:cubicBezTo>
                <a:cubicBezTo>
                  <a:pt x="240992" y="3796668"/>
                  <a:pt x="225110" y="3782009"/>
                  <a:pt x="197012" y="3816216"/>
                </a:cubicBezTo>
                <a:cubicBezTo>
                  <a:pt x="142039" y="3883405"/>
                  <a:pt x="74849" y="3873633"/>
                  <a:pt x="28425" y="3796668"/>
                </a:cubicBezTo>
                <a:cubicBezTo>
                  <a:pt x="-8225" y="3736808"/>
                  <a:pt x="10100" y="3641519"/>
                  <a:pt x="65074" y="3598762"/>
                </a:cubicBezTo>
                <a:cubicBezTo>
                  <a:pt x="112720" y="3562112"/>
                  <a:pt x="148146" y="3566998"/>
                  <a:pt x="189684" y="3609755"/>
                </a:cubicBezTo>
                <a:cubicBezTo>
                  <a:pt x="201899" y="3621972"/>
                  <a:pt x="206787" y="3650070"/>
                  <a:pt x="231219" y="3639075"/>
                </a:cubicBezTo>
                <a:cubicBezTo>
                  <a:pt x="255652" y="3628080"/>
                  <a:pt x="269088" y="3606090"/>
                  <a:pt x="269088" y="3577992"/>
                </a:cubicBezTo>
                <a:cubicBezTo>
                  <a:pt x="269088" y="3515688"/>
                  <a:pt x="272756" y="3454606"/>
                  <a:pt x="267868" y="3392301"/>
                </a:cubicBezTo>
                <a:cubicBezTo>
                  <a:pt x="266494" y="3374893"/>
                  <a:pt x="267353" y="3361264"/>
                  <a:pt x="271541" y="3351414"/>
                </a:cubicBezTo>
                <a:lnTo>
                  <a:pt x="289199" y="3337814"/>
                </a:lnTo>
                <a:lnTo>
                  <a:pt x="275787" y="3337027"/>
                </a:lnTo>
                <a:cubicBezTo>
                  <a:pt x="256832" y="3332274"/>
                  <a:pt x="253167" y="3317385"/>
                  <a:pt x="254999" y="3290814"/>
                </a:cubicBezTo>
                <a:cubicBezTo>
                  <a:pt x="257442" y="3226067"/>
                  <a:pt x="254999" y="3160098"/>
                  <a:pt x="256221" y="3095351"/>
                </a:cubicBezTo>
                <a:cubicBezTo>
                  <a:pt x="256221" y="3077026"/>
                  <a:pt x="254999" y="3059923"/>
                  <a:pt x="241561" y="3046484"/>
                </a:cubicBezTo>
                <a:cubicBezTo>
                  <a:pt x="224458" y="3029381"/>
                  <a:pt x="208576" y="3018386"/>
                  <a:pt x="189028" y="3046484"/>
                </a:cubicBezTo>
                <a:cubicBezTo>
                  <a:pt x="167040" y="3077026"/>
                  <a:pt x="140164" y="3107566"/>
                  <a:pt x="94962" y="3091686"/>
                </a:cubicBezTo>
                <a:cubicBezTo>
                  <a:pt x="47317" y="3074581"/>
                  <a:pt x="14332" y="3042819"/>
                  <a:pt x="4560" y="2991509"/>
                </a:cubicBezTo>
                <a:cubicBezTo>
                  <a:pt x="-10099" y="2918211"/>
                  <a:pt x="10668" y="2859573"/>
                  <a:pt x="65643" y="2825366"/>
                </a:cubicBezTo>
                <a:cubicBezTo>
                  <a:pt x="110843" y="2796046"/>
                  <a:pt x="140164" y="2802154"/>
                  <a:pt x="181699" y="2846135"/>
                </a:cubicBezTo>
                <a:cubicBezTo>
                  <a:pt x="192693" y="2857128"/>
                  <a:pt x="196358" y="2882783"/>
                  <a:pt x="219571" y="2873010"/>
                </a:cubicBezTo>
                <a:cubicBezTo>
                  <a:pt x="242782" y="2863238"/>
                  <a:pt x="257442" y="2846135"/>
                  <a:pt x="257442" y="2818036"/>
                </a:cubicBezTo>
                <a:cubicBezTo>
                  <a:pt x="257442" y="2747179"/>
                  <a:pt x="258664" y="2675104"/>
                  <a:pt x="256221" y="2604247"/>
                </a:cubicBezTo>
                <a:cubicBezTo>
                  <a:pt x="255609" y="2590199"/>
                  <a:pt x="257136" y="2580426"/>
                  <a:pt x="262633" y="2574317"/>
                </a:cubicBezTo>
                <a:lnTo>
                  <a:pt x="276576" y="2570655"/>
                </a:lnTo>
                <a:lnTo>
                  <a:pt x="254019" y="2563961"/>
                </a:lnTo>
                <a:cubicBezTo>
                  <a:pt x="249896" y="2559075"/>
                  <a:pt x="248980" y="2551440"/>
                  <a:pt x="249592" y="2540445"/>
                </a:cubicBezTo>
                <a:cubicBezTo>
                  <a:pt x="250812" y="2469588"/>
                  <a:pt x="250812" y="2397511"/>
                  <a:pt x="249592" y="2326656"/>
                </a:cubicBezTo>
                <a:cubicBezTo>
                  <a:pt x="249592" y="2297337"/>
                  <a:pt x="261806" y="2275346"/>
                  <a:pt x="283796" y="2257023"/>
                </a:cubicBezTo>
                <a:cubicBezTo>
                  <a:pt x="309451" y="2236255"/>
                  <a:pt x="332664" y="2231367"/>
                  <a:pt x="355877" y="2263129"/>
                </a:cubicBezTo>
                <a:cubicBezTo>
                  <a:pt x="375420" y="2290007"/>
                  <a:pt x="396188" y="2321769"/>
                  <a:pt x="436504" y="2303444"/>
                </a:cubicBezTo>
                <a:cubicBezTo>
                  <a:pt x="478040" y="2285119"/>
                  <a:pt x="506138" y="2255801"/>
                  <a:pt x="507359" y="2206935"/>
                </a:cubicBezTo>
                <a:cubicBezTo>
                  <a:pt x="508583" y="2162955"/>
                  <a:pt x="508583" y="2121418"/>
                  <a:pt x="470710" y="2089655"/>
                </a:cubicBezTo>
                <a:cubicBezTo>
                  <a:pt x="429174" y="2055448"/>
                  <a:pt x="402298" y="2055448"/>
                  <a:pt x="365648" y="2096985"/>
                </a:cubicBezTo>
                <a:cubicBezTo>
                  <a:pt x="349765" y="2115310"/>
                  <a:pt x="337551" y="2144630"/>
                  <a:pt x="304566" y="2128748"/>
                </a:cubicBezTo>
                <a:cubicBezTo>
                  <a:pt x="275246" y="2115310"/>
                  <a:pt x="250812" y="2090878"/>
                  <a:pt x="250812" y="2056670"/>
                </a:cubicBezTo>
                <a:cubicBezTo>
                  <a:pt x="249592" y="1978485"/>
                  <a:pt x="250812" y="1901521"/>
                  <a:pt x="249592" y="1823336"/>
                </a:cubicBezTo>
                <a:cubicBezTo>
                  <a:pt x="249592" y="1803791"/>
                  <a:pt x="258141" y="1800123"/>
                  <a:pt x="275246" y="1800123"/>
                </a:cubicBezTo>
                <a:lnTo>
                  <a:pt x="278875" y="1800123"/>
                </a:lnTo>
                <a:lnTo>
                  <a:pt x="259790" y="1795330"/>
                </a:lnTo>
                <a:cubicBezTo>
                  <a:pt x="253530" y="1788611"/>
                  <a:pt x="251697" y="1777616"/>
                  <a:pt x="252308" y="1761124"/>
                </a:cubicBezTo>
                <a:cubicBezTo>
                  <a:pt x="254750" y="1696377"/>
                  <a:pt x="253528" y="1631628"/>
                  <a:pt x="252308" y="1565663"/>
                </a:cubicBezTo>
                <a:cubicBezTo>
                  <a:pt x="252308" y="1532678"/>
                  <a:pt x="263302" y="1507025"/>
                  <a:pt x="287736" y="1486256"/>
                </a:cubicBezTo>
                <a:cubicBezTo>
                  <a:pt x="312167" y="1466709"/>
                  <a:pt x="334157" y="1464266"/>
                  <a:pt x="356148" y="1492365"/>
                </a:cubicBezTo>
                <a:cubicBezTo>
                  <a:pt x="375695" y="1518019"/>
                  <a:pt x="396463" y="1552225"/>
                  <a:pt x="436777" y="1535123"/>
                </a:cubicBezTo>
                <a:cubicBezTo>
                  <a:pt x="478313" y="1518019"/>
                  <a:pt x="507631" y="1488700"/>
                  <a:pt x="511298" y="1439833"/>
                </a:cubicBezTo>
                <a:cubicBezTo>
                  <a:pt x="514963" y="1393411"/>
                  <a:pt x="510076" y="1351874"/>
                  <a:pt x="470981" y="1320111"/>
                </a:cubicBezTo>
                <a:cubicBezTo>
                  <a:pt x="429447" y="1285905"/>
                  <a:pt x="406236" y="1288349"/>
                  <a:pt x="369585" y="1326219"/>
                </a:cubicBezTo>
                <a:cubicBezTo>
                  <a:pt x="353705" y="1342101"/>
                  <a:pt x="346375" y="1375086"/>
                  <a:pt x="312167" y="1361649"/>
                </a:cubicBezTo>
                <a:cubicBezTo>
                  <a:pt x="276740" y="1348209"/>
                  <a:pt x="254750" y="1321333"/>
                  <a:pt x="253528" y="1283462"/>
                </a:cubicBezTo>
                <a:cubicBezTo>
                  <a:pt x="251085" y="1208943"/>
                  <a:pt x="253528" y="1134422"/>
                  <a:pt x="252308" y="1059900"/>
                </a:cubicBezTo>
                <a:cubicBezTo>
                  <a:pt x="251697" y="1045851"/>
                  <a:pt x="255362" y="1039438"/>
                  <a:pt x="261470" y="1036537"/>
                </a:cubicBezTo>
                <a:lnTo>
                  <a:pt x="263581" y="1036334"/>
                </a:lnTo>
                <a:lnTo>
                  <a:pt x="263208" y="1036229"/>
                </a:lnTo>
                <a:cubicBezTo>
                  <a:pt x="259391" y="1031953"/>
                  <a:pt x="258475" y="1025235"/>
                  <a:pt x="259084" y="1015462"/>
                </a:cubicBezTo>
                <a:cubicBezTo>
                  <a:pt x="260307" y="940939"/>
                  <a:pt x="260307" y="866419"/>
                  <a:pt x="259084" y="791898"/>
                </a:cubicBezTo>
                <a:cubicBezTo>
                  <a:pt x="259084" y="757691"/>
                  <a:pt x="278632" y="735701"/>
                  <a:pt x="304286" y="718599"/>
                </a:cubicBezTo>
                <a:cubicBezTo>
                  <a:pt x="321390" y="707604"/>
                  <a:pt x="337273" y="708826"/>
                  <a:pt x="354374" y="725928"/>
                </a:cubicBezTo>
                <a:cubicBezTo>
                  <a:pt x="420343" y="791898"/>
                  <a:pt x="435004" y="794341"/>
                  <a:pt x="480205" y="751584"/>
                </a:cubicBezTo>
                <a:cubicBezTo>
                  <a:pt x="526628" y="707604"/>
                  <a:pt x="531515" y="622089"/>
                  <a:pt x="488757" y="574443"/>
                </a:cubicBezTo>
                <a:cubicBezTo>
                  <a:pt x="443554" y="523134"/>
                  <a:pt x="413013" y="523134"/>
                  <a:pt x="367812" y="573221"/>
                </a:cubicBezTo>
                <a:cubicBezTo>
                  <a:pt x="354374" y="587882"/>
                  <a:pt x="345824" y="613537"/>
                  <a:pt x="315281" y="601319"/>
                </a:cubicBezTo>
                <a:cubicBezTo>
                  <a:pt x="284738" y="589104"/>
                  <a:pt x="261529" y="569556"/>
                  <a:pt x="260307" y="536571"/>
                </a:cubicBezTo>
                <a:cubicBezTo>
                  <a:pt x="257864" y="455944"/>
                  <a:pt x="259084" y="375314"/>
                  <a:pt x="257864" y="293463"/>
                </a:cubicBezTo>
                <a:cubicBezTo>
                  <a:pt x="257864" y="270253"/>
                  <a:pt x="272523" y="273918"/>
                  <a:pt x="285961" y="273918"/>
                </a:cubicBezTo>
                <a:cubicBezTo>
                  <a:pt x="353154" y="273918"/>
                  <a:pt x="419123" y="273918"/>
                  <a:pt x="486312" y="273918"/>
                </a:cubicBezTo>
                <a:cubicBezTo>
                  <a:pt x="502193" y="273918"/>
                  <a:pt x="518076" y="275138"/>
                  <a:pt x="532736" y="266588"/>
                </a:cubicBezTo>
                <a:cubicBezTo>
                  <a:pt x="569384" y="245818"/>
                  <a:pt x="571829" y="226273"/>
                  <a:pt x="541288" y="199396"/>
                </a:cubicBezTo>
                <a:cubicBezTo>
                  <a:pt x="483870" y="148086"/>
                  <a:pt x="482649" y="104107"/>
                  <a:pt x="537623" y="51577"/>
                </a:cubicBezTo>
                <a:cubicBezTo>
                  <a:pt x="568164" y="22257"/>
                  <a:pt x="611531" y="10040"/>
                  <a:pt x="653527" y="13553"/>
                </a:cubicBezTo>
                <a:cubicBezTo>
                  <a:pt x="695521" y="17065"/>
                  <a:pt x="736139" y="36306"/>
                  <a:pt x="761184" y="69902"/>
                </a:cubicBezTo>
                <a:cubicBezTo>
                  <a:pt x="795392" y="115102"/>
                  <a:pt x="790502" y="152974"/>
                  <a:pt x="751411" y="192066"/>
                </a:cubicBezTo>
                <a:cubicBezTo>
                  <a:pt x="739196" y="204283"/>
                  <a:pt x="706212" y="207948"/>
                  <a:pt x="722091" y="237268"/>
                </a:cubicBezTo>
                <a:cubicBezTo>
                  <a:pt x="735529" y="262923"/>
                  <a:pt x="757519" y="275138"/>
                  <a:pt x="788062" y="275138"/>
                </a:cubicBezTo>
                <a:cubicBezTo>
                  <a:pt x="855253" y="273918"/>
                  <a:pt x="921222" y="276360"/>
                  <a:pt x="988413" y="273918"/>
                </a:cubicBezTo>
                <a:cubicBezTo>
                  <a:pt x="1003682" y="273306"/>
                  <a:pt x="1014067" y="274833"/>
                  <a:pt x="1020480" y="280636"/>
                </a:cubicBezTo>
                <a:lnTo>
                  <a:pt x="1024472" y="296307"/>
                </a:lnTo>
                <a:lnTo>
                  <a:pt x="1030887" y="266494"/>
                </a:lnTo>
                <a:cubicBezTo>
                  <a:pt x="1037453" y="259622"/>
                  <a:pt x="1048755" y="257485"/>
                  <a:pt x="1067078" y="258707"/>
                </a:cubicBezTo>
                <a:cubicBezTo>
                  <a:pt x="1131825" y="262372"/>
                  <a:pt x="1197795" y="259927"/>
                  <a:pt x="1262542" y="259927"/>
                </a:cubicBezTo>
                <a:cubicBezTo>
                  <a:pt x="1277204" y="259927"/>
                  <a:pt x="1290642" y="259927"/>
                  <a:pt x="1304078" y="251377"/>
                </a:cubicBezTo>
                <a:cubicBezTo>
                  <a:pt x="1338284" y="230608"/>
                  <a:pt x="1339506" y="213505"/>
                  <a:pt x="1310186" y="187850"/>
                </a:cubicBezTo>
                <a:cubicBezTo>
                  <a:pt x="1252769" y="138985"/>
                  <a:pt x="1251547" y="91341"/>
                  <a:pt x="1305300" y="40031"/>
                </a:cubicBezTo>
                <a:cubicBezTo>
                  <a:pt x="1335841" y="10100"/>
                  <a:pt x="1378598" y="-2727"/>
                  <a:pt x="1420284" y="480"/>
                </a:cubicBezTo>
                <a:cubicBezTo>
                  <a:pt x="1461973" y="3687"/>
                  <a:pt x="1502594" y="22928"/>
                  <a:pt x="1528859" y="57134"/>
                </a:cubicBezTo>
                <a:cubicBezTo>
                  <a:pt x="1565509" y="103556"/>
                  <a:pt x="1561842" y="141428"/>
                  <a:pt x="1517864" y="181743"/>
                </a:cubicBezTo>
                <a:cubicBezTo>
                  <a:pt x="1505647" y="193958"/>
                  <a:pt x="1477550" y="198845"/>
                  <a:pt x="1488543" y="223278"/>
                </a:cubicBezTo>
                <a:cubicBezTo>
                  <a:pt x="1499540" y="246490"/>
                  <a:pt x="1520307" y="259927"/>
                  <a:pt x="1549627" y="259927"/>
                </a:cubicBezTo>
                <a:cubicBezTo>
                  <a:pt x="1619261" y="258707"/>
                  <a:pt x="1688895" y="261150"/>
                  <a:pt x="1758528" y="258707"/>
                </a:cubicBezTo>
                <a:cubicBezTo>
                  <a:pt x="1772578" y="258096"/>
                  <a:pt x="1781129" y="260233"/>
                  <a:pt x="1786016" y="265731"/>
                </a:cubicBezTo>
                <a:lnTo>
                  <a:pt x="1787006" y="270625"/>
                </a:lnTo>
                <a:lnTo>
                  <a:pt x="1804763" y="267689"/>
                </a:lnTo>
                <a:cubicBezTo>
                  <a:pt x="1879283" y="267689"/>
                  <a:pt x="1953805" y="267689"/>
                  <a:pt x="2028325" y="267689"/>
                </a:cubicBezTo>
                <a:cubicBezTo>
                  <a:pt x="2057645" y="267689"/>
                  <a:pt x="2078414" y="283571"/>
                  <a:pt x="2095517" y="306781"/>
                </a:cubicBezTo>
                <a:cubicBezTo>
                  <a:pt x="2113841" y="331215"/>
                  <a:pt x="2113841" y="350761"/>
                  <a:pt x="2088187" y="371528"/>
                </a:cubicBezTo>
                <a:cubicBezTo>
                  <a:pt x="2062532" y="391075"/>
                  <a:pt x="2029547" y="410622"/>
                  <a:pt x="2044207" y="450937"/>
                </a:cubicBezTo>
                <a:cubicBezTo>
                  <a:pt x="2061310" y="496137"/>
                  <a:pt x="2093072" y="523014"/>
                  <a:pt x="2143161" y="525457"/>
                </a:cubicBezTo>
                <a:cubicBezTo>
                  <a:pt x="2189583" y="527901"/>
                  <a:pt x="2231120" y="523014"/>
                  <a:pt x="2262883" y="482699"/>
                </a:cubicBezTo>
                <a:cubicBezTo>
                  <a:pt x="2293423" y="442385"/>
                  <a:pt x="2292203" y="419175"/>
                  <a:pt x="2254331" y="384968"/>
                </a:cubicBezTo>
                <a:cubicBezTo>
                  <a:pt x="2234784" y="367865"/>
                  <a:pt x="2203021" y="355648"/>
                  <a:pt x="2220125" y="321441"/>
                </a:cubicBezTo>
                <a:cubicBezTo>
                  <a:pt x="2234784" y="289678"/>
                  <a:pt x="2260438" y="267689"/>
                  <a:pt x="2297088" y="267689"/>
                </a:cubicBezTo>
                <a:cubicBezTo>
                  <a:pt x="2371610" y="267689"/>
                  <a:pt x="2446130" y="267689"/>
                  <a:pt x="2520651" y="267689"/>
                </a:cubicBezTo>
                <a:cubicBezTo>
                  <a:pt x="2531035" y="267689"/>
                  <a:pt x="2538059" y="268910"/>
                  <a:pt x="2542488" y="272881"/>
                </a:cubicBezTo>
                <a:lnTo>
                  <a:pt x="2544262" y="279025"/>
                </a:lnTo>
                <a:lnTo>
                  <a:pt x="2548112" y="272365"/>
                </a:lnTo>
                <a:cubicBezTo>
                  <a:pt x="2555442" y="266257"/>
                  <a:pt x="2567353" y="265035"/>
                  <a:pt x="2584456" y="265645"/>
                </a:cubicBezTo>
                <a:cubicBezTo>
                  <a:pt x="2650425" y="268088"/>
                  <a:pt x="2717615" y="266866"/>
                  <a:pt x="2784807" y="265645"/>
                </a:cubicBezTo>
                <a:cubicBezTo>
                  <a:pt x="2810461" y="265645"/>
                  <a:pt x="2831229" y="271753"/>
                  <a:pt x="2848331" y="290078"/>
                </a:cubicBezTo>
                <a:cubicBezTo>
                  <a:pt x="2880096" y="323063"/>
                  <a:pt x="2880096" y="340165"/>
                  <a:pt x="2844668" y="370707"/>
                </a:cubicBezTo>
                <a:cubicBezTo>
                  <a:pt x="2822678" y="389032"/>
                  <a:pt x="2797022" y="406135"/>
                  <a:pt x="2805574" y="440342"/>
                </a:cubicBezTo>
                <a:cubicBezTo>
                  <a:pt x="2815347" y="478214"/>
                  <a:pt x="2839781" y="505089"/>
                  <a:pt x="2877653" y="516084"/>
                </a:cubicBezTo>
                <a:cubicBezTo>
                  <a:pt x="2931403" y="530744"/>
                  <a:pt x="2981492" y="528301"/>
                  <a:pt x="3021807" y="483099"/>
                </a:cubicBezTo>
                <a:cubicBezTo>
                  <a:pt x="3058456" y="442784"/>
                  <a:pt x="3056012" y="413465"/>
                  <a:pt x="3014477" y="378037"/>
                </a:cubicBezTo>
                <a:cubicBezTo>
                  <a:pt x="2997374" y="363377"/>
                  <a:pt x="2969275" y="352382"/>
                  <a:pt x="2980270" y="323063"/>
                </a:cubicBezTo>
                <a:cubicBezTo>
                  <a:pt x="2992487" y="291300"/>
                  <a:pt x="3014477" y="266866"/>
                  <a:pt x="3049904" y="266866"/>
                </a:cubicBezTo>
                <a:cubicBezTo>
                  <a:pt x="3129311" y="265645"/>
                  <a:pt x="3208718" y="266866"/>
                  <a:pt x="3288125" y="265645"/>
                </a:cubicBezTo>
                <a:cubicBezTo>
                  <a:pt x="3300342" y="265645"/>
                  <a:pt x="3306145" y="269310"/>
                  <a:pt x="3308894" y="274961"/>
                </a:cubicBezTo>
                <a:lnTo>
                  <a:pt x="3310038" y="284900"/>
                </a:lnTo>
                <a:lnTo>
                  <a:pt x="3312042" y="274605"/>
                </a:lnTo>
                <a:cubicBezTo>
                  <a:pt x="3316795" y="265844"/>
                  <a:pt x="3327561" y="267905"/>
                  <a:pt x="3337639" y="267905"/>
                </a:cubicBezTo>
                <a:cubicBezTo>
                  <a:pt x="3404830" y="267905"/>
                  <a:pt x="3470800" y="267905"/>
                  <a:pt x="3537990" y="267905"/>
                </a:cubicBezTo>
                <a:cubicBezTo>
                  <a:pt x="3553872" y="267905"/>
                  <a:pt x="3569752" y="269126"/>
                  <a:pt x="3584412" y="260575"/>
                </a:cubicBezTo>
                <a:cubicBezTo>
                  <a:pt x="3621062" y="239806"/>
                  <a:pt x="3623506" y="220261"/>
                  <a:pt x="3592964" y="193384"/>
                </a:cubicBezTo>
                <a:cubicBezTo>
                  <a:pt x="3535547" y="142074"/>
                  <a:pt x="3534325" y="98094"/>
                  <a:pt x="3589299" y="45564"/>
                </a:cubicBezTo>
                <a:cubicBezTo>
                  <a:pt x="3650382" y="-13075"/>
                  <a:pt x="3762773" y="-3302"/>
                  <a:pt x="3812861" y="63890"/>
                </a:cubicBezTo>
                <a:cubicBezTo>
                  <a:pt x="3847068" y="109090"/>
                  <a:pt x="3842180" y="146961"/>
                  <a:pt x="3803088" y="186054"/>
                </a:cubicBezTo>
                <a:cubicBezTo>
                  <a:pt x="3790873" y="198271"/>
                  <a:pt x="3757888" y="201936"/>
                  <a:pt x="3773768" y="231256"/>
                </a:cubicBezTo>
                <a:cubicBezTo>
                  <a:pt x="3787206" y="256910"/>
                  <a:pt x="3809198" y="269126"/>
                  <a:pt x="3839738" y="269126"/>
                </a:cubicBezTo>
                <a:cubicBezTo>
                  <a:pt x="3906929" y="267905"/>
                  <a:pt x="3972897" y="270348"/>
                  <a:pt x="4040089" y="267905"/>
                </a:cubicBezTo>
                <a:cubicBezTo>
                  <a:pt x="4062995" y="266988"/>
                  <a:pt x="4074906" y="270882"/>
                  <a:pt x="4078914" y="286802"/>
                </a:cubicBezTo>
                <a:lnTo>
                  <a:pt x="4080050" y="302216"/>
                </a:lnTo>
                <a:lnTo>
                  <a:pt x="4083273" y="302216"/>
                </a:lnTo>
                <a:lnTo>
                  <a:pt x="4084450" y="280523"/>
                </a:lnTo>
                <a:cubicBezTo>
                  <a:pt x="4088058" y="262599"/>
                  <a:pt x="4099739" y="256873"/>
                  <a:pt x="4127226" y="258706"/>
                </a:cubicBezTo>
                <a:cubicBezTo>
                  <a:pt x="4191975" y="262371"/>
                  <a:pt x="4257944" y="259927"/>
                  <a:pt x="4322691" y="259927"/>
                </a:cubicBezTo>
                <a:cubicBezTo>
                  <a:pt x="4337351" y="259927"/>
                  <a:pt x="4350789" y="259927"/>
                  <a:pt x="4364226" y="251376"/>
                </a:cubicBezTo>
                <a:cubicBezTo>
                  <a:pt x="4398433" y="230607"/>
                  <a:pt x="4399656" y="213504"/>
                  <a:pt x="4370336" y="187850"/>
                </a:cubicBezTo>
                <a:cubicBezTo>
                  <a:pt x="4312917" y="138984"/>
                  <a:pt x="4311696" y="91340"/>
                  <a:pt x="4365449" y="40030"/>
                </a:cubicBezTo>
                <a:cubicBezTo>
                  <a:pt x="4395990" y="10100"/>
                  <a:pt x="4438747" y="-2728"/>
                  <a:pt x="4480436" y="4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114300">
              <a:schemeClr val="accent1">
                <a:lumMod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D598E59-8DFB-43DD-8636-3D75381A2919}"/>
              </a:ext>
            </a:extLst>
          </p:cNvPr>
          <p:cNvGrpSpPr/>
          <p:nvPr/>
        </p:nvGrpSpPr>
        <p:grpSpPr>
          <a:xfrm>
            <a:off x="3369947" y="1002869"/>
            <a:ext cx="4064748" cy="530149"/>
            <a:chOff x="6102442" y="1483456"/>
            <a:chExt cx="5419664" cy="80021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678FDC-8AB9-4055-B302-DBAB1FF8FDE8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60393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accent1"/>
                  </a:solidFill>
                  <a:cs typeface="Arial" pitchFamily="34" charset="0"/>
                </a:rPr>
                <a:t>Background</a:t>
              </a:r>
              <a:endParaRPr lang="ko-KR" altLang="en-US" sz="2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FA8D77-5ACF-48D4-9901-3BD9F855D67F}"/>
                </a:ext>
              </a:extLst>
            </p:cNvPr>
            <p:cNvSpPr txBox="1"/>
            <p:nvPr/>
          </p:nvSpPr>
          <p:spPr>
            <a:xfrm>
              <a:off x="6102442" y="1483456"/>
              <a:ext cx="981107" cy="800218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300" b="1" dirty="0">
                  <a:solidFill>
                    <a:schemeClr val="accent1"/>
                  </a:solidFill>
                  <a:cs typeface="Arial" pitchFamily="34" charset="0"/>
                </a:rPr>
                <a:t>01</a:t>
              </a:r>
              <a:endParaRPr lang="ko-KR" altLang="en-US" sz="33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F4D969A-FFED-471E-98B0-5F98AE3BBACA}"/>
              </a:ext>
            </a:extLst>
          </p:cNvPr>
          <p:cNvGrpSpPr/>
          <p:nvPr/>
        </p:nvGrpSpPr>
        <p:grpSpPr>
          <a:xfrm>
            <a:off x="3375959" y="1584401"/>
            <a:ext cx="4064748" cy="530149"/>
            <a:chOff x="6102442" y="1483456"/>
            <a:chExt cx="5419664" cy="80021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E8119B-CCE8-40FC-ABDD-D171A197DB50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60393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accent2"/>
                  </a:solidFill>
                  <a:cs typeface="Arial" pitchFamily="34" charset="0"/>
                </a:rPr>
                <a:t>Operational Concepts</a:t>
              </a:r>
              <a:endParaRPr lang="ko-KR" altLang="en-US" sz="20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A36EFEB-A665-4960-A02A-0B517510A7FD}"/>
                </a:ext>
              </a:extLst>
            </p:cNvPr>
            <p:cNvSpPr txBox="1"/>
            <p:nvPr/>
          </p:nvSpPr>
          <p:spPr>
            <a:xfrm>
              <a:off x="6102442" y="1483456"/>
              <a:ext cx="981107" cy="800218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300" b="1" dirty="0">
                  <a:solidFill>
                    <a:schemeClr val="accent2"/>
                  </a:solidFill>
                  <a:cs typeface="Arial" pitchFamily="34" charset="0"/>
                </a:rPr>
                <a:t>02</a:t>
              </a:r>
              <a:endParaRPr lang="ko-KR" altLang="en-US" sz="33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29040D8-1872-4A3E-AF90-F0B288ED4957}"/>
              </a:ext>
            </a:extLst>
          </p:cNvPr>
          <p:cNvGrpSpPr/>
          <p:nvPr/>
        </p:nvGrpSpPr>
        <p:grpSpPr>
          <a:xfrm>
            <a:off x="3381971" y="2114550"/>
            <a:ext cx="4064748" cy="530149"/>
            <a:chOff x="6102442" y="1483456"/>
            <a:chExt cx="5419664" cy="80021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3571D81-5A01-49F9-BD71-B33D9DE692A5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60393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accent3"/>
                  </a:solidFill>
                  <a:cs typeface="Arial" pitchFamily="34" charset="0"/>
                </a:rPr>
                <a:t>Basic Layouts</a:t>
              </a:r>
              <a:endParaRPr lang="ko-KR" altLang="en-US" sz="20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520360C-5DD2-4046-B36F-4169263C4DD6}"/>
                </a:ext>
              </a:extLst>
            </p:cNvPr>
            <p:cNvSpPr txBox="1"/>
            <p:nvPr/>
          </p:nvSpPr>
          <p:spPr>
            <a:xfrm>
              <a:off x="6102442" y="1483456"/>
              <a:ext cx="981107" cy="800218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300" b="1" dirty="0">
                  <a:solidFill>
                    <a:schemeClr val="accent3"/>
                  </a:solidFill>
                  <a:cs typeface="Arial" pitchFamily="34" charset="0"/>
                </a:rPr>
                <a:t>03</a:t>
              </a:r>
              <a:endParaRPr lang="ko-KR" altLang="en-US" sz="33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808ABAC-35C1-4AEA-97C0-7CC27B6C0037}"/>
              </a:ext>
            </a:extLst>
          </p:cNvPr>
          <p:cNvGrpSpPr/>
          <p:nvPr/>
        </p:nvGrpSpPr>
        <p:grpSpPr>
          <a:xfrm>
            <a:off x="3352800" y="3781514"/>
            <a:ext cx="4064748" cy="600164"/>
            <a:chOff x="6102442" y="1483456"/>
            <a:chExt cx="5419664" cy="90590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501012E-0658-44EA-8CC4-1D401D6B55B3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60393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accent4">
                      <a:lumMod val="75000"/>
                    </a:schemeClr>
                  </a:solidFill>
                  <a:cs typeface="Arial" pitchFamily="34" charset="0"/>
                </a:rPr>
                <a:t>Conclusion</a:t>
              </a:r>
              <a:endParaRPr lang="ko-KR" altLang="en-US" sz="2000" b="1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38612F3-DA6C-4B81-8714-4E31243EC72B}"/>
                </a:ext>
              </a:extLst>
            </p:cNvPr>
            <p:cNvSpPr txBox="1"/>
            <p:nvPr/>
          </p:nvSpPr>
          <p:spPr>
            <a:xfrm>
              <a:off x="6102442" y="1483456"/>
              <a:ext cx="981107" cy="90590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300" b="1" dirty="0" smtClean="0">
                  <a:solidFill>
                    <a:schemeClr val="accent4">
                      <a:lumMod val="75000"/>
                    </a:schemeClr>
                  </a:solidFill>
                  <a:cs typeface="Arial" pitchFamily="34" charset="0"/>
                </a:rPr>
                <a:t>06</a:t>
              </a:r>
              <a:endParaRPr lang="ko-KR" altLang="en-US" sz="3300" b="1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84A5BF5-57A3-4150-83E3-C11321569B6C}"/>
              </a:ext>
            </a:extLst>
          </p:cNvPr>
          <p:cNvSpPr txBox="1"/>
          <p:nvPr/>
        </p:nvSpPr>
        <p:spPr>
          <a:xfrm>
            <a:off x="6455386" y="2016048"/>
            <a:ext cx="2445781" cy="700192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en-US" altLang="ko-KR" sz="4100" b="1" dirty="0" smtClean="0">
                <a:solidFill>
                  <a:srgbClr val="0070C0"/>
                </a:solidFill>
                <a:cs typeface="Arial" pitchFamily="34" charset="0"/>
              </a:rPr>
              <a:t>Agenda</a:t>
            </a:r>
            <a:endParaRPr lang="ko-KR" altLang="en-US" sz="4100" b="1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A2B5932-E576-4B02-B428-186B7C8B2741}"/>
              </a:ext>
            </a:extLst>
          </p:cNvPr>
          <p:cNvSpPr/>
          <p:nvPr/>
        </p:nvSpPr>
        <p:spPr>
          <a:xfrm rot="20527638">
            <a:off x="7558644" y="925701"/>
            <a:ext cx="577230" cy="577230"/>
          </a:xfrm>
          <a:custGeom>
            <a:avLst/>
            <a:gdLst>
              <a:gd name="connsiteX0" fmla="*/ 441372 w 442678"/>
              <a:gd name="connsiteY0" fmla="*/ 81509 h 442678"/>
              <a:gd name="connsiteX1" fmla="*/ 441372 w 442678"/>
              <a:gd name="connsiteY1" fmla="*/ 144749 h 442678"/>
              <a:gd name="connsiteX2" fmla="*/ 422400 w 442678"/>
              <a:gd name="connsiteY2" fmla="*/ 181990 h 442678"/>
              <a:gd name="connsiteX3" fmla="*/ 380943 w 442678"/>
              <a:gd name="connsiteY3" fmla="*/ 179179 h 442678"/>
              <a:gd name="connsiteX4" fmla="*/ 334567 w 442678"/>
              <a:gd name="connsiteY4" fmla="*/ 155289 h 442678"/>
              <a:gd name="connsiteX5" fmla="*/ 293110 w 442678"/>
              <a:gd name="connsiteY5" fmla="*/ 211502 h 442678"/>
              <a:gd name="connsiteX6" fmla="*/ 315595 w 442678"/>
              <a:gd name="connsiteY6" fmla="*/ 278255 h 442678"/>
              <a:gd name="connsiteX7" fmla="*/ 376024 w 442678"/>
              <a:gd name="connsiteY7" fmla="*/ 274741 h 442678"/>
              <a:gd name="connsiteX8" fmla="*/ 409752 w 442678"/>
              <a:gd name="connsiteY8" fmla="*/ 255770 h 442678"/>
              <a:gd name="connsiteX9" fmla="*/ 441372 w 442678"/>
              <a:gd name="connsiteY9" fmla="*/ 299335 h 442678"/>
              <a:gd name="connsiteX10" fmla="*/ 442074 w 442678"/>
              <a:gd name="connsiteY10" fmla="*/ 427922 h 442678"/>
              <a:gd name="connsiteX11" fmla="*/ 424508 w 442678"/>
              <a:gd name="connsiteY11" fmla="*/ 444083 h 442678"/>
              <a:gd name="connsiteX12" fmla="*/ 298731 w 442678"/>
              <a:gd name="connsiteY12" fmla="*/ 444083 h 442678"/>
              <a:gd name="connsiteX13" fmla="*/ 261490 w 442678"/>
              <a:gd name="connsiteY13" fmla="*/ 425112 h 442678"/>
              <a:gd name="connsiteX14" fmla="*/ 265003 w 442678"/>
              <a:gd name="connsiteY14" fmla="*/ 384357 h 442678"/>
              <a:gd name="connsiteX15" fmla="*/ 288191 w 442678"/>
              <a:gd name="connsiteY15" fmla="*/ 337981 h 442678"/>
              <a:gd name="connsiteX16" fmla="*/ 235491 w 442678"/>
              <a:gd name="connsiteY16" fmla="*/ 296524 h 442678"/>
              <a:gd name="connsiteX17" fmla="*/ 165927 w 442678"/>
              <a:gd name="connsiteY17" fmla="*/ 318307 h 442678"/>
              <a:gd name="connsiteX18" fmla="*/ 170143 w 442678"/>
              <a:gd name="connsiteY18" fmla="*/ 378736 h 442678"/>
              <a:gd name="connsiteX19" fmla="*/ 189115 w 442678"/>
              <a:gd name="connsiteY19" fmla="*/ 413166 h 442678"/>
              <a:gd name="connsiteX20" fmla="*/ 144848 w 442678"/>
              <a:gd name="connsiteY20" fmla="*/ 444083 h 442678"/>
              <a:gd name="connsiteX21" fmla="*/ 16260 w 442678"/>
              <a:gd name="connsiteY21" fmla="*/ 444083 h 442678"/>
              <a:gd name="connsiteX22" fmla="*/ 99 w 442678"/>
              <a:gd name="connsiteY22" fmla="*/ 426517 h 442678"/>
              <a:gd name="connsiteX23" fmla="*/ 99 w 442678"/>
              <a:gd name="connsiteY23" fmla="*/ 303551 h 442678"/>
              <a:gd name="connsiteX24" fmla="*/ 19773 w 442678"/>
              <a:gd name="connsiteY24" fmla="*/ 263499 h 442678"/>
              <a:gd name="connsiteX25" fmla="*/ 61231 w 442678"/>
              <a:gd name="connsiteY25" fmla="*/ 267012 h 442678"/>
              <a:gd name="connsiteX26" fmla="*/ 107606 w 442678"/>
              <a:gd name="connsiteY26" fmla="*/ 290200 h 442678"/>
              <a:gd name="connsiteX27" fmla="*/ 148361 w 442678"/>
              <a:gd name="connsiteY27" fmla="*/ 234690 h 442678"/>
              <a:gd name="connsiteX28" fmla="*/ 127281 w 442678"/>
              <a:gd name="connsiteY28" fmla="*/ 167234 h 442678"/>
              <a:gd name="connsiteX29" fmla="*/ 66852 w 442678"/>
              <a:gd name="connsiteY29" fmla="*/ 171450 h 442678"/>
              <a:gd name="connsiteX30" fmla="*/ 31719 w 442678"/>
              <a:gd name="connsiteY30" fmla="*/ 189719 h 442678"/>
              <a:gd name="connsiteX31" fmla="*/ 801 w 442678"/>
              <a:gd name="connsiteY31" fmla="*/ 148262 h 442678"/>
              <a:gd name="connsiteX32" fmla="*/ 99 w 442678"/>
              <a:gd name="connsiteY32" fmla="*/ 14053 h 442678"/>
              <a:gd name="connsiteX33" fmla="*/ 14855 w 442678"/>
              <a:gd name="connsiteY33" fmla="*/ 702 h 442678"/>
              <a:gd name="connsiteX34" fmla="*/ 143442 w 442678"/>
              <a:gd name="connsiteY34" fmla="*/ 702 h 442678"/>
              <a:gd name="connsiteX35" fmla="*/ 181386 w 442678"/>
              <a:gd name="connsiteY35" fmla="*/ 19675 h 442678"/>
              <a:gd name="connsiteX36" fmla="*/ 177873 w 442678"/>
              <a:gd name="connsiteY36" fmla="*/ 61132 h 442678"/>
              <a:gd name="connsiteX37" fmla="*/ 153982 w 442678"/>
              <a:gd name="connsiteY37" fmla="*/ 107508 h 442678"/>
              <a:gd name="connsiteX38" fmla="*/ 207385 w 442678"/>
              <a:gd name="connsiteY38" fmla="*/ 148262 h 442678"/>
              <a:gd name="connsiteX39" fmla="*/ 280462 w 442678"/>
              <a:gd name="connsiteY39" fmla="*/ 122966 h 442678"/>
              <a:gd name="connsiteX40" fmla="*/ 275543 w 442678"/>
              <a:gd name="connsiteY40" fmla="*/ 68158 h 442678"/>
              <a:gd name="connsiteX41" fmla="*/ 253760 w 442678"/>
              <a:gd name="connsiteY41" fmla="*/ 35133 h 442678"/>
              <a:gd name="connsiteX42" fmla="*/ 298028 w 442678"/>
              <a:gd name="connsiteY42" fmla="*/ 702 h 442678"/>
              <a:gd name="connsiteX43" fmla="*/ 429426 w 442678"/>
              <a:gd name="connsiteY43" fmla="*/ 0 h 442678"/>
              <a:gd name="connsiteX44" fmla="*/ 442777 w 442678"/>
              <a:gd name="connsiteY44" fmla="*/ 14756 h 442678"/>
              <a:gd name="connsiteX45" fmla="*/ 441372 w 442678"/>
              <a:gd name="connsiteY45" fmla="*/ 81509 h 4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442678" h="442678">
                <a:moveTo>
                  <a:pt x="441372" y="81509"/>
                </a:moveTo>
                <a:cubicBezTo>
                  <a:pt x="441372" y="102589"/>
                  <a:pt x="440669" y="123669"/>
                  <a:pt x="441372" y="144749"/>
                </a:cubicBezTo>
                <a:cubicBezTo>
                  <a:pt x="442074" y="160910"/>
                  <a:pt x="434345" y="172153"/>
                  <a:pt x="422400" y="181990"/>
                </a:cubicBezTo>
                <a:cubicBezTo>
                  <a:pt x="407644" y="194638"/>
                  <a:pt x="394293" y="196746"/>
                  <a:pt x="380943" y="179179"/>
                </a:cubicBezTo>
                <a:cubicBezTo>
                  <a:pt x="369700" y="164423"/>
                  <a:pt x="357755" y="145451"/>
                  <a:pt x="334567" y="155289"/>
                </a:cubicBezTo>
                <a:cubicBezTo>
                  <a:pt x="310676" y="165829"/>
                  <a:pt x="294515" y="183395"/>
                  <a:pt x="293110" y="211502"/>
                </a:cubicBezTo>
                <a:cubicBezTo>
                  <a:pt x="291704" y="236798"/>
                  <a:pt x="293812" y="260688"/>
                  <a:pt x="315595" y="278255"/>
                </a:cubicBezTo>
                <a:cubicBezTo>
                  <a:pt x="339485" y="298632"/>
                  <a:pt x="354944" y="297227"/>
                  <a:pt x="376024" y="274741"/>
                </a:cubicBezTo>
                <a:cubicBezTo>
                  <a:pt x="385158" y="264904"/>
                  <a:pt x="390077" y="245932"/>
                  <a:pt x="409752" y="255770"/>
                </a:cubicBezTo>
                <a:cubicBezTo>
                  <a:pt x="428021" y="264904"/>
                  <a:pt x="441372" y="277552"/>
                  <a:pt x="441372" y="299335"/>
                </a:cubicBezTo>
                <a:cubicBezTo>
                  <a:pt x="441372" y="342197"/>
                  <a:pt x="440669" y="385060"/>
                  <a:pt x="442074" y="427922"/>
                </a:cubicBezTo>
                <a:cubicBezTo>
                  <a:pt x="442074" y="441976"/>
                  <a:pt x="436453" y="444083"/>
                  <a:pt x="424508" y="444083"/>
                </a:cubicBezTo>
                <a:cubicBezTo>
                  <a:pt x="382348" y="443381"/>
                  <a:pt x="340891" y="443381"/>
                  <a:pt x="298731" y="444083"/>
                </a:cubicBezTo>
                <a:cubicBezTo>
                  <a:pt x="282570" y="444083"/>
                  <a:pt x="270624" y="437057"/>
                  <a:pt x="261490" y="425112"/>
                </a:cubicBezTo>
                <a:cubicBezTo>
                  <a:pt x="249544" y="410356"/>
                  <a:pt x="246734" y="397005"/>
                  <a:pt x="265003" y="384357"/>
                </a:cubicBezTo>
                <a:cubicBezTo>
                  <a:pt x="280462" y="373114"/>
                  <a:pt x="298028" y="361169"/>
                  <a:pt x="288191" y="337981"/>
                </a:cubicBezTo>
                <a:cubicBezTo>
                  <a:pt x="279056" y="314793"/>
                  <a:pt x="261490" y="299335"/>
                  <a:pt x="235491" y="296524"/>
                </a:cubicBezTo>
                <a:cubicBezTo>
                  <a:pt x="209493" y="294416"/>
                  <a:pt x="184197" y="295821"/>
                  <a:pt x="165927" y="318307"/>
                </a:cubicBezTo>
                <a:cubicBezTo>
                  <a:pt x="145550" y="342197"/>
                  <a:pt x="146955" y="357656"/>
                  <a:pt x="170143" y="378736"/>
                </a:cubicBezTo>
                <a:cubicBezTo>
                  <a:pt x="180683" y="387870"/>
                  <a:pt x="197547" y="394897"/>
                  <a:pt x="189115" y="413166"/>
                </a:cubicBezTo>
                <a:cubicBezTo>
                  <a:pt x="180683" y="430733"/>
                  <a:pt x="166630" y="444083"/>
                  <a:pt x="144848" y="444083"/>
                </a:cubicBezTo>
                <a:cubicBezTo>
                  <a:pt x="101985" y="444083"/>
                  <a:pt x="59122" y="443381"/>
                  <a:pt x="16260" y="444083"/>
                </a:cubicBezTo>
                <a:cubicBezTo>
                  <a:pt x="2207" y="444083"/>
                  <a:pt x="-604" y="439165"/>
                  <a:pt x="99" y="426517"/>
                </a:cubicBezTo>
                <a:cubicBezTo>
                  <a:pt x="801" y="385762"/>
                  <a:pt x="801" y="344305"/>
                  <a:pt x="99" y="303551"/>
                </a:cubicBezTo>
                <a:cubicBezTo>
                  <a:pt x="99" y="286687"/>
                  <a:pt x="7125" y="274039"/>
                  <a:pt x="19773" y="263499"/>
                </a:cubicBezTo>
                <a:cubicBezTo>
                  <a:pt x="34529" y="251554"/>
                  <a:pt x="47880" y="248743"/>
                  <a:pt x="61231" y="267012"/>
                </a:cubicBezTo>
                <a:cubicBezTo>
                  <a:pt x="72473" y="282471"/>
                  <a:pt x="84418" y="300740"/>
                  <a:pt x="107606" y="290200"/>
                </a:cubicBezTo>
                <a:cubicBezTo>
                  <a:pt x="131497" y="279660"/>
                  <a:pt x="147658" y="262796"/>
                  <a:pt x="148361" y="234690"/>
                </a:cubicBezTo>
                <a:cubicBezTo>
                  <a:pt x="149064" y="209394"/>
                  <a:pt x="149064" y="185503"/>
                  <a:pt x="127281" y="167234"/>
                </a:cubicBezTo>
                <a:cubicBezTo>
                  <a:pt x="103390" y="147559"/>
                  <a:pt x="87932" y="147559"/>
                  <a:pt x="66852" y="171450"/>
                </a:cubicBezTo>
                <a:cubicBezTo>
                  <a:pt x="57717" y="181990"/>
                  <a:pt x="50691" y="198854"/>
                  <a:pt x="31719" y="189719"/>
                </a:cubicBezTo>
                <a:cubicBezTo>
                  <a:pt x="14855" y="181990"/>
                  <a:pt x="801" y="167937"/>
                  <a:pt x="801" y="148262"/>
                </a:cubicBezTo>
                <a:cubicBezTo>
                  <a:pt x="99" y="103291"/>
                  <a:pt x="801" y="59024"/>
                  <a:pt x="99" y="14053"/>
                </a:cubicBezTo>
                <a:cubicBezTo>
                  <a:pt x="99" y="2811"/>
                  <a:pt x="5017" y="702"/>
                  <a:pt x="14855" y="702"/>
                </a:cubicBezTo>
                <a:cubicBezTo>
                  <a:pt x="57717" y="1405"/>
                  <a:pt x="100580" y="702"/>
                  <a:pt x="143442" y="702"/>
                </a:cubicBezTo>
                <a:cubicBezTo>
                  <a:pt x="158901" y="702"/>
                  <a:pt x="170846" y="7729"/>
                  <a:pt x="181386" y="19675"/>
                </a:cubicBezTo>
                <a:cubicBezTo>
                  <a:pt x="194034" y="34430"/>
                  <a:pt x="196142" y="47781"/>
                  <a:pt x="177873" y="61132"/>
                </a:cubicBezTo>
                <a:cubicBezTo>
                  <a:pt x="162414" y="72374"/>
                  <a:pt x="144145" y="85022"/>
                  <a:pt x="153982" y="107508"/>
                </a:cubicBezTo>
                <a:cubicBezTo>
                  <a:pt x="163819" y="129993"/>
                  <a:pt x="179981" y="146154"/>
                  <a:pt x="207385" y="148262"/>
                </a:cubicBezTo>
                <a:cubicBezTo>
                  <a:pt x="236194" y="150370"/>
                  <a:pt x="262192" y="148262"/>
                  <a:pt x="280462" y="122966"/>
                </a:cubicBezTo>
                <a:cubicBezTo>
                  <a:pt x="295218" y="102589"/>
                  <a:pt x="295218" y="85725"/>
                  <a:pt x="275543" y="68158"/>
                </a:cubicBezTo>
                <a:cubicBezTo>
                  <a:pt x="265706" y="59726"/>
                  <a:pt x="246734" y="54808"/>
                  <a:pt x="253760" y="35133"/>
                </a:cubicBezTo>
                <a:cubicBezTo>
                  <a:pt x="260787" y="14053"/>
                  <a:pt x="276246" y="1405"/>
                  <a:pt x="298028" y="702"/>
                </a:cubicBezTo>
                <a:cubicBezTo>
                  <a:pt x="341593" y="-703"/>
                  <a:pt x="385861" y="702"/>
                  <a:pt x="429426" y="0"/>
                </a:cubicBezTo>
                <a:cubicBezTo>
                  <a:pt x="441372" y="0"/>
                  <a:pt x="442777" y="5621"/>
                  <a:pt x="442777" y="14756"/>
                </a:cubicBezTo>
                <a:cubicBezTo>
                  <a:pt x="441372" y="37241"/>
                  <a:pt x="441372" y="59024"/>
                  <a:pt x="441372" y="81509"/>
                </a:cubicBez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bg1"/>
            </a:solidFill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68580" tIns="34290" rIns="68580" bIns="34290"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56CC964-3791-43CF-AA33-14796B509A76}"/>
              </a:ext>
            </a:extLst>
          </p:cNvPr>
          <p:cNvSpPr/>
          <p:nvPr/>
        </p:nvSpPr>
        <p:spPr>
          <a:xfrm rot="20527638" flipH="1">
            <a:off x="7293458" y="3118020"/>
            <a:ext cx="769639" cy="760478"/>
          </a:xfrm>
          <a:custGeom>
            <a:avLst/>
            <a:gdLst>
              <a:gd name="connsiteX0" fmla="*/ 710 w 590237"/>
              <a:gd name="connsiteY0" fmla="*/ 508487 h 583211"/>
              <a:gd name="connsiteX1" fmla="*/ 710 w 590237"/>
              <a:gd name="connsiteY1" fmla="*/ 448058 h 583211"/>
              <a:gd name="connsiteX2" fmla="*/ 16168 w 590237"/>
              <a:gd name="connsiteY2" fmla="*/ 411520 h 583211"/>
              <a:gd name="connsiteX3" fmla="*/ 61841 w 590237"/>
              <a:gd name="connsiteY3" fmla="*/ 413628 h 583211"/>
              <a:gd name="connsiteX4" fmla="*/ 103298 w 590237"/>
              <a:gd name="connsiteY4" fmla="*/ 437518 h 583211"/>
              <a:gd name="connsiteX5" fmla="*/ 146864 w 590237"/>
              <a:gd name="connsiteY5" fmla="*/ 389737 h 583211"/>
              <a:gd name="connsiteX6" fmla="*/ 125081 w 590237"/>
              <a:gd name="connsiteY6" fmla="*/ 312444 h 583211"/>
              <a:gd name="connsiteX7" fmla="*/ 66760 w 590237"/>
              <a:gd name="connsiteY7" fmla="*/ 316660 h 583211"/>
              <a:gd name="connsiteX8" fmla="*/ 33032 w 590237"/>
              <a:gd name="connsiteY8" fmla="*/ 336335 h 583211"/>
              <a:gd name="connsiteX9" fmla="*/ 710 w 590237"/>
              <a:gd name="connsiteY9" fmla="*/ 290661 h 583211"/>
              <a:gd name="connsiteX10" fmla="*/ 710 w 590237"/>
              <a:gd name="connsiteY10" fmla="*/ 164884 h 583211"/>
              <a:gd name="connsiteX11" fmla="*/ 17574 w 590237"/>
              <a:gd name="connsiteY11" fmla="*/ 148021 h 583211"/>
              <a:gd name="connsiteX12" fmla="*/ 135621 w 590237"/>
              <a:gd name="connsiteY12" fmla="*/ 148723 h 583211"/>
              <a:gd name="connsiteX13" fmla="*/ 165836 w 590237"/>
              <a:gd name="connsiteY13" fmla="*/ 139589 h 583211"/>
              <a:gd name="connsiteX14" fmla="*/ 167241 w 590237"/>
              <a:gd name="connsiteY14" fmla="*/ 107969 h 583211"/>
              <a:gd name="connsiteX15" fmla="*/ 141242 w 590237"/>
              <a:gd name="connsiteY15" fmla="*/ 52458 h 583211"/>
              <a:gd name="connsiteX16" fmla="*/ 203077 w 590237"/>
              <a:gd name="connsiteY16" fmla="*/ 1164 h 583211"/>
              <a:gd name="connsiteX17" fmla="*/ 293018 w 590237"/>
              <a:gd name="connsiteY17" fmla="*/ 32784 h 583211"/>
              <a:gd name="connsiteX18" fmla="*/ 286694 w 590237"/>
              <a:gd name="connsiteY18" fmla="*/ 100239 h 583211"/>
              <a:gd name="connsiteX19" fmla="*/ 268424 w 590237"/>
              <a:gd name="connsiteY19" fmla="*/ 126238 h 583211"/>
              <a:gd name="connsiteX20" fmla="*/ 306368 w 590237"/>
              <a:gd name="connsiteY20" fmla="*/ 148021 h 583211"/>
              <a:gd name="connsiteX21" fmla="*/ 421605 w 590237"/>
              <a:gd name="connsiteY21" fmla="*/ 147318 h 583211"/>
              <a:gd name="connsiteX22" fmla="*/ 443388 w 590237"/>
              <a:gd name="connsiteY22" fmla="*/ 169803 h 583211"/>
              <a:gd name="connsiteX23" fmla="*/ 442685 w 590237"/>
              <a:gd name="connsiteY23" fmla="*/ 282229 h 583211"/>
              <a:gd name="connsiteX24" fmla="*/ 453928 w 590237"/>
              <a:gd name="connsiteY24" fmla="*/ 314552 h 583211"/>
              <a:gd name="connsiteX25" fmla="*/ 482737 w 590237"/>
              <a:gd name="connsiteY25" fmla="*/ 314552 h 583211"/>
              <a:gd name="connsiteX26" fmla="*/ 539653 w 590237"/>
              <a:gd name="connsiteY26" fmla="*/ 288554 h 583211"/>
              <a:gd name="connsiteX27" fmla="*/ 590947 w 590237"/>
              <a:gd name="connsiteY27" fmla="*/ 353198 h 583211"/>
              <a:gd name="connsiteX28" fmla="*/ 560030 w 590237"/>
              <a:gd name="connsiteY28" fmla="*/ 438221 h 583211"/>
              <a:gd name="connsiteX29" fmla="*/ 489763 w 590237"/>
              <a:gd name="connsiteY29" fmla="*/ 431897 h 583211"/>
              <a:gd name="connsiteX30" fmla="*/ 465873 w 590237"/>
              <a:gd name="connsiteY30" fmla="*/ 414330 h 583211"/>
              <a:gd name="connsiteX31" fmla="*/ 441982 w 590237"/>
              <a:gd name="connsiteY31" fmla="*/ 450869 h 583211"/>
              <a:gd name="connsiteX32" fmla="*/ 442685 w 590237"/>
              <a:gd name="connsiteY32" fmla="*/ 568214 h 583211"/>
              <a:gd name="connsiteX33" fmla="*/ 419497 w 590237"/>
              <a:gd name="connsiteY33" fmla="*/ 589996 h 583211"/>
              <a:gd name="connsiteX34" fmla="*/ 307071 w 590237"/>
              <a:gd name="connsiteY34" fmla="*/ 589996 h 583211"/>
              <a:gd name="connsiteX35" fmla="*/ 263506 w 590237"/>
              <a:gd name="connsiteY35" fmla="*/ 572430 h 583211"/>
              <a:gd name="connsiteX36" fmla="*/ 266316 w 590237"/>
              <a:gd name="connsiteY36" fmla="*/ 528864 h 583211"/>
              <a:gd name="connsiteX37" fmla="*/ 289504 w 590237"/>
              <a:gd name="connsiteY37" fmla="*/ 485299 h 583211"/>
              <a:gd name="connsiteX38" fmla="*/ 237507 w 590237"/>
              <a:gd name="connsiteY38" fmla="*/ 442437 h 583211"/>
              <a:gd name="connsiteX39" fmla="*/ 167241 w 590237"/>
              <a:gd name="connsiteY39" fmla="*/ 462111 h 583211"/>
              <a:gd name="connsiteX40" fmla="*/ 170051 w 590237"/>
              <a:gd name="connsiteY40" fmla="*/ 523946 h 583211"/>
              <a:gd name="connsiteX41" fmla="*/ 189023 w 590237"/>
              <a:gd name="connsiteY41" fmla="*/ 555566 h 583211"/>
              <a:gd name="connsiteX42" fmla="*/ 148971 w 590237"/>
              <a:gd name="connsiteY42" fmla="*/ 587888 h 583211"/>
              <a:gd name="connsiteX43" fmla="*/ 11952 w 590237"/>
              <a:gd name="connsiteY43" fmla="*/ 589294 h 583211"/>
              <a:gd name="connsiteX44" fmla="*/ 7 w 590237"/>
              <a:gd name="connsiteY44" fmla="*/ 573132 h 583211"/>
              <a:gd name="connsiteX45" fmla="*/ 710 w 590237"/>
              <a:gd name="connsiteY45" fmla="*/ 508487 h 583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90237" h="583211">
                <a:moveTo>
                  <a:pt x="710" y="508487"/>
                </a:moveTo>
                <a:cubicBezTo>
                  <a:pt x="710" y="488110"/>
                  <a:pt x="1412" y="468435"/>
                  <a:pt x="710" y="448058"/>
                </a:cubicBezTo>
                <a:cubicBezTo>
                  <a:pt x="7" y="433302"/>
                  <a:pt x="5628" y="421357"/>
                  <a:pt x="16168" y="411520"/>
                </a:cubicBezTo>
                <a:cubicBezTo>
                  <a:pt x="32329" y="396764"/>
                  <a:pt x="47085" y="393250"/>
                  <a:pt x="61841" y="413628"/>
                </a:cubicBezTo>
                <a:cubicBezTo>
                  <a:pt x="71678" y="427681"/>
                  <a:pt x="83624" y="444545"/>
                  <a:pt x="103298" y="437518"/>
                </a:cubicBezTo>
                <a:cubicBezTo>
                  <a:pt x="125081" y="429789"/>
                  <a:pt x="142648" y="415033"/>
                  <a:pt x="146864" y="389737"/>
                </a:cubicBezTo>
                <a:cubicBezTo>
                  <a:pt x="151782" y="360928"/>
                  <a:pt x="150377" y="333524"/>
                  <a:pt x="125081" y="312444"/>
                </a:cubicBezTo>
                <a:cubicBezTo>
                  <a:pt x="101893" y="293472"/>
                  <a:pt x="87840" y="294877"/>
                  <a:pt x="66760" y="316660"/>
                </a:cubicBezTo>
                <a:cubicBezTo>
                  <a:pt x="57625" y="325795"/>
                  <a:pt x="53409" y="345469"/>
                  <a:pt x="33032" y="336335"/>
                </a:cubicBezTo>
                <a:cubicBezTo>
                  <a:pt x="13357" y="327903"/>
                  <a:pt x="710" y="313849"/>
                  <a:pt x="710" y="290661"/>
                </a:cubicBezTo>
                <a:cubicBezTo>
                  <a:pt x="710" y="248502"/>
                  <a:pt x="1412" y="207044"/>
                  <a:pt x="710" y="164884"/>
                </a:cubicBezTo>
                <a:cubicBezTo>
                  <a:pt x="710" y="151534"/>
                  <a:pt x="4223" y="148021"/>
                  <a:pt x="17574" y="148021"/>
                </a:cubicBezTo>
                <a:cubicBezTo>
                  <a:pt x="56923" y="148723"/>
                  <a:pt x="96272" y="148021"/>
                  <a:pt x="135621" y="148723"/>
                </a:cubicBezTo>
                <a:cubicBezTo>
                  <a:pt x="146864" y="148723"/>
                  <a:pt x="157404" y="147318"/>
                  <a:pt x="165836" y="139589"/>
                </a:cubicBezTo>
                <a:cubicBezTo>
                  <a:pt x="177781" y="129049"/>
                  <a:pt x="184808" y="119914"/>
                  <a:pt x="167241" y="107969"/>
                </a:cubicBezTo>
                <a:cubicBezTo>
                  <a:pt x="148269" y="95321"/>
                  <a:pt x="134216" y="77754"/>
                  <a:pt x="141242" y="52458"/>
                </a:cubicBezTo>
                <a:cubicBezTo>
                  <a:pt x="147566" y="27865"/>
                  <a:pt x="177078" y="3974"/>
                  <a:pt x="203077" y="1164"/>
                </a:cubicBezTo>
                <a:cubicBezTo>
                  <a:pt x="238210" y="-2349"/>
                  <a:pt x="270533" y="461"/>
                  <a:pt x="293018" y="32784"/>
                </a:cubicBezTo>
                <a:cubicBezTo>
                  <a:pt x="311287" y="58782"/>
                  <a:pt x="308476" y="78457"/>
                  <a:pt x="286694" y="100239"/>
                </a:cubicBezTo>
                <a:cubicBezTo>
                  <a:pt x="279667" y="107969"/>
                  <a:pt x="261398" y="110779"/>
                  <a:pt x="268424" y="126238"/>
                </a:cubicBezTo>
                <a:cubicBezTo>
                  <a:pt x="275451" y="140994"/>
                  <a:pt x="288802" y="148021"/>
                  <a:pt x="306368" y="148021"/>
                </a:cubicBezTo>
                <a:cubicBezTo>
                  <a:pt x="345015" y="147318"/>
                  <a:pt x="382959" y="148723"/>
                  <a:pt x="421605" y="147318"/>
                </a:cubicBezTo>
                <a:cubicBezTo>
                  <a:pt x="440577" y="146615"/>
                  <a:pt x="444090" y="152939"/>
                  <a:pt x="443388" y="169803"/>
                </a:cubicBezTo>
                <a:cubicBezTo>
                  <a:pt x="441982" y="207044"/>
                  <a:pt x="443388" y="244285"/>
                  <a:pt x="442685" y="282229"/>
                </a:cubicBezTo>
                <a:cubicBezTo>
                  <a:pt x="442685" y="294877"/>
                  <a:pt x="445496" y="305417"/>
                  <a:pt x="453928" y="314552"/>
                </a:cubicBezTo>
                <a:cubicBezTo>
                  <a:pt x="463765" y="324389"/>
                  <a:pt x="472197" y="328605"/>
                  <a:pt x="482737" y="314552"/>
                </a:cubicBezTo>
                <a:cubicBezTo>
                  <a:pt x="496790" y="295580"/>
                  <a:pt x="512952" y="278014"/>
                  <a:pt x="539653" y="288554"/>
                </a:cubicBezTo>
                <a:cubicBezTo>
                  <a:pt x="568462" y="299796"/>
                  <a:pt x="588136" y="320173"/>
                  <a:pt x="590947" y="353198"/>
                </a:cubicBezTo>
                <a:cubicBezTo>
                  <a:pt x="593758" y="386927"/>
                  <a:pt x="589542" y="416438"/>
                  <a:pt x="560030" y="438221"/>
                </a:cubicBezTo>
                <a:cubicBezTo>
                  <a:pt x="534032" y="457193"/>
                  <a:pt x="512952" y="455085"/>
                  <a:pt x="489763" y="431897"/>
                </a:cubicBezTo>
                <a:cubicBezTo>
                  <a:pt x="482737" y="424870"/>
                  <a:pt x="479224" y="408709"/>
                  <a:pt x="465873" y="414330"/>
                </a:cubicBezTo>
                <a:cubicBezTo>
                  <a:pt x="451117" y="420654"/>
                  <a:pt x="441982" y="433302"/>
                  <a:pt x="441982" y="450869"/>
                </a:cubicBezTo>
                <a:cubicBezTo>
                  <a:pt x="441982" y="490218"/>
                  <a:pt x="440577" y="529567"/>
                  <a:pt x="442685" y="568214"/>
                </a:cubicBezTo>
                <a:cubicBezTo>
                  <a:pt x="443388" y="587186"/>
                  <a:pt x="437064" y="590699"/>
                  <a:pt x="419497" y="589996"/>
                </a:cubicBezTo>
                <a:cubicBezTo>
                  <a:pt x="382256" y="588591"/>
                  <a:pt x="345015" y="589294"/>
                  <a:pt x="307071" y="589996"/>
                </a:cubicBezTo>
                <a:cubicBezTo>
                  <a:pt x="289504" y="589996"/>
                  <a:pt x="274748" y="586483"/>
                  <a:pt x="263506" y="572430"/>
                </a:cubicBezTo>
                <a:cubicBezTo>
                  <a:pt x="250155" y="556971"/>
                  <a:pt x="247344" y="543621"/>
                  <a:pt x="266316" y="528864"/>
                </a:cubicBezTo>
                <a:cubicBezTo>
                  <a:pt x="280370" y="518324"/>
                  <a:pt x="297936" y="507082"/>
                  <a:pt x="289504" y="485299"/>
                </a:cubicBezTo>
                <a:cubicBezTo>
                  <a:pt x="280370" y="462111"/>
                  <a:pt x="264911" y="445248"/>
                  <a:pt x="237507" y="442437"/>
                </a:cubicBezTo>
                <a:cubicBezTo>
                  <a:pt x="211509" y="439626"/>
                  <a:pt x="186915" y="440329"/>
                  <a:pt x="167241" y="462111"/>
                </a:cubicBezTo>
                <a:cubicBezTo>
                  <a:pt x="144756" y="487407"/>
                  <a:pt x="145458" y="502163"/>
                  <a:pt x="170051" y="523946"/>
                </a:cubicBezTo>
                <a:cubicBezTo>
                  <a:pt x="179186" y="532378"/>
                  <a:pt x="196050" y="537296"/>
                  <a:pt x="189023" y="555566"/>
                </a:cubicBezTo>
                <a:cubicBezTo>
                  <a:pt x="181997" y="573835"/>
                  <a:pt x="168646" y="587186"/>
                  <a:pt x="148971" y="587888"/>
                </a:cubicBezTo>
                <a:cubicBezTo>
                  <a:pt x="103298" y="589294"/>
                  <a:pt x="57625" y="588591"/>
                  <a:pt x="11952" y="589294"/>
                </a:cubicBezTo>
                <a:cubicBezTo>
                  <a:pt x="-696" y="589294"/>
                  <a:pt x="7" y="581564"/>
                  <a:pt x="7" y="573132"/>
                </a:cubicBezTo>
                <a:cubicBezTo>
                  <a:pt x="1412" y="552053"/>
                  <a:pt x="1412" y="530270"/>
                  <a:pt x="710" y="508487"/>
                </a:cubicBez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bg1"/>
            </a:solidFill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68580" tIns="34290" rIns="68580" bIns="34290"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454BB74-A7F5-456B-ADCE-8905941BF976}"/>
              </a:ext>
            </a:extLst>
          </p:cNvPr>
          <p:cNvSpPr/>
          <p:nvPr/>
        </p:nvSpPr>
        <p:spPr>
          <a:xfrm rot="1174686" flipH="1">
            <a:off x="2511642" y="2076736"/>
            <a:ext cx="769639" cy="769640"/>
          </a:xfrm>
          <a:custGeom>
            <a:avLst/>
            <a:gdLst>
              <a:gd name="connsiteX0" fmla="*/ 527 w 590237"/>
              <a:gd name="connsiteY0" fmla="*/ 78746 h 590237"/>
              <a:gd name="connsiteX1" fmla="*/ 527 w 590237"/>
              <a:gd name="connsiteY1" fmla="*/ 21128 h 590237"/>
              <a:gd name="connsiteX2" fmla="*/ 19499 w 590237"/>
              <a:gd name="connsiteY2" fmla="*/ 751 h 590237"/>
              <a:gd name="connsiteX3" fmla="*/ 139654 w 590237"/>
              <a:gd name="connsiteY3" fmla="*/ 751 h 590237"/>
              <a:gd name="connsiteX4" fmla="*/ 181814 w 590237"/>
              <a:gd name="connsiteY4" fmla="*/ 21128 h 590237"/>
              <a:gd name="connsiteX5" fmla="*/ 179004 w 590237"/>
              <a:gd name="connsiteY5" fmla="*/ 60477 h 590237"/>
              <a:gd name="connsiteX6" fmla="*/ 153708 w 590237"/>
              <a:gd name="connsiteY6" fmla="*/ 106150 h 590237"/>
              <a:gd name="connsiteX7" fmla="*/ 211326 w 590237"/>
              <a:gd name="connsiteY7" fmla="*/ 149013 h 590237"/>
              <a:gd name="connsiteX8" fmla="*/ 278079 w 590237"/>
              <a:gd name="connsiteY8" fmla="*/ 126528 h 590237"/>
              <a:gd name="connsiteX9" fmla="*/ 274566 w 590237"/>
              <a:gd name="connsiteY9" fmla="*/ 68206 h 590237"/>
              <a:gd name="connsiteX10" fmla="*/ 254188 w 590237"/>
              <a:gd name="connsiteY10" fmla="*/ 34479 h 590237"/>
              <a:gd name="connsiteX11" fmla="*/ 301970 w 590237"/>
              <a:gd name="connsiteY11" fmla="*/ 751 h 590237"/>
              <a:gd name="connsiteX12" fmla="*/ 424936 w 590237"/>
              <a:gd name="connsiteY12" fmla="*/ 48 h 590237"/>
              <a:gd name="connsiteX13" fmla="*/ 442503 w 590237"/>
              <a:gd name="connsiteY13" fmla="*/ 19723 h 590237"/>
              <a:gd name="connsiteX14" fmla="*/ 442503 w 590237"/>
              <a:gd name="connsiteY14" fmla="*/ 134959 h 590237"/>
              <a:gd name="connsiteX15" fmla="*/ 450934 w 590237"/>
              <a:gd name="connsiteY15" fmla="*/ 165877 h 590237"/>
              <a:gd name="connsiteX16" fmla="*/ 484663 w 590237"/>
              <a:gd name="connsiteY16" fmla="*/ 167282 h 590237"/>
              <a:gd name="connsiteX17" fmla="*/ 574603 w 590237"/>
              <a:gd name="connsiteY17" fmla="*/ 167985 h 590237"/>
              <a:gd name="connsiteX18" fmla="*/ 559145 w 590237"/>
              <a:gd name="connsiteY18" fmla="*/ 292356 h 590237"/>
              <a:gd name="connsiteX19" fmla="*/ 489581 w 590237"/>
              <a:gd name="connsiteY19" fmla="*/ 286032 h 590237"/>
              <a:gd name="connsiteX20" fmla="*/ 462880 w 590237"/>
              <a:gd name="connsiteY20" fmla="*/ 269168 h 590237"/>
              <a:gd name="connsiteX21" fmla="*/ 442503 w 590237"/>
              <a:gd name="connsiteY21" fmla="*/ 305004 h 590237"/>
              <a:gd name="connsiteX22" fmla="*/ 442503 w 590237"/>
              <a:gd name="connsiteY22" fmla="*/ 406188 h 590237"/>
              <a:gd name="connsiteX23" fmla="*/ 404559 w 590237"/>
              <a:gd name="connsiteY23" fmla="*/ 442726 h 590237"/>
              <a:gd name="connsiteX24" fmla="*/ 308997 w 590237"/>
              <a:gd name="connsiteY24" fmla="*/ 442726 h 590237"/>
              <a:gd name="connsiteX25" fmla="*/ 278079 w 590237"/>
              <a:gd name="connsiteY25" fmla="*/ 451158 h 590237"/>
              <a:gd name="connsiteX26" fmla="*/ 276674 w 590237"/>
              <a:gd name="connsiteY26" fmla="*/ 483481 h 590237"/>
              <a:gd name="connsiteX27" fmla="*/ 301267 w 590237"/>
              <a:gd name="connsiteY27" fmla="*/ 541099 h 590237"/>
              <a:gd name="connsiteX28" fmla="*/ 235919 w 590237"/>
              <a:gd name="connsiteY28" fmla="*/ 590988 h 590237"/>
              <a:gd name="connsiteX29" fmla="*/ 153005 w 590237"/>
              <a:gd name="connsiteY29" fmla="*/ 560774 h 590237"/>
              <a:gd name="connsiteX30" fmla="*/ 160032 w 590237"/>
              <a:gd name="connsiteY30" fmla="*/ 489102 h 590237"/>
              <a:gd name="connsiteX31" fmla="*/ 176193 w 590237"/>
              <a:gd name="connsiteY31" fmla="*/ 465211 h 590237"/>
              <a:gd name="connsiteX32" fmla="*/ 141060 w 590237"/>
              <a:gd name="connsiteY32" fmla="*/ 443429 h 590237"/>
              <a:gd name="connsiteX33" fmla="*/ 20904 w 590237"/>
              <a:gd name="connsiteY33" fmla="*/ 444132 h 590237"/>
              <a:gd name="connsiteX34" fmla="*/ 527 w 590237"/>
              <a:gd name="connsiteY34" fmla="*/ 423052 h 590237"/>
              <a:gd name="connsiteX35" fmla="*/ 527 w 590237"/>
              <a:gd name="connsiteY35" fmla="*/ 307815 h 590237"/>
              <a:gd name="connsiteX36" fmla="*/ 14580 w 590237"/>
              <a:gd name="connsiteY36" fmla="*/ 267763 h 590237"/>
              <a:gd name="connsiteX37" fmla="*/ 61659 w 590237"/>
              <a:gd name="connsiteY37" fmla="*/ 268466 h 590237"/>
              <a:gd name="connsiteX38" fmla="*/ 103819 w 590237"/>
              <a:gd name="connsiteY38" fmla="*/ 291654 h 590237"/>
              <a:gd name="connsiteX39" fmla="*/ 147384 w 590237"/>
              <a:gd name="connsiteY39" fmla="*/ 243872 h 590237"/>
              <a:gd name="connsiteX40" fmla="*/ 123493 w 590237"/>
              <a:gd name="connsiteY40" fmla="*/ 165174 h 590237"/>
              <a:gd name="connsiteX41" fmla="*/ 67280 w 590237"/>
              <a:gd name="connsiteY41" fmla="*/ 170795 h 590237"/>
              <a:gd name="connsiteX42" fmla="*/ 32849 w 590237"/>
              <a:gd name="connsiteY42" fmla="*/ 191173 h 590237"/>
              <a:gd name="connsiteX43" fmla="*/ 527 w 590237"/>
              <a:gd name="connsiteY43" fmla="*/ 147607 h 590237"/>
              <a:gd name="connsiteX44" fmla="*/ 527 w 590237"/>
              <a:gd name="connsiteY44" fmla="*/ 111772 h 590237"/>
              <a:gd name="connsiteX45" fmla="*/ 527 w 590237"/>
              <a:gd name="connsiteY45" fmla="*/ 78746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90237" h="590237">
                <a:moveTo>
                  <a:pt x="527" y="78746"/>
                </a:moveTo>
                <a:cubicBezTo>
                  <a:pt x="527" y="59774"/>
                  <a:pt x="1229" y="40100"/>
                  <a:pt x="527" y="21128"/>
                </a:cubicBezTo>
                <a:cubicBezTo>
                  <a:pt x="-176" y="7075"/>
                  <a:pt x="2635" y="48"/>
                  <a:pt x="19499" y="751"/>
                </a:cubicBezTo>
                <a:cubicBezTo>
                  <a:pt x="59551" y="2156"/>
                  <a:pt x="99602" y="1453"/>
                  <a:pt x="139654" y="751"/>
                </a:cubicBezTo>
                <a:cubicBezTo>
                  <a:pt x="157924" y="751"/>
                  <a:pt x="171274" y="7777"/>
                  <a:pt x="181814" y="21128"/>
                </a:cubicBezTo>
                <a:cubicBezTo>
                  <a:pt x="193057" y="35181"/>
                  <a:pt x="195165" y="47829"/>
                  <a:pt x="179004" y="60477"/>
                </a:cubicBezTo>
                <a:cubicBezTo>
                  <a:pt x="164247" y="71720"/>
                  <a:pt x="144573" y="82962"/>
                  <a:pt x="153708" y="106150"/>
                </a:cubicBezTo>
                <a:cubicBezTo>
                  <a:pt x="163545" y="131446"/>
                  <a:pt x="181814" y="147607"/>
                  <a:pt x="211326" y="149013"/>
                </a:cubicBezTo>
                <a:cubicBezTo>
                  <a:pt x="236622" y="149715"/>
                  <a:pt x="260513" y="148310"/>
                  <a:pt x="278079" y="126528"/>
                </a:cubicBezTo>
                <a:cubicBezTo>
                  <a:pt x="297051" y="102637"/>
                  <a:pt x="296348" y="88584"/>
                  <a:pt x="274566" y="68206"/>
                </a:cubicBezTo>
                <a:cubicBezTo>
                  <a:pt x="264728" y="59072"/>
                  <a:pt x="246459" y="54153"/>
                  <a:pt x="254188" y="34479"/>
                </a:cubicBezTo>
                <a:cubicBezTo>
                  <a:pt x="262620" y="13399"/>
                  <a:pt x="278079" y="751"/>
                  <a:pt x="301970" y="751"/>
                </a:cubicBezTo>
                <a:cubicBezTo>
                  <a:pt x="342724" y="751"/>
                  <a:pt x="384181" y="1453"/>
                  <a:pt x="424936" y="48"/>
                </a:cubicBezTo>
                <a:cubicBezTo>
                  <a:pt x="441097" y="-655"/>
                  <a:pt x="442503" y="6372"/>
                  <a:pt x="442503" y="19723"/>
                </a:cubicBezTo>
                <a:cubicBezTo>
                  <a:pt x="441800" y="58369"/>
                  <a:pt x="442503" y="96313"/>
                  <a:pt x="442503" y="134959"/>
                </a:cubicBezTo>
                <a:cubicBezTo>
                  <a:pt x="442503" y="146202"/>
                  <a:pt x="443205" y="156742"/>
                  <a:pt x="450934" y="165877"/>
                </a:cubicBezTo>
                <a:cubicBezTo>
                  <a:pt x="461474" y="179227"/>
                  <a:pt x="470609" y="184849"/>
                  <a:pt x="484663" y="167282"/>
                </a:cubicBezTo>
                <a:cubicBezTo>
                  <a:pt x="513472" y="131446"/>
                  <a:pt x="545091" y="132149"/>
                  <a:pt x="574603" y="167985"/>
                </a:cubicBezTo>
                <a:cubicBezTo>
                  <a:pt x="604115" y="203118"/>
                  <a:pt x="595683" y="265655"/>
                  <a:pt x="559145" y="292356"/>
                </a:cubicBezTo>
                <a:cubicBezTo>
                  <a:pt x="531741" y="312031"/>
                  <a:pt x="512769" y="309923"/>
                  <a:pt x="489581" y="286032"/>
                </a:cubicBezTo>
                <a:cubicBezTo>
                  <a:pt x="482554" y="278303"/>
                  <a:pt x="479041" y="260736"/>
                  <a:pt x="462880" y="269168"/>
                </a:cubicBezTo>
                <a:cubicBezTo>
                  <a:pt x="449529" y="276195"/>
                  <a:pt x="442503" y="288843"/>
                  <a:pt x="442503" y="305004"/>
                </a:cubicBezTo>
                <a:cubicBezTo>
                  <a:pt x="442503" y="338732"/>
                  <a:pt x="442503" y="372460"/>
                  <a:pt x="442503" y="406188"/>
                </a:cubicBezTo>
                <a:cubicBezTo>
                  <a:pt x="442503" y="442726"/>
                  <a:pt x="442503" y="442726"/>
                  <a:pt x="404559" y="442726"/>
                </a:cubicBezTo>
                <a:cubicBezTo>
                  <a:pt x="372939" y="442726"/>
                  <a:pt x="340616" y="442726"/>
                  <a:pt x="308997" y="442726"/>
                </a:cubicBezTo>
                <a:cubicBezTo>
                  <a:pt x="297754" y="442726"/>
                  <a:pt x="287214" y="443429"/>
                  <a:pt x="278079" y="451158"/>
                </a:cubicBezTo>
                <a:cubicBezTo>
                  <a:pt x="266837" y="460995"/>
                  <a:pt x="259107" y="470130"/>
                  <a:pt x="276674" y="483481"/>
                </a:cubicBezTo>
                <a:cubicBezTo>
                  <a:pt x="295646" y="497534"/>
                  <a:pt x="312510" y="514398"/>
                  <a:pt x="301267" y="541099"/>
                </a:cubicBezTo>
                <a:cubicBezTo>
                  <a:pt x="289322" y="569206"/>
                  <a:pt x="268945" y="588880"/>
                  <a:pt x="235919" y="590988"/>
                </a:cubicBezTo>
                <a:cubicBezTo>
                  <a:pt x="203597" y="593096"/>
                  <a:pt x="174085" y="588880"/>
                  <a:pt x="153005" y="560774"/>
                </a:cubicBezTo>
                <a:cubicBezTo>
                  <a:pt x="132628" y="533370"/>
                  <a:pt x="134736" y="512290"/>
                  <a:pt x="160032" y="489102"/>
                </a:cubicBezTo>
                <a:cubicBezTo>
                  <a:pt x="167058" y="482778"/>
                  <a:pt x="183219" y="479967"/>
                  <a:pt x="176193" y="465211"/>
                </a:cubicBezTo>
                <a:cubicBezTo>
                  <a:pt x="169869" y="451861"/>
                  <a:pt x="157924" y="443429"/>
                  <a:pt x="141060" y="443429"/>
                </a:cubicBezTo>
                <a:cubicBezTo>
                  <a:pt x="101008" y="443429"/>
                  <a:pt x="60956" y="442726"/>
                  <a:pt x="20904" y="444132"/>
                </a:cubicBezTo>
                <a:cubicBezTo>
                  <a:pt x="3338" y="444834"/>
                  <a:pt x="-176" y="439213"/>
                  <a:pt x="527" y="423052"/>
                </a:cubicBezTo>
                <a:cubicBezTo>
                  <a:pt x="1932" y="385108"/>
                  <a:pt x="1229" y="346461"/>
                  <a:pt x="527" y="307815"/>
                </a:cubicBezTo>
                <a:cubicBezTo>
                  <a:pt x="527" y="292356"/>
                  <a:pt x="3338" y="279006"/>
                  <a:pt x="14580" y="267763"/>
                </a:cubicBezTo>
                <a:cubicBezTo>
                  <a:pt x="33552" y="249494"/>
                  <a:pt x="44092" y="249494"/>
                  <a:pt x="61659" y="268466"/>
                </a:cubicBezTo>
                <a:cubicBezTo>
                  <a:pt x="72901" y="281114"/>
                  <a:pt x="82739" y="297978"/>
                  <a:pt x="103819" y="291654"/>
                </a:cubicBezTo>
                <a:cubicBezTo>
                  <a:pt x="126304" y="283924"/>
                  <a:pt x="143168" y="269168"/>
                  <a:pt x="147384" y="243872"/>
                </a:cubicBezTo>
                <a:cubicBezTo>
                  <a:pt x="153005" y="213658"/>
                  <a:pt x="150897" y="185551"/>
                  <a:pt x="123493" y="165174"/>
                </a:cubicBezTo>
                <a:cubicBezTo>
                  <a:pt x="101008" y="147607"/>
                  <a:pt x="86954" y="149013"/>
                  <a:pt x="67280" y="170795"/>
                </a:cubicBezTo>
                <a:cubicBezTo>
                  <a:pt x="58145" y="181335"/>
                  <a:pt x="51821" y="198902"/>
                  <a:pt x="32849" y="191173"/>
                </a:cubicBezTo>
                <a:cubicBezTo>
                  <a:pt x="13878" y="183443"/>
                  <a:pt x="1932" y="168687"/>
                  <a:pt x="527" y="147607"/>
                </a:cubicBezTo>
                <a:cubicBezTo>
                  <a:pt x="-176" y="135662"/>
                  <a:pt x="527" y="123717"/>
                  <a:pt x="527" y="111772"/>
                </a:cubicBezTo>
                <a:cubicBezTo>
                  <a:pt x="-176" y="100529"/>
                  <a:pt x="-176" y="89989"/>
                  <a:pt x="527" y="78746"/>
                </a:cubicBez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bg1"/>
            </a:solidFill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68580" tIns="34290" rIns="68580" bIns="34290" rtlCol="0" anchor="ctr"/>
          <a:lstStyle/>
          <a:p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808ABAC-35C1-4AEA-97C0-7CC27B6C0037}"/>
              </a:ext>
            </a:extLst>
          </p:cNvPr>
          <p:cNvGrpSpPr/>
          <p:nvPr/>
        </p:nvGrpSpPr>
        <p:grpSpPr>
          <a:xfrm>
            <a:off x="3375959" y="3181350"/>
            <a:ext cx="4064748" cy="600164"/>
            <a:chOff x="6102442" y="1483456"/>
            <a:chExt cx="5419664" cy="90590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501012E-0658-44EA-8CC4-1D401D6B55B3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60393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accent5">
                      <a:lumMod val="75000"/>
                    </a:schemeClr>
                  </a:solidFill>
                  <a:cs typeface="Arial" pitchFamily="34" charset="0"/>
                </a:rPr>
                <a:t>Lifecycle Plan</a:t>
              </a:r>
              <a:endParaRPr lang="ko-KR" altLang="en-US" sz="2000" b="1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38612F3-DA6C-4B81-8714-4E31243EC72B}"/>
                </a:ext>
              </a:extLst>
            </p:cNvPr>
            <p:cNvSpPr txBox="1"/>
            <p:nvPr/>
          </p:nvSpPr>
          <p:spPr>
            <a:xfrm>
              <a:off x="6102442" y="1483456"/>
              <a:ext cx="981107" cy="90590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300" b="1" dirty="0" smtClean="0">
                  <a:solidFill>
                    <a:schemeClr val="accent5">
                      <a:lumMod val="75000"/>
                    </a:schemeClr>
                  </a:solidFill>
                  <a:cs typeface="Arial" pitchFamily="34" charset="0"/>
                </a:rPr>
                <a:t>05</a:t>
              </a:r>
              <a:endParaRPr lang="ko-KR" altLang="en-US" sz="3300" b="1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808ABAC-35C1-4AEA-97C0-7CC27B6C0037}"/>
              </a:ext>
            </a:extLst>
          </p:cNvPr>
          <p:cNvGrpSpPr/>
          <p:nvPr/>
        </p:nvGrpSpPr>
        <p:grpSpPr>
          <a:xfrm>
            <a:off x="3352800" y="2647950"/>
            <a:ext cx="4064748" cy="530149"/>
            <a:chOff x="6102442" y="1483456"/>
            <a:chExt cx="5419664" cy="80021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501012E-0658-44EA-8CC4-1D401D6B55B3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60393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accent4"/>
                  </a:solidFill>
                  <a:cs typeface="Arial" pitchFamily="34" charset="0"/>
                </a:rPr>
                <a:t>System Architecture</a:t>
              </a:r>
              <a:endParaRPr lang="ko-KR" altLang="en-US" sz="20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38612F3-DA6C-4B81-8714-4E31243EC72B}"/>
                </a:ext>
              </a:extLst>
            </p:cNvPr>
            <p:cNvSpPr txBox="1"/>
            <p:nvPr/>
          </p:nvSpPr>
          <p:spPr>
            <a:xfrm>
              <a:off x="6102442" y="1483456"/>
              <a:ext cx="981107" cy="800218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300" b="1" dirty="0">
                  <a:solidFill>
                    <a:schemeClr val="accent4"/>
                  </a:solidFill>
                  <a:cs typeface="Arial" pitchFamily="34" charset="0"/>
                </a:rPr>
                <a:t>04</a:t>
              </a:r>
              <a:endParaRPr lang="ko-KR" altLang="en-US" sz="33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185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F4D3410E-4A09-4DB7-B316-5EA2628A1668}"/>
              </a:ext>
            </a:extLst>
          </p:cNvPr>
          <p:cNvGrpSpPr/>
          <p:nvPr/>
        </p:nvGrpSpPr>
        <p:grpSpPr>
          <a:xfrm>
            <a:off x="1334522" y="2571750"/>
            <a:ext cx="971553" cy="964540"/>
            <a:chOff x="1779363" y="3419650"/>
            <a:chExt cx="1295404" cy="1295403"/>
          </a:xfrm>
        </p:grpSpPr>
        <p:sp>
          <p:nvSpPr>
            <p:cNvPr id="4" name="Teardrop 3">
              <a:extLst>
                <a:ext uri="{FF2B5EF4-FFF2-40B4-BE49-F238E27FC236}">
                  <a16:creationId xmlns:a16="http://schemas.microsoft.com/office/drawing/2014/main" id="{95DA0053-6C6A-44C3-B3E3-E337EC43E174}"/>
                </a:ext>
              </a:extLst>
            </p:cNvPr>
            <p:cNvSpPr/>
            <p:nvPr/>
          </p:nvSpPr>
          <p:spPr>
            <a:xfrm>
              <a:off x="1779363" y="3419650"/>
              <a:ext cx="1295404" cy="1295403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ardrop 23">
              <a:extLst>
                <a:ext uri="{FF2B5EF4-FFF2-40B4-BE49-F238E27FC236}">
                  <a16:creationId xmlns:a16="http://schemas.microsoft.com/office/drawing/2014/main" id="{06D86111-DA5A-4E35-BA04-3EC7BB64DB31}"/>
                </a:ext>
              </a:extLst>
            </p:cNvPr>
            <p:cNvSpPr/>
            <p:nvPr/>
          </p:nvSpPr>
          <p:spPr>
            <a:xfrm>
              <a:off x="1893418" y="3524942"/>
              <a:ext cx="1084819" cy="1084818"/>
            </a:xfrm>
            <a:prstGeom prst="teardrop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E50D6CA-FD30-487C-9885-EED2CF6BAB9E}"/>
              </a:ext>
            </a:extLst>
          </p:cNvPr>
          <p:cNvGrpSpPr/>
          <p:nvPr/>
        </p:nvGrpSpPr>
        <p:grpSpPr>
          <a:xfrm>
            <a:off x="1952457" y="3579022"/>
            <a:ext cx="971553" cy="971552"/>
            <a:chOff x="2603276" y="4772028"/>
            <a:chExt cx="1295404" cy="1295403"/>
          </a:xfrm>
        </p:grpSpPr>
        <p:sp>
          <p:nvSpPr>
            <p:cNvPr id="5" name="Teardrop 4">
              <a:extLst>
                <a:ext uri="{FF2B5EF4-FFF2-40B4-BE49-F238E27FC236}">
                  <a16:creationId xmlns:a16="http://schemas.microsoft.com/office/drawing/2014/main" id="{0E56F355-D074-4DDB-82FD-C52EC2D7C6D7}"/>
                </a:ext>
              </a:extLst>
            </p:cNvPr>
            <p:cNvSpPr/>
            <p:nvPr/>
          </p:nvSpPr>
          <p:spPr>
            <a:xfrm>
              <a:off x="2603276" y="4772028"/>
              <a:ext cx="1295404" cy="1295403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ardrop 24">
              <a:extLst>
                <a:ext uri="{FF2B5EF4-FFF2-40B4-BE49-F238E27FC236}">
                  <a16:creationId xmlns:a16="http://schemas.microsoft.com/office/drawing/2014/main" id="{C491F8C2-55AB-4593-BDCD-7A4C66F2113D}"/>
                </a:ext>
              </a:extLst>
            </p:cNvPr>
            <p:cNvSpPr/>
            <p:nvPr/>
          </p:nvSpPr>
          <p:spPr>
            <a:xfrm>
              <a:off x="2707042" y="4877319"/>
              <a:ext cx="1084819" cy="1084818"/>
            </a:xfrm>
            <a:prstGeom prst="teardrop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90016FC-DDBA-4FA5-B34A-9F283FA01A4F}"/>
              </a:ext>
            </a:extLst>
          </p:cNvPr>
          <p:cNvGrpSpPr/>
          <p:nvPr/>
        </p:nvGrpSpPr>
        <p:grpSpPr>
          <a:xfrm>
            <a:off x="716588" y="1585124"/>
            <a:ext cx="971553" cy="967578"/>
            <a:chOff x="955451" y="2067273"/>
            <a:chExt cx="1295404" cy="1295403"/>
          </a:xfrm>
        </p:grpSpPr>
        <p:sp>
          <p:nvSpPr>
            <p:cNvPr id="3" name="Teardrop 2">
              <a:extLst>
                <a:ext uri="{FF2B5EF4-FFF2-40B4-BE49-F238E27FC236}">
                  <a16:creationId xmlns:a16="http://schemas.microsoft.com/office/drawing/2014/main" id="{E9332B47-55F4-48B3-88AE-F3191E2C27D3}"/>
                </a:ext>
              </a:extLst>
            </p:cNvPr>
            <p:cNvSpPr/>
            <p:nvPr/>
          </p:nvSpPr>
          <p:spPr>
            <a:xfrm>
              <a:off x="955451" y="2067273"/>
              <a:ext cx="1295404" cy="1295403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ardrop 22">
              <a:extLst>
                <a:ext uri="{FF2B5EF4-FFF2-40B4-BE49-F238E27FC236}">
                  <a16:creationId xmlns:a16="http://schemas.microsoft.com/office/drawing/2014/main" id="{B640F72E-6CFE-43E0-B6BF-85B6879B993F}"/>
                </a:ext>
              </a:extLst>
            </p:cNvPr>
            <p:cNvSpPr/>
            <p:nvPr/>
          </p:nvSpPr>
          <p:spPr>
            <a:xfrm>
              <a:off x="1060744" y="2172565"/>
              <a:ext cx="1084819" cy="1084818"/>
            </a:xfrm>
            <a:prstGeom prst="teardrop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40A081-0FFC-4CE2-9120-91B5EE1637A5}"/>
              </a:ext>
            </a:extLst>
          </p:cNvPr>
          <p:cNvSpPr txBox="1"/>
          <p:nvPr/>
        </p:nvSpPr>
        <p:spPr>
          <a:xfrm>
            <a:off x="1688142" y="1585124"/>
            <a:ext cx="1512258" cy="377026"/>
          </a:xfrm>
          <a:prstGeom prst="rect">
            <a:avLst/>
          </a:prstGeom>
          <a:solidFill>
            <a:schemeClr val="accent1"/>
          </a:solidFill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SLEEP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1349BE-468F-4809-B9EF-E51C5BD8D4A5}"/>
              </a:ext>
            </a:extLst>
          </p:cNvPr>
          <p:cNvSpPr txBox="1"/>
          <p:nvPr/>
        </p:nvSpPr>
        <p:spPr>
          <a:xfrm>
            <a:off x="2306075" y="2571750"/>
            <a:ext cx="1548810" cy="377026"/>
          </a:xfrm>
          <a:prstGeom prst="rect">
            <a:avLst/>
          </a:prstGeom>
          <a:solidFill>
            <a:schemeClr val="accent2"/>
          </a:solidFill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MEALS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1BA0EE-2846-43A6-ADBB-BDBDF0EB5E7E}"/>
              </a:ext>
            </a:extLst>
          </p:cNvPr>
          <p:cNvSpPr txBox="1"/>
          <p:nvPr/>
        </p:nvSpPr>
        <p:spPr>
          <a:xfrm>
            <a:off x="2924010" y="3579303"/>
            <a:ext cx="1548952" cy="377026"/>
          </a:xfrm>
          <a:prstGeom prst="rect">
            <a:avLst/>
          </a:prstGeom>
          <a:solidFill>
            <a:schemeClr val="accent3"/>
          </a:solidFill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HABITS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Freeform 18">
            <a:extLst>
              <a:ext uri="{FF2B5EF4-FFF2-40B4-BE49-F238E27FC236}">
                <a16:creationId xmlns:a16="http://schemas.microsoft.com/office/drawing/2014/main" id="{D9BE6412-EE7E-4E85-9D91-3D0F41F2B6F5}"/>
              </a:ext>
            </a:extLst>
          </p:cNvPr>
          <p:cNvSpPr/>
          <p:nvPr/>
        </p:nvSpPr>
        <p:spPr>
          <a:xfrm>
            <a:off x="1600153" y="2838905"/>
            <a:ext cx="417371" cy="336849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/>
          </a:p>
        </p:txBody>
      </p:sp>
      <p:sp>
        <p:nvSpPr>
          <p:cNvPr id="11" name="Rounded Rectangle 5">
            <a:extLst>
              <a:ext uri="{FF2B5EF4-FFF2-40B4-BE49-F238E27FC236}">
                <a16:creationId xmlns:a16="http://schemas.microsoft.com/office/drawing/2014/main" id="{1E9B68FF-CD5F-4C82-B180-8EDEEDC8887D}"/>
              </a:ext>
            </a:extLst>
          </p:cNvPr>
          <p:cNvSpPr/>
          <p:nvPr/>
        </p:nvSpPr>
        <p:spPr>
          <a:xfrm flipH="1">
            <a:off x="2306076" y="3928875"/>
            <a:ext cx="329533" cy="27184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2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EEC557-62D4-453F-A718-B8ADB428568E}"/>
              </a:ext>
            </a:extLst>
          </p:cNvPr>
          <p:cNvSpPr txBox="1"/>
          <p:nvPr/>
        </p:nvSpPr>
        <p:spPr>
          <a:xfrm>
            <a:off x="3289297" y="1562040"/>
            <a:ext cx="4239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How many hours do you sleep at night?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48567F-13A4-4964-AA06-3266D4B6CFAE}"/>
              </a:ext>
            </a:extLst>
          </p:cNvPr>
          <p:cNvSpPr txBox="1"/>
          <p:nvPr/>
        </p:nvSpPr>
        <p:spPr>
          <a:xfrm>
            <a:off x="3906318" y="2571750"/>
            <a:ext cx="4239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How many meals do you eat a day?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8A9436-5943-4C34-9FB8-C9DD922C83EC}"/>
              </a:ext>
            </a:extLst>
          </p:cNvPr>
          <p:cNvSpPr txBox="1"/>
          <p:nvPr/>
        </p:nvSpPr>
        <p:spPr>
          <a:xfrm>
            <a:off x="4523340" y="3562350"/>
            <a:ext cx="4239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Do you have good health habits?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990600" y="1844500"/>
            <a:ext cx="457200" cy="346250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57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4" grpId="0"/>
      <p:bldP spid="17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254632"/>
            <a:ext cx="7864001" cy="543185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Recommended Sleep Time</a:t>
            </a:r>
            <a:endParaRPr lang="en-US" dirty="0"/>
          </a:p>
        </p:txBody>
      </p:sp>
      <p:sp>
        <p:nvSpPr>
          <p:cNvPr id="3" name="Pentagon 1">
            <a:extLst>
              <a:ext uri="{FF2B5EF4-FFF2-40B4-BE49-F238E27FC236}">
                <a16:creationId xmlns:a16="http://schemas.microsoft.com/office/drawing/2014/main" id="{676EEA5F-770B-439B-A67D-CE77EA45C23B}"/>
              </a:ext>
            </a:extLst>
          </p:cNvPr>
          <p:cNvSpPr/>
          <p:nvPr/>
        </p:nvSpPr>
        <p:spPr>
          <a:xfrm>
            <a:off x="3200796" y="3962812"/>
            <a:ext cx="3994244" cy="594740"/>
          </a:xfrm>
          <a:prstGeom prst="homePlat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4" name="Pentagon 2">
            <a:extLst>
              <a:ext uri="{FF2B5EF4-FFF2-40B4-BE49-F238E27FC236}">
                <a16:creationId xmlns:a16="http://schemas.microsoft.com/office/drawing/2014/main" id="{AABA2983-474F-4303-9914-03EB74034948}"/>
              </a:ext>
            </a:extLst>
          </p:cNvPr>
          <p:cNvSpPr/>
          <p:nvPr/>
        </p:nvSpPr>
        <p:spPr>
          <a:xfrm>
            <a:off x="3200796" y="1534540"/>
            <a:ext cx="3994244" cy="594740"/>
          </a:xfrm>
          <a:prstGeom prst="homePlat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5" name="Pentagon 3">
            <a:extLst>
              <a:ext uri="{FF2B5EF4-FFF2-40B4-BE49-F238E27FC236}">
                <a16:creationId xmlns:a16="http://schemas.microsoft.com/office/drawing/2014/main" id="{4CD1CE69-F253-4B83-BE92-13DC6DE9F319}"/>
              </a:ext>
            </a:extLst>
          </p:cNvPr>
          <p:cNvSpPr/>
          <p:nvPr/>
        </p:nvSpPr>
        <p:spPr>
          <a:xfrm>
            <a:off x="3200796" y="2350047"/>
            <a:ext cx="3994244" cy="594740"/>
          </a:xfrm>
          <a:prstGeom prst="homePlat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6" name="Pentagon 4">
            <a:extLst>
              <a:ext uri="{FF2B5EF4-FFF2-40B4-BE49-F238E27FC236}">
                <a16:creationId xmlns:a16="http://schemas.microsoft.com/office/drawing/2014/main" id="{7982E4D1-105B-45C9-9FBA-AEF5DA7ED0E2}"/>
              </a:ext>
            </a:extLst>
          </p:cNvPr>
          <p:cNvSpPr/>
          <p:nvPr/>
        </p:nvSpPr>
        <p:spPr>
          <a:xfrm>
            <a:off x="3200796" y="3157628"/>
            <a:ext cx="3994244" cy="594740"/>
          </a:xfrm>
          <a:prstGeom prst="homePlat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39" name="Rectangle 16">
            <a:extLst>
              <a:ext uri="{FF2B5EF4-FFF2-40B4-BE49-F238E27FC236}">
                <a16:creationId xmlns:a16="http://schemas.microsoft.com/office/drawing/2014/main" id="{80297F7E-E1C9-4A69-9BA1-101838BC79D0}"/>
              </a:ext>
            </a:extLst>
          </p:cNvPr>
          <p:cNvSpPr/>
          <p:nvPr/>
        </p:nvSpPr>
        <p:spPr>
          <a:xfrm rot="2700000">
            <a:off x="6600022" y="1612650"/>
            <a:ext cx="237983" cy="42665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0" name="Rectangle 9">
            <a:extLst>
              <a:ext uri="{FF2B5EF4-FFF2-40B4-BE49-F238E27FC236}">
                <a16:creationId xmlns:a16="http://schemas.microsoft.com/office/drawing/2014/main" id="{B2560671-740C-4B7C-896C-DBBAC75C52CB}"/>
              </a:ext>
            </a:extLst>
          </p:cNvPr>
          <p:cNvSpPr/>
          <p:nvPr/>
        </p:nvSpPr>
        <p:spPr>
          <a:xfrm>
            <a:off x="6557354" y="4126242"/>
            <a:ext cx="294850" cy="276005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Oval 7">
            <a:extLst>
              <a:ext uri="{FF2B5EF4-FFF2-40B4-BE49-F238E27FC236}">
                <a16:creationId xmlns:a16="http://schemas.microsoft.com/office/drawing/2014/main" id="{14871EFD-6D63-4B09-9BD8-4100B06FEEDA}"/>
              </a:ext>
            </a:extLst>
          </p:cNvPr>
          <p:cNvSpPr/>
          <p:nvPr/>
        </p:nvSpPr>
        <p:spPr>
          <a:xfrm>
            <a:off x="6557354" y="2495812"/>
            <a:ext cx="323321" cy="32332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Rounded Rectangle 27">
            <a:extLst>
              <a:ext uri="{FF2B5EF4-FFF2-40B4-BE49-F238E27FC236}">
                <a16:creationId xmlns:a16="http://schemas.microsoft.com/office/drawing/2014/main" id="{BB378D54-1DA7-4C7A-9589-0979BF93B46F}"/>
              </a:ext>
            </a:extLst>
          </p:cNvPr>
          <p:cNvSpPr/>
          <p:nvPr/>
        </p:nvSpPr>
        <p:spPr>
          <a:xfrm>
            <a:off x="6557354" y="3303426"/>
            <a:ext cx="310005" cy="23812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aphicFrame>
        <p:nvGraphicFramePr>
          <p:cNvPr id="43" name="Chart 42">
            <a:extLst>
              <a:ext uri="{FF2B5EF4-FFF2-40B4-BE49-F238E27FC236}">
                <a16:creationId xmlns:a16="http://schemas.microsoft.com/office/drawing/2014/main" id="{CF7A97A3-5F9C-4DB5-A32C-0910D75F9E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3904082"/>
              </p:ext>
            </p:extLst>
          </p:nvPr>
        </p:nvGraphicFramePr>
        <p:xfrm>
          <a:off x="3195852" y="1308522"/>
          <a:ext cx="3445273" cy="34449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D37C2B68-225B-4E72-AD81-1D26EE326DDC}"/>
              </a:ext>
            </a:extLst>
          </p:cNvPr>
          <p:cNvGrpSpPr/>
          <p:nvPr/>
        </p:nvGrpSpPr>
        <p:grpSpPr>
          <a:xfrm>
            <a:off x="2962822" y="1428434"/>
            <a:ext cx="536227" cy="3266656"/>
            <a:chOff x="3085710" y="1525899"/>
            <a:chExt cx="714969" cy="4781103"/>
          </a:xfrm>
        </p:grpSpPr>
        <p:pic>
          <p:nvPicPr>
            <p:cNvPr id="8" name="Picture 2" descr="E:\002-KIMS BUSINESS\007-04-1-FIVERR\01-PPT-TEMPLATE\COVER-PSD\05-cut-01.png">
              <a:extLst>
                <a:ext uri="{FF2B5EF4-FFF2-40B4-BE49-F238E27FC236}">
                  <a16:creationId xmlns:a16="http://schemas.microsoft.com/office/drawing/2014/main" id="{B481EB3F-99E3-44CC-9587-AFCBFE6975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1183720" y="3690043"/>
              <a:ext cx="4781103" cy="4528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C3647A1-362D-4992-8AEA-209731EE30E8}"/>
                </a:ext>
              </a:extLst>
            </p:cNvPr>
            <p:cNvSpPr/>
            <p:nvPr/>
          </p:nvSpPr>
          <p:spPr>
            <a:xfrm>
              <a:off x="3085710" y="1628724"/>
              <a:ext cx="432048" cy="45754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66F4BC3-6072-4E4C-B253-810659396ED5}"/>
              </a:ext>
            </a:extLst>
          </p:cNvPr>
          <p:cNvSpPr txBox="1"/>
          <p:nvPr/>
        </p:nvSpPr>
        <p:spPr>
          <a:xfrm>
            <a:off x="3364747" y="1652856"/>
            <a:ext cx="1512053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cs typeface="Arial" pitchFamily="34" charset="0"/>
              </a:rPr>
              <a:t>12 – 16 hours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A546E3-EBEF-445A-8939-1146F216D6DA}"/>
              </a:ext>
            </a:extLst>
          </p:cNvPr>
          <p:cNvSpPr txBox="1"/>
          <p:nvPr/>
        </p:nvSpPr>
        <p:spPr>
          <a:xfrm>
            <a:off x="3364747" y="2460438"/>
            <a:ext cx="1512053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cs typeface="Arial" pitchFamily="34" charset="0"/>
              </a:rPr>
              <a:t>9 – 12 hours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5F119B-4931-49A2-B5AA-00FB5A204585}"/>
              </a:ext>
            </a:extLst>
          </p:cNvPr>
          <p:cNvSpPr txBox="1"/>
          <p:nvPr/>
        </p:nvSpPr>
        <p:spPr>
          <a:xfrm>
            <a:off x="3364747" y="3268019"/>
            <a:ext cx="1512053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cs typeface="Arial" pitchFamily="34" charset="0"/>
              </a:rPr>
              <a:t>8 – 10 hours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A3176D-5CAD-48D2-8F54-78600AB9F999}"/>
              </a:ext>
            </a:extLst>
          </p:cNvPr>
          <p:cNvSpPr txBox="1"/>
          <p:nvPr/>
        </p:nvSpPr>
        <p:spPr>
          <a:xfrm>
            <a:off x="3364747" y="4075600"/>
            <a:ext cx="1512053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cs typeface="Arial" pitchFamily="34" charset="0"/>
              </a:rPr>
              <a:t>7 – 9 hours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2B6144E-6139-4207-9AE9-26F6DC10053B}"/>
              </a:ext>
            </a:extLst>
          </p:cNvPr>
          <p:cNvGrpSpPr/>
          <p:nvPr/>
        </p:nvGrpSpPr>
        <p:grpSpPr>
          <a:xfrm>
            <a:off x="1721827" y="1441622"/>
            <a:ext cx="1319321" cy="3180403"/>
            <a:chOff x="2494565" y="1620120"/>
            <a:chExt cx="1655122" cy="441975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980A427-C5B1-4AF0-86B3-FDD21EE5CBB5}"/>
                </a:ext>
              </a:extLst>
            </p:cNvPr>
            <p:cNvGrpSpPr/>
            <p:nvPr/>
          </p:nvGrpSpPr>
          <p:grpSpPr>
            <a:xfrm flipH="1">
              <a:off x="2494565" y="4850444"/>
              <a:ext cx="1655122" cy="1189428"/>
              <a:chOff x="2332121" y="4675243"/>
              <a:chExt cx="1970137" cy="1415809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1992F37F-63A5-4D4F-B13A-9A8A016C425A}"/>
                  </a:ext>
                </a:extLst>
              </p:cNvPr>
              <p:cNvSpPr/>
              <p:nvPr/>
            </p:nvSpPr>
            <p:spPr>
              <a:xfrm>
                <a:off x="2332121" y="4675243"/>
                <a:ext cx="1970137" cy="1415808"/>
              </a:xfrm>
              <a:prstGeom prst="roundRect">
                <a:avLst>
                  <a:gd name="adj" fmla="val 10788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" name="Rounded Rectangle 9">
                <a:extLst>
                  <a:ext uri="{FF2B5EF4-FFF2-40B4-BE49-F238E27FC236}">
                    <a16:creationId xmlns:a16="http://schemas.microsoft.com/office/drawing/2014/main" id="{D1672258-358E-4249-9F22-058561C9A4BE}"/>
                  </a:ext>
                </a:extLst>
              </p:cNvPr>
              <p:cNvSpPr/>
              <p:nvPr/>
            </p:nvSpPr>
            <p:spPr>
              <a:xfrm flipH="1">
                <a:off x="2332122" y="4685987"/>
                <a:ext cx="1538088" cy="1405065"/>
              </a:xfrm>
              <a:custGeom>
                <a:avLst/>
                <a:gdLst/>
                <a:ahLst/>
                <a:cxnLst/>
                <a:rect l="l" t="t" r="r" b="b"/>
                <a:pathLst>
                  <a:path w="1572775" h="1405065">
                    <a:moveTo>
                      <a:pt x="1473249" y="0"/>
                    </a:moveTo>
                    <a:cubicBezTo>
                      <a:pt x="1531558" y="20642"/>
                      <a:pt x="1572775" y="76505"/>
                      <a:pt x="1572775" y="141994"/>
                    </a:cubicBezTo>
                    <a:lnTo>
                      <a:pt x="1572775" y="1252328"/>
                    </a:lnTo>
                    <a:cubicBezTo>
                      <a:pt x="1572775" y="1336682"/>
                      <a:pt x="1504392" y="1405065"/>
                      <a:pt x="1420038" y="1405065"/>
                    </a:cubicBezTo>
                    <a:lnTo>
                      <a:pt x="0" y="1405065"/>
                    </a:lnTo>
                    <a:cubicBezTo>
                      <a:pt x="768941" y="1317621"/>
                      <a:pt x="1379064" y="735374"/>
                      <a:pt x="147324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93000"/>
                      <a:lumOff val="7000"/>
                    </a:schemeClr>
                  </a:gs>
                  <a:gs pos="94000">
                    <a:schemeClr val="accent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DB65110-CEB3-4446-A529-43B0AB6F5A63}"/>
                </a:ext>
              </a:extLst>
            </p:cNvPr>
            <p:cNvGrpSpPr/>
            <p:nvPr/>
          </p:nvGrpSpPr>
          <p:grpSpPr>
            <a:xfrm>
              <a:off x="2494565" y="3773670"/>
              <a:ext cx="1655122" cy="1189428"/>
              <a:chOff x="1777765" y="4017240"/>
              <a:chExt cx="1970137" cy="1415809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71942114-3710-4FC9-8B46-4E16774B2600}"/>
                  </a:ext>
                </a:extLst>
              </p:cNvPr>
              <p:cNvSpPr/>
              <p:nvPr/>
            </p:nvSpPr>
            <p:spPr>
              <a:xfrm>
                <a:off x="1777765" y="4017240"/>
                <a:ext cx="1970137" cy="1415808"/>
              </a:xfrm>
              <a:prstGeom prst="roundRect">
                <a:avLst>
                  <a:gd name="adj" fmla="val 10788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" name="Rounded Rectangle 9">
                <a:extLst>
                  <a:ext uri="{FF2B5EF4-FFF2-40B4-BE49-F238E27FC236}">
                    <a16:creationId xmlns:a16="http://schemas.microsoft.com/office/drawing/2014/main" id="{BA008083-6FE8-4C58-A9F7-1A3E208FB51D}"/>
                  </a:ext>
                </a:extLst>
              </p:cNvPr>
              <p:cNvSpPr/>
              <p:nvPr/>
            </p:nvSpPr>
            <p:spPr>
              <a:xfrm>
                <a:off x="2175127" y="4027984"/>
                <a:ext cx="1572775" cy="1405065"/>
              </a:xfrm>
              <a:custGeom>
                <a:avLst/>
                <a:gdLst/>
                <a:ahLst/>
                <a:cxnLst/>
                <a:rect l="l" t="t" r="r" b="b"/>
                <a:pathLst>
                  <a:path w="1572775" h="1405065">
                    <a:moveTo>
                      <a:pt x="1473249" y="0"/>
                    </a:moveTo>
                    <a:cubicBezTo>
                      <a:pt x="1531558" y="20642"/>
                      <a:pt x="1572775" y="76505"/>
                      <a:pt x="1572775" y="141994"/>
                    </a:cubicBezTo>
                    <a:lnTo>
                      <a:pt x="1572775" y="1252328"/>
                    </a:lnTo>
                    <a:cubicBezTo>
                      <a:pt x="1572775" y="1336682"/>
                      <a:pt x="1504392" y="1405065"/>
                      <a:pt x="1420038" y="1405065"/>
                    </a:cubicBezTo>
                    <a:lnTo>
                      <a:pt x="0" y="1405065"/>
                    </a:lnTo>
                    <a:cubicBezTo>
                      <a:pt x="768941" y="1317621"/>
                      <a:pt x="1379064" y="735374"/>
                      <a:pt x="147324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93000"/>
                      <a:lumOff val="7000"/>
                    </a:schemeClr>
                  </a:gs>
                  <a:gs pos="94000">
                    <a:schemeClr val="accent2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84F44E0-AF09-40C9-A8FD-1B9600A410F6}"/>
                </a:ext>
              </a:extLst>
            </p:cNvPr>
            <p:cNvGrpSpPr/>
            <p:nvPr/>
          </p:nvGrpSpPr>
          <p:grpSpPr>
            <a:xfrm flipH="1">
              <a:off x="2494565" y="2696895"/>
              <a:ext cx="1655122" cy="1189428"/>
              <a:chOff x="5388471" y="1900395"/>
              <a:chExt cx="1970137" cy="1415809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B9737EE3-3375-4ED6-B8C3-80E1863F546B}"/>
                  </a:ext>
                </a:extLst>
              </p:cNvPr>
              <p:cNvSpPr/>
              <p:nvPr/>
            </p:nvSpPr>
            <p:spPr>
              <a:xfrm>
                <a:off x="5388471" y="1900395"/>
                <a:ext cx="1970137" cy="1415808"/>
              </a:xfrm>
              <a:prstGeom prst="roundRect">
                <a:avLst>
                  <a:gd name="adj" fmla="val 10788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" name="Rounded Rectangle 9">
                <a:extLst>
                  <a:ext uri="{FF2B5EF4-FFF2-40B4-BE49-F238E27FC236}">
                    <a16:creationId xmlns:a16="http://schemas.microsoft.com/office/drawing/2014/main" id="{917AC311-8668-4E65-BECB-146208EBD5B1}"/>
                  </a:ext>
                </a:extLst>
              </p:cNvPr>
              <p:cNvSpPr/>
              <p:nvPr/>
            </p:nvSpPr>
            <p:spPr>
              <a:xfrm flipH="1">
                <a:off x="5388472" y="1911139"/>
                <a:ext cx="1538088" cy="1405065"/>
              </a:xfrm>
              <a:custGeom>
                <a:avLst/>
                <a:gdLst/>
                <a:ahLst/>
                <a:cxnLst/>
                <a:rect l="l" t="t" r="r" b="b"/>
                <a:pathLst>
                  <a:path w="1572775" h="1405065">
                    <a:moveTo>
                      <a:pt x="1473249" y="0"/>
                    </a:moveTo>
                    <a:cubicBezTo>
                      <a:pt x="1531558" y="20642"/>
                      <a:pt x="1572775" y="76505"/>
                      <a:pt x="1572775" y="141994"/>
                    </a:cubicBezTo>
                    <a:lnTo>
                      <a:pt x="1572775" y="1252328"/>
                    </a:lnTo>
                    <a:cubicBezTo>
                      <a:pt x="1572775" y="1336682"/>
                      <a:pt x="1504392" y="1405065"/>
                      <a:pt x="1420038" y="1405065"/>
                    </a:cubicBezTo>
                    <a:lnTo>
                      <a:pt x="0" y="1405065"/>
                    </a:lnTo>
                    <a:cubicBezTo>
                      <a:pt x="768941" y="1317621"/>
                      <a:pt x="1379064" y="735374"/>
                      <a:pt x="147324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>
                      <a:lumMod val="93000"/>
                      <a:lumOff val="7000"/>
                    </a:schemeClr>
                  </a:gs>
                  <a:gs pos="94000">
                    <a:schemeClr val="accent3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7E3BBD9-D2EF-4001-AD8A-FAC7ADC1BA97}"/>
                </a:ext>
              </a:extLst>
            </p:cNvPr>
            <p:cNvGrpSpPr/>
            <p:nvPr/>
          </p:nvGrpSpPr>
          <p:grpSpPr>
            <a:xfrm>
              <a:off x="2494565" y="1620120"/>
              <a:ext cx="1655122" cy="1189428"/>
              <a:chOff x="6281891" y="204129"/>
              <a:chExt cx="1970137" cy="1415809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5C7284AC-8D71-48A4-8BB7-A6200AC010DF}"/>
                  </a:ext>
                </a:extLst>
              </p:cNvPr>
              <p:cNvSpPr/>
              <p:nvPr/>
            </p:nvSpPr>
            <p:spPr>
              <a:xfrm>
                <a:off x="6281891" y="204129"/>
                <a:ext cx="1970137" cy="1415808"/>
              </a:xfrm>
              <a:prstGeom prst="roundRect">
                <a:avLst>
                  <a:gd name="adj" fmla="val 10788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" name="Rounded Rectangle 9">
                <a:extLst>
                  <a:ext uri="{FF2B5EF4-FFF2-40B4-BE49-F238E27FC236}">
                    <a16:creationId xmlns:a16="http://schemas.microsoft.com/office/drawing/2014/main" id="{77D409A1-4DF9-4F93-B109-D3C002B9E05F}"/>
                  </a:ext>
                </a:extLst>
              </p:cNvPr>
              <p:cNvSpPr/>
              <p:nvPr/>
            </p:nvSpPr>
            <p:spPr>
              <a:xfrm>
                <a:off x="6679253" y="214873"/>
                <a:ext cx="1572775" cy="1405065"/>
              </a:xfrm>
              <a:custGeom>
                <a:avLst/>
                <a:gdLst/>
                <a:ahLst/>
                <a:cxnLst/>
                <a:rect l="l" t="t" r="r" b="b"/>
                <a:pathLst>
                  <a:path w="1572775" h="1405065">
                    <a:moveTo>
                      <a:pt x="1473249" y="0"/>
                    </a:moveTo>
                    <a:cubicBezTo>
                      <a:pt x="1531558" y="20642"/>
                      <a:pt x="1572775" y="76505"/>
                      <a:pt x="1572775" y="141994"/>
                    </a:cubicBezTo>
                    <a:lnTo>
                      <a:pt x="1572775" y="1252328"/>
                    </a:lnTo>
                    <a:cubicBezTo>
                      <a:pt x="1572775" y="1336682"/>
                      <a:pt x="1504392" y="1405065"/>
                      <a:pt x="1420038" y="1405065"/>
                    </a:cubicBezTo>
                    <a:lnTo>
                      <a:pt x="0" y="1405065"/>
                    </a:lnTo>
                    <a:cubicBezTo>
                      <a:pt x="768941" y="1317621"/>
                      <a:pt x="1379064" y="735374"/>
                      <a:pt x="147324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80000"/>
                      <a:lumOff val="20000"/>
                    </a:schemeClr>
                  </a:gs>
                  <a:gs pos="94000">
                    <a:schemeClr val="accent4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798E323-5A69-4293-ACC3-0AF9332301B9}"/>
              </a:ext>
            </a:extLst>
          </p:cNvPr>
          <p:cNvSpPr txBox="1"/>
          <p:nvPr/>
        </p:nvSpPr>
        <p:spPr>
          <a:xfrm>
            <a:off x="1725631" y="1657350"/>
            <a:ext cx="1279381" cy="484748"/>
          </a:xfrm>
          <a:prstGeom prst="rect">
            <a:avLst/>
          </a:prstGeom>
          <a:noFill/>
        </p:spPr>
        <p:txBody>
          <a:bodyPr wrap="square" lIns="68580" tIns="34290" rIns="0" bIns="34290" rtlCol="0">
            <a:spAutoFit/>
          </a:bodyPr>
          <a:lstStyle/>
          <a:p>
            <a:pPr algn="ctr"/>
            <a:r>
              <a:rPr lang="en-US" altLang="ko-KR" sz="2700" b="1" dirty="0" smtClean="0">
                <a:solidFill>
                  <a:schemeClr val="bg1"/>
                </a:solidFill>
                <a:cs typeface="Arial" pitchFamily="34" charset="0"/>
              </a:rPr>
              <a:t>Infants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5BA694-BABF-4664-BFE4-4C9732352CB9}"/>
              </a:ext>
            </a:extLst>
          </p:cNvPr>
          <p:cNvSpPr txBox="1"/>
          <p:nvPr/>
        </p:nvSpPr>
        <p:spPr>
          <a:xfrm>
            <a:off x="1725631" y="2433275"/>
            <a:ext cx="1279381" cy="484748"/>
          </a:xfrm>
          <a:prstGeom prst="rect">
            <a:avLst/>
          </a:prstGeom>
          <a:noFill/>
        </p:spPr>
        <p:txBody>
          <a:bodyPr wrap="square" lIns="68580" tIns="34290" rIns="0" bIns="34290" rtlCol="0">
            <a:spAutoFit/>
          </a:bodyPr>
          <a:lstStyle/>
          <a:p>
            <a:pPr algn="ctr"/>
            <a:r>
              <a:rPr lang="en-US" altLang="ko-KR" sz="2700" b="1" dirty="0" smtClean="0">
                <a:solidFill>
                  <a:schemeClr val="bg1"/>
                </a:solidFill>
                <a:cs typeface="Arial" pitchFamily="34" charset="0"/>
              </a:rPr>
              <a:t>Children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5E4D37-2FD6-4961-BAB3-7CA726D5885F}"/>
              </a:ext>
            </a:extLst>
          </p:cNvPr>
          <p:cNvSpPr txBox="1"/>
          <p:nvPr/>
        </p:nvSpPr>
        <p:spPr>
          <a:xfrm>
            <a:off x="1725631" y="3209200"/>
            <a:ext cx="1279381" cy="484748"/>
          </a:xfrm>
          <a:prstGeom prst="rect">
            <a:avLst/>
          </a:prstGeom>
          <a:noFill/>
        </p:spPr>
        <p:txBody>
          <a:bodyPr wrap="square" lIns="68580" tIns="34290" rIns="0" bIns="34290" rtlCol="0">
            <a:spAutoFit/>
          </a:bodyPr>
          <a:lstStyle/>
          <a:p>
            <a:pPr algn="ctr"/>
            <a:r>
              <a:rPr lang="en-US" altLang="ko-KR" sz="2700" b="1" dirty="0" smtClean="0">
                <a:solidFill>
                  <a:schemeClr val="bg1"/>
                </a:solidFill>
                <a:cs typeface="Arial" pitchFamily="34" charset="0"/>
              </a:rPr>
              <a:t>Youth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3829F6-3C3E-4F13-B542-5F4DCA28801C}"/>
              </a:ext>
            </a:extLst>
          </p:cNvPr>
          <p:cNvSpPr txBox="1"/>
          <p:nvPr/>
        </p:nvSpPr>
        <p:spPr>
          <a:xfrm>
            <a:off x="1725631" y="3985125"/>
            <a:ext cx="1279381" cy="484748"/>
          </a:xfrm>
          <a:prstGeom prst="rect">
            <a:avLst/>
          </a:prstGeom>
          <a:noFill/>
        </p:spPr>
        <p:txBody>
          <a:bodyPr wrap="square" lIns="68580" tIns="34290" rIns="0" bIns="34290" rtlCol="0">
            <a:spAutoFit/>
          </a:bodyPr>
          <a:lstStyle/>
          <a:p>
            <a:pPr algn="ctr"/>
            <a:r>
              <a:rPr lang="en-US" altLang="ko-KR" sz="2700" b="1" dirty="0" err="1" smtClean="0">
                <a:solidFill>
                  <a:schemeClr val="bg1"/>
                </a:solidFill>
                <a:cs typeface="Arial" pitchFamily="34" charset="0"/>
              </a:rPr>
              <a:t>Aldults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17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135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047750"/>
            <a:ext cx="6781800" cy="396240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Meals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26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Meals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51" t="20715" r="1416"/>
          <a:stretch/>
        </p:blipFill>
        <p:spPr>
          <a:xfrm>
            <a:off x="4953000" y="1147932"/>
            <a:ext cx="3733800" cy="37059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72" r="53595"/>
          <a:stretch/>
        </p:blipFill>
        <p:spPr>
          <a:xfrm>
            <a:off x="685800" y="1147933"/>
            <a:ext cx="3810000" cy="370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65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156">
            <a:extLst>
              <a:ext uri="{FF2B5EF4-FFF2-40B4-BE49-F238E27FC236}">
                <a16:creationId xmlns:a16="http://schemas.microsoft.com/office/drawing/2014/main" id="{780DF3D8-A635-4176-A521-8D363AAC8DE2}"/>
              </a:ext>
            </a:extLst>
          </p:cNvPr>
          <p:cNvGrpSpPr/>
          <p:nvPr/>
        </p:nvGrpSpPr>
        <p:grpSpPr>
          <a:xfrm>
            <a:off x="2343088" y="1885952"/>
            <a:ext cx="1114424" cy="1114423"/>
            <a:chOff x="3124117" y="2514602"/>
            <a:chExt cx="1485898" cy="1485897"/>
          </a:xfrm>
        </p:grpSpPr>
        <p:sp>
          <p:nvSpPr>
            <p:cNvPr id="117" name="Teardrop 116">
              <a:extLst>
                <a:ext uri="{FF2B5EF4-FFF2-40B4-BE49-F238E27FC236}">
                  <a16:creationId xmlns:a16="http://schemas.microsoft.com/office/drawing/2014/main" id="{730C283A-3395-4BE2-A91D-011C14A06CEB}"/>
                </a:ext>
              </a:extLst>
            </p:cNvPr>
            <p:cNvSpPr/>
            <p:nvPr/>
          </p:nvSpPr>
          <p:spPr>
            <a:xfrm>
              <a:off x="3124117" y="2514602"/>
              <a:ext cx="1485898" cy="1485897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Teardrop 148">
              <a:extLst>
                <a:ext uri="{FF2B5EF4-FFF2-40B4-BE49-F238E27FC236}">
                  <a16:creationId xmlns:a16="http://schemas.microsoft.com/office/drawing/2014/main" id="{DE53753B-5273-4030-8AC5-0A524B1D34F8}"/>
                </a:ext>
              </a:extLst>
            </p:cNvPr>
            <p:cNvSpPr/>
            <p:nvPr/>
          </p:nvSpPr>
          <p:spPr>
            <a:xfrm>
              <a:off x="3255553" y="2646037"/>
              <a:ext cx="1223027" cy="1223026"/>
            </a:xfrm>
            <a:prstGeom prst="teardrop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27F944AE-D0E6-4B23-8A66-15FDBA37C6C1}"/>
              </a:ext>
            </a:extLst>
          </p:cNvPr>
          <p:cNvGrpSpPr/>
          <p:nvPr/>
        </p:nvGrpSpPr>
        <p:grpSpPr>
          <a:xfrm>
            <a:off x="1228664" y="1885951"/>
            <a:ext cx="1114424" cy="1114423"/>
            <a:chOff x="1638219" y="2514601"/>
            <a:chExt cx="1485898" cy="1485897"/>
          </a:xfrm>
        </p:grpSpPr>
        <p:sp>
          <p:nvSpPr>
            <p:cNvPr id="116" name="Teardrop 115">
              <a:extLst>
                <a:ext uri="{FF2B5EF4-FFF2-40B4-BE49-F238E27FC236}">
                  <a16:creationId xmlns:a16="http://schemas.microsoft.com/office/drawing/2014/main" id="{67159AC6-991E-46F4-9B13-439A9B8FFA83}"/>
                </a:ext>
              </a:extLst>
            </p:cNvPr>
            <p:cNvSpPr/>
            <p:nvPr/>
          </p:nvSpPr>
          <p:spPr>
            <a:xfrm rot="10800000">
              <a:off x="1638219" y="2514601"/>
              <a:ext cx="1485898" cy="148589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0" name="Teardrop 149">
              <a:extLst>
                <a:ext uri="{FF2B5EF4-FFF2-40B4-BE49-F238E27FC236}">
                  <a16:creationId xmlns:a16="http://schemas.microsoft.com/office/drawing/2014/main" id="{F7CA8AE7-3B7A-44AA-B871-1E8CBBA1FC7F}"/>
                </a:ext>
              </a:extLst>
            </p:cNvPr>
            <p:cNvSpPr/>
            <p:nvPr/>
          </p:nvSpPr>
          <p:spPr>
            <a:xfrm rot="10800000">
              <a:off x="1769654" y="2646037"/>
              <a:ext cx="1223027" cy="1223026"/>
            </a:xfrm>
            <a:prstGeom prst="teardrop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627924B6-B41D-48AE-A4CC-6517BBF994DE}"/>
              </a:ext>
            </a:extLst>
          </p:cNvPr>
          <p:cNvGrpSpPr/>
          <p:nvPr/>
        </p:nvGrpSpPr>
        <p:grpSpPr>
          <a:xfrm>
            <a:off x="4571935" y="1885952"/>
            <a:ext cx="1114424" cy="1114423"/>
            <a:chOff x="6095913" y="2514602"/>
            <a:chExt cx="1485898" cy="1485897"/>
          </a:xfrm>
        </p:grpSpPr>
        <p:sp>
          <p:nvSpPr>
            <p:cNvPr id="119" name="Teardrop 118">
              <a:extLst>
                <a:ext uri="{FF2B5EF4-FFF2-40B4-BE49-F238E27FC236}">
                  <a16:creationId xmlns:a16="http://schemas.microsoft.com/office/drawing/2014/main" id="{24DDC294-20F3-4E66-8774-6F9FFD4EA335}"/>
                </a:ext>
              </a:extLst>
            </p:cNvPr>
            <p:cNvSpPr/>
            <p:nvPr/>
          </p:nvSpPr>
          <p:spPr>
            <a:xfrm>
              <a:off x="6095913" y="2514602"/>
              <a:ext cx="1485898" cy="1485897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ardrop 151">
              <a:extLst>
                <a:ext uri="{FF2B5EF4-FFF2-40B4-BE49-F238E27FC236}">
                  <a16:creationId xmlns:a16="http://schemas.microsoft.com/office/drawing/2014/main" id="{DE8A5CA4-84E6-4B7C-98F4-15A47712A47E}"/>
                </a:ext>
              </a:extLst>
            </p:cNvPr>
            <p:cNvSpPr/>
            <p:nvPr/>
          </p:nvSpPr>
          <p:spPr>
            <a:xfrm>
              <a:off x="6228589" y="2646037"/>
              <a:ext cx="1223027" cy="1223026"/>
            </a:xfrm>
            <a:prstGeom prst="teardrop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BB278809-27D1-4743-98A8-CB2C7B04033E}"/>
              </a:ext>
            </a:extLst>
          </p:cNvPr>
          <p:cNvGrpSpPr/>
          <p:nvPr/>
        </p:nvGrpSpPr>
        <p:grpSpPr>
          <a:xfrm>
            <a:off x="3457511" y="1885951"/>
            <a:ext cx="1114424" cy="1114423"/>
            <a:chOff x="4610015" y="2514601"/>
            <a:chExt cx="1485898" cy="1485897"/>
          </a:xfrm>
        </p:grpSpPr>
        <p:sp>
          <p:nvSpPr>
            <p:cNvPr id="118" name="Teardrop 117">
              <a:extLst>
                <a:ext uri="{FF2B5EF4-FFF2-40B4-BE49-F238E27FC236}">
                  <a16:creationId xmlns:a16="http://schemas.microsoft.com/office/drawing/2014/main" id="{AF867090-31CE-463E-AE4F-326E5D309BA2}"/>
                </a:ext>
              </a:extLst>
            </p:cNvPr>
            <p:cNvSpPr/>
            <p:nvPr/>
          </p:nvSpPr>
          <p:spPr>
            <a:xfrm rot="10800000">
              <a:off x="4610015" y="2514601"/>
              <a:ext cx="1485898" cy="1485897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Teardrop 152">
              <a:extLst>
                <a:ext uri="{FF2B5EF4-FFF2-40B4-BE49-F238E27FC236}">
                  <a16:creationId xmlns:a16="http://schemas.microsoft.com/office/drawing/2014/main" id="{6F90DE00-1C9E-41F5-BEDB-8F94C4700524}"/>
                </a:ext>
              </a:extLst>
            </p:cNvPr>
            <p:cNvSpPr/>
            <p:nvPr/>
          </p:nvSpPr>
          <p:spPr>
            <a:xfrm rot="10800000">
              <a:off x="4742690" y="2646037"/>
              <a:ext cx="1223027" cy="1223026"/>
            </a:xfrm>
            <a:prstGeom prst="teardrop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AE915B0C-92C8-4011-85E7-2A7E0E33EC0E}"/>
              </a:ext>
            </a:extLst>
          </p:cNvPr>
          <p:cNvGrpSpPr/>
          <p:nvPr/>
        </p:nvGrpSpPr>
        <p:grpSpPr>
          <a:xfrm>
            <a:off x="6800782" y="1885952"/>
            <a:ext cx="1114424" cy="1114423"/>
            <a:chOff x="9067709" y="2514602"/>
            <a:chExt cx="1485898" cy="1485897"/>
          </a:xfrm>
        </p:grpSpPr>
        <p:sp>
          <p:nvSpPr>
            <p:cNvPr id="121" name="Teardrop 120">
              <a:extLst>
                <a:ext uri="{FF2B5EF4-FFF2-40B4-BE49-F238E27FC236}">
                  <a16:creationId xmlns:a16="http://schemas.microsoft.com/office/drawing/2014/main" id="{265DF95E-3A00-412C-B9E7-8CC85A82CC05}"/>
                </a:ext>
              </a:extLst>
            </p:cNvPr>
            <p:cNvSpPr/>
            <p:nvPr/>
          </p:nvSpPr>
          <p:spPr>
            <a:xfrm>
              <a:off x="9067709" y="2514602"/>
              <a:ext cx="1485898" cy="1485897"/>
            </a:xfrm>
            <a:prstGeom prst="teardrop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Teardrop 153">
              <a:extLst>
                <a:ext uri="{FF2B5EF4-FFF2-40B4-BE49-F238E27FC236}">
                  <a16:creationId xmlns:a16="http://schemas.microsoft.com/office/drawing/2014/main" id="{B278876D-5B10-49C1-8EE9-CC6A32A070BE}"/>
                </a:ext>
              </a:extLst>
            </p:cNvPr>
            <p:cNvSpPr/>
            <p:nvPr/>
          </p:nvSpPr>
          <p:spPr>
            <a:xfrm>
              <a:off x="9201625" y="2646037"/>
              <a:ext cx="1223027" cy="1223026"/>
            </a:xfrm>
            <a:prstGeom prst="teardrop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BB9034C4-FF8F-4644-981F-08F6AB5DB162}"/>
              </a:ext>
            </a:extLst>
          </p:cNvPr>
          <p:cNvGrpSpPr/>
          <p:nvPr/>
        </p:nvGrpSpPr>
        <p:grpSpPr>
          <a:xfrm>
            <a:off x="5686358" y="1885952"/>
            <a:ext cx="1114424" cy="1114423"/>
            <a:chOff x="7581811" y="2514602"/>
            <a:chExt cx="1485898" cy="1485897"/>
          </a:xfrm>
        </p:grpSpPr>
        <p:sp>
          <p:nvSpPr>
            <p:cNvPr id="120" name="Teardrop 119">
              <a:extLst>
                <a:ext uri="{FF2B5EF4-FFF2-40B4-BE49-F238E27FC236}">
                  <a16:creationId xmlns:a16="http://schemas.microsoft.com/office/drawing/2014/main" id="{C2FADA4B-04FE-4460-9D7E-CE47FF263479}"/>
                </a:ext>
              </a:extLst>
            </p:cNvPr>
            <p:cNvSpPr/>
            <p:nvPr/>
          </p:nvSpPr>
          <p:spPr>
            <a:xfrm rot="10800000">
              <a:off x="7581811" y="2514602"/>
              <a:ext cx="1485898" cy="1485897"/>
            </a:xfrm>
            <a:prstGeom prst="teardrop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Teardrop 154">
              <a:extLst>
                <a:ext uri="{FF2B5EF4-FFF2-40B4-BE49-F238E27FC236}">
                  <a16:creationId xmlns:a16="http://schemas.microsoft.com/office/drawing/2014/main" id="{3190F7B9-335F-4B03-8279-B39056D9744B}"/>
                </a:ext>
              </a:extLst>
            </p:cNvPr>
            <p:cNvSpPr/>
            <p:nvPr/>
          </p:nvSpPr>
          <p:spPr>
            <a:xfrm rot="10800000">
              <a:off x="7715726" y="2646037"/>
              <a:ext cx="1223027" cy="1223026"/>
            </a:xfrm>
            <a:prstGeom prst="teardrop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123" name="Freeform 18">
            <a:extLst>
              <a:ext uri="{FF2B5EF4-FFF2-40B4-BE49-F238E27FC236}">
                <a16:creationId xmlns:a16="http://schemas.microsoft.com/office/drawing/2014/main" id="{D8D5BF9A-1E66-493A-AF39-67BC05106228}"/>
              </a:ext>
            </a:extLst>
          </p:cNvPr>
          <p:cNvSpPr/>
          <p:nvPr/>
        </p:nvSpPr>
        <p:spPr>
          <a:xfrm>
            <a:off x="4918607" y="2284489"/>
            <a:ext cx="417371" cy="336849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/>
          </a:p>
        </p:txBody>
      </p:sp>
      <p:sp>
        <p:nvSpPr>
          <p:cNvPr id="124" name="Round Same Side Corner Rectangle 11">
            <a:extLst>
              <a:ext uri="{FF2B5EF4-FFF2-40B4-BE49-F238E27FC236}">
                <a16:creationId xmlns:a16="http://schemas.microsoft.com/office/drawing/2014/main" id="{8322D6A4-28B0-4519-844E-0727B2EF178C}"/>
              </a:ext>
            </a:extLst>
          </p:cNvPr>
          <p:cNvSpPr/>
          <p:nvPr/>
        </p:nvSpPr>
        <p:spPr>
          <a:xfrm rot="9900000">
            <a:off x="6125425" y="2323184"/>
            <a:ext cx="336656" cy="285924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/>
          </a:p>
        </p:txBody>
      </p:sp>
      <p:sp>
        <p:nvSpPr>
          <p:cNvPr id="125" name="Rounded Rectangle 27">
            <a:extLst>
              <a:ext uri="{FF2B5EF4-FFF2-40B4-BE49-F238E27FC236}">
                <a16:creationId xmlns:a16="http://schemas.microsoft.com/office/drawing/2014/main" id="{864D4C32-141E-4F2A-8BE6-A8397A3FDF99}"/>
              </a:ext>
            </a:extLst>
          </p:cNvPr>
          <p:cNvSpPr/>
          <p:nvPr/>
        </p:nvSpPr>
        <p:spPr>
          <a:xfrm>
            <a:off x="2713844" y="2333915"/>
            <a:ext cx="309834" cy="23799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/>
          </a:p>
        </p:txBody>
      </p:sp>
      <p:sp>
        <p:nvSpPr>
          <p:cNvPr id="126" name="Rounded Rectangle 7">
            <a:extLst>
              <a:ext uri="{FF2B5EF4-FFF2-40B4-BE49-F238E27FC236}">
                <a16:creationId xmlns:a16="http://schemas.microsoft.com/office/drawing/2014/main" id="{C8450340-C8CD-4D1F-B033-0316A64C8EF6}"/>
              </a:ext>
            </a:extLst>
          </p:cNvPr>
          <p:cNvSpPr/>
          <p:nvPr/>
        </p:nvSpPr>
        <p:spPr>
          <a:xfrm>
            <a:off x="3849130" y="2316990"/>
            <a:ext cx="315005" cy="271845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/>
          </a:p>
        </p:txBody>
      </p:sp>
      <p:sp>
        <p:nvSpPr>
          <p:cNvPr id="127" name="Rounded Rectangle 5">
            <a:extLst>
              <a:ext uri="{FF2B5EF4-FFF2-40B4-BE49-F238E27FC236}">
                <a16:creationId xmlns:a16="http://schemas.microsoft.com/office/drawing/2014/main" id="{9735413E-9D1B-475E-BAD3-7D69A31CB796}"/>
              </a:ext>
            </a:extLst>
          </p:cNvPr>
          <p:cNvSpPr/>
          <p:nvPr/>
        </p:nvSpPr>
        <p:spPr>
          <a:xfrm flipH="1">
            <a:off x="7193227" y="2316991"/>
            <a:ext cx="329533" cy="27184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2000"/>
          </a:p>
        </p:txBody>
      </p:sp>
      <p:sp>
        <p:nvSpPr>
          <p:cNvPr id="128" name="Oval 21">
            <a:extLst>
              <a:ext uri="{FF2B5EF4-FFF2-40B4-BE49-F238E27FC236}">
                <a16:creationId xmlns:a16="http://schemas.microsoft.com/office/drawing/2014/main" id="{B6FEA145-527A-424B-B4E2-6242B2660AE4}"/>
              </a:ext>
            </a:extLst>
          </p:cNvPr>
          <p:cNvSpPr>
            <a:spLocks noChangeAspect="1"/>
          </p:cNvSpPr>
          <p:nvPr/>
        </p:nvSpPr>
        <p:spPr>
          <a:xfrm>
            <a:off x="1620382" y="2272247"/>
            <a:ext cx="358340" cy="36133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15EB0A7-AED5-4B08-8714-E44AC946CA01}"/>
              </a:ext>
            </a:extLst>
          </p:cNvPr>
          <p:cNvSpPr txBox="1"/>
          <p:nvPr/>
        </p:nvSpPr>
        <p:spPr>
          <a:xfrm>
            <a:off x="864273" y="3012216"/>
            <a:ext cx="162614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Mental Function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804" y="2057625"/>
            <a:ext cx="856707" cy="84417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23" t="9451" r="18259" b="9599"/>
          <a:stretch/>
        </p:blipFill>
        <p:spPr bwMode="auto">
          <a:xfrm>
            <a:off x="6932560" y="2022136"/>
            <a:ext cx="885930" cy="9177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187"/>
          <a:stretch/>
        </p:blipFill>
        <p:spPr bwMode="auto">
          <a:xfrm>
            <a:off x="2503057" y="2000250"/>
            <a:ext cx="849743" cy="8763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8" r="68471"/>
          <a:stretch/>
        </p:blipFill>
        <p:spPr bwMode="auto">
          <a:xfrm>
            <a:off x="3581400" y="2022136"/>
            <a:ext cx="856572" cy="8763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04" t="6563" r="52457" b="11644"/>
          <a:stretch/>
        </p:blipFill>
        <p:spPr bwMode="auto">
          <a:xfrm>
            <a:off x="4673350" y="2000264"/>
            <a:ext cx="961150" cy="88579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64" t="10225" r="34983" b="2080"/>
          <a:stretch/>
        </p:blipFill>
        <p:spPr bwMode="auto">
          <a:xfrm>
            <a:off x="5791200" y="2030679"/>
            <a:ext cx="852129" cy="92207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15EB0A7-AED5-4B08-8714-E44AC946CA01}"/>
              </a:ext>
            </a:extLst>
          </p:cNvPr>
          <p:cNvSpPr txBox="1"/>
          <p:nvPr/>
        </p:nvSpPr>
        <p:spPr>
          <a:xfrm>
            <a:off x="2114857" y="3037641"/>
            <a:ext cx="162614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Weight</a:t>
            </a:r>
          </a:p>
          <a:p>
            <a:pPr algn="ctr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Gain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15EB0A7-AED5-4B08-8714-E44AC946CA01}"/>
              </a:ext>
            </a:extLst>
          </p:cNvPr>
          <p:cNvSpPr txBox="1"/>
          <p:nvPr/>
        </p:nvSpPr>
        <p:spPr>
          <a:xfrm>
            <a:off x="3193561" y="3176141"/>
            <a:ext cx="162614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Depression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15EB0A7-AED5-4B08-8714-E44AC946CA01}"/>
              </a:ext>
            </a:extLst>
          </p:cNvPr>
          <p:cNvSpPr txBox="1"/>
          <p:nvPr/>
        </p:nvSpPr>
        <p:spPr>
          <a:xfrm>
            <a:off x="4267200" y="3195316"/>
            <a:ext cx="162614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Fatigue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15EB0A7-AED5-4B08-8714-E44AC946CA01}"/>
              </a:ext>
            </a:extLst>
          </p:cNvPr>
          <p:cNvSpPr txBox="1"/>
          <p:nvPr/>
        </p:nvSpPr>
        <p:spPr>
          <a:xfrm>
            <a:off x="5257800" y="3143130"/>
            <a:ext cx="178903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Weak Immune System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15EB0A7-AED5-4B08-8714-E44AC946CA01}"/>
              </a:ext>
            </a:extLst>
          </p:cNvPr>
          <p:cNvSpPr txBox="1"/>
          <p:nvPr/>
        </p:nvSpPr>
        <p:spPr>
          <a:xfrm>
            <a:off x="6629400" y="3243649"/>
            <a:ext cx="178903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Heart Disease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48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/>
      <p:bldP spid="52" grpId="0"/>
      <p:bldP spid="53" grpId="0"/>
      <p:bldP spid="54" grpId="0"/>
      <p:bldP spid="55" grpId="0"/>
      <p:bldP spid="5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Words>292</Words>
  <Application>Microsoft Office PowerPoint</Application>
  <PresentationFormat>On-screen Show (16:9)</PresentationFormat>
  <Paragraphs>95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맑은 고딕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Duc Tri Lam</dc:creator>
  <cp:lastModifiedBy>DO NAM</cp:lastModifiedBy>
  <cp:revision>22</cp:revision>
  <dcterms:created xsi:type="dcterms:W3CDTF">2006-08-16T00:00:00Z</dcterms:created>
  <dcterms:modified xsi:type="dcterms:W3CDTF">2020-08-18T02:30:35Z</dcterms:modified>
</cp:coreProperties>
</file>