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27/08/2022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27/08/2022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27/08/2022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27/08/2022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27/08/2022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27/08/2022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27/08/2022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27/08/2022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27/08/2022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27/08/2022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27/08/2022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27/08/2022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Gerardo Fuentes</a:t>
            </a:r>
          </a:p>
          <a:p>
            <a:pPr algn="ctr"/>
            <a:r>
              <a:rPr lang="es-MX" dirty="0">
                <a:solidFill>
                  <a:schemeClr val="tx1"/>
                </a:solidFill>
              </a:rPr>
              <a:t>Alberto Flores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27/08/2022</a:t>
            </a:r>
            <a:endParaRPr lang="es-GT" dirty="0">
              <a:solidFill>
                <a:schemeClr val="tx1"/>
              </a:solidFill>
            </a:endParaRP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x</a:t>
            </a:r>
            <a:endParaRPr lang="es-GT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x</a:t>
            </a:r>
            <a:endParaRPr lang="es-GT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x</a:t>
            </a:r>
            <a:endParaRPr lang="es-GT" dirty="0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x</a:t>
            </a:r>
            <a:endParaRPr lang="es-GT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x</a:t>
            </a:r>
            <a:endParaRPr lang="es-GT" dirty="0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x</a:t>
            </a:r>
            <a:endParaRPr lang="es-GT" dirty="0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x</a:t>
            </a:r>
            <a:endParaRPr lang="es-GT" dirty="0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x</a:t>
            </a:r>
            <a:endParaRPr lang="es-GT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x</a:t>
            </a:r>
            <a:endParaRPr lang="es-GT" dirty="0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x</a:t>
            </a:r>
            <a:endParaRPr lang="es-GT" dirty="0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Programación por pasos y dividir el problema en partes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La descomposición de problemas y como estos involucran una gran cantidad de pasos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-</a:t>
            </a:r>
            <a:endParaRPr lang="es-GT">
              <a:solidFill>
                <a:schemeClr val="tx1"/>
              </a:solidFill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2" name="Signo de multiplicación 1">
            <a:extLst>
              <a:ext uri="{FF2B5EF4-FFF2-40B4-BE49-F238E27FC236}">
                <a16:creationId xmlns:a16="http://schemas.microsoft.com/office/drawing/2014/main" id="{16273A87-85E7-02FE-8665-8D27394CBAA6}"/>
              </a:ext>
            </a:extLst>
          </p:cNvPr>
          <p:cNvSpPr/>
          <p:nvPr/>
        </p:nvSpPr>
        <p:spPr>
          <a:xfrm>
            <a:off x="10581791" y="3384243"/>
            <a:ext cx="1263621" cy="1023173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109</Words>
  <Application>Microsoft Office PowerPoint</Application>
  <PresentationFormat>Panorámica</PresentationFormat>
  <Paragraphs>43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Alberto Flores</cp:lastModifiedBy>
  <cp:revision>2</cp:revision>
  <dcterms:created xsi:type="dcterms:W3CDTF">2022-06-15T21:33:47Z</dcterms:created>
  <dcterms:modified xsi:type="dcterms:W3CDTF">2022-08-27T17:29:23Z</dcterms:modified>
</cp:coreProperties>
</file>