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3:07:0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24575,'80'30'0,"126"67"0,-155-71 0,502 273 0,-532-286 0,-9-6 0,0-1 0,0 0 0,19 7 0,-18-7 0,-1 0 0,0 1 0,0 1 0,0 0 0,-1 0 0,0 1 0,-1 1 0,17 19 0,14 11 0,5 6 0,-3 1 0,-1 2 0,43 68 0,-4-6 0,107 126 0,-163-209 0,-21-24 0,1 1 0,-1-1 0,0 1 0,0 0 0,-1 0 0,6 10 0,-6-10 9,0-1 1,1 1-1,-1-1 0,1 1 0,0-1 1,0 0-1,0-1 0,0 1 0,1-1 0,0 1 1,0-1-1,5 2 0,7 3-504,0 0 0,24 7 0,-20-9-6331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3:07:0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1629 24575,'13'-24'0,"1"1"0,1 1 0,1 1 0,37-39 0,88-65 0,-77 71 0,118-103 0,275-181 0,-452 336 0,26-18 0,0-1 0,-1-2 0,34-32 0,-14 10 0,1 3 0,68-43 0,-115 82 0,230-147 0,-68 47 0,58-20 0,-73 44 0,-99 33-1365,-38 38-5461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20/08/2022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Gerardo Fuentes</a:t>
            </a:r>
          </a:p>
          <a:p>
            <a:pPr algn="ctr"/>
            <a:r>
              <a:rPr lang="es-GT" dirty="0">
                <a:solidFill>
                  <a:schemeClr val="tx1"/>
                </a:solidFill>
              </a:rPr>
              <a:t>Alberto Flores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08/08/2022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Pensamiento computacional con seguimiento de pasos.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La experimentación y uso de la creatividad de forma distinta.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¿En qué momento la creatividad se cruza con el pensamiento computacional y/</a:t>
            </a:r>
            <a:r>
              <a:rPr lang="es-GT">
                <a:solidFill>
                  <a:schemeClr val="tx1"/>
                </a:solidFill>
              </a:rPr>
              <a:t>o programación?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B0C1505-E04C-114D-04E4-2332378BA8AE}"/>
              </a:ext>
            </a:extLst>
          </p:cNvPr>
          <p:cNvGrpSpPr/>
          <p:nvPr/>
        </p:nvGrpSpPr>
        <p:grpSpPr>
          <a:xfrm>
            <a:off x="10720528" y="3388790"/>
            <a:ext cx="913320" cy="715680"/>
            <a:chOff x="10720528" y="3388790"/>
            <a:chExt cx="913320" cy="7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8F411D95-8DC2-328E-F207-159A8F1E5D9F}"/>
                    </a:ext>
                  </a:extLst>
                </p14:cNvPr>
                <p14:cNvContentPartPr/>
                <p14:nvPr/>
              </p14:nvContentPartPr>
              <p14:xfrm>
                <a:off x="10972528" y="3601550"/>
                <a:ext cx="661320" cy="50292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8F411D95-8DC2-328E-F207-159A8F1E5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63888" y="3592550"/>
                  <a:ext cx="6789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B27F076C-47D7-1597-EB63-10A3A04003E7}"/>
                    </a:ext>
                  </a:extLst>
                </p14:cNvPr>
                <p14:cNvContentPartPr/>
                <p14:nvPr/>
              </p14:nvContentPartPr>
              <p14:xfrm>
                <a:off x="10720528" y="3388790"/>
                <a:ext cx="785520" cy="58644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B27F076C-47D7-1597-EB63-10A3A04003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11888" y="3379790"/>
                  <a:ext cx="803160" cy="60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122</Words>
  <Application>Microsoft Office PowerPoint</Application>
  <PresentationFormat>Panorámica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ALBERTO JOSE FLORES RIZZO</cp:lastModifiedBy>
  <cp:revision>2</cp:revision>
  <dcterms:created xsi:type="dcterms:W3CDTF">2022-06-15T21:33:47Z</dcterms:created>
  <dcterms:modified xsi:type="dcterms:W3CDTF">2022-08-21T03:09:31Z</dcterms:modified>
</cp:coreProperties>
</file>