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64" r:id="rId14"/>
    <p:sldId id="265" r:id="rId15"/>
  </p:sldIdLst>
  <p:sldSz cx="9140825" cy="51403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35" d="100"/>
          <a:sy n="135" d="100"/>
        </p:scale>
        <p:origin x="1098" y="16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2022-05-29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CB21-1368-4768-89DE-CB671185C4BF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2022-05-29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D8B394E-B424-49D9-869B-2AA1B2146F57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8509046" y="4423538"/>
            <a:ext cx="52217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A맨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6759948" y="4767988"/>
            <a:ext cx="231888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Team 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ea typeface="바탕"/>
              </a:rPr>
              <a:t>: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 유동기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ea typeface="바탕"/>
              </a:rPr>
              <a:t>,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 김효민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ea typeface="바탕"/>
              </a:rPr>
              <a:t>,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 신경찬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ea typeface="바탕"/>
              </a:rPr>
              <a:t>,</a:t>
            </a:r>
            <a:r>
              <a:rPr kumimoji="1" lang="ko-KR" altLang="en-US" sz="10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 이충호</a:t>
            </a:r>
            <a:endParaRPr kumimoji="1" lang="ko-KR" altLang="en-US" sz="10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131729" y="4439447"/>
            <a:ext cx="730149" cy="307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INDEX</a:t>
            </a:r>
            <a:endParaRPr kumimoji="1" lang="ko-KR" altLang="en-US" sz="14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79" name="TextBox 3078"/>
          <p:cNvSpPr txBox="1"/>
          <p:nvPr/>
        </p:nvSpPr>
        <p:spPr>
          <a:xfrm>
            <a:off x="826936" y="4464843"/>
            <a:ext cx="939632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제품 흐름도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AP 모듈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게임 화면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각종 디자인 요소</a:t>
            </a:r>
            <a:endParaRPr kumimoji="1" lang="ko-KR" altLang="en-US" sz="800" b="0" i="0" dirty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3080" name="직선 연결선 3079"/>
          <p:cNvCxnSpPr/>
          <p:nvPr/>
        </p:nvCxnSpPr>
        <p:spPr>
          <a:xfrm flipH="1">
            <a:off x="826936" y="4477514"/>
            <a:ext cx="9544" cy="571403"/>
          </a:xfrm>
          <a:prstGeom prst="line">
            <a:avLst/>
          </a:prstGeom>
          <a:ln w="19089" cap="flat" cmpd="sng" algn="ctr">
            <a:solidFill>
              <a:srgbClr val="D9D9D9"/>
            </a:solidFill>
            <a:prstDash val="solid"/>
            <a:round/>
          </a:ln>
        </p:spPr>
      </p:cxnSp>
      <p:grpSp>
        <p:nvGrpSpPr>
          <p:cNvPr id="3081" name="Group 1"/>
          <p:cNvGrpSpPr/>
          <p:nvPr/>
        </p:nvGrpSpPr>
        <p:grpSpPr>
          <a:xfrm>
            <a:off x="3041106" y="1922132"/>
            <a:ext cx="3058521" cy="1122155"/>
            <a:chOff x="3041106" y="1922132"/>
            <a:chExt cx="3058521" cy="1122155"/>
          </a:xfrm>
        </p:grpSpPr>
        <p:sp>
          <p:nvSpPr>
            <p:cNvPr id="3082" name="TextBox 3081"/>
            <p:cNvSpPr txBox="1"/>
            <p:nvPr/>
          </p:nvSpPr>
          <p:spPr>
            <a:xfrm>
              <a:off x="3241100" y="1922132"/>
              <a:ext cx="264904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Yoon 윤고딕 520_TT"/>
                  <a:ea typeface="Yoon 윤고딕 520_TT"/>
                </a:rPr>
                <a:t>뛰어라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ea typeface="바탕"/>
                </a:rPr>
                <a:t>!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Yoon 윤고딕 520_TT"/>
                  <a:ea typeface="Yoon 윤고딕 520_TT"/>
                </a:rPr>
                <a:t> 먹어라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ea typeface="바탕"/>
                </a:rPr>
                <a:t>!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Yoon 윤고딕 520_TT"/>
                  <a:ea typeface="Yoon 윤고딕 520_TT"/>
                </a:rPr>
                <a:t> 도망쳐라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ea typeface="바탕"/>
                </a:rPr>
                <a:t>!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Yoon 윤고딕 520_TT"/>
                  <a:ea typeface="Yoon 윤고딕 520_TT"/>
                </a:rPr>
                <a:t> A맨</a:t>
              </a: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ea typeface="바탕"/>
                </a:rPr>
                <a:t>!!!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endParaRPr>
            </a:p>
          </p:txBody>
        </p:sp>
        <p:sp>
          <p:nvSpPr>
            <p:cNvPr id="3083" name="TextBox 3082"/>
            <p:cNvSpPr txBox="1"/>
            <p:nvPr/>
          </p:nvSpPr>
          <p:spPr>
            <a:xfrm>
              <a:off x="3041106" y="2290360"/>
              <a:ext cx="3058521" cy="7539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400" b="0" i="0" baseline="0">
                  <a:solidFill>
                    <a:srgbClr val="FFFFFF">
                      <a:alpha val="100000"/>
                    </a:srgbClr>
                  </a:solidFill>
                  <a:latin typeface="Yoon 윤고딕 520_TT"/>
                  <a:ea typeface="Yoon 윤고딕 520_TT"/>
                </a:rPr>
                <a:t>요구 분석서</a:t>
              </a:r>
              <a:endParaRPr kumimoji="1" lang="ko-KR" altLang="en-US" sz="4400" b="0" i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직선 연결선 1024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0245" name="직선 연결선 1024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0246" name="TextBox 10245"/>
          <p:cNvSpPr txBox="1"/>
          <p:nvPr/>
        </p:nvSpPr>
        <p:spPr>
          <a:xfrm>
            <a:off x="0" y="1684014"/>
            <a:ext cx="825373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48" name="직각 삼각형 10247"/>
          <p:cNvSpPr/>
          <p:nvPr/>
        </p:nvSpPr>
        <p:spPr>
          <a:xfrm rot="5400000">
            <a:off x="712678" y="1996704"/>
            <a:ext cx="82498" cy="107951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556272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556272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692025" y="0"/>
            <a:ext cx="4886762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게임 </a:t>
            </a: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화면에서 메뉴를 눌렀을 </a:t>
            </a: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때 화면</a:t>
            </a:r>
            <a:endParaRPr kumimoji="1" lang="ko-KR" altLang="en-US" sz="2400" b="0" i="0" dirty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8DE24-3FDF-B8DC-93E8-8486D77ECF48}"/>
              </a:ext>
            </a:extLst>
          </p:cNvPr>
          <p:cNvGrpSpPr/>
          <p:nvPr/>
        </p:nvGrpSpPr>
        <p:grpSpPr>
          <a:xfrm>
            <a:off x="1992555" y="922161"/>
            <a:ext cx="5155713" cy="3553965"/>
            <a:chOff x="1992555" y="922161"/>
            <a:chExt cx="5155713" cy="3553965"/>
          </a:xfrm>
        </p:grpSpPr>
        <p:pic>
          <p:nvPicPr>
            <p:cNvPr id="12" name="그림 11" descr="텍스트, 모니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6ED6373C-293D-FFEB-8A0C-202430853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55" t="61697" r="11029" b="6768"/>
            <a:stretch/>
          </p:blipFill>
          <p:spPr>
            <a:xfrm>
              <a:off x="1992555" y="922161"/>
              <a:ext cx="5155713" cy="35539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69F62E-5FD0-966F-FE8B-0575AB46A4E5}"/>
                </a:ext>
              </a:extLst>
            </p:cNvPr>
            <p:cNvSpPr/>
            <p:nvPr/>
          </p:nvSpPr>
          <p:spPr>
            <a:xfrm>
              <a:off x="3862322" y="2227746"/>
              <a:ext cx="1440540" cy="248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E76772-901A-0924-9313-6E92EBF5EF02}"/>
                </a:ext>
              </a:extLst>
            </p:cNvPr>
            <p:cNvSpPr/>
            <p:nvPr/>
          </p:nvSpPr>
          <p:spPr>
            <a:xfrm>
              <a:off x="3862322" y="2699144"/>
              <a:ext cx="1440540" cy="248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7B8C42-1F55-0EEE-1FB3-3D83C4347B3B}"/>
                </a:ext>
              </a:extLst>
            </p:cNvPr>
            <p:cNvSpPr txBox="1"/>
            <p:nvPr/>
          </p:nvSpPr>
          <p:spPr>
            <a:xfrm>
              <a:off x="3945879" y="2213381"/>
              <a:ext cx="1356983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자리로 돌아간다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E086EE-1C3D-4B1C-DA05-6CC44DF5BE24}"/>
                </a:ext>
              </a:extLst>
            </p:cNvPr>
            <p:cNvSpPr txBox="1"/>
            <p:nvPr/>
          </p:nvSpPr>
          <p:spPr>
            <a:xfrm>
              <a:off x="4070334" y="2699143"/>
              <a:ext cx="1356983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도망갈까</a:t>
              </a:r>
              <a:r>
                <a:rPr lang="en-US" altLang="ko-KR" sz="1200" dirty="0">
                  <a:solidFill>
                    <a:schemeClr val="bg1"/>
                  </a:solidFill>
                </a:rPr>
                <a:t>...?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3CC44-6D6A-5EF1-0994-E5F7BA2A994F}"/>
                </a:ext>
              </a:extLst>
            </p:cNvPr>
            <p:cNvSpPr txBox="1"/>
            <p:nvPr/>
          </p:nvSpPr>
          <p:spPr>
            <a:xfrm>
              <a:off x="4070333" y="1658508"/>
              <a:ext cx="1356983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쉬는 시간</a:t>
              </a:r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95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직선 연결선 1024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0245" name="직선 연결선 1024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0246" name="TextBox 10245"/>
          <p:cNvSpPr txBox="1"/>
          <p:nvPr/>
        </p:nvSpPr>
        <p:spPr>
          <a:xfrm>
            <a:off x="0" y="1684014"/>
            <a:ext cx="825373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48" name="직각 삼각형 10247"/>
          <p:cNvSpPr/>
          <p:nvPr/>
        </p:nvSpPr>
        <p:spPr>
          <a:xfrm rot="5400000">
            <a:off x="712678" y="1996704"/>
            <a:ext cx="82498" cy="107951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556272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556272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692024" y="0"/>
            <a:ext cx="5318927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게임 플레이에서 메뉴를 눌렀을 때 화면</a:t>
            </a:r>
            <a:endParaRPr kumimoji="1" lang="ko-KR" altLang="en-US" sz="2400" b="0" i="0" dirty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C97D90-A73D-B9EC-E0BF-F90A6383C77B}"/>
              </a:ext>
            </a:extLst>
          </p:cNvPr>
          <p:cNvGrpSpPr/>
          <p:nvPr/>
        </p:nvGrpSpPr>
        <p:grpSpPr>
          <a:xfrm>
            <a:off x="1901323" y="855515"/>
            <a:ext cx="5338177" cy="3940934"/>
            <a:chOff x="1901323" y="855515"/>
            <a:chExt cx="5338177" cy="3940934"/>
          </a:xfrm>
        </p:grpSpPr>
        <p:pic>
          <p:nvPicPr>
            <p:cNvPr id="12" name="그림 11" descr="텍스트, 모니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ACAACB66-D4A6-65D0-2945-A19B3CFB2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68" t="67106" r="14925" b="7997"/>
            <a:stretch/>
          </p:blipFill>
          <p:spPr>
            <a:xfrm>
              <a:off x="1901323" y="855515"/>
              <a:ext cx="5338177" cy="39409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25C492-EAD4-E5E7-5F5F-5DBCAEB3EC32}"/>
                </a:ext>
              </a:extLst>
            </p:cNvPr>
            <p:cNvSpPr/>
            <p:nvPr/>
          </p:nvSpPr>
          <p:spPr>
            <a:xfrm>
              <a:off x="3814521" y="2559043"/>
              <a:ext cx="1440540" cy="248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34C7A6-E998-B70E-ECBC-79D9A9B81D37}"/>
                </a:ext>
              </a:extLst>
            </p:cNvPr>
            <p:cNvSpPr/>
            <p:nvPr/>
          </p:nvSpPr>
          <p:spPr>
            <a:xfrm>
              <a:off x="3828516" y="3021946"/>
              <a:ext cx="1440540" cy="248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92DBA-5564-624C-1688-4C773B0146C8}"/>
                </a:ext>
              </a:extLst>
            </p:cNvPr>
            <p:cNvSpPr txBox="1"/>
            <p:nvPr/>
          </p:nvSpPr>
          <p:spPr>
            <a:xfrm>
              <a:off x="3877446" y="3021946"/>
              <a:ext cx="158120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교실로 돌아간다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F775FE-DFD4-C1DE-29A6-B1C088DED4FA}"/>
                </a:ext>
              </a:extLst>
            </p:cNvPr>
            <p:cNvSpPr txBox="1"/>
            <p:nvPr/>
          </p:nvSpPr>
          <p:spPr>
            <a:xfrm>
              <a:off x="3779809" y="2570162"/>
              <a:ext cx="158120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에라 </a:t>
              </a:r>
              <a:r>
                <a:rPr lang="ko-KR" altLang="en-US" sz="1200">
                  <a:solidFill>
                    <a:schemeClr val="bg1"/>
                  </a:solidFill>
                </a:rPr>
                <a:t>모르겠다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  <a:r>
                <a:rPr lang="ko-KR" altLang="en-US" sz="1200" dirty="0">
                  <a:solidFill>
                    <a:schemeClr val="bg1"/>
                  </a:solidFill>
                </a:rPr>
                <a:t>가자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78726-8FB7-A1FF-C913-9B02DD8FBD96}"/>
                </a:ext>
              </a:extLst>
            </p:cNvPr>
            <p:cNvSpPr txBox="1"/>
            <p:nvPr/>
          </p:nvSpPr>
          <p:spPr>
            <a:xfrm>
              <a:off x="3654849" y="1900567"/>
              <a:ext cx="235610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교수님과 눈이 마주쳤다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2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직선 연결선 1024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0245" name="직선 연결선 1024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0246" name="TextBox 10245"/>
          <p:cNvSpPr txBox="1"/>
          <p:nvPr/>
        </p:nvSpPr>
        <p:spPr>
          <a:xfrm>
            <a:off x="0" y="1684014"/>
            <a:ext cx="825373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48" name="직각 삼각형 10247"/>
          <p:cNvSpPr/>
          <p:nvPr/>
        </p:nvSpPr>
        <p:spPr>
          <a:xfrm rot="5400000">
            <a:off x="712678" y="1996704"/>
            <a:ext cx="82498" cy="107951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556272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556272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692024" y="0"/>
            <a:ext cx="5318927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게임을 모두 클리어 했을 시 크레딧 화면</a:t>
            </a:r>
            <a:endParaRPr kumimoji="1" lang="ko-KR" altLang="en-US" sz="2400" b="0" i="0" dirty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ECE9CB13-8C88-389E-D579-A29BC63E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8" t="67106" r="14925" b="7997"/>
          <a:stretch/>
        </p:blipFill>
        <p:spPr>
          <a:xfrm>
            <a:off x="2049467" y="864568"/>
            <a:ext cx="5338177" cy="39409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2C410A-3504-EC54-8DE1-0260D6AA0039}"/>
              </a:ext>
            </a:extLst>
          </p:cNvPr>
          <p:cNvSpPr/>
          <p:nvPr/>
        </p:nvSpPr>
        <p:spPr>
          <a:xfrm>
            <a:off x="3333499" y="1813101"/>
            <a:ext cx="2809053" cy="24827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C5BE9-2FA5-6556-420F-68E6AD84701E}"/>
              </a:ext>
            </a:extLst>
          </p:cNvPr>
          <p:cNvSpPr txBox="1"/>
          <p:nvPr/>
        </p:nvSpPr>
        <p:spPr>
          <a:xfrm>
            <a:off x="4376336" y="3532012"/>
            <a:ext cx="65971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재입학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357B8-9CF4-B59F-6FCF-07EE0FC02B22}"/>
              </a:ext>
            </a:extLst>
          </p:cNvPr>
          <p:cNvSpPr txBox="1"/>
          <p:nvPr/>
        </p:nvSpPr>
        <p:spPr>
          <a:xfrm>
            <a:off x="4170789" y="2495856"/>
            <a:ext cx="104368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졸업장에서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사용되는 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5878A2-8B00-DE10-32FB-BA0930F01F69}"/>
              </a:ext>
            </a:extLst>
          </p:cNvPr>
          <p:cNvSpPr txBox="1"/>
          <p:nvPr/>
        </p:nvSpPr>
        <p:spPr>
          <a:xfrm>
            <a:off x="4278121" y="1235436"/>
            <a:ext cx="93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졸업장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6B0225-7C21-72C8-CCD2-B58100E1AB1B}"/>
              </a:ext>
            </a:extLst>
          </p:cNvPr>
          <p:cNvSpPr/>
          <p:nvPr/>
        </p:nvSpPr>
        <p:spPr>
          <a:xfrm>
            <a:off x="3998286" y="3532012"/>
            <a:ext cx="1440540" cy="24827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CABD1-6B4F-8393-7984-187B48843194}"/>
              </a:ext>
            </a:extLst>
          </p:cNvPr>
          <p:cNvSpPr txBox="1"/>
          <p:nvPr/>
        </p:nvSpPr>
        <p:spPr>
          <a:xfrm>
            <a:off x="3297621" y="1802929"/>
            <a:ext cx="313303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교수  이미지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r>
              <a:rPr lang="ko-KR" altLang="en-US" sz="1050" dirty="0">
                <a:solidFill>
                  <a:schemeClr val="bg1"/>
                </a:solidFill>
              </a:rPr>
              <a:t>             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학생 이미지</a:t>
            </a:r>
            <a:r>
              <a:rPr lang="en-US" altLang="ko-KR" sz="1050" dirty="0">
                <a:solidFill>
                  <a:schemeClr val="bg1"/>
                </a:solidFill>
              </a:rPr>
              <a:t>) (</a:t>
            </a:r>
            <a:r>
              <a:rPr lang="ko-KR" altLang="en-US" sz="1050" dirty="0">
                <a:solidFill>
                  <a:schemeClr val="bg1"/>
                </a:solidFill>
              </a:rPr>
              <a:t>먹이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57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8" name="직선 연결선 11267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1269" name="직선 연결선 11268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1270" name="TextBox 11269"/>
          <p:cNvSpPr txBox="1"/>
          <p:nvPr/>
        </p:nvSpPr>
        <p:spPr>
          <a:xfrm>
            <a:off x="-7870" y="2074458"/>
            <a:ext cx="831625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71" name="TextBox 11270"/>
          <p:cNvSpPr txBox="1"/>
          <p:nvPr/>
        </p:nvSpPr>
        <p:spPr>
          <a:xfrm>
            <a:off x="161870" y="1280900"/>
            <a:ext cx="450782" cy="3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272" name="직각 삼각형 11271"/>
          <p:cNvSpPr/>
          <p:nvPr/>
        </p:nvSpPr>
        <p:spPr>
          <a:xfrm rot="5400000">
            <a:off x="704695" y="2403837"/>
            <a:ext cx="79372" cy="109513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73" name="TextBox 11272"/>
          <p:cNvSpPr txBox="1"/>
          <p:nvPr/>
        </p:nvSpPr>
        <p:spPr>
          <a:xfrm>
            <a:off x="161870" y="1680833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274" name="TextBox 11273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275" name="TextBox 11274"/>
          <p:cNvSpPr txBox="1"/>
          <p:nvPr/>
        </p:nvSpPr>
        <p:spPr>
          <a:xfrm>
            <a:off x="160307" y="888838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660265" y="0"/>
            <a:ext cx="2325554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각종 디자인 요소</a:t>
            </a:r>
            <a:endParaRPr kumimoji="1" lang="ko-KR" altLang="en-US" sz="2400" b="0" i="0" dirty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B030DE6F-6233-2FAA-EE17-050B39B1A8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26464" r="3234" b="1543"/>
          <a:stretch/>
        </p:blipFill>
        <p:spPr>
          <a:xfrm>
            <a:off x="893583" y="576909"/>
            <a:ext cx="4763889" cy="2549626"/>
          </a:xfrm>
          <a:prstGeom prst="rect">
            <a:avLst/>
          </a:prstGeom>
        </p:spPr>
      </p:pic>
      <p:pic>
        <p:nvPicPr>
          <p:cNvPr id="26" name="그림 2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869C82E-3AF3-5FBF-E49A-9B3883FB53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 t="15735" r="2915" b="30132"/>
          <a:stretch/>
        </p:blipFill>
        <p:spPr>
          <a:xfrm>
            <a:off x="1140744" y="3260474"/>
            <a:ext cx="4500107" cy="1854678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39DCF15-F2E5-480A-FC50-8B2DC5494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07" y="1079335"/>
            <a:ext cx="2946032" cy="3250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12291"/>
          <p:cNvSpPr txBox="1"/>
          <p:nvPr/>
        </p:nvSpPr>
        <p:spPr>
          <a:xfrm>
            <a:off x="3926762" y="2385585"/>
            <a:ext cx="1268174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</a:rPr>
              <a:t>Thank You</a:t>
            </a:r>
            <a:endParaRPr kumimoji="1" lang="ko-KR" altLang="en-US" sz="1800" b="0" i="0">
              <a:solidFill>
                <a:srgbClr val="FFC000">
                  <a:alpha val="10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586009B-FE09-D016-73FE-F52BAC43D801}"/>
              </a:ext>
            </a:extLst>
          </p:cNvPr>
          <p:cNvGrpSpPr/>
          <p:nvPr/>
        </p:nvGrpSpPr>
        <p:grpSpPr>
          <a:xfrm>
            <a:off x="706314" y="463452"/>
            <a:ext cx="8397914" cy="4674327"/>
            <a:chOff x="706314" y="463452"/>
            <a:chExt cx="8397914" cy="4674327"/>
          </a:xfrm>
        </p:grpSpPr>
        <p:pic>
          <p:nvPicPr>
            <p:cNvPr id="4102" name="그림 4101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t="7590" r="350"/>
            <a:stretch>
              <a:fillRect/>
            </a:stretch>
          </p:blipFill>
          <p:spPr>
            <a:xfrm>
              <a:off x="706314" y="463452"/>
              <a:ext cx="8397914" cy="46743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AFB7E68-795B-2319-ABCE-6B7073D23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55514" t="74044" r="30810" b="11863"/>
            <a:stretch/>
          </p:blipFill>
          <p:spPr>
            <a:xfrm>
              <a:off x="5338583" y="2800615"/>
              <a:ext cx="1320612" cy="7128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3233049-297F-E6D1-8155-30C6BE378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61136" t="67585" r="14078" b="13903"/>
            <a:stretch/>
          </p:blipFill>
          <p:spPr>
            <a:xfrm>
              <a:off x="6587168" y="2800442"/>
              <a:ext cx="2088783" cy="9363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70D79FB-B43D-1C61-801D-D9FE8839A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6548" t="69357" r="66359" b="26798"/>
            <a:stretch/>
          </p:blipFill>
          <p:spPr>
            <a:xfrm>
              <a:off x="2582252" y="3639552"/>
              <a:ext cx="1440540" cy="1944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4FAA5C-1119-7363-298F-03C67CCD2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1243" t="66162" r="71663" b="26718"/>
            <a:stretch/>
          </p:blipFill>
          <p:spPr>
            <a:xfrm>
              <a:off x="1581909" y="3513485"/>
              <a:ext cx="1440540" cy="36013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B20859F-0259-4FA3-A057-B93C1DC3C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6693" t="26291" r="77324" b="66589"/>
            <a:stretch/>
          </p:blipFill>
          <p:spPr>
            <a:xfrm>
              <a:off x="3016046" y="3566974"/>
              <a:ext cx="504189" cy="36013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35FC11E-84E3-A2AC-43A4-B84C3E54F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5838" t="81825" r="71663" b="16751"/>
            <a:stretch/>
          </p:blipFill>
          <p:spPr>
            <a:xfrm>
              <a:off x="2098819" y="4127041"/>
              <a:ext cx="966866" cy="1137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2127113-C0C1-D5BF-ACF0-5C6F803E3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5838" t="81825" r="71663" b="16751"/>
            <a:stretch/>
          </p:blipFill>
          <p:spPr>
            <a:xfrm>
              <a:off x="1547193" y="4193405"/>
              <a:ext cx="966866" cy="1137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3942255-003C-6E8E-ACE2-462FB309D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6548" t="69357" r="66359" b="26798"/>
            <a:stretch/>
          </p:blipFill>
          <p:spPr>
            <a:xfrm>
              <a:off x="2582252" y="2309078"/>
              <a:ext cx="1440540" cy="1944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2C9722D-DE86-2320-3975-B89122C8E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l="16693" t="26291" r="77324" b="66589"/>
            <a:stretch/>
          </p:blipFill>
          <p:spPr>
            <a:xfrm>
              <a:off x="2894245" y="2256363"/>
              <a:ext cx="504189" cy="36013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cxnSp>
        <p:nvCxnSpPr>
          <p:cNvPr id="4100" name="직선 연결선 4099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4101" name="직선 연결선 4100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4103" name="TextBox 4102"/>
          <p:cNvSpPr txBox="1"/>
          <p:nvPr/>
        </p:nvSpPr>
        <p:spPr>
          <a:xfrm>
            <a:off x="4744" y="888838"/>
            <a:ext cx="834862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161870" y="1280900"/>
            <a:ext cx="450782" cy="3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05" name="직각 삼각형 4104"/>
          <p:cNvSpPr/>
          <p:nvPr/>
        </p:nvSpPr>
        <p:spPr>
          <a:xfrm rot="5400000">
            <a:off x="709412" y="1213445"/>
            <a:ext cx="79428" cy="109513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6" name="TextBox 4105"/>
          <p:cNvSpPr txBox="1"/>
          <p:nvPr/>
        </p:nvSpPr>
        <p:spPr>
          <a:xfrm>
            <a:off x="177778" y="89040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622197" y="3181"/>
            <a:ext cx="1753842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제품 흐름도</a:t>
            </a:r>
            <a:endParaRPr kumimoji="1" lang="ko-KR" altLang="en-US" sz="2400" b="0" i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4" name="직선 연결선 512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5125" name="직선 연결선 512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5126" name="TextBox 5125"/>
          <p:cNvSpPr txBox="1"/>
          <p:nvPr/>
        </p:nvSpPr>
        <p:spPr>
          <a:xfrm>
            <a:off x="0" y="1274537"/>
            <a:ext cx="836481" cy="342831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27" name="TextBox 512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28" name="직각 삼각형 5127"/>
          <p:cNvSpPr/>
          <p:nvPr/>
        </p:nvSpPr>
        <p:spPr>
          <a:xfrm rot="5400000">
            <a:off x="712678" y="1591915"/>
            <a:ext cx="82498" cy="108006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29" name="TextBox 512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30" name="TextBox 512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679299" y="0"/>
            <a:ext cx="1353909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AP 모듈 </a:t>
            </a:r>
            <a:endParaRPr kumimoji="1" lang="ko-KR" altLang="en-US" sz="2400" b="0" i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41" name="TextBox 5140"/>
          <p:cNvSpPr txBox="1"/>
          <p:nvPr/>
        </p:nvSpPr>
        <p:spPr>
          <a:xfrm>
            <a:off x="0" y="0"/>
            <a:ext cx="9140733" cy="455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1DEAEE-8F1D-4E68-B008-20393CFBA0A9}"/>
              </a:ext>
            </a:extLst>
          </p:cNvPr>
          <p:cNvGrpSpPr/>
          <p:nvPr/>
        </p:nvGrpSpPr>
        <p:grpSpPr>
          <a:xfrm>
            <a:off x="793239" y="506320"/>
            <a:ext cx="7893200" cy="4507712"/>
            <a:chOff x="793239" y="506320"/>
            <a:chExt cx="7893200" cy="4507712"/>
          </a:xfrm>
        </p:grpSpPr>
        <p:sp>
          <p:nvSpPr>
            <p:cNvPr id="5133" name="사각형: 둥근 모서리 5132"/>
            <p:cNvSpPr/>
            <p:nvPr/>
          </p:nvSpPr>
          <p:spPr>
            <a:xfrm>
              <a:off x="2913791" y="506320"/>
              <a:ext cx="11999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Assets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34" name="사각형: 둥근 모서리 5133"/>
            <p:cNvSpPr/>
            <p:nvPr/>
          </p:nvSpPr>
          <p:spPr>
            <a:xfrm>
              <a:off x="4708882" y="2585579"/>
              <a:ext cx="141262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Prefabs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35" name="사각형: 둥근 모서리 5134"/>
            <p:cNvSpPr/>
            <p:nvPr/>
          </p:nvSpPr>
          <p:spPr>
            <a:xfrm>
              <a:off x="4708882" y="515865"/>
              <a:ext cx="141262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Animation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0" name="사각형: 둥근 모서리 5139"/>
            <p:cNvSpPr/>
            <p:nvPr/>
          </p:nvSpPr>
          <p:spPr>
            <a:xfrm>
              <a:off x="4708882" y="1893553"/>
              <a:ext cx="141262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Materials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2" name="사각형: 둥근 모서리 5141"/>
            <p:cNvSpPr/>
            <p:nvPr/>
          </p:nvSpPr>
          <p:spPr>
            <a:xfrm>
              <a:off x="4708882" y="3268115"/>
              <a:ext cx="1412629" cy="360246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Scene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3" name="사각형: 둥근 모서리 5142"/>
            <p:cNvSpPr/>
            <p:nvPr/>
          </p:nvSpPr>
          <p:spPr>
            <a:xfrm>
              <a:off x="4708882" y="3961704"/>
              <a:ext cx="141262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Sprites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4" name="사각형: 둥근 모서리 5143"/>
            <p:cNvSpPr/>
            <p:nvPr/>
          </p:nvSpPr>
          <p:spPr>
            <a:xfrm>
              <a:off x="6645304" y="847588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Animation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5" name="사각형: 둥근 모서리 5144"/>
            <p:cNvSpPr/>
            <p:nvPr/>
          </p:nvSpPr>
          <p:spPr>
            <a:xfrm>
              <a:off x="6645304" y="1536433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Fonts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6" name="사각형: 둥근 모서리 5145"/>
            <p:cNvSpPr/>
            <p:nvPr/>
          </p:nvSpPr>
          <p:spPr>
            <a:xfrm>
              <a:off x="6645304" y="2260218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 dirty="0" err="1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Materials</a:t>
              </a:r>
              <a:r>
                <a:rPr kumimoji="1" lang="ko-KR" altLang="en-US" sz="1600" b="0" i="0" baseline="0" dirty="0" err="1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 dirty="0" err="1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7" name="사각형: 둥근 모서리 5146"/>
            <p:cNvSpPr/>
            <p:nvPr/>
          </p:nvSpPr>
          <p:spPr>
            <a:xfrm>
              <a:off x="6653230" y="2944318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Prefabs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8" name="사각형: 둥근 모서리 5147"/>
            <p:cNvSpPr/>
            <p:nvPr/>
          </p:nvSpPr>
          <p:spPr>
            <a:xfrm>
              <a:off x="6645304" y="3639469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Scenes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49" name="사각형: 둥근 모서리 5148"/>
            <p:cNvSpPr/>
            <p:nvPr/>
          </p:nvSpPr>
          <p:spPr>
            <a:xfrm>
              <a:off x="6645304" y="4404505"/>
              <a:ext cx="20332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Sprites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바탕"/>
                  <a:ea typeface="맑은 고딕"/>
                </a:rPr>
                <a:t>.</a:t>
              </a: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meta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51" name="사각형: 둥근 모서리 5150"/>
            <p:cNvSpPr/>
            <p:nvPr/>
          </p:nvSpPr>
          <p:spPr>
            <a:xfrm>
              <a:off x="4708882" y="1206328"/>
              <a:ext cx="1412629" cy="360246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 dirty="0" err="1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Fonts</a:t>
              </a:r>
              <a:endParaRPr kumimoji="1" lang="ko-KR" altLang="en-US" sz="16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52" name="사각형: 둥근 모서리 5151"/>
            <p:cNvSpPr/>
            <p:nvPr/>
          </p:nvSpPr>
          <p:spPr>
            <a:xfrm>
              <a:off x="4708882" y="4653730"/>
              <a:ext cx="141262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Scripts</a:t>
              </a:r>
              <a:endParaRPr kumimoji="1" lang="ko-KR" altLang="en-US" sz="16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156" name="직선 연결선 5155"/>
            <p:cNvCxnSpPr/>
            <p:nvPr/>
          </p:nvCxnSpPr>
          <p:spPr>
            <a:xfrm>
              <a:off x="4113700" y="685718"/>
              <a:ext cx="595182" cy="11107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57" name="직선 연결선 5156"/>
            <p:cNvCxnSpPr/>
            <p:nvPr/>
          </p:nvCxnSpPr>
          <p:spPr>
            <a:xfrm>
              <a:off x="4408919" y="685718"/>
              <a:ext cx="0" cy="4148972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58" name="직선 연결선 5157"/>
            <p:cNvCxnSpPr/>
            <p:nvPr/>
          </p:nvCxnSpPr>
          <p:spPr>
            <a:xfrm>
              <a:off x="4408919" y="4834690"/>
              <a:ext cx="299963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59" name="직선 연결선 5158"/>
            <p:cNvCxnSpPr/>
            <p:nvPr/>
          </p:nvCxnSpPr>
          <p:spPr>
            <a:xfrm flipH="1">
              <a:off x="4408919" y="4141046"/>
              <a:ext cx="299963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0" name="직선 연결선 5159"/>
            <p:cNvCxnSpPr/>
            <p:nvPr/>
          </p:nvCxnSpPr>
          <p:spPr>
            <a:xfrm flipH="1">
              <a:off x="4408919" y="3447457"/>
              <a:ext cx="299963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1" name="직선 연결선 5160"/>
            <p:cNvCxnSpPr/>
            <p:nvPr/>
          </p:nvCxnSpPr>
          <p:spPr>
            <a:xfrm flipH="1">
              <a:off x="4412101" y="2766539"/>
              <a:ext cx="296781" cy="1562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2" name="직선 연결선 5161"/>
            <p:cNvCxnSpPr/>
            <p:nvPr/>
          </p:nvCxnSpPr>
          <p:spPr>
            <a:xfrm flipH="1">
              <a:off x="4408919" y="2074513"/>
              <a:ext cx="299963" cy="4744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3" name="직선 연결선 5162"/>
            <p:cNvCxnSpPr/>
            <p:nvPr/>
          </p:nvCxnSpPr>
          <p:spPr>
            <a:xfrm flipH="1">
              <a:off x="4408919" y="1387232"/>
              <a:ext cx="299963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4" name="직선 연결선 5163"/>
            <p:cNvCxnSpPr/>
            <p:nvPr/>
          </p:nvCxnSpPr>
          <p:spPr>
            <a:xfrm flipH="1">
              <a:off x="4408919" y="1026930"/>
              <a:ext cx="2236384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5" name="직선 연결선 5164"/>
            <p:cNvCxnSpPr/>
            <p:nvPr/>
          </p:nvCxnSpPr>
          <p:spPr>
            <a:xfrm flipH="1">
              <a:off x="4408919" y="1715774"/>
              <a:ext cx="2236384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6" name="직선 연결선 5165"/>
            <p:cNvCxnSpPr/>
            <p:nvPr/>
          </p:nvCxnSpPr>
          <p:spPr>
            <a:xfrm flipH="1">
              <a:off x="4416845" y="2410981"/>
              <a:ext cx="2236384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7" name="직선 연결선 5166"/>
            <p:cNvCxnSpPr/>
            <p:nvPr/>
          </p:nvCxnSpPr>
          <p:spPr>
            <a:xfrm flipH="1">
              <a:off x="4423208" y="3144312"/>
              <a:ext cx="2234766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68" name="직선 연결선 5167"/>
            <p:cNvCxnSpPr/>
            <p:nvPr/>
          </p:nvCxnSpPr>
          <p:spPr>
            <a:xfrm flipH="1">
              <a:off x="4416845" y="3791851"/>
              <a:ext cx="2236384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72" name="직선 연결선 5171"/>
            <p:cNvCxnSpPr/>
            <p:nvPr/>
          </p:nvCxnSpPr>
          <p:spPr>
            <a:xfrm flipH="1">
              <a:off x="4408919" y="4583902"/>
              <a:ext cx="2236384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sp>
          <p:nvSpPr>
            <p:cNvPr id="5173" name="사각형: 둥근 모서리 5172"/>
            <p:cNvSpPr/>
            <p:nvPr/>
          </p:nvSpPr>
          <p:spPr>
            <a:xfrm>
              <a:off x="2897883" y="1057127"/>
              <a:ext cx="1188857" cy="38251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.</a:t>
              </a:r>
              <a:r>
                <a:rPr kumimoji="1" lang="ko-KR" altLang="en-US" sz="1300" b="0" i="0" baseline="0" dirty="0" err="1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gitignore</a:t>
              </a:r>
              <a:endParaRPr kumimoji="1" lang="ko-KR" altLang="en-US" sz="13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4" name="사각형: 둥근 모서리 5173"/>
            <p:cNvSpPr/>
            <p:nvPr/>
          </p:nvSpPr>
          <p:spPr>
            <a:xfrm>
              <a:off x="2897883" y="1633276"/>
              <a:ext cx="1223743" cy="35868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README.md</a:t>
              </a:r>
              <a:endParaRPr kumimoji="1" lang="ko-KR" altLang="en-US" sz="13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175" name="직선 연결선 5174"/>
            <p:cNvCxnSpPr>
              <a:cxnSpLocks/>
              <a:stCxn id="46" idx="3"/>
            </p:cNvCxnSpPr>
            <p:nvPr/>
          </p:nvCxnSpPr>
          <p:spPr>
            <a:xfrm>
              <a:off x="1993148" y="692458"/>
              <a:ext cx="925386" cy="4367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76" name="직선 연결선 5175"/>
            <p:cNvCxnSpPr/>
            <p:nvPr/>
          </p:nvCxnSpPr>
          <p:spPr>
            <a:xfrm>
              <a:off x="2302701" y="1272974"/>
              <a:ext cx="595182" cy="9488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77" name="직선 연결선 5176"/>
            <p:cNvCxnSpPr/>
            <p:nvPr/>
          </p:nvCxnSpPr>
          <p:spPr>
            <a:xfrm>
              <a:off x="2302701" y="1838015"/>
              <a:ext cx="595182" cy="11107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cxnSp>
          <p:nvCxnSpPr>
            <p:cNvPr id="5178" name="직선 연결선 5177"/>
            <p:cNvCxnSpPr/>
            <p:nvPr/>
          </p:nvCxnSpPr>
          <p:spPr>
            <a:xfrm rot="16200000" flipH="1">
              <a:off x="1745586" y="1272974"/>
              <a:ext cx="1152296" cy="0"/>
            </a:xfrm>
            <a:prstGeom prst="line">
              <a:avLst/>
            </a:prstGeom>
            <a:ln w="9544" cap="flat" cmpd="sng" algn="ctr">
              <a:solidFill>
                <a:srgbClr val="F59240"/>
              </a:solidFill>
              <a:prstDash val="solid"/>
              <a:round/>
            </a:ln>
          </p:spPr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68A2BF6-CA3C-477F-B5DC-AFCFBDC33D7C}"/>
                </a:ext>
              </a:extLst>
            </p:cNvPr>
            <p:cNvSpPr/>
            <p:nvPr/>
          </p:nvSpPr>
          <p:spPr>
            <a:xfrm>
              <a:off x="793239" y="512307"/>
              <a:ext cx="1199909" cy="360302"/>
            </a:xfrm>
            <a:prstGeom prst="roundRect">
              <a:avLst>
                <a:gd name="adj" fmla="val 4166"/>
              </a:avLst>
            </a:prstGeom>
            <a:solidFill>
              <a:srgbClr val="FFC000"/>
            </a:solidFill>
            <a:ln w="12726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6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main</a:t>
              </a:r>
              <a:endParaRPr kumimoji="1" lang="ko-KR" altLang="en-US" sz="16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AB03EA-97BF-4387-86AD-83D2080DC19B}"/>
              </a:ext>
            </a:extLst>
          </p:cNvPr>
          <p:cNvGrpSpPr/>
          <p:nvPr/>
        </p:nvGrpSpPr>
        <p:grpSpPr>
          <a:xfrm>
            <a:off x="92043" y="236498"/>
            <a:ext cx="8955028" cy="4637822"/>
            <a:chOff x="92043" y="236498"/>
            <a:chExt cx="8955028" cy="4637822"/>
          </a:xfrm>
        </p:grpSpPr>
        <p:grpSp>
          <p:nvGrpSpPr>
            <p:cNvPr id="6148" name="Group 1"/>
            <p:cNvGrpSpPr/>
            <p:nvPr/>
          </p:nvGrpSpPr>
          <p:grpSpPr>
            <a:xfrm>
              <a:off x="92043" y="1560211"/>
              <a:ext cx="8955028" cy="3314109"/>
              <a:chOff x="92043" y="1560211"/>
              <a:chExt cx="8955028" cy="3314109"/>
            </a:xfrm>
          </p:grpSpPr>
          <p:sp>
            <p:nvSpPr>
              <p:cNvPr id="6149" name="사각형: 둥근 모서리 6148"/>
              <p:cNvSpPr/>
              <p:nvPr/>
            </p:nvSpPr>
            <p:spPr>
              <a:xfrm>
                <a:off x="92043" y="1560211"/>
                <a:ext cx="953921" cy="27144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Assets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50" name="직선 연결선 6149"/>
              <p:cNvCxnSpPr/>
              <p:nvPr/>
            </p:nvCxnSpPr>
            <p:spPr>
              <a:xfrm>
                <a:off x="1045964" y="1696741"/>
                <a:ext cx="477742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51" name="사각형: 둥근 모서리 6150"/>
              <p:cNvSpPr/>
              <p:nvPr/>
            </p:nvSpPr>
            <p:spPr>
              <a:xfrm>
                <a:off x="1523706" y="1560211"/>
                <a:ext cx="1123774" cy="27144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Animation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52" name="사각형: 둥근 모서리 6151"/>
              <p:cNvSpPr/>
              <p:nvPr/>
            </p:nvSpPr>
            <p:spPr>
              <a:xfrm>
                <a:off x="3125223" y="1560211"/>
                <a:ext cx="953921" cy="27144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prof 1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53" name="직선 연결선 6152"/>
              <p:cNvCxnSpPr/>
              <p:nvPr/>
            </p:nvCxnSpPr>
            <p:spPr>
              <a:xfrm>
                <a:off x="4079144" y="1696741"/>
                <a:ext cx="476123" cy="809465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54" name="사각형: 둥근 모서리 6153"/>
              <p:cNvSpPr/>
              <p:nvPr/>
            </p:nvSpPr>
            <p:spPr>
              <a:xfrm>
                <a:off x="4555268" y="1560211"/>
                <a:ext cx="1222180" cy="189037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Down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Left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Right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Up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Controller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.meta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55" name="직선 연결선 6154"/>
              <p:cNvCxnSpPr/>
              <p:nvPr/>
            </p:nvCxnSpPr>
            <p:spPr>
              <a:xfrm flipH="1">
                <a:off x="2647480" y="1696741"/>
                <a:ext cx="477742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56" name="사각형: 둥근 모서리 6155"/>
              <p:cNvSpPr/>
              <p:nvPr/>
            </p:nvSpPr>
            <p:spPr>
              <a:xfrm>
                <a:off x="3125223" y="1966562"/>
                <a:ext cx="953921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prof 2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57" name="그림 6156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2080821" y="1831652"/>
                <a:ext cx="1044401" cy="27456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pic>
            <p:nvPicPr>
              <p:cNvPr id="6158" name="그림 6157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2079258" y="2096729"/>
                <a:ext cx="1045964" cy="41422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6159" name="사각형: 둥근 모서리 6158"/>
              <p:cNvSpPr/>
              <p:nvPr/>
            </p:nvSpPr>
            <p:spPr>
              <a:xfrm>
                <a:off x="3125223" y="2371295"/>
                <a:ext cx="953921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prof 3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60" name="사각형: 둥근 모서리 6159"/>
              <p:cNvSpPr/>
              <p:nvPr/>
            </p:nvSpPr>
            <p:spPr>
              <a:xfrm>
                <a:off x="3125223" y="2776028"/>
                <a:ext cx="953921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prof 4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64" name="그림 6163"/>
              <p:cNvPicPr>
                <a:picLocks noChangeAspect="1"/>
              </p:cNvPicPr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2080821" y="1831652"/>
                <a:ext cx="1044401" cy="1084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6165" name="사각형: 둥근 모서리 6164"/>
              <p:cNvSpPr/>
              <p:nvPr/>
            </p:nvSpPr>
            <p:spPr>
              <a:xfrm>
                <a:off x="3125223" y="3180761"/>
                <a:ext cx="953921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student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66" name="그림 6165"/>
              <p:cNvPicPr>
                <a:picLocks noChangeAspect="1"/>
              </p:cNvPicPr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2080821" y="1831652"/>
                <a:ext cx="1044401" cy="148876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cxnSp>
            <p:nvCxnSpPr>
              <p:cNvPr id="6167" name="직선 연결선 6166"/>
              <p:cNvCxnSpPr/>
              <p:nvPr/>
            </p:nvCxnSpPr>
            <p:spPr>
              <a:xfrm>
                <a:off x="4079144" y="2101473"/>
                <a:ext cx="476123" cy="404732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cxnSp>
            <p:nvCxnSpPr>
              <p:cNvPr id="6168" name="직선 연결선 6167"/>
              <p:cNvCxnSpPr/>
              <p:nvPr/>
            </p:nvCxnSpPr>
            <p:spPr>
              <a:xfrm>
                <a:off x="4079144" y="2506206"/>
                <a:ext cx="476123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cxnSp>
            <p:nvCxnSpPr>
              <p:cNvPr id="6169" name="직선 연결선 6168"/>
              <p:cNvCxnSpPr/>
              <p:nvPr/>
            </p:nvCxnSpPr>
            <p:spPr>
              <a:xfrm flipV="1">
                <a:off x="4079144" y="2506206"/>
                <a:ext cx="476123" cy="404732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cxnSp>
            <p:nvCxnSpPr>
              <p:cNvPr id="6170" name="직선 연결선 6169"/>
              <p:cNvCxnSpPr/>
              <p:nvPr/>
            </p:nvCxnSpPr>
            <p:spPr>
              <a:xfrm flipV="1">
                <a:off x="4079144" y="2506207"/>
                <a:ext cx="476123" cy="809465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71" name="사각형: 둥근 모서리 6170"/>
              <p:cNvSpPr/>
              <p:nvPr/>
            </p:nvSpPr>
            <p:spPr>
              <a:xfrm>
                <a:off x="6253627" y="1560211"/>
                <a:ext cx="2693474" cy="189037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각 캐릭터의 움직임,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AI를 위한 타일 데이터 구조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72" name="직선 연결선 6171"/>
              <p:cNvCxnSpPr/>
              <p:nvPr/>
            </p:nvCxnSpPr>
            <p:spPr>
              <a:xfrm>
                <a:off x="5777448" y="2506206"/>
                <a:ext cx="476179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73" name="사각형: 둥근 모서리 6172"/>
              <p:cNvSpPr/>
              <p:nvPr/>
            </p:nvSpPr>
            <p:spPr>
              <a:xfrm>
                <a:off x="1623731" y="3825174"/>
                <a:ext cx="1125337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Fonts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74" name="그림 6173"/>
              <p:cNvPicPr>
                <a:picLocks noChangeAspect="1"/>
              </p:cNvPicPr>
              <p:nvPr/>
            </p:nvPicPr>
            <p:blipFill rotWithShape="1">
              <a:blip r:embed="rId6">
                <a:lum/>
              </a:blip>
              <a:stretch>
                <a:fillRect/>
              </a:stretch>
            </p:blipFill>
            <p:spPr>
              <a:xfrm>
                <a:off x="565040" y="1831652"/>
                <a:ext cx="1044401" cy="214272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6175" name="사각형: 둥근 모서리 6174"/>
              <p:cNvSpPr/>
              <p:nvPr/>
            </p:nvSpPr>
            <p:spPr>
              <a:xfrm>
                <a:off x="3225192" y="3750602"/>
                <a:ext cx="953921" cy="434874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atari full.ttf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76" name="사각형: 둥근 모서리 6175"/>
              <p:cNvSpPr/>
              <p:nvPr/>
            </p:nvSpPr>
            <p:spPr>
              <a:xfrm>
                <a:off x="6355215" y="3836282"/>
                <a:ext cx="2691855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게임 內 UI 포함 글꼴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80" name="직선 연결선 6179"/>
              <p:cNvCxnSpPr/>
              <p:nvPr/>
            </p:nvCxnSpPr>
            <p:spPr>
              <a:xfrm>
                <a:off x="2749068" y="3960085"/>
                <a:ext cx="476123" cy="7926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cxnSp>
            <p:nvCxnSpPr>
              <p:cNvPr id="6181" name="직선 연결선 6180"/>
              <p:cNvCxnSpPr/>
              <p:nvPr/>
            </p:nvCxnSpPr>
            <p:spPr>
              <a:xfrm>
                <a:off x="4179113" y="3968011"/>
                <a:ext cx="2176101" cy="3181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82" name="사각형: 둥근 모서리 6181"/>
              <p:cNvSpPr/>
              <p:nvPr/>
            </p:nvSpPr>
            <p:spPr>
              <a:xfrm>
                <a:off x="1623731" y="4453736"/>
                <a:ext cx="1125337" cy="26982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Materials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83" name="그림 6182"/>
              <p:cNvPicPr>
                <a:picLocks noChangeAspect="1"/>
              </p:cNvPicPr>
              <p:nvPr/>
            </p:nvPicPr>
            <p:blipFill rotWithShape="1">
              <a:blip r:embed="rId7">
                <a:lum/>
              </a:blip>
              <a:stretch>
                <a:fillRect/>
              </a:stretch>
            </p:blipFill>
            <p:spPr>
              <a:xfrm>
                <a:off x="565040" y="1831652"/>
                <a:ext cx="1044401" cy="279506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6184" name="사각형: 둥근 모서리 6183"/>
              <p:cNvSpPr/>
              <p:nvPr/>
            </p:nvSpPr>
            <p:spPr>
              <a:xfrm>
                <a:off x="3225192" y="4304535"/>
                <a:ext cx="953921" cy="569785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Pause  Texture. mat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85" name="직선 연결선 6184"/>
              <p:cNvCxnSpPr/>
              <p:nvPr/>
            </p:nvCxnSpPr>
            <p:spPr>
              <a:xfrm>
                <a:off x="2749068" y="4588647"/>
                <a:ext cx="476123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sp>
            <p:nvSpPr>
              <p:cNvPr id="6186" name="사각형: 둥근 모서리 6185"/>
              <p:cNvSpPr/>
              <p:nvPr/>
            </p:nvSpPr>
            <p:spPr>
              <a:xfrm>
                <a:off x="6355215" y="4304535"/>
                <a:ext cx="2691855" cy="569785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ESC키를 눌러 pause 상태일때   </a:t>
                </a:r>
              </a:p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2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나타나는 문구</a:t>
                </a:r>
                <a:endParaRPr kumimoji="1" lang="ko-KR" altLang="en-US" sz="12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87" name="직선 연결선 6186"/>
              <p:cNvCxnSpPr/>
              <p:nvPr/>
            </p:nvCxnSpPr>
            <p:spPr>
              <a:xfrm>
                <a:off x="4179113" y="4588647"/>
                <a:ext cx="2176101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</p:grpSp>
        <p:grpSp>
          <p:nvGrpSpPr>
            <p:cNvPr id="6188" name="Group 2"/>
            <p:cNvGrpSpPr/>
            <p:nvPr/>
          </p:nvGrpSpPr>
          <p:grpSpPr>
            <a:xfrm>
              <a:off x="141274" y="236498"/>
              <a:ext cx="8891564" cy="844407"/>
              <a:chOff x="141274" y="236498"/>
              <a:chExt cx="8891564" cy="844407"/>
            </a:xfrm>
          </p:grpSpPr>
          <p:sp>
            <p:nvSpPr>
              <p:cNvPr id="6189" name="사각형: 둥근 모서리 6188"/>
              <p:cNvSpPr/>
              <p:nvPr/>
            </p:nvSpPr>
            <p:spPr>
              <a:xfrm>
                <a:off x="144455" y="236498"/>
                <a:ext cx="1333257" cy="23806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3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.gitignore</a:t>
                </a:r>
                <a:endParaRPr kumimoji="1" lang="ko-KR" altLang="en-US" sz="13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90" name="사각형: 둥근 모서리 6189"/>
              <p:cNvSpPr/>
              <p:nvPr/>
            </p:nvSpPr>
            <p:spPr>
              <a:xfrm>
                <a:off x="141274" y="842788"/>
                <a:ext cx="1333257" cy="238117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3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README.md</a:t>
                </a:r>
                <a:endParaRPr kumimoji="1" lang="ko-KR" altLang="en-US" sz="13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91" name="사각형: 둥근 모서리 6190"/>
              <p:cNvSpPr/>
              <p:nvPr/>
            </p:nvSpPr>
            <p:spPr>
              <a:xfrm>
                <a:off x="1855430" y="236498"/>
                <a:ext cx="7139284" cy="238061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3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사용자가 원하지 않는 파일(對外秘 등)을 자동적으로 git 업로드 대상에서 제외 시켜주는 파일</a:t>
                </a:r>
                <a:endParaRPr kumimoji="1" lang="ko-KR" altLang="en-US" sz="13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92" name="사각형: 둥근 모서리 6191"/>
              <p:cNvSpPr/>
              <p:nvPr/>
            </p:nvSpPr>
            <p:spPr>
              <a:xfrm>
                <a:off x="1893553" y="842788"/>
                <a:ext cx="7139284" cy="238117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52" cap="flat" cmpd="sng" algn="ctr">
                <a:solidFill>
                  <a:srgbClr val="FFC000"/>
                </a:solidFill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3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프로젝트에 대한 간단한 설명을 담고 있는 문서</a:t>
                </a:r>
                <a:endParaRPr kumimoji="1" lang="ko-KR" altLang="en-US" sz="13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196" name="직선 연결선 6195"/>
              <p:cNvCxnSpPr/>
              <p:nvPr/>
            </p:nvCxnSpPr>
            <p:spPr>
              <a:xfrm>
                <a:off x="1477713" y="355557"/>
                <a:ext cx="377717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  <p:cxnSp>
            <p:nvCxnSpPr>
              <p:cNvPr id="6197" name="직선 연결선 6196"/>
              <p:cNvCxnSpPr/>
              <p:nvPr/>
            </p:nvCxnSpPr>
            <p:spPr>
              <a:xfrm>
                <a:off x="1474531" y="961847"/>
                <a:ext cx="419022" cy="0"/>
              </a:xfrm>
              <a:prstGeom prst="line">
                <a:avLst/>
              </a:prstGeom>
              <a:ln w="9544" cap="flat" cmpd="sng" algn="ctr">
                <a:solidFill>
                  <a:srgbClr val="FFC000"/>
                </a:solidFill>
                <a:prstDash val="solid"/>
                <a:round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E71990-B312-4ED6-A41E-C9AE54758061}"/>
              </a:ext>
            </a:extLst>
          </p:cNvPr>
          <p:cNvGrpSpPr/>
          <p:nvPr/>
        </p:nvGrpSpPr>
        <p:grpSpPr>
          <a:xfrm>
            <a:off x="141274" y="122240"/>
            <a:ext cx="8855059" cy="4752081"/>
            <a:chOff x="141274" y="122240"/>
            <a:chExt cx="8855059" cy="4752081"/>
          </a:xfrm>
        </p:grpSpPr>
        <p:sp>
          <p:nvSpPr>
            <p:cNvPr id="7172" name="사각형: 둥근 모서리 7171"/>
            <p:cNvSpPr/>
            <p:nvPr/>
          </p:nvSpPr>
          <p:spPr>
            <a:xfrm>
              <a:off x="141274" y="122240"/>
              <a:ext cx="953921" cy="28249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Assets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173" name="직선 연결선 7172"/>
            <p:cNvCxnSpPr/>
            <p:nvPr/>
          </p:nvCxnSpPr>
          <p:spPr>
            <a:xfrm>
              <a:off x="1095195" y="263458"/>
              <a:ext cx="476123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7174" name="사각형: 둥근 모서리 7173"/>
            <p:cNvSpPr/>
            <p:nvPr/>
          </p:nvSpPr>
          <p:spPr>
            <a:xfrm>
              <a:off x="1571319" y="122240"/>
              <a:ext cx="1123774" cy="28249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Prefabs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75" name="사각형: 둥근 모서리 7174"/>
            <p:cNvSpPr/>
            <p:nvPr/>
          </p:nvSpPr>
          <p:spPr>
            <a:xfrm>
              <a:off x="3171272" y="122240"/>
              <a:ext cx="953865" cy="136658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prof1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prof2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prof3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prof4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student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.prefabs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76" name="사각형: 둥근 모서리 7175"/>
            <p:cNvSpPr/>
            <p:nvPr/>
          </p:nvSpPr>
          <p:spPr>
            <a:xfrm>
              <a:off x="4601317" y="122240"/>
              <a:ext cx="4395016" cy="136658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레벨 진행 시 캐릭터들이 새로 나오게 하는 역할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2128433" y="404732"/>
              <a:ext cx="1042838" cy="404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7178" name="직선 연결선 7177"/>
            <p:cNvCxnSpPr/>
            <p:nvPr/>
          </p:nvCxnSpPr>
          <p:spPr>
            <a:xfrm>
              <a:off x="4125138" y="804721"/>
              <a:ext cx="476179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7179" name="사각형: 둥근 모서리 7178"/>
            <p:cNvSpPr/>
            <p:nvPr/>
          </p:nvSpPr>
          <p:spPr>
            <a:xfrm>
              <a:off x="3129967" y="1739608"/>
              <a:ext cx="953921" cy="45234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pacdot. prefab</a:t>
              </a:r>
              <a:endParaRPr kumimoji="1" lang="ko-KR" altLang="en-US" sz="14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7180" name="그림 7179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128433" y="404732"/>
              <a:ext cx="1001533" cy="15650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7181" name="사각형: 둥근 모서리 7180"/>
            <p:cNvSpPr/>
            <p:nvPr/>
          </p:nvSpPr>
          <p:spPr>
            <a:xfrm>
              <a:off x="4569557" y="1739608"/>
              <a:ext cx="4393397" cy="45234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학생의 먹이</a:t>
              </a:r>
              <a:r>
                <a:rPr kumimoji="1" lang="en-US" altLang="ko-KR" sz="14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(</a:t>
              </a:r>
              <a:r>
                <a:rPr kumimoji="1" lang="ko-KR" altLang="en-US" sz="14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학점</a:t>
              </a:r>
              <a:r>
                <a:rPr kumimoji="1" lang="en-US" altLang="ko-KR" sz="14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) </a:t>
              </a:r>
              <a:r>
                <a:rPr kumimoji="1" lang="ko-KR" altLang="en-US" sz="14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생성과 재생성</a:t>
              </a:r>
              <a:endParaRPr kumimoji="1" lang="ko-KR" altLang="en-US" sz="14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182" name="직선 연결선 7181"/>
            <p:cNvCxnSpPr/>
            <p:nvPr/>
          </p:nvCxnSpPr>
          <p:spPr>
            <a:xfrm>
              <a:off x="4137864" y="1993522"/>
              <a:ext cx="476179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7183" name="사각형: 둥근 모서리 7182"/>
            <p:cNvSpPr/>
            <p:nvPr/>
          </p:nvSpPr>
          <p:spPr>
            <a:xfrm>
              <a:off x="1537996" y="2569671"/>
              <a:ext cx="1577682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Animation.meta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84" name="사각형: 둥근 모서리 7183"/>
            <p:cNvSpPr/>
            <p:nvPr/>
          </p:nvSpPr>
          <p:spPr>
            <a:xfrm>
              <a:off x="1537996" y="2980767"/>
              <a:ext cx="1577682" cy="26664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Fonts.meta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88" name="사각형: 둥근 모서리 7187"/>
            <p:cNvSpPr/>
            <p:nvPr/>
          </p:nvSpPr>
          <p:spPr>
            <a:xfrm>
              <a:off x="1537996" y="3391863"/>
              <a:ext cx="1577682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Materials.meta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89" name="사각형: 둥근 모서리 7188"/>
            <p:cNvSpPr/>
            <p:nvPr/>
          </p:nvSpPr>
          <p:spPr>
            <a:xfrm>
              <a:off x="1537996" y="3793414"/>
              <a:ext cx="1577682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Prefabs.meta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90" name="사각형: 둥근 모서리 7189"/>
            <p:cNvSpPr/>
            <p:nvPr/>
          </p:nvSpPr>
          <p:spPr>
            <a:xfrm>
              <a:off x="1537996" y="4195021"/>
              <a:ext cx="1577682" cy="26820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Scenes.meta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91" name="사각형: 둥근 모서리 7190"/>
            <p:cNvSpPr/>
            <p:nvPr/>
          </p:nvSpPr>
          <p:spPr>
            <a:xfrm>
              <a:off x="1537996" y="4606062"/>
              <a:ext cx="1577682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Sprites.meta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7192" name="그림 719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12653" y="404732"/>
              <a:ext cx="930087" cy="27093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93" name="그림 7192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612653" y="404732"/>
              <a:ext cx="930087" cy="3123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94" name="그림 7193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612653" y="404732"/>
              <a:ext cx="930087" cy="35617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95" name="그림 7194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612653" y="404732"/>
              <a:ext cx="930087" cy="39267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96" name="그림 7195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612653" y="404732"/>
              <a:ext cx="930087" cy="43473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7197" name="사각형: 둥근 모서리 7196"/>
            <p:cNvSpPr/>
            <p:nvPr/>
          </p:nvSpPr>
          <p:spPr>
            <a:xfrm>
              <a:off x="3580749" y="2569671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애니메이션 설정 값 저장 파일 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98" name="사각형: 둥근 모서리 7197"/>
            <p:cNvSpPr/>
            <p:nvPr/>
          </p:nvSpPr>
          <p:spPr>
            <a:xfrm>
              <a:off x="3580749" y="2980767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폰트 설정 값 저장 파일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99" name="사각형: 둥근 모서리 7198"/>
            <p:cNvSpPr/>
            <p:nvPr/>
          </p:nvSpPr>
          <p:spPr>
            <a:xfrm>
              <a:off x="3580749" y="3388681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장면 설정 값 저장 파일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00" name="사각형: 둥근 모서리 7199"/>
            <p:cNvSpPr/>
            <p:nvPr/>
          </p:nvSpPr>
          <p:spPr>
            <a:xfrm>
              <a:off x="3580749" y="3793414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재사용 부분 설정 값 저장 파일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04" name="사각형: 둥근 모서리 7203"/>
            <p:cNvSpPr/>
            <p:nvPr/>
          </p:nvSpPr>
          <p:spPr>
            <a:xfrm>
              <a:off x="3580749" y="4193402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화면 표시 설정 값 저장 파일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05" name="사각형: 둥근 모서리 7204"/>
            <p:cNvSpPr/>
            <p:nvPr/>
          </p:nvSpPr>
          <p:spPr>
            <a:xfrm>
              <a:off x="3580749" y="4606062"/>
              <a:ext cx="5415584" cy="26825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3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2D 이미지 설정 값 저장 파일</a:t>
              </a:r>
              <a:endParaRPr kumimoji="1" lang="ko-KR" altLang="en-US" sz="13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206" name="직선 연결선 7205"/>
            <p:cNvCxnSpPr/>
            <p:nvPr/>
          </p:nvCxnSpPr>
          <p:spPr>
            <a:xfrm>
              <a:off x="3115678" y="2704582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7207" name="직선 연결선 7206"/>
            <p:cNvCxnSpPr/>
            <p:nvPr/>
          </p:nvCxnSpPr>
          <p:spPr>
            <a:xfrm>
              <a:off x="3115678" y="3114115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7208" name="직선 연결선 7207"/>
            <p:cNvCxnSpPr/>
            <p:nvPr/>
          </p:nvCxnSpPr>
          <p:spPr>
            <a:xfrm flipV="1">
              <a:off x="3115678" y="3523592"/>
              <a:ext cx="465071" cy="1618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7209" name="직선 연결선 7208"/>
            <p:cNvCxnSpPr/>
            <p:nvPr/>
          </p:nvCxnSpPr>
          <p:spPr>
            <a:xfrm>
              <a:off x="3115678" y="3928325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7210" name="직선 연결선 7209"/>
            <p:cNvCxnSpPr/>
            <p:nvPr/>
          </p:nvCxnSpPr>
          <p:spPr>
            <a:xfrm flipV="1">
              <a:off x="3115678" y="4328314"/>
              <a:ext cx="465071" cy="1618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7211" name="직선 연결선 7210"/>
            <p:cNvCxnSpPr/>
            <p:nvPr/>
          </p:nvCxnSpPr>
          <p:spPr>
            <a:xfrm>
              <a:off x="3115678" y="4739410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pic>
          <p:nvPicPr>
            <p:cNvPr id="7212" name="그림 7211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612653" y="404732"/>
              <a:ext cx="925342" cy="23046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179341" y="122240"/>
            <a:ext cx="8782050" cy="4894917"/>
            <a:chOff x="179341" y="122240"/>
            <a:chExt cx="8782050" cy="4894917"/>
          </a:xfrm>
        </p:grpSpPr>
        <p:sp>
          <p:nvSpPr>
            <p:cNvPr id="8197" name="사각형: 둥근 모서리 8196"/>
            <p:cNvSpPr/>
            <p:nvPr/>
          </p:nvSpPr>
          <p:spPr>
            <a:xfrm>
              <a:off x="179341" y="122240"/>
              <a:ext cx="944376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Assets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198" name="직선 연결선 8197"/>
            <p:cNvCxnSpPr/>
            <p:nvPr/>
          </p:nvCxnSpPr>
          <p:spPr>
            <a:xfrm>
              <a:off x="1123718" y="284111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8199" name="사각형: 둥근 모서리 8198"/>
            <p:cNvSpPr/>
            <p:nvPr/>
          </p:nvSpPr>
          <p:spPr>
            <a:xfrm>
              <a:off x="1596715" y="122240"/>
              <a:ext cx="1114229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Scene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00" name="사각형: 둥근 모서리 8199"/>
            <p:cNvSpPr/>
            <p:nvPr/>
          </p:nvSpPr>
          <p:spPr>
            <a:xfrm>
              <a:off x="3183943" y="122240"/>
              <a:ext cx="945995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credits.  unity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01" name="직선 연결선 8200"/>
            <p:cNvCxnSpPr/>
            <p:nvPr/>
          </p:nvCxnSpPr>
          <p:spPr>
            <a:xfrm>
              <a:off x="2710945" y="284111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8202" name="사각형: 둥근 모서리 8201"/>
            <p:cNvSpPr/>
            <p:nvPr/>
          </p:nvSpPr>
          <p:spPr>
            <a:xfrm>
              <a:off x="4602936" y="122240"/>
              <a:ext cx="4358455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WebGL UI &amp; HUD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03" name="직선 연결선 8202"/>
            <p:cNvCxnSpPr/>
            <p:nvPr/>
          </p:nvCxnSpPr>
          <p:spPr>
            <a:xfrm>
              <a:off x="4129938" y="284111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8204" name="사각형: 둥근 모서리 8203"/>
            <p:cNvSpPr/>
            <p:nvPr/>
          </p:nvSpPr>
          <p:spPr>
            <a:xfrm>
              <a:off x="3185506" y="609471"/>
              <a:ext cx="944432" cy="52222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game.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unity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8205" name="그림 82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2149086" y="447600"/>
              <a:ext cx="1036419" cy="4269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8206" name="사각형: 둥근 모서리 8205"/>
            <p:cNvSpPr/>
            <p:nvPr/>
          </p:nvSpPr>
          <p:spPr>
            <a:xfrm>
              <a:off x="3183943" y="1293571"/>
              <a:ext cx="944376" cy="5221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menu.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unity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8207" name="그림 82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149086" y="447600"/>
              <a:ext cx="1034856" cy="11110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8208" name="사각형: 둥근 모서리 8207"/>
            <p:cNvSpPr/>
            <p:nvPr/>
          </p:nvSpPr>
          <p:spPr>
            <a:xfrm>
              <a:off x="3183943" y="1977670"/>
              <a:ext cx="944376" cy="5221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saurce.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unity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8212" name="그림 821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149086" y="447600"/>
              <a:ext cx="1034856" cy="17951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8213" name="사각형: 둥근 모서리 8212"/>
            <p:cNvSpPr/>
            <p:nvPr/>
          </p:nvSpPr>
          <p:spPr>
            <a:xfrm>
              <a:off x="4602936" y="609471"/>
              <a:ext cx="4358455" cy="52222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게임 화면 표시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14" name="사각형: 둥근 모서리 8213"/>
            <p:cNvSpPr/>
            <p:nvPr/>
          </p:nvSpPr>
          <p:spPr>
            <a:xfrm>
              <a:off x="4602936" y="1293571"/>
              <a:ext cx="4358455" cy="5221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메뉴 화면 표시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15" name="사각형: 둥근 모서리 8214"/>
            <p:cNvSpPr/>
            <p:nvPr/>
          </p:nvSpPr>
          <p:spPr>
            <a:xfrm>
              <a:off x="4602936" y="1977670"/>
              <a:ext cx="4358455" cy="5221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유니티 웹으로 이동해 소스코드 무료 제공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16" name="직선 연결선 8215"/>
            <p:cNvCxnSpPr/>
            <p:nvPr/>
          </p:nvCxnSpPr>
          <p:spPr>
            <a:xfrm>
              <a:off x="4129938" y="869804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17" name="직선 연결선 8216"/>
            <p:cNvCxnSpPr/>
            <p:nvPr/>
          </p:nvCxnSpPr>
          <p:spPr>
            <a:xfrm>
              <a:off x="4128319" y="1553904"/>
              <a:ext cx="474616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18" name="직선 연결선 8217"/>
            <p:cNvCxnSpPr/>
            <p:nvPr/>
          </p:nvCxnSpPr>
          <p:spPr>
            <a:xfrm>
              <a:off x="4128319" y="2237947"/>
              <a:ext cx="474616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8219" name="사각형: 둥근 모서리 8218"/>
            <p:cNvSpPr/>
            <p:nvPr/>
          </p:nvSpPr>
          <p:spPr>
            <a:xfrm>
              <a:off x="1596715" y="2749068"/>
              <a:ext cx="1114229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Sprites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8220" name="그림 8219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645976" y="447600"/>
              <a:ext cx="950739" cy="24680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8221" name="사각형: 둥근 모서리 8220"/>
            <p:cNvSpPr/>
            <p:nvPr/>
          </p:nvSpPr>
          <p:spPr>
            <a:xfrm>
              <a:off x="3183943" y="2749068"/>
              <a:ext cx="94599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prof.png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22" name="직선 연결선 8221"/>
            <p:cNvCxnSpPr/>
            <p:nvPr/>
          </p:nvCxnSpPr>
          <p:spPr>
            <a:xfrm>
              <a:off x="2710945" y="2910939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8223" name="사각형: 둥근 모서리 8222"/>
            <p:cNvSpPr/>
            <p:nvPr/>
          </p:nvSpPr>
          <p:spPr>
            <a:xfrm>
              <a:off x="4602936" y="2749068"/>
              <a:ext cx="435845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게임 캐릭터 이미지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24" name="사각형: 둥근 모서리 8223"/>
            <p:cNvSpPr/>
            <p:nvPr/>
          </p:nvSpPr>
          <p:spPr>
            <a:xfrm>
              <a:off x="3166472" y="3234736"/>
              <a:ext cx="94599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maze.png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28" name="사각형: 둥근 모서리 8227"/>
            <p:cNvSpPr/>
            <p:nvPr/>
          </p:nvSpPr>
          <p:spPr>
            <a:xfrm>
              <a:off x="4602936" y="3234736"/>
              <a:ext cx="435845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맵 (미로) 이미지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29" name="사각형: 둥근 모서리 8228"/>
            <p:cNvSpPr/>
            <p:nvPr/>
          </p:nvSpPr>
          <p:spPr>
            <a:xfrm>
              <a:off x="3183943" y="3720405"/>
              <a:ext cx="945995" cy="32541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point.png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0" name="사각형: 둥근 모서리 8229"/>
            <p:cNvSpPr/>
            <p:nvPr/>
          </p:nvSpPr>
          <p:spPr>
            <a:xfrm>
              <a:off x="3183943" y="4202947"/>
              <a:ext cx="945995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student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.png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1" name="사각형: 둥근 모서리 8230"/>
            <p:cNvSpPr/>
            <p:nvPr/>
          </p:nvSpPr>
          <p:spPr>
            <a:xfrm>
              <a:off x="3183943" y="4693360"/>
              <a:ext cx="94599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spritesheet. png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2" name="사각형: 둥근 모서리 8231"/>
            <p:cNvSpPr/>
            <p:nvPr/>
          </p:nvSpPr>
          <p:spPr>
            <a:xfrm>
              <a:off x="4602936" y="3720405"/>
              <a:ext cx="4358455" cy="32541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학생의 먹이(학점) 이미지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3" name="사각형: 둥근 모서리 8232"/>
            <p:cNvSpPr/>
            <p:nvPr/>
          </p:nvSpPr>
          <p:spPr>
            <a:xfrm>
              <a:off x="4602936" y="4693360"/>
              <a:ext cx="4358455" cy="32379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캐릭터 회전, 위치 등 여러 속성을 변형이 가능한 2D 이미지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4" name="사각형: 둥근 모서리 8233"/>
            <p:cNvSpPr/>
            <p:nvPr/>
          </p:nvSpPr>
          <p:spPr>
            <a:xfrm>
              <a:off x="4602936" y="4202947"/>
              <a:ext cx="4358455" cy="32536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학생의 이미지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35" name="직선 연결선 8234"/>
            <p:cNvCxnSpPr/>
            <p:nvPr/>
          </p:nvCxnSpPr>
          <p:spPr>
            <a:xfrm>
              <a:off x="4129938" y="2910939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36" name="직선 연결선 8235"/>
            <p:cNvCxnSpPr/>
            <p:nvPr/>
          </p:nvCxnSpPr>
          <p:spPr>
            <a:xfrm>
              <a:off x="4112467" y="3396607"/>
              <a:ext cx="490468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37" name="직선 연결선 8236"/>
            <p:cNvCxnSpPr/>
            <p:nvPr/>
          </p:nvCxnSpPr>
          <p:spPr>
            <a:xfrm>
              <a:off x="4129938" y="3882332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38" name="직선 연결선 8237"/>
            <p:cNvCxnSpPr/>
            <p:nvPr/>
          </p:nvCxnSpPr>
          <p:spPr>
            <a:xfrm>
              <a:off x="4129938" y="4364818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8239" name="직선 연결선 8238"/>
            <p:cNvCxnSpPr/>
            <p:nvPr/>
          </p:nvCxnSpPr>
          <p:spPr>
            <a:xfrm>
              <a:off x="4129938" y="4855287"/>
              <a:ext cx="4729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pic>
          <p:nvPicPr>
            <p:cNvPr id="8240" name="그림 8239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2149086" y="3072866"/>
              <a:ext cx="1017385" cy="3285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44" name="그림 8243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2149086" y="3072866"/>
              <a:ext cx="1034856" cy="8142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45" name="그림 8244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2149086" y="3072866"/>
              <a:ext cx="1034856" cy="12966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46" name="그림 8245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2149086" y="3072866"/>
              <a:ext cx="1034856" cy="17871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E80AAD-1430-4B7C-9950-8E76C0339533}"/>
              </a:ext>
            </a:extLst>
          </p:cNvPr>
          <p:cNvGrpSpPr/>
          <p:nvPr/>
        </p:nvGrpSpPr>
        <p:grpSpPr>
          <a:xfrm>
            <a:off x="142837" y="122240"/>
            <a:ext cx="8945482" cy="4894917"/>
            <a:chOff x="142837" y="122240"/>
            <a:chExt cx="8945482" cy="4894917"/>
          </a:xfrm>
        </p:grpSpPr>
        <p:sp>
          <p:nvSpPr>
            <p:cNvPr id="9221" name="사각형: 둥근 모서리 9220"/>
            <p:cNvSpPr/>
            <p:nvPr/>
          </p:nvSpPr>
          <p:spPr>
            <a:xfrm>
              <a:off x="142837" y="122240"/>
              <a:ext cx="930143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Assets</a:t>
              </a:r>
              <a:endParaRPr kumimoji="1" lang="ko-KR" altLang="en-US" sz="12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22" name="직선 연결선 9221"/>
            <p:cNvCxnSpPr/>
            <p:nvPr/>
          </p:nvCxnSpPr>
          <p:spPr>
            <a:xfrm>
              <a:off x="1072980" y="233317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23" name="사각형: 둥근 모서리 9222"/>
            <p:cNvSpPr/>
            <p:nvPr/>
          </p:nvSpPr>
          <p:spPr>
            <a:xfrm>
              <a:off x="1537996" y="122240"/>
              <a:ext cx="1095195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Scripts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24" name="사각형: 둥근 모서리 9223"/>
            <p:cNvSpPr/>
            <p:nvPr/>
          </p:nvSpPr>
          <p:spPr>
            <a:xfrm>
              <a:off x="3098207" y="122240"/>
              <a:ext cx="930143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GUI Scripts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25" name="직선 연결선 9224"/>
            <p:cNvCxnSpPr/>
            <p:nvPr/>
          </p:nvCxnSpPr>
          <p:spPr>
            <a:xfrm>
              <a:off x="2633191" y="233317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26" name="사각형: 둥근 모서리 9225"/>
            <p:cNvSpPr/>
            <p:nvPr/>
          </p:nvSpPr>
          <p:spPr>
            <a:xfrm>
              <a:off x="4493366" y="122240"/>
              <a:ext cx="1977670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GameGUINavigation.cs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27" name="직선 연결선 9226"/>
            <p:cNvCxnSpPr/>
            <p:nvPr/>
          </p:nvCxnSpPr>
          <p:spPr>
            <a:xfrm>
              <a:off x="4028350" y="233317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28" name="사각형: 둥근 모서리 9227"/>
            <p:cNvSpPr/>
            <p:nvPr/>
          </p:nvSpPr>
          <p:spPr>
            <a:xfrm>
              <a:off x="4493366" y="455526"/>
              <a:ext cx="1977670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MenuNavigation.cs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9229" name="그림 922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558534" y="342831"/>
              <a:ext cx="934831" cy="228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30" name="사각형: 둥근 모서리 9229"/>
            <p:cNvSpPr/>
            <p:nvPr/>
          </p:nvSpPr>
          <p:spPr>
            <a:xfrm>
              <a:off x="4493366" y="784068"/>
              <a:ext cx="1977670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Move.cs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9231" name="그림 923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558534" y="342831"/>
              <a:ext cx="934831" cy="5555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32" name="사각형: 둥근 모서리 9231"/>
            <p:cNvSpPr/>
            <p:nvPr/>
          </p:nvSpPr>
          <p:spPr>
            <a:xfrm>
              <a:off x="4493366" y="1109484"/>
              <a:ext cx="1977670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NameToTitle.cs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36" name="사각형: 둥근 모서리 9235"/>
            <p:cNvSpPr/>
            <p:nvPr/>
          </p:nvSpPr>
          <p:spPr>
            <a:xfrm>
              <a:off x="4493366" y="1438026"/>
              <a:ext cx="1977670" cy="21902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PacdotSpawner.cs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9238" name="그림 923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3558534" y="342831"/>
              <a:ext cx="934831" cy="8809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39" name="그림 9238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3558534" y="342831"/>
              <a:ext cx="934831" cy="12094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41" name="사각형: 둥근 모서리 9240"/>
            <p:cNvSpPr/>
            <p:nvPr/>
          </p:nvSpPr>
          <p:spPr>
            <a:xfrm>
              <a:off x="6936108" y="122240"/>
              <a:ext cx="2060224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인게임 내비게이션 소스 코드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42" name="사각형: 둥근 모서리 9241"/>
            <p:cNvSpPr/>
            <p:nvPr/>
          </p:nvSpPr>
          <p:spPr>
            <a:xfrm>
              <a:off x="6936108" y="455526"/>
              <a:ext cx="2060224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메뉴 화면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44" name="사각형: 둥근 모서리 9243"/>
            <p:cNvSpPr/>
            <p:nvPr/>
          </p:nvSpPr>
          <p:spPr>
            <a:xfrm>
              <a:off x="6936108" y="1438026"/>
              <a:ext cx="2060224" cy="21902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00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학생</a:t>
              </a:r>
              <a:r>
                <a:rPr kumimoji="1" lang="ko-KR" altLang="en-US" sz="10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 먹이</a:t>
              </a:r>
              <a:r>
                <a:rPr kumimoji="1" lang="en-US" altLang="ko-KR" sz="10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(</a:t>
              </a:r>
              <a:r>
                <a:rPr kumimoji="1" lang="ko-KR" altLang="en-US" sz="10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학점</a:t>
              </a:r>
              <a:r>
                <a:rPr kumimoji="1" lang="en-US" altLang="ko-KR" sz="10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)</a:t>
              </a:r>
              <a:r>
                <a:rPr kumimoji="1" lang="ko-KR" altLang="en-US" sz="1000" b="0" i="0" baseline="0" dirty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 소환 소스 코드</a:t>
              </a:r>
              <a:endParaRPr kumimoji="1" lang="ko-KR" altLang="en-US" sz="1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45" name="사각형: 둥근 모서리 9244"/>
            <p:cNvSpPr/>
            <p:nvPr/>
          </p:nvSpPr>
          <p:spPr>
            <a:xfrm>
              <a:off x="6936108" y="1106303"/>
              <a:ext cx="2060224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타이틀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46" name="사각형: 둥근 모서리 9245"/>
            <p:cNvSpPr/>
            <p:nvPr/>
          </p:nvSpPr>
          <p:spPr>
            <a:xfrm>
              <a:off x="6936108" y="780887"/>
              <a:ext cx="2060224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움직임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47" name="직선 연결선 9246"/>
            <p:cNvCxnSpPr/>
            <p:nvPr/>
          </p:nvCxnSpPr>
          <p:spPr>
            <a:xfrm>
              <a:off x="6471036" y="233317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48" name="직선 연결선 9247"/>
            <p:cNvCxnSpPr/>
            <p:nvPr/>
          </p:nvCxnSpPr>
          <p:spPr>
            <a:xfrm>
              <a:off x="6471036" y="566659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52" name="직선 연결선 9251"/>
            <p:cNvCxnSpPr/>
            <p:nvPr/>
          </p:nvCxnSpPr>
          <p:spPr>
            <a:xfrm flipV="1">
              <a:off x="6471036" y="892019"/>
              <a:ext cx="465071" cy="1562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53" name="직선 연결선 9252"/>
            <p:cNvCxnSpPr/>
            <p:nvPr/>
          </p:nvCxnSpPr>
          <p:spPr>
            <a:xfrm flipV="1">
              <a:off x="6471036" y="1217380"/>
              <a:ext cx="465071" cy="1618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54" name="직선 연결선 9253"/>
            <p:cNvCxnSpPr/>
            <p:nvPr/>
          </p:nvCxnSpPr>
          <p:spPr>
            <a:xfrm>
              <a:off x="6471036" y="1547540"/>
              <a:ext cx="46507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56" name="사각형: 둥근 모서리 9255"/>
            <p:cNvSpPr/>
            <p:nvPr/>
          </p:nvSpPr>
          <p:spPr>
            <a:xfrm>
              <a:off x="3153689" y="1937176"/>
              <a:ext cx="930143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Managers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9257" name="그림 9256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2049006" y="335916"/>
              <a:ext cx="1091278" cy="17218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58" name="사각형: 둥근 모서리 9257"/>
            <p:cNvSpPr/>
            <p:nvPr/>
          </p:nvSpPr>
          <p:spPr>
            <a:xfrm>
              <a:off x="4548848" y="1937176"/>
              <a:ext cx="1977670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 dirty="0" err="1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GameManager.cs</a:t>
              </a:r>
              <a:endParaRPr kumimoji="1" lang="ko-KR" altLang="en-US" sz="12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59" name="직선 연결선 9258"/>
            <p:cNvCxnSpPr/>
            <p:nvPr/>
          </p:nvCxnSpPr>
          <p:spPr>
            <a:xfrm>
              <a:off x="4083832" y="2048309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60" name="사각형: 둥근 모서리 9259"/>
            <p:cNvSpPr/>
            <p:nvPr/>
          </p:nvSpPr>
          <p:spPr>
            <a:xfrm>
              <a:off x="6991590" y="1937176"/>
              <a:ext cx="2060224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게임 관리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61" name="사각형: 둥근 모서리 9260"/>
            <p:cNvSpPr/>
            <p:nvPr/>
          </p:nvSpPr>
          <p:spPr>
            <a:xfrm>
              <a:off x="4517144" y="2337164"/>
              <a:ext cx="1977670" cy="22059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TileManager.cs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62" name="사각형: 둥근 모서리 9261"/>
            <p:cNvSpPr/>
            <p:nvPr/>
          </p:nvSpPr>
          <p:spPr>
            <a:xfrm>
              <a:off x="7028095" y="2345090"/>
              <a:ext cx="2060224" cy="22064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메뉴 관리 소스코드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63" name="직선 연결선 9262"/>
            <p:cNvCxnSpPr/>
            <p:nvPr/>
          </p:nvCxnSpPr>
          <p:spPr>
            <a:xfrm>
              <a:off x="6494814" y="2448241"/>
              <a:ext cx="533280" cy="7981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pic>
          <p:nvPicPr>
            <p:cNvPr id="9264" name="그림 9263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3612398" y="2153022"/>
              <a:ext cx="904746" cy="300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9268" name="직선 연결선 9267"/>
            <p:cNvCxnSpPr/>
            <p:nvPr/>
          </p:nvCxnSpPr>
          <p:spPr>
            <a:xfrm flipV="1">
              <a:off x="6496377" y="2057798"/>
              <a:ext cx="465071" cy="480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sp>
          <p:nvSpPr>
            <p:cNvPr id="9269" name="사각형: 둥근 모서리 9268"/>
            <p:cNvSpPr/>
            <p:nvPr/>
          </p:nvSpPr>
          <p:spPr>
            <a:xfrm>
              <a:off x="3087099" y="2929973"/>
              <a:ext cx="938069" cy="2285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AI.cs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0" name="사각형: 둥근 모서리 9269"/>
            <p:cNvSpPr/>
            <p:nvPr/>
          </p:nvSpPr>
          <p:spPr>
            <a:xfrm>
              <a:off x="3090281" y="4234652"/>
              <a:ext cx="938069" cy="33490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prof Move.cs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1" name="사각형: 둥근 모서리 9270"/>
            <p:cNvSpPr/>
            <p:nvPr/>
          </p:nvSpPr>
          <p:spPr>
            <a:xfrm>
              <a:off x="3087099" y="3333143"/>
              <a:ext cx="938069" cy="2285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Pacdot.cs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2" name="사각형: 둥근 모서리 9271"/>
            <p:cNvSpPr/>
            <p:nvPr/>
          </p:nvSpPr>
          <p:spPr>
            <a:xfrm>
              <a:off x="2952188" y="3747420"/>
              <a:ext cx="1185675" cy="33490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Player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Controller.cs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3" name="사각형: 둥근 모서리 9272"/>
            <p:cNvSpPr/>
            <p:nvPr/>
          </p:nvSpPr>
          <p:spPr>
            <a:xfrm>
              <a:off x="3090281" y="4683871"/>
              <a:ext cx="938069" cy="33328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Target</a:t>
              </a:r>
            </a:p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Gizmo.cs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4" name="사각형: 둥근 모서리 9273"/>
            <p:cNvSpPr/>
            <p:nvPr/>
          </p:nvSpPr>
          <p:spPr>
            <a:xfrm>
              <a:off x="4493366" y="2929973"/>
              <a:ext cx="4539471" cy="2285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인게임 인공지능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5" name="사각형: 둥근 모서리 9274"/>
            <p:cNvSpPr/>
            <p:nvPr/>
          </p:nvSpPr>
          <p:spPr>
            <a:xfrm>
              <a:off x="4493366" y="3333143"/>
              <a:ext cx="4539471" cy="2285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팩맨 먹이 소스 코드</a:t>
              </a:r>
              <a:endParaRPr kumimoji="1" lang="ko-KR" alt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6" name="사각형: 둥근 모서리 9275"/>
            <p:cNvSpPr/>
            <p:nvPr/>
          </p:nvSpPr>
          <p:spPr>
            <a:xfrm>
              <a:off x="4493366" y="3747420"/>
              <a:ext cx="4539471" cy="33490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인게임 플레이 움직임 소스 코드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7" name="사각형: 둥근 모서리 9276"/>
            <p:cNvSpPr/>
            <p:nvPr/>
          </p:nvSpPr>
          <p:spPr>
            <a:xfrm>
              <a:off x="4493366" y="4234652"/>
              <a:ext cx="4539471" cy="33490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유령 움직임 소스 코드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8" name="사각형: 둥근 모서리 9277"/>
            <p:cNvSpPr/>
            <p:nvPr/>
          </p:nvSpPr>
          <p:spPr>
            <a:xfrm>
              <a:off x="4493366" y="4683871"/>
              <a:ext cx="4539471" cy="33328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52" cap="flat" cmpd="sng" algn="ctr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타겟 알고리즘 장치 소스 코드</a:t>
              </a:r>
              <a:endParaRPr kumimoji="1" lang="ko-KR" altLang="en-US" sz="11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279" name="직선 연결선 9278"/>
            <p:cNvCxnSpPr/>
            <p:nvPr/>
          </p:nvCxnSpPr>
          <p:spPr>
            <a:xfrm>
              <a:off x="4025168" y="3044287"/>
              <a:ext cx="4681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80" name="직선 연결선 9279"/>
            <p:cNvCxnSpPr/>
            <p:nvPr/>
          </p:nvCxnSpPr>
          <p:spPr>
            <a:xfrm>
              <a:off x="4025168" y="3447401"/>
              <a:ext cx="468197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84" name="직선 연결선 9283"/>
            <p:cNvCxnSpPr/>
            <p:nvPr/>
          </p:nvCxnSpPr>
          <p:spPr>
            <a:xfrm>
              <a:off x="4137864" y="3914036"/>
              <a:ext cx="355501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85" name="직선 연결선 9284"/>
            <p:cNvCxnSpPr/>
            <p:nvPr/>
          </p:nvCxnSpPr>
          <p:spPr>
            <a:xfrm>
              <a:off x="4028350" y="4401323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cxnSp>
          <p:nvCxnSpPr>
            <p:cNvPr id="9286" name="직선 연결선 9285"/>
            <p:cNvCxnSpPr/>
            <p:nvPr/>
          </p:nvCxnSpPr>
          <p:spPr>
            <a:xfrm>
              <a:off x="4028350" y="4850487"/>
              <a:ext cx="465015" cy="0"/>
            </a:xfrm>
            <a:prstGeom prst="line">
              <a:avLst/>
            </a:prstGeom>
            <a:ln w="9544" cap="flat" cmpd="sng" algn="ctr">
              <a:solidFill>
                <a:srgbClr val="FFC000"/>
              </a:solidFill>
              <a:prstDash val="solid"/>
              <a:round/>
            </a:ln>
          </p:spPr>
        </p:cxnSp>
        <p:pic>
          <p:nvPicPr>
            <p:cNvPr id="9287" name="그림 9286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2034444" y="329272"/>
              <a:ext cx="1052654" cy="31521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88" name="그림 9287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2045125" y="392620"/>
              <a:ext cx="871367" cy="357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89" name="그림 9288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2053391" y="371020"/>
              <a:ext cx="1014260" cy="4071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90" name="그림 9289"/>
            <p:cNvPicPr>
              <a:picLocks noChangeAspect="1"/>
            </p:cNvPicPr>
            <p:nvPr/>
          </p:nvPicPr>
          <p:blipFill rotWithShape="1">
            <a:blip r:embed="rId11">
              <a:lum/>
            </a:blip>
            <a:stretch>
              <a:fillRect/>
            </a:stretch>
          </p:blipFill>
          <p:spPr>
            <a:xfrm>
              <a:off x="2046688" y="371021"/>
              <a:ext cx="1014260" cy="45203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91" name="그림 9290"/>
            <p:cNvPicPr>
              <a:picLocks noChangeAspect="1"/>
            </p:cNvPicPr>
            <p:nvPr/>
          </p:nvPicPr>
          <p:blipFill rotWithShape="1">
            <a:blip r:embed="rId12">
              <a:lum/>
            </a:blip>
            <a:stretch>
              <a:fillRect/>
            </a:stretch>
          </p:blipFill>
          <p:spPr>
            <a:xfrm>
              <a:off x="2071535" y="377934"/>
              <a:ext cx="1014259" cy="2706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직선 연결선 1024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0245" name="직선 연결선 1024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0246" name="TextBox 10245"/>
          <p:cNvSpPr txBox="1"/>
          <p:nvPr/>
        </p:nvSpPr>
        <p:spPr>
          <a:xfrm>
            <a:off x="0" y="1684014"/>
            <a:ext cx="825373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48" name="직각 삼각형 10247"/>
          <p:cNvSpPr/>
          <p:nvPr/>
        </p:nvSpPr>
        <p:spPr>
          <a:xfrm rot="5400000">
            <a:off x="712678" y="1996704"/>
            <a:ext cx="82498" cy="107951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556272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556272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692025" y="0"/>
            <a:ext cx="3230144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사용자 메뉴</a:t>
            </a: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ea typeface="바탕"/>
              </a:rPr>
              <a:t>/</a:t>
            </a: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 화면 예시</a:t>
            </a:r>
            <a:endParaRPr kumimoji="1" lang="ko-KR" altLang="en-US" sz="2400" b="0" i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9" name="그림 18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72E3DBD-F4C7-DCCC-8378-610B24393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0" t="51500" r="18823" b="9364"/>
          <a:stretch/>
        </p:blipFill>
        <p:spPr>
          <a:xfrm>
            <a:off x="1838911" y="856831"/>
            <a:ext cx="5687041" cy="383076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41FC0B-8882-7BD8-4568-E5BDEB305B3B}"/>
              </a:ext>
            </a:extLst>
          </p:cNvPr>
          <p:cNvSpPr/>
          <p:nvPr/>
        </p:nvSpPr>
        <p:spPr>
          <a:xfrm>
            <a:off x="2809322" y="2092434"/>
            <a:ext cx="3746218" cy="3709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4292B8-4C8E-8004-95F3-CFD3360B17F8}"/>
              </a:ext>
            </a:extLst>
          </p:cNvPr>
          <p:cNvSpPr/>
          <p:nvPr/>
        </p:nvSpPr>
        <p:spPr>
          <a:xfrm>
            <a:off x="3922169" y="2869593"/>
            <a:ext cx="1359910" cy="2222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6A1512-1F88-6986-25D0-62E08D39C3A1}"/>
              </a:ext>
            </a:extLst>
          </p:cNvPr>
          <p:cNvSpPr/>
          <p:nvPr/>
        </p:nvSpPr>
        <p:spPr>
          <a:xfrm>
            <a:off x="3922169" y="3253382"/>
            <a:ext cx="1359909" cy="2222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31F51-CD8F-1684-B109-AAA590DB070B}"/>
              </a:ext>
            </a:extLst>
          </p:cNvPr>
          <p:cNvSpPr/>
          <p:nvPr/>
        </p:nvSpPr>
        <p:spPr>
          <a:xfrm>
            <a:off x="3922169" y="3639244"/>
            <a:ext cx="1359909" cy="2222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9DCB2-7E9D-A092-0D1B-E9F5A2431B2A}"/>
              </a:ext>
            </a:extLst>
          </p:cNvPr>
          <p:cNvSpPr txBox="1"/>
          <p:nvPr/>
        </p:nvSpPr>
        <p:spPr>
          <a:xfrm>
            <a:off x="3803376" y="1176048"/>
            <a:ext cx="2134856" cy="7280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A9DC9-4901-9CA1-9E0C-E4892F6F8FA8}"/>
              </a:ext>
            </a:extLst>
          </p:cNvPr>
          <p:cNvSpPr txBox="1"/>
          <p:nvPr/>
        </p:nvSpPr>
        <p:spPr>
          <a:xfrm>
            <a:off x="4205260" y="2862430"/>
            <a:ext cx="1559507" cy="2848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수업시작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CA0A1-004E-1A81-1906-047482168E25}"/>
              </a:ext>
            </a:extLst>
          </p:cNvPr>
          <p:cNvSpPr txBox="1"/>
          <p:nvPr/>
        </p:nvSpPr>
        <p:spPr>
          <a:xfrm>
            <a:off x="4205260" y="3248570"/>
            <a:ext cx="1559507" cy="2848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도서관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647B1-071A-E19F-C90F-0A712F388A9E}"/>
              </a:ext>
            </a:extLst>
          </p:cNvPr>
          <p:cNvSpPr txBox="1"/>
          <p:nvPr/>
        </p:nvSpPr>
        <p:spPr>
          <a:xfrm>
            <a:off x="4345674" y="3634710"/>
            <a:ext cx="1559507" cy="2848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하교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762DD-6D61-D198-7435-24BC3D2B2B72}"/>
              </a:ext>
            </a:extLst>
          </p:cNvPr>
          <p:cNvSpPr txBox="1"/>
          <p:nvPr/>
        </p:nvSpPr>
        <p:spPr>
          <a:xfrm>
            <a:off x="3010962" y="2138962"/>
            <a:ext cx="4688876" cy="2848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교수  이미지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          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이미지</a:t>
            </a:r>
            <a:r>
              <a:rPr lang="en-US" altLang="ko-KR" sz="1200" dirty="0">
                <a:solidFill>
                  <a:schemeClr val="bg1"/>
                </a:solidFill>
              </a:rPr>
              <a:t>) (</a:t>
            </a:r>
            <a:r>
              <a:rPr lang="ko-KR" altLang="en-US" sz="1200" dirty="0">
                <a:solidFill>
                  <a:schemeClr val="bg1"/>
                </a:solidFill>
              </a:rPr>
              <a:t>먹이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직선 연결선 10243"/>
          <p:cNvCxnSpPr/>
          <p:nvPr/>
        </p:nvCxnSpPr>
        <p:spPr>
          <a:xfrm>
            <a:off x="682480" y="-176104"/>
            <a:ext cx="0" cy="5610721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0245" name="직선 연결선 10244"/>
          <p:cNvCxnSpPr/>
          <p:nvPr/>
        </p:nvCxnSpPr>
        <p:spPr>
          <a:xfrm flipH="1">
            <a:off x="692026" y="411096"/>
            <a:ext cx="9293115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0246" name="TextBox 10245"/>
          <p:cNvSpPr txBox="1"/>
          <p:nvPr/>
        </p:nvSpPr>
        <p:spPr>
          <a:xfrm>
            <a:off x="0" y="1684014"/>
            <a:ext cx="825373" cy="344449"/>
          </a:xfrm>
          <a:prstGeom prst="rect">
            <a:avLst/>
          </a:prstGeom>
          <a:solidFill>
            <a:srgbClr val="2721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147637" y="922161"/>
            <a:ext cx="450726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01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48" name="직각 삼각형 10247"/>
          <p:cNvSpPr/>
          <p:nvPr/>
        </p:nvSpPr>
        <p:spPr>
          <a:xfrm rot="5400000">
            <a:off x="712678" y="1996704"/>
            <a:ext cx="82498" cy="107951"/>
          </a:xfrm>
          <a:prstGeom prst="rtTriangle">
            <a:avLst/>
          </a:prstGeom>
          <a:solidFill>
            <a:srgbClr val="000000"/>
          </a:solidFill>
          <a:ln w="25452" cap="flat" cmpd="sng" algn="ctr">
            <a:solidFill>
              <a:srgbClr val="00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161870" y="1264992"/>
            <a:ext cx="450782" cy="339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556272">
                    <a:alpha val="100000"/>
                  </a:srgbClr>
                </a:solidFill>
                <a:latin typeface="Yoon 윤고딕 520_TT"/>
                <a:ea typeface="Yoon 윤고딕 520_TT"/>
              </a:rPr>
              <a:t>02</a:t>
            </a:r>
            <a:endParaRPr kumimoji="1" lang="ko-KR" altLang="en-US" sz="1600" b="0" i="0">
              <a:solidFill>
                <a:srgbClr val="556272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161870" y="2080821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808080">
                    <a:alpha val="100000"/>
                  </a:srgbClr>
                </a:solidFill>
                <a:latin typeface="Yoon 윤고딕 520_TT"/>
                <a:ea typeface="Yoon 윤고딕 520_TT"/>
              </a:rPr>
              <a:t>04</a:t>
            </a:r>
            <a:endParaRPr kumimoji="1" lang="ko-KR" altLang="en-US" sz="1600" b="0" i="0">
              <a:solidFill>
                <a:srgbClr val="808080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65052" y="1687196"/>
            <a:ext cx="450782" cy="338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rgbClr val="FFFFFF">
                    <a:alpha val="100000"/>
                  </a:srgbClr>
                </a:solidFill>
                <a:latin typeface="Yoon 윤고딕 520_TT"/>
                <a:ea typeface="Yoon 윤고딕 520_TT"/>
              </a:rPr>
              <a:t>03</a:t>
            </a:r>
            <a:endParaRPr kumimoji="1" lang="ko-KR" altLang="en-US" sz="1600" b="0" i="0">
              <a:solidFill>
                <a:srgbClr val="FFFFFF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692025" y="0"/>
            <a:ext cx="3158117" cy="444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 dirty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게임 </a:t>
            </a:r>
            <a:r>
              <a:rPr kumimoji="1" lang="ko-KR" altLang="en-US" sz="2400" b="0" i="0" baseline="0">
                <a:solidFill>
                  <a:srgbClr val="282828">
                    <a:alpha val="100000"/>
                  </a:srgbClr>
                </a:solidFill>
                <a:latin typeface="Yoon 윤고딕 520_TT"/>
                <a:ea typeface="Yoon 윤고딕 520_TT"/>
              </a:rPr>
              <a:t>플레이 화면 예시</a:t>
            </a:r>
            <a:endParaRPr kumimoji="1" lang="ko-KR" altLang="en-US" sz="2400" b="0" i="0" dirty="0">
              <a:solidFill>
                <a:srgbClr val="282828">
                  <a:alpha val="100000"/>
                </a:srgb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D2619D-D110-448A-41FE-3CE1D1CF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8216" r="43096" b="3768"/>
          <a:stretch/>
        </p:blipFill>
        <p:spPr>
          <a:xfrm>
            <a:off x="2337575" y="528983"/>
            <a:ext cx="4113532" cy="46035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D86C19-B541-A1F2-710C-A80F5B262E7D}"/>
              </a:ext>
            </a:extLst>
          </p:cNvPr>
          <p:cNvSpPr txBox="1"/>
          <p:nvPr/>
        </p:nvSpPr>
        <p:spPr>
          <a:xfrm>
            <a:off x="5086767" y="4495872"/>
            <a:ext cx="1279356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교수님 잠시만요</a:t>
            </a:r>
            <a:r>
              <a:rPr lang="en-US" altLang="ko-KR" sz="1100" dirty="0">
                <a:solidFill>
                  <a:schemeClr val="bg1"/>
                </a:solidFill>
              </a:rPr>
              <a:t>~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직사각형 15">
            <a:extLst>
              <a:ext uri="{FF2B5EF4-FFF2-40B4-BE49-F238E27FC236}">
                <a16:creationId xmlns:a16="http://schemas.microsoft.com/office/drawing/2014/main" id="{A9930BBE-080B-F63C-8FDA-6A77FB4E3686}"/>
              </a:ext>
            </a:extLst>
          </p:cNvPr>
          <p:cNvSpPr/>
          <p:nvPr/>
        </p:nvSpPr>
        <p:spPr>
          <a:xfrm>
            <a:off x="4964454" y="4493060"/>
            <a:ext cx="1401669" cy="2371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512</Words>
  <Application>Microsoft Office PowerPoint</Application>
  <PresentationFormat>사용자 지정</PresentationFormat>
  <Paragraphs>189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HNC_GO_B_HINT_GS</vt:lpstr>
      <vt:lpstr>Yoon 윤고딕 520_TT</vt:lpstr>
      <vt:lpstr>바탕</vt:lpstr>
      <vt:lpstr>함초롬돋움</vt:lpstr>
      <vt:lpstr>Arial</vt:lpstr>
      <vt:lpstr>맑은 고딕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Clayton Montoya</cp:lastModifiedBy>
  <cp:revision>9</cp:revision>
  <dcterms:created xsi:type="dcterms:W3CDTF">2013-10-03T07:51:46Z</dcterms:created>
  <dcterms:modified xsi:type="dcterms:W3CDTF">2022-05-28T16:03:56Z</dcterms:modified>
  <cp:version>1000.0000.01</cp:version>
</cp:coreProperties>
</file>