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92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58176" y="1221343"/>
            <a:ext cx="8008262" cy="8008262"/>
            <a:chOff x="3258176" y="1221343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258176" y="1221343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35800" y="1001033"/>
            <a:ext cx="5814802" cy="5814802"/>
            <a:chOff x="7835800" y="1001033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5800" y="1001033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72806" y="3458520"/>
            <a:ext cx="3533907" cy="3533907"/>
            <a:chOff x="12172806" y="3458520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806" y="3458520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77672" y="5403586"/>
            <a:ext cx="3178871" cy="92386"/>
            <a:chOff x="11177672" y="5403586"/>
            <a:chExt cx="3178871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7672" y="5403586"/>
              <a:ext cx="3178871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53578" y="4468957"/>
            <a:ext cx="9535745" cy="19678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5757" y="2838632"/>
            <a:ext cx="11345288" cy="20365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9801" y="6352630"/>
            <a:ext cx="5516651" cy="67866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135592" y="8876749"/>
            <a:ext cx="3832235" cy="7338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51883" cy="411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4" y="841976"/>
            <a:ext cx="1542329" cy="1008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8206" y="3248333"/>
            <a:ext cx="3789048" cy="3789048"/>
            <a:chOff x="948206" y="3248333"/>
            <a:chExt cx="3789048" cy="37890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206" y="3248333"/>
              <a:ext cx="3789048" cy="378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8291" y="3248333"/>
            <a:ext cx="3789048" cy="3789048"/>
            <a:chOff x="5148291" y="3248333"/>
            <a:chExt cx="3789048" cy="37890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8291" y="3248333"/>
              <a:ext cx="3789048" cy="378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48376" y="3248333"/>
            <a:ext cx="3789048" cy="3789048"/>
            <a:chOff x="9348376" y="3248333"/>
            <a:chExt cx="3789048" cy="37890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8376" y="3248333"/>
              <a:ext cx="3789048" cy="378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48461" y="3248333"/>
            <a:ext cx="3789048" cy="3789048"/>
            <a:chOff x="13548461" y="3248333"/>
            <a:chExt cx="3789048" cy="3789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48461" y="3248333"/>
              <a:ext cx="3789048" cy="37890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2276" y="4306430"/>
            <a:ext cx="2695977" cy="1710320"/>
            <a:chOff x="1462276" y="4306430"/>
            <a:chExt cx="2695977" cy="17103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9832" y="4191754"/>
              <a:ext cx="1701607" cy="132088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0672" y="5475425"/>
              <a:ext cx="2575854" cy="614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91895" y="4306430"/>
            <a:ext cx="2695977" cy="1710320"/>
            <a:chOff x="5691895" y="4306430"/>
            <a:chExt cx="2695977" cy="1710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79459" y="4191754"/>
              <a:ext cx="1796845" cy="132088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0291" y="5475425"/>
              <a:ext cx="2265902" cy="61415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00762" y="4306430"/>
            <a:ext cx="2695977" cy="1710320"/>
            <a:chOff x="9900762" y="4306430"/>
            <a:chExt cx="2695977" cy="17103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88361" y="4191754"/>
              <a:ext cx="1796845" cy="132088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49158" y="5475425"/>
              <a:ext cx="2237140" cy="6141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19048" y="4306430"/>
            <a:ext cx="2695977" cy="1710320"/>
            <a:chOff x="14119048" y="4306430"/>
            <a:chExt cx="2695977" cy="17103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506589" y="4191754"/>
              <a:ext cx="1806368" cy="1320883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67444" y="5475425"/>
              <a:ext cx="2303987" cy="614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925" y="1662781"/>
            <a:ext cx="1630720" cy="4962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8" y="836668"/>
            <a:ext cx="1030186" cy="9799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2788" y="5292216"/>
            <a:ext cx="5501443" cy="9555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96881" y="3576076"/>
            <a:ext cx="3233735" cy="1278764"/>
            <a:chOff x="13596881" y="3576076"/>
            <a:chExt cx="3233735" cy="12787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6882" y="3518935"/>
              <a:ext cx="2507080" cy="68476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2596" y="4187703"/>
              <a:ext cx="3391158" cy="7239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15928" y="5359529"/>
            <a:ext cx="3233735" cy="1637076"/>
            <a:chOff x="13615928" y="5359529"/>
            <a:chExt cx="3233735" cy="16370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15930" y="5302388"/>
              <a:ext cx="2488032" cy="68471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81643" y="5974270"/>
              <a:ext cx="3343435" cy="106849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17525" y="2712944"/>
            <a:ext cx="3034434" cy="4527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6927" y="3366589"/>
            <a:ext cx="4846299" cy="3431928"/>
            <a:chOff x="8556927" y="3366589"/>
            <a:chExt cx="4846299" cy="34319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6927" y="3366589"/>
              <a:ext cx="4846299" cy="343192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82504" y="8200543"/>
            <a:ext cx="11182891" cy="9555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80144" y="2725481"/>
            <a:ext cx="2682349" cy="4527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4825" y="3971279"/>
            <a:ext cx="2839832" cy="6819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12124" y="5107437"/>
            <a:ext cx="4924669" cy="21429"/>
            <a:chOff x="6012124" y="5107437"/>
            <a:chExt cx="4924669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6012124" y="5107437"/>
              <a:ext cx="4924669" cy="2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1595" y="7082382"/>
            <a:ext cx="1760778" cy="4625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02637" y="2776525"/>
            <a:ext cx="3255514" cy="3255514"/>
            <a:chOff x="10602637" y="2776525"/>
            <a:chExt cx="3255514" cy="32555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02637" y="2776525"/>
              <a:ext cx="3255514" cy="32555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020" y="1613190"/>
            <a:ext cx="1716396" cy="5371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4698" y="841934"/>
            <a:ext cx="1124024" cy="11485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6973" y="6773268"/>
            <a:ext cx="12777947" cy="28373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09192" y="2801935"/>
            <a:ext cx="3255514" cy="3255514"/>
            <a:chOff x="4809192" y="2801935"/>
            <a:chExt cx="3255514" cy="32555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9192" y="2801935"/>
              <a:ext cx="3255514" cy="32555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03892" y="2755621"/>
            <a:ext cx="3301828" cy="3301828"/>
            <a:chOff x="7703892" y="2755621"/>
            <a:chExt cx="3301828" cy="33018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7703892" y="2755621"/>
              <a:ext cx="3301828" cy="33018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8319" y="2801935"/>
            <a:ext cx="3301828" cy="3301828"/>
            <a:chOff x="1908319" y="2801935"/>
            <a:chExt cx="3301828" cy="33018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0">
              <a:off x="1908319" y="2801935"/>
              <a:ext cx="3301828" cy="33018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48552" y="3944419"/>
            <a:ext cx="3021369" cy="1212691"/>
            <a:chOff x="2048552" y="3944419"/>
            <a:chExt cx="3021369" cy="12126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8554" y="3891030"/>
              <a:ext cx="1873108" cy="61591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14268" y="4489973"/>
              <a:ext cx="2673787" cy="7133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53019" y="3866981"/>
            <a:ext cx="3021369" cy="1055552"/>
            <a:chOff x="7853019" y="3866981"/>
            <a:chExt cx="3021369" cy="10555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3021" y="3813592"/>
              <a:ext cx="1835003" cy="61591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18734" y="4569673"/>
              <a:ext cx="2707635" cy="3985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47251" y="2709306"/>
            <a:ext cx="3301828" cy="3301828"/>
            <a:chOff x="13447251" y="2709306"/>
            <a:chExt cx="3301828" cy="33018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13447251" y="2709306"/>
              <a:ext cx="3301828" cy="330182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96381" y="3820667"/>
            <a:ext cx="3021369" cy="1055552"/>
            <a:chOff x="13596381" y="3820667"/>
            <a:chExt cx="3021369" cy="10555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96421" y="3767278"/>
              <a:ext cx="1835013" cy="615917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62096" y="4523359"/>
              <a:ext cx="2801120" cy="39851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22076" y="3916457"/>
            <a:ext cx="3021369" cy="1212691"/>
            <a:chOff x="4922076" y="3916457"/>
            <a:chExt cx="3021369" cy="12126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22078" y="3863068"/>
              <a:ext cx="1835013" cy="615917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87791" y="4462011"/>
              <a:ext cx="2773654" cy="7133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5524" y="3870143"/>
            <a:ext cx="3021369" cy="1212691"/>
            <a:chOff x="10715524" y="3870143"/>
            <a:chExt cx="3021369" cy="12126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15564" y="3816754"/>
              <a:ext cx="1835013" cy="615917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681239" y="4415696"/>
              <a:ext cx="2852111" cy="71332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119944" y="2105830"/>
            <a:ext cx="2267282" cy="48247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347428" y="6314613"/>
            <a:ext cx="2938188" cy="5919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98" y="841934"/>
            <a:ext cx="1124024" cy="11485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9030" y="2861289"/>
            <a:ext cx="5398642" cy="39924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96213" y="7483766"/>
            <a:ext cx="5263078" cy="49861"/>
            <a:chOff x="1196213" y="7483766"/>
            <a:chExt cx="5263078" cy="498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6213" y="7483766"/>
              <a:ext cx="5263078" cy="4986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5734" y="7704773"/>
            <a:ext cx="1064997" cy="4111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603" y="7682142"/>
            <a:ext cx="4457921" cy="11349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0020" y="1613187"/>
            <a:ext cx="1220177" cy="5371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59291" y="2813402"/>
            <a:ext cx="11120358" cy="4658910"/>
            <a:chOff x="6459291" y="2813402"/>
            <a:chExt cx="11120358" cy="46589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9291" y="2813402"/>
              <a:ext cx="11120358" cy="4658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98" y="841934"/>
            <a:ext cx="1124024" cy="11485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01235" y="2101838"/>
            <a:ext cx="3001184" cy="3001184"/>
            <a:chOff x="2901235" y="2101838"/>
            <a:chExt cx="3001184" cy="30011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2901235" y="2101838"/>
              <a:ext cx="3001184" cy="300118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73944" y="3169096"/>
            <a:ext cx="2336586" cy="10446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1890" y="5142857"/>
            <a:ext cx="15156674" cy="207820"/>
            <a:chOff x="1541890" y="5142857"/>
            <a:chExt cx="15156674" cy="20782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1890" y="5142857"/>
              <a:ext cx="15156674" cy="2078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6799" y="5603388"/>
            <a:ext cx="3001184" cy="3001184"/>
            <a:chOff x="2856799" y="5603388"/>
            <a:chExt cx="3001184" cy="30011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2856799" y="5603388"/>
              <a:ext cx="3001184" cy="300118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9506" y="6670649"/>
            <a:ext cx="2248900" cy="10446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8191" y="2771106"/>
            <a:ext cx="9203121" cy="231496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56107" y="6372607"/>
            <a:ext cx="9133035" cy="13875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80020" y="1611953"/>
            <a:ext cx="1219586" cy="4729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85606" y="3553163"/>
            <a:ext cx="3597272" cy="3597272"/>
            <a:chOff x="13785606" y="3553163"/>
            <a:chExt cx="3597272" cy="3597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3785606" y="3553163"/>
              <a:ext cx="3597272" cy="35972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5272" y="3553163"/>
            <a:ext cx="3597272" cy="3597272"/>
            <a:chOff x="7525272" y="3553163"/>
            <a:chExt cx="3597272" cy="3597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525272" y="3553163"/>
              <a:ext cx="3597272" cy="35972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4698" y="841017"/>
            <a:ext cx="1115900" cy="9799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31268" y="3553163"/>
            <a:ext cx="3597272" cy="3597272"/>
            <a:chOff x="1931268" y="3553163"/>
            <a:chExt cx="3597272" cy="359727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931268" y="3553163"/>
              <a:ext cx="3597272" cy="35972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17187" y="5052319"/>
            <a:ext cx="2867463" cy="7525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12144" y="4835465"/>
            <a:ext cx="2815578" cy="106965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0020" y="1613198"/>
            <a:ext cx="1220120" cy="5371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301733" y="5357160"/>
            <a:ext cx="2060252" cy="35714"/>
            <a:chOff x="5301733" y="5357160"/>
            <a:chExt cx="2060252" cy="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1733" y="5357160"/>
              <a:ext cx="2060252" cy="3571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71525" y="4981772"/>
            <a:ext cx="2879834" cy="7525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47844" y="5357160"/>
            <a:ext cx="2085668" cy="35714"/>
            <a:chOff x="11547844" y="5357160"/>
            <a:chExt cx="2085668" cy="3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47844" y="5357160"/>
              <a:ext cx="2085668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92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5990" y="1239997"/>
            <a:ext cx="8008262" cy="8008262"/>
            <a:chOff x="4325990" y="1239997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325990" y="1239997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1824" y="2336726"/>
            <a:ext cx="5814802" cy="5814802"/>
            <a:chOff x="1941824" y="2336726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1824" y="2336726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4286" y="3477174"/>
            <a:ext cx="3533907" cy="3533907"/>
            <a:chOff x="-114286" y="3477174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4286" y="3477174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15663" y="5244127"/>
            <a:ext cx="5323652" cy="92386"/>
            <a:chOff x="4915663" y="5244127"/>
            <a:chExt cx="5323652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5663" y="5244127"/>
              <a:ext cx="5323652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09915" y="4157554"/>
            <a:ext cx="7097790" cy="22578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21334" y="6039592"/>
            <a:ext cx="3463805" cy="5500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35592" y="8876749"/>
            <a:ext cx="3832235" cy="7338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2023-04-28T18:29:08Z</dcterms:created>
  <dcterms:modified xsi:type="dcterms:W3CDTF">2023-04-28T18:29:08Z</dcterms:modified>
</cp:coreProperties>
</file>