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73" r:id="rId9"/>
    <p:sldId id="269" r:id="rId10"/>
    <p:sldId id="271" r:id="rId11"/>
    <p:sldId id="272" r:id="rId12"/>
    <p:sldId id="264" r:id="rId13"/>
  </p:sldIdLst>
  <p:sldSz cx="12192000" cy="6858000"/>
  <p:notesSz cx="6858000" cy="9144000"/>
  <p:embeddedFontLst>
    <p:embeddedFont>
      <p:font typeface="KoPubWorld돋움체 Bold" panose="00000800000000000000" pitchFamily="2" charset="-127"/>
      <p:bold r:id="rId14"/>
    </p:embeddedFont>
    <p:embeddedFont>
      <p:font typeface="KoPubWorld돋움체 Light" panose="00000300000000000000" pitchFamily="2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23:53:31.5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6T00:04:23.6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725 489 24575,'-109'1'0,"-118"-3"0,192-4 0,1-1 0,0-1 0,0-2 0,-49-23 0,66 27 0,0-1 0,1-1 0,-21-13 0,31 17 0,1-1 0,-1 1 0,1-1 0,0 0 0,1-1 0,0 1 0,-1-1 0,2 0 0,-1 0 0,1 0 0,-5-11 0,3 5 0,1 0 0,0 0 0,1 0 0,1-1 0,0 1 0,0-1 0,1 0 0,1-14 0,0 22 0,1 0 0,-1-1 0,1 1 0,0 0 0,1 0 0,-1 0 0,1 0 0,0 0 0,0 0 0,1 1 0,-1-1 0,1 1 0,0-1 0,0 1 0,1 0 0,-1 0 0,1 1 0,0-1 0,0 1 0,0-1 0,8-3 0,4-1 0,0 0 0,0 2 0,1 0 0,0 1 0,0 1 0,29-4 0,106 0 0,-42 4 0,-37-6 0,-48 5 0,46-1 0,176 13 0,-208-3 0,0 2 0,-1 1 0,0 2 0,48 18 0,-76-22 0,-1 0 0,1 0 0,-1 1 0,-1 0 0,1 1 0,-1 0 0,13 14 0,46 61 0,-63-76 0,-1 0 0,0 0 0,0 0 0,0 0 0,-1 1 0,1-1 0,-2 1 0,1-1 0,-1 1 0,0-1 0,0 1 0,-1 0 0,0 0 0,0 0 0,0-1 0,-1 1 0,-3 13 0,2-15 0,1 0 0,-1 0 0,0 1 0,0-2 0,0 1 0,-1 0 0,1 0 0,-1-1 0,-1 1 0,1-1 0,0 0 0,-1 0 0,0 0 0,0-1 0,0 1 0,0-1 0,-1 0 0,1 0 0,-1-1 0,0 1 0,0-1 0,-7 3 0,-10-1 0,-1 0 0,-33 1 0,-12 2 0,-31 29 0,83-33-95,-32 6-328,-1-2-1,-51 0 1,78-7-6403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6T00:04:26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24575,'0'4'0,"0"4"0,0 5 0,0 8 0,0 3 0,0 1 0,3-3 0,2-2 0,3-4 0,15-9 0,7-13 0,2-5 0,6-4 0,1 0 0,-7-1 0,-1 3 0,-7-1 0,-6 2-8191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6T00:04:30.8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24575,'1'7'0,"0"1"0,1-1 0,0 0 0,0 0 0,1 0 0,0 0 0,0 0 0,0-1 0,1 1 0,0-1 0,0 0 0,7 8 0,-4-6 0,-1-1 0,1 0 0,0 0 0,1 0 0,0-1 0,0 0 0,0 0 0,16 7 0,-14-10 10,0 0 0,0-1 0,1 0 0,-1-1-1,1 0 1,-1-1 0,1 0 0,-1-1 0,1 0 0,15-4 0,15-4-580,48-18 1,-79 23 234,15-5-6491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6T00:04:51.3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532 29 24575,'-48'-2'0,"34"1"0,0 0 0,0 0 0,0 2 0,-1 0 0,1 0 0,0 1 0,0 1 0,1 0 0,-18 7 0,11-1 0,0-2 0,-1-1 0,-30 6 0,35-9 0,-1 1 0,1 0 0,0 1 0,0 1 0,1 0 0,-28 16 0,37-17 0,1 0 0,-1 1 0,1-1 0,0 1 0,1 0 0,0 1 0,0-1 0,0 1 0,1 0 0,-1-1 0,2 1 0,-1 1 0,-2 13 0,0 0 0,1 1 0,1 0 0,1 33 0,1-48 0,1 0 0,0 0 0,0 0 0,1 0 0,0-1 0,0 1 0,1 0 0,4 13 0,-4-18 0,0 0 0,0 1 0,0-1 0,0 0 0,0 0 0,1 0 0,-1 0 0,0 0 0,1 0 0,0-1 0,-1 0 0,1 1 0,0-1 0,0 0 0,0 0 0,0 0 0,0-1 0,0 1 0,0-1 0,0 1 0,0-1 0,6-1 0,260 0 0,-99-2 0,-94 3 0,0-3 0,123-20 0,-108 7 0,0 5 0,171 0 0,537 12 0,-772 0 0,45 8 0,24 2 0,-29-3 0,-55-5 0,0-1 0,0-1 0,0 0 0,0 0 0,23-3 0,-32 1 0,-1 0 0,0 0 0,0 0 0,0 0 0,0 0 0,0 0 0,0-1 0,0 1 0,0-1 0,0 1 0,-1-1 0,1 0 0,-1 0 0,1 0 0,-1 0 0,0 0 0,0 0 0,0 0 0,0 0 0,0 0 0,0 0 0,0-1 0,-1 1 0,1 0 0,-1-1 0,0 1 0,1-5 0,0-9 0,-1-1 0,-3-32 0,1 25 0,3-58 0,0 53 0,-1-1 0,-6-44 0,6 72 0,-1-1 0,0 1 0,0-1 0,0 1 0,0 0 0,0-1 0,-1 1 0,1 0 0,-1 0 0,0 0 0,1 0 0,-1 0 0,0 0 0,0 1 0,0-1 0,0 1 0,0-1 0,-1 1 0,1 0 0,0 0 0,-1 0 0,1 0 0,-1 0 0,1 0 0,-1 1 0,1-1 0,-1 1 0,-2-1 0,-12 0 0,0 0 0,0 1 0,-22 2 0,13 0 0,-226-2 0,-65 3 0,217 7 0,-59 1 0,101-11 0,3-2 0,0 3 0,-89 12 0,-72 9 0,146-15-11,1-3-1,-77-5 1,42-1-1320,82 2-5495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6T00:04:56.9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24575,'7'1'0,"0"-1"0,0 1 0,0 1 0,-1-1 0,1 1 0,0 0 0,-1 1 0,1-1 0,-1 1 0,0 1 0,0-1 0,0 1 0,10 8 0,1 4 0,0 0 0,25 33 0,-38-46 0,0 1 0,0-1 0,1 0 0,-1 0 0,1 0 0,0-1 0,0 1 0,0-1 0,0-1 0,0 1 0,1-1 0,-1 1 0,0-2 0,1 1 0,-1 0 0,8-1 0,15 0 0,49-6 0,-69 6 0,-5-1 7,0 1 0,0 0-1,-1-1 1,1 0 0,0 1-1,0-1 1,-1 0-1,1-1 1,0 1 0,-1 0-1,1-1 1,-1 1 0,0-1-1,0 0 1,1 0 0,-1 0-1,3-4 1,-2 2-142,-1 0 0,0 0 0,0 0 0,0-1 0,-1 1 0,0 0 0,0-1 0,0 1 0,0-1 0,0-5 0,0-10-6691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6T00:05:11.3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1719 70 24575,'-1372'0'0,"1326"2"0,-47 8 0,6 1 0,82-11 0,0 0 0,0 1 0,0 0 0,0 0 0,1 0 0,-1 1 0,0 0 0,1 0 0,-1 0 0,1 0 0,-1 1 0,1-1 0,0 1 0,0 0 0,0 1 0,0-1 0,1 0 0,0 1 0,-1 0 0,1 0 0,1 0 0,-1 0 0,0 1 0,1-1 0,0 1 0,0-1 0,0 1 0,-1 8 0,-1 9 0,0 1 0,2 0 0,1 0 0,0 0 0,4 23 0,-2-6 0,-1-35 0,0-1 0,1 1 0,-1-1 0,1 1 0,0-1 0,0 0 0,0 0 0,1 1 0,0-1 0,-1 0 0,2 0 0,-1 0 0,0-1 0,1 1 0,-1 0 0,1-1 0,0 0 0,0 0 0,1 0 0,-1 0 0,1 0 0,-1 0 0,1-1 0,0 0 0,0 0 0,0 0 0,0 0 0,0-1 0,0 1 0,1-1 0,4 1 0,16 2 0,-1-1 0,1-1 0,0-1 0,38-4 0,-18 2 0,1115-1 0,-596 4 0,-442 8 0,-7 1 0,-90-11 0,27 0 0,-1 3 0,61 10 0,26 9 0,217 6 0,147-28 0,-214-3 0,166 3 0,-433-2 0,0 0 0,24-5 0,35-4 0,-44 10 0,-1-1 0,0-2 0,0-1 0,-1-2 0,0-1 0,0-2 0,0-2 0,60-29 0,-66 28 0,1 1 0,47-13 0,-44 16 0,-1-2 0,34-16 0,-61 25 0,-1 0 0,1-1 0,0 0 0,-1 0 0,1 0 0,-1 0 0,0 0 0,0-1 0,-1 1 0,1-1 0,-1 0 0,1 0 0,-1 0 0,0 0 0,-1 0 0,1 0 0,-1-1 0,0 1 0,0 0 0,0-1 0,0 1 0,-1-1 0,0-8 0,0 9 0,0 0 0,0 0 0,-1 0 0,0 0 0,0 0 0,0 0 0,0 0 0,-1 0 0,1 0 0,-1 0 0,0 1 0,0-1 0,0 1 0,-1-1 0,1 1 0,-1 0 0,0 0 0,0 0 0,0 0 0,0 1 0,0-1 0,-1 1 0,1 0 0,-1 0 0,1 0 0,-5-1 0,-40-16 0,35 13 0,0 1 0,0 0 0,0 1 0,-1 0 0,1 1 0,-28-2 0,-38 4 0,35 2 0,1-2 0,-55-9 0,-239-40 0,119 48 0,20 2 0,99-9 0,-67-3 0,-678 13 0,803-3 0,-42-7 0,-39-3 0,49 13 0,28 0 0,-1-2 0,-83-11 0,71 4 0,0 4 0,-1 1 0,-60 7 0,4-2 0,95-2-116,13-1 27,1 1 0,-1-1 0,1 1-1,-1 1 1,1-1 0,-1 1 0,1 0-1,0 1 1,-1-1 0,1 1 0,0 0-1,0 1 1,-6 3 0,3 2-6737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6T00:05:17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24575,'0'16'0,"0"33"0,1 0 0,11 66 0,-9-100 0,1 0 0,0 0 0,0 0 0,2-1 0,0 0 0,1 0 0,0 0 0,1-1 0,0 0 0,1-1 0,18 21 0,59 65 0,-84-95 0,1 0 0,-1 0 0,1-1 0,0 1 0,-1-1 0,1 0 0,0 0 0,0 0 0,1 0 0,-1 0 0,0-1 0,1 1 0,-1-1 0,1 0 0,-1 0 0,7 1 0,-3-2 0,0 0 0,-1 0 0,1-1 0,-1 1 0,0-1 0,1-1 0,-1 1 0,12-6 0,5-3 0,0-2 0,0-1 0,35-28 0,-47 33 0,87-60 0,-41 31 0,-2-3 0,-1-2 0,62-64 0,51-79-1365,-151 168-5461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6T00:05:27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1804 66 24575,'-738'0'0,"707"1"0,-46 9 0,45-5 0,-43 1 0,-86 4 0,-15 1 0,-233-12 0,405 1 0,0 0 0,0 0 0,-1 0 0,1 0 0,0 1 0,0 0 0,0 0 0,0 0 0,1 0 0,-1 1 0,0-1 0,0 1 0,1 0 0,-1 0 0,1 1 0,-1-1 0,1 1 0,0-1 0,0 1 0,-4 6 0,3-4 0,1 1 0,1 0 0,-1 0 0,1 0 0,0 0 0,0 0 0,1 1 0,0-1 0,0 1 0,0-1 0,1 0 0,0 11 0,5 154 0,-4-166 0,1 0 0,0 0 0,0-1 0,0 1 0,0 0 0,1-1 0,0 0 0,0 1 0,0-1 0,0 0 0,0-1 0,1 1 0,0-1 0,0 1 0,0-1 0,0 0 0,5 2 0,5 4 0,1 0 0,0-1 0,0-1 0,16 5 0,-2-4 0,-1-2 0,1 0 0,0-3 0,57 1 0,-36-2 0,60 8 0,47 0 0,926-10 0,-752-20 0,-129-8 0,16-2 0,29-7 0,-99 12 0,48-1 0,-55 11 0,1 5 0,159 11 0,-278 2 0,0 1 0,0 1 0,-1 1 0,25 10 0,-18-6 0,45 10 0,84-1 0,-130-17 0,46 8 0,-39-5 0,47 1 0,139 15 0,-131-19 0,145-5 0,-231 3 0,1-1 0,-1 0 0,0 1 0,0-1 0,0-1 0,0 1 0,0 0 0,0-1 0,0 0 0,-1 0 0,1 0 0,-1 0 0,1-1 0,-1 0 0,0 1 0,0-1 0,0 0 0,0 0 0,0-1 0,-1 1 0,1-1 0,-1 1 0,0-1 0,0 0 0,0 1 0,-1-1 0,0 0 0,1 0 0,-1-1 0,0-4 0,3-14 0,-2-1 0,-1 1 0,-1 0 0,-4-36 0,1 3 0,4 7 0,1 34 0,-1 0 0,-1 0 0,-1 0 0,0 1 0,-6-28 0,6 39 0,-1 0 0,1 0 0,-1 0 0,0 0 0,0 0 0,-1 1 0,1-1 0,0 1 0,-1-1 0,1 1 0,-1 0 0,0 0 0,0 0 0,0 1 0,0-1 0,0 0 0,0 1 0,0 0 0,-1 0 0,1 0 0,0 0 0,-7 0 0,-9-2 0,0 2 0,-36 0 0,38 2 0,-614 0 0,594 1 0,-42 7 0,-33 2 0,-139 1 0,-53-3 0,258-9 0,27 1 0,0 1 0,0 1 0,0 1 0,-24 8 0,24-6 0,-1-1 0,0-1 0,-39 3 0,-563-7 0,262-2 0,333 0-273,0-1 0,0-1 0,1-1 0,-44-16 0,56 17-6553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6T00:05:46.0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727 109 24575,'-32'2'0,"-47"8"0,45-5 0,-42 1 0,-88-9 0,-128 6 0,290-3 0,-1 1 0,1-1 0,-1 1 0,1 0 0,0 0 0,0 0 0,-1 0 0,1 0 0,0 0 0,0 1 0,0-1 0,0 1 0,1 0 0,-1-1 0,0 1 0,1 0 0,-1 0 0,1 0 0,-1 0 0,1 0 0,0 0 0,0 1 0,0-1 0,0 0 0,1 1 0,-1-1 0,0 0 0,1 1 0,0-1 0,-1 1 0,1 2 0,-1 14 0,1 0 0,0 0 0,3 23 0,0-9 0,-3-27 0,0 8 0,1-1 0,0 1 0,1-1 0,5 20 0,-6-30 0,0 0 0,0 1 0,0-2 0,1 1 0,-1 0 0,1 0 0,0 0 0,0-1 0,0 1 0,0-1 0,0 1 0,0-1 0,1 0 0,-1 0 0,1 0 0,0 0 0,-1 0 0,1-1 0,0 1 0,0-1 0,0 0 0,0 0 0,0 0 0,5 1 0,26 2 0,69-1 0,-67-3 0,58 6 0,103 10 0,-99-10 0,214 25 0,-226-12 0,-66-13 0,1-1 0,0 0 0,41 2 0,99-8 0,-45-1 0,141 16 0,-137-4 0,169-9 0,-128-3 0,-6 1 0,-150 0 0,0 0 0,0-1 0,-1 0 0,1 1 0,0-2 0,-1 1 0,0 0 0,0-1 0,0 0 0,0 0 0,0 0 0,0 0 0,-1-1 0,1 0 0,-1 1 0,0-1 0,0 0 0,4-8 0,0-2 0,1 1 0,-2-1 0,0 0 0,8-29 0,-9 16 0,-2 0 0,-1 0 0,-1-1 0,-4-37 0,1 2 0,2 58 0,0 1 0,-1-1 0,1 0 0,-1 1 0,0-1 0,-1 1 0,1-1 0,-1 1 0,0 0 0,0 0 0,0 0 0,0 0 0,-1 0 0,0 0 0,0 1 0,-5-6 0,1 3 0,0 0 0,-1 0 0,0 1 0,0 0 0,0 0 0,-1 1 0,-15-6 0,-2 2 0,-1 1 0,1 2 0,-1 0 0,-50-1 0,-350 4 0,205 4 0,205-3 0,1-1 0,0 0 0,0-2 0,-25-8 0,22 6 0,0 1 0,-35-4 0,-305 5 0,185 7 0,146-4-227,1 2-1,-1 0 1,1 2-1,-1 1 1,-49 15-1,59-13-6598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6T00:06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97 24575,'1'0'0,"0"1"0,0-1 0,0 1 0,0-1 0,0 1 0,0 0 0,0-1 0,0 1 0,0 0 0,0 0 0,-1 0 0,1-1 0,0 1 0,-1 0 0,1 0 0,0 0 0,-1 0 0,1 0 0,-1 0 0,0 0 0,1 1 0,-1-1 0,0 0 0,0 0 0,1 0 0,-1 0 0,0 2 0,3 38 0,-3-34 0,2 16 0,0 1 0,1-1 0,8 29 0,-11-51 0,0-1 0,0 1 0,1 0 0,-1-1 0,0 1 0,0 0 0,1 0 0,-1-1 0,0 1 0,1-1 0,-1 1 0,0 0 0,1-1 0,-1 1 0,1-1 0,0 1 0,-1-1 0,1 1 0,-1-1 0,1 1 0,0-1 0,-1 0 0,1 1 0,-1-1 0,1 0 0,0 0 0,0 1 0,-1-1 0,1 0 0,0 0 0,0 0 0,0 0 0,1 0 0,1-1 0,-1 1 0,0-1 0,1 0 0,-1 0 0,0 0 0,0 0 0,0 0 0,0-1 0,3-1 0,47-48 0,-48 46 0,52-61 0,-31 34 0,2 1 0,1 2 0,38-32 0,-49 50-1365,0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23:52:36.6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24575,'0'843'0,"1"-820"0,1 1 0,8 28 0,2 42 0,-12-89 0,0 1 0,0 1 0,1 0 0,-1 0 0,1 0 0,0-1 0,5 13 0,-5-16 0,0-1 0,1 0 0,-1 0 0,1 0 0,0 0 0,0 0 0,-1 0 0,1 0 0,0-1 0,1 1 0,-1 0 0,0-1 0,0 0 0,1 0 0,-1 0 0,0 0 0,1 0 0,-1 0 0,1 0 0,0-1 0,4 1 0,85 6 0,-50-5 0,1152 61 0,-1081-59 0,1-5 0,199-27 0,-169 8 0,312-28 0,-401 47 0,1 0 0,86-11 0,-62 3 0,1 4 0,116 7 0,-58 0 0,412-2 0,-547 1 0,-1-1 0,1 1 0,0-1 0,-1 0 0,1 0 0,0-1 0,-1 1 0,1-1 0,-1 0 0,1 0 0,-1 0 0,1 0 0,-1-1 0,0 1 0,1-1 0,-1 0 0,0 0 0,0 0 0,0 0 0,0-1 0,-1 1 0,1-1 0,-1 1 0,1-1 0,-1 0 0,0 0 0,0 0 0,0-1 0,-1 1 0,1 0 0,-1-1 0,0 1 0,0-1 0,0 1 0,0-1 0,0-4 0,7-31 0,-2 0 0,-2 0 0,-2-1 0,-5-79 0,1 24 0,2-404 0,0 497 0,0-1 0,0 0 0,0 0 0,0 0 0,0 1 0,-1-1 0,1 0 0,-1 0 0,0 0 0,0 1 0,0-1 0,0 1 0,0-1 0,0 1 0,-1-1 0,1 1 0,-1 0 0,0-1 0,0 1 0,-3-3 0,0 2 0,0 1 0,0 0 0,0 0 0,0 0 0,-1 1 0,1-1 0,0 1 0,-1 0 0,1 1 0,-7-1 0,-448-1 0,243 6 0,-2648-3 0,2841-3 0,0 0 0,-28-6 0,-41-5 0,86 13 14,0-2 0,-1 1 0,1-1-1,0 0 1,0 0 0,0-1 0,-11-6-1,-22-7-1488,17 10-5351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23:53:31.5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23:53:31.5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23:52:47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23:52:54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1094 24575,'0'1251'0,"0"-1247"0,-1 0 0,1-1 0,1 1 0,-1 0 0,0 0 0,1-1 0,0 1 0,0 0 0,0-1 0,0 1 0,1-1 0,-1 1 0,1-1 0,0 0 0,0 1 0,3 2 0,-2-3 0,0-1 0,1 0 0,-1 0 0,1 0 0,0 0 0,0-1 0,0 1 0,0-1 0,0 0 0,0 0 0,0-1 0,0 1 0,0-1 0,0 0 0,5 0 0,221-1 0,111 6 0,553 13 0,-574-20 0,2630 2 0,-2942 0 0,1 0 0,0-1 0,0 0 0,-1 0 0,1 0 0,15-6 0,-21 6 0,-1-1 0,1 1 0,0-1 0,-1 1 0,1-1 0,-1 0 0,0 0 0,0 0 0,1 0 0,-1 0 0,-1-1 0,1 1 0,0-1 0,0 1 0,-1-1 0,0 1 0,1-1 0,-1 0 0,0 0 0,0 0 0,-1 0 0,1 0 0,0-5 0,2-38 0,-2 1 0,-5-55 0,-1-9 0,5-438 0,0 532 0,1-1 0,0 1 0,1 0 0,1 0 0,6-23 0,-7 33 0,-1 1 0,1 0 0,0-1 0,0 1 0,0 0 0,1 0 0,0 0 0,-1 0 0,1 0 0,1 1 0,-1-1 0,0 1 0,1 0 0,0 0 0,0 0 0,0 1 0,0-1 0,0 1 0,0 0 0,1 0 0,5-2 0,40-7 0,0 2 0,95-4 0,107 14 0,-114 1 0,1364-2 0,-1213-25 0,-18 1 0,-254 22 0,-1 0 0,0 0 0,0-2 0,25-8 0,-22 5 0,1 2 0,25-4 0,71 1 0,149 8 0,-110 3 0,-1-4 0,147 3 0,-40 23 0,-242-22 0,-15-2 0,-1-1 0,0 1 0,1-1 0,-1 0 0,0 0 0,1 0 0,-1 0 0,0-1 0,5 0 0,-6 0 0,-1 0 0,1 0 0,-1 0 0,0 0 0,1-1 0,-1 1 0,0 0 0,0-1 0,0 1 0,0 0 0,0-1 0,0 0 0,0 1 0,0-1 0,-1 1 0,1-1 0,-1 0 0,1 0 0,-1 1 0,0-1 0,1 0 0,-1-2 0,4-35 0,-2-2 0,-1 1 0,-5-43 0,0-12 0,4 68 0,0-27 0,-1 0 0,-3 1 0,-18-91 0,3 55 0,-14-48 0,21 101 0,5 16 0,0-1 0,2 1 0,0-1 0,1-1 0,-1-31 0,6 49 0,-1 0 0,0 0 0,0 0 0,-1 0 0,1 0 0,-1 0 0,0 0 0,0 0 0,0 0 0,-1 0 0,1 0 0,-1 1 0,0-1 0,-3-3 0,2 4 0,0 1 0,0-1 0,0 1 0,-1 0 0,1 0 0,0 1 0,-1-1 0,0 1 0,1-1 0,-1 1 0,0 0 0,0 1 0,1-1 0,-1 1 0,-5-1 0,-40-4 0,-240-28 0,-135-1 0,-6 36 0,163 1 0,-2584-3 0,2828 1 0,1 2 0,1 0 0,-1 1 0,-28 10 0,28-8 0,0 0 0,0-1 0,-47 3 0,-369-10 0,413 1 65,-49-9-1,8 0-1558,41 8-5332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23:53:09.5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1234 24575,'-2'149'0,"5"162"0,9-213 0,-6-55 0,1 59 0,6 65 0,-2-48 0,17 157 0,-8-97 0,-11-95 0,6 124 0,-16 1109 0,-13-1128 0,3-84 0,1-3 0,-4 89 0,14-146 0,-1-1 0,-12 70 0,7-64 0,2 0 0,2 0 0,5 53 0,-4 78 0,-21-14 0,19 436 0,5-308 0,-2-290 0,0 1 0,0-1 0,0 0 0,1 0 0,-1 0 0,1 0 0,0 0 0,1 0 0,0 0 0,-1 0 0,1-1 0,4 7 0,-3-8 0,0 0 0,0 0 0,0-1 0,0 1 0,0-1 0,1 0 0,-1 0 0,1 0 0,-1 0 0,1-1 0,0 1 0,0-1 0,0 0 0,-1 0 0,1 0 0,6 0 0,39 3 0,-1-2 0,77-6 0,-22 0 0,842 2 0,-516 3 0,-343 3 0,102 18 0,-104-11 0,112 3 0,-137-14 0,565 12 0,132 0 0,-465-14 0,627 2 0,-895-2 0,1 0 0,0-1 0,-1-2 0,0 0 0,0-1 0,0-2 0,-1 0 0,37-20 0,-36 18 0,1 1 0,0 0 0,28-5 0,43-16 0,-92 28 0,0 0 0,0 0 0,0 0 0,0 0 0,0 0 0,0-1 0,-1 1 0,1-1 0,-1 0 0,0 0 0,1 0 0,-1 0 0,-1 0 0,1 0 0,0 0 0,1-5 0,16-65 0,-5 19 0,6 2 0,-11 32 0,0 0 0,-2-1 0,-1 0 0,0-1 0,-1 1 0,-2-1 0,3-35 0,-6 41 0,0-1 0,-1 0 0,-1 1 0,0-1 0,-1 1 0,-1 0 0,0-1 0,-1 2 0,-11-24 0,4 16 0,6 9 0,0-1 0,-2 2 0,0-1 0,0 1 0,-1 0 0,-11-11 0,19 24 0,1-1 0,-1 1 0,0-1 0,1 0 0,-1 1 0,0-1 0,1 0 0,-1 1 0,1-1 0,-1 0 0,1 0 0,0 1 0,-1-1 0,1 0 0,0 0 0,-1 0 0,1 0 0,0 1 0,0-1 0,0 0 0,0 0 0,0 0 0,0 0 0,0 0 0,0 0 0,0 0 0,1-1 0,0 0 0,0 1 0,0-1 0,0 1 0,0 0 0,0-1 0,1 1 0,-1 0 0,0 0 0,1 0 0,-1 0 0,1 0 0,0 0 0,1-1 0,12-3 0,-1 0 0,28-6 0,-25 7 0,32-9 0,0 2 0,1 3 0,76-4 0,156 12 0,-156 2 0,1311 0 0,-1414-1 0,-1 2 0,1 0 0,0 2 0,24 7 0,-22-4 0,0-2 0,50 5 0,83 0 0,110 2 0,770-13 0,-1026 0 0,-1 0 0,0 0 0,1-1 0,-1-1 0,0 0 0,20-6 0,-28 6 0,0 1 0,0-1 0,0 0 0,-1 1 0,1-1 0,0 0 0,-1-1 0,0 1 0,1 0 0,-1-1 0,0 1 0,0-1 0,0 0 0,-1 1 0,1-1 0,0 0 0,-1 0 0,0 0 0,0 0 0,0-1 0,0 1 0,-1 0 0,1 0 0,-1-1 0,1 1 0,-1 0 0,-1-6 0,-3-60 0,2 42 0,1-1 0,4-49 0,10-13 0,0 5 0,1-116 0,-14 171 0,18-515 0,8 395 0,-16 102 0,7-85 0,-14-332 0,-5 233 0,-11 0 0,1-13 0,12-791 0,-4 951 0,-25-136 0,18 149 0,-19-173 0,9 74 0,18 149 0,0 0 0,-1 0 0,-11-34 0,8 31 0,1 0 0,-4-33 0,-17-128 0,17 101 0,-3-52 0,10 93 0,-9-48 0,2 28 0,-15-128 0,21 170-144,-1 0 1,-1 0-1,-1 0 0,-1 0 0,0 1 0,-2 1 0,-15-26 1,22 41-72,-7-13-6611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23:53:23.3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0 752 24575,'10'1'0,"-1"0"0,1 1 0,-1 0 0,0 1 0,11 4 0,27 6 0,106 8 0,171 2 0,-5-2 0,119 28 0,-331-43 0,117-7 0,-81-1 0,534 2 0,-647-2 0,0-2 0,-1 0 0,0-2 0,35-12 0,58-10 0,267-22 0,-303 39 0,157-13 0,-223 23 0,0-2 0,0 0 0,0-1 0,21-8 0,-18 5 0,1 1 0,34-4 0,37 4 0,148 12 0,-143 5 0,-55-4 0,59 0 0,482 10 0,-555-14 0,-15-1 0,1 0 0,0-1 0,0-1 0,28-3 0,-43 2 0,1 0 0,-1 0 0,1 0 0,-1 0 0,1-1 0,-1 1 0,0-1 0,0 0 0,0 1 0,0-1 0,0 0 0,0 0 0,0 0 0,-1-1 0,1 1 0,-1 0 0,1-1 0,-1 1 0,0 0 0,0-1 0,0 0 0,0 1 0,-1-1 0,1 0 0,-1 1 0,1-1 0,-1-2 0,2-13 0,-1 0 0,-1 0 0,-2-19 0,1 15 0,0-118 0,-2-57 0,-9 141 0,10 50 0,0-1 0,0 0 0,0 0 0,1-1 0,0 1 0,0 0 0,0 0 0,1-1 0,1 1 0,-1 0 0,1 0 0,3-13 0,-2 16 0,0 1 0,1 0 0,-1 0 0,1 0 0,-1 1 0,1-1 0,0 1 0,0-1 0,0 1 0,0 0 0,1 0 0,-1 0 0,0 1 0,1-1 0,0 1 0,-1 0 0,6-1 0,65-11 0,10 7 0,40-4 0,-31 1 0,185 6 0,-140 6 0,3409-3-1365,-3525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23:54:59.3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0 575 24575,'4'-1'0,"1"-1"0,-1 0 0,0 0 0,0 0 0,0-1 0,0 1 0,-1-1 0,1 0 0,-1 0 0,1 0 0,-1 0 0,0-1 0,2-4 0,4-1 0,33-36 0,-21 21 0,1 0 0,1 2 0,1 1 0,0 1 0,47-29 0,29-1 0,2 4 0,2 5 0,135-35 0,-105 45 0,2 6 0,178-9 0,-239 27 0,-29 2-1365,-11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23:55:00.1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0 24575,'4'0'0,"6"0"0,4 0 0,5 0 0,8 4 0,-2 6 0,-5 9 0,-9 5 0,-11 3 0,-10 1 0,-7 8 0,-5 2 0,1 3 0,1-1 0,-6 4 0,3-1 0,5-7-8191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5T23:55:02.0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24575,'0'4'0,"4"1"0,6 0 0,4-1 0,5-1 0,7-1 0,3-1 0,-3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5.xml"/><Relationship Id="rId18" Type="http://schemas.openxmlformats.org/officeDocument/2006/relationships/image" Target="../media/image21.png"/><Relationship Id="rId3" Type="http://schemas.openxmlformats.org/officeDocument/2006/relationships/customXml" Target="../ink/ink10.xml"/><Relationship Id="rId21" Type="http://schemas.openxmlformats.org/officeDocument/2006/relationships/customXml" Target="../ink/ink19.xml"/><Relationship Id="rId7" Type="http://schemas.openxmlformats.org/officeDocument/2006/relationships/customXml" Target="../ink/ink12.xml"/><Relationship Id="rId12" Type="http://schemas.openxmlformats.org/officeDocument/2006/relationships/image" Target="../media/image18.png"/><Relationship Id="rId17" Type="http://schemas.openxmlformats.org/officeDocument/2006/relationships/customXml" Target="../ink/ink17.xml"/><Relationship Id="rId2" Type="http://schemas.openxmlformats.org/officeDocument/2006/relationships/image" Target="../media/image5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17.png"/><Relationship Id="rId19" Type="http://schemas.openxmlformats.org/officeDocument/2006/relationships/customXml" Target="../ink/ink18.xml"/><Relationship Id="rId4" Type="http://schemas.openxmlformats.org/officeDocument/2006/relationships/image" Target="../media/image14.png"/><Relationship Id="rId9" Type="http://schemas.openxmlformats.org/officeDocument/2006/relationships/customXml" Target="../ink/ink13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791187" y="2922139"/>
            <a:ext cx="4631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 FILE FORMAT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926077" y="2541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066971" y="2513320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악성코드 분석 스터디</a:t>
            </a: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42130" y="179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출력 코드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PE file format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BB56E28-E5AD-693E-2886-0E26A575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8" y="1294878"/>
            <a:ext cx="6897063" cy="1533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8F0E16-A52F-F588-4E5E-A4D615150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53" y="2828617"/>
            <a:ext cx="4410691" cy="9240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BDE5DC-AB8C-AB5C-CA9E-8C7849BF2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680" y="4181356"/>
            <a:ext cx="592537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42130" y="179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출력 코드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PE file format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75D5575-0D32-1D77-5FC7-A2960460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90" y="454595"/>
            <a:ext cx="2557234" cy="6168274"/>
          </a:xfrm>
          <a:prstGeom prst="rect">
            <a:avLst/>
          </a:prstGeom>
        </p:spPr>
      </p:pic>
      <p:pic>
        <p:nvPicPr>
          <p:cNvPr id="9" name="그림 8" descr="텍스트, 번호, 스크린샷, 평행이(가) 표시된 사진&#10;&#10;자동 생성된 설명">
            <a:extLst>
              <a:ext uri="{FF2B5EF4-FFF2-40B4-BE49-F238E27FC236}">
                <a16:creationId xmlns:a16="http://schemas.microsoft.com/office/drawing/2014/main" id="{D9622D92-9402-8740-D6AD-A5C7ADBDB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1" y="537200"/>
            <a:ext cx="4484914" cy="589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2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699288" y="2922139"/>
            <a:ext cx="28151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4836698" cy="830997"/>
            <a:chOff x="3403338" y="2598003"/>
            <a:chExt cx="4836698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074232" cy="830997"/>
              <a:chOff x="3403338" y="2598003"/>
              <a:chExt cx="2074232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206068" y="2791094"/>
                <a:ext cx="12715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PE 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파일 포맷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1786002" cy="830997"/>
              <a:chOff x="6454034" y="2598003"/>
              <a:chExt cx="1786002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337225" y="2667984"/>
                <a:ext cx="9028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PE </a:t>
                </a:r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구조</a:t>
                </a:r>
                <a:endPara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구성요소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08CA84-006B-484A-8754-1324C45CC9BF}"/>
              </a:ext>
            </a:extLst>
          </p:cNvPr>
          <p:cNvGrpSpPr/>
          <p:nvPr/>
        </p:nvGrpSpPr>
        <p:grpSpPr>
          <a:xfrm>
            <a:off x="3430943" y="3975509"/>
            <a:ext cx="2159192" cy="830997"/>
            <a:chOff x="3403338" y="2598003"/>
            <a:chExt cx="2159192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CFC9F3-8653-43AE-9477-2C2433CDFB7C}"/>
                </a:ext>
              </a:extLst>
            </p:cNvPr>
            <p:cNvSpPr txBox="1"/>
            <p:nvPr/>
          </p:nvSpPr>
          <p:spPr>
            <a:xfrm>
              <a:off x="3403338" y="2598003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5E7C0A-107D-42CB-B9CD-E10345F601C6}"/>
                </a:ext>
              </a:extLst>
            </p:cNvPr>
            <p:cNvSpPr txBox="1"/>
            <p:nvPr/>
          </p:nvSpPr>
          <p:spPr>
            <a:xfrm>
              <a:off x="4182024" y="2667984"/>
              <a:ext cx="13805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PE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파일 포맷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출력 위한 코드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349388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PE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파일 포맷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01A833D-B967-4C52-872C-491730BAC9D3}"/>
              </a:ext>
            </a:extLst>
          </p:cNvPr>
          <p:cNvSpPr txBox="1"/>
          <p:nvPr/>
        </p:nvSpPr>
        <p:spPr>
          <a:xfrm>
            <a:off x="5638259" y="2438889"/>
            <a:ext cx="46683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Windows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운영체제 중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실행 계열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(exe),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라이브러리 계열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dll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드라이버 계열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(sys)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등의 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파일을 위한 파일형식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0DFD3A-CC73-9B75-075D-9F0C9E644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2840" y="133250"/>
            <a:ext cx="5009907" cy="7082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285EF9-0E58-5A65-F353-92EB855730F7}"/>
              </a:ext>
            </a:extLst>
          </p:cNvPr>
          <p:cNvSpPr txBox="1"/>
          <p:nvPr/>
        </p:nvSpPr>
        <p:spPr>
          <a:xfrm>
            <a:off x="6532193" y="3799624"/>
            <a:ext cx="28805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MS DOS HEADER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 HEADER(IMAGE NT HEADER)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SECTION HEADER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924032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PE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구조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구성 요소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FB7F302-F16F-CA6A-092F-4855DEE3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48" y="2542222"/>
            <a:ext cx="5058481" cy="676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BFCD9-ED73-BD6B-02E5-FD17E5F6D395}"/>
              </a:ext>
            </a:extLst>
          </p:cNvPr>
          <p:cNvSpPr txBox="1"/>
          <p:nvPr/>
        </p:nvSpPr>
        <p:spPr>
          <a:xfrm>
            <a:off x="2410510" y="1887104"/>
            <a:ext cx="2258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MS DOS HEADER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73577-5D59-089E-7408-8266308B8E6D}"/>
              </a:ext>
            </a:extLst>
          </p:cNvPr>
          <p:cNvSpPr txBox="1"/>
          <p:nvPr/>
        </p:nvSpPr>
        <p:spPr>
          <a:xfrm>
            <a:off x="2758853" y="3504377"/>
            <a:ext cx="1369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Magic code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0x4D5A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MZ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D38B6-5AD6-E62F-D72C-C4EB805A782F}"/>
              </a:ext>
            </a:extLst>
          </p:cNvPr>
          <p:cNvSpPr txBox="1"/>
          <p:nvPr/>
        </p:nvSpPr>
        <p:spPr>
          <a:xfrm>
            <a:off x="5045899" y="1917882"/>
            <a:ext cx="4735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DOS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환경에서 사용되기 위해 옛날부터 쓰던 것을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유지중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00CF2-CF3A-D445-1388-435136485042}"/>
              </a:ext>
            </a:extLst>
          </p:cNvPr>
          <p:cNvSpPr txBox="1"/>
          <p:nvPr/>
        </p:nvSpPr>
        <p:spPr>
          <a:xfrm>
            <a:off x="5826069" y="3429000"/>
            <a:ext cx="3607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e_lfanew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0x000000F0( in windows11)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 HEADER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시작부분을 가리키는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File Offset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D6EDEFB-37CE-4458-559C-9CCD39334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116" y="4763683"/>
            <a:ext cx="3781953" cy="17623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FF4D3F-A4CC-F0C2-5ECF-CF795CAFFA12}"/>
              </a:ext>
            </a:extLst>
          </p:cNvPr>
          <p:cNvSpPr txBox="1"/>
          <p:nvPr/>
        </p:nvSpPr>
        <p:spPr>
          <a:xfrm>
            <a:off x="6096000" y="5460203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MS DOS Stub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E25C6A7-29D6-934B-0DDB-36A321FE787C}"/>
                  </a:ext>
                </a:extLst>
              </p14:cNvPr>
              <p14:cNvContentPartPr/>
              <p14:nvPr/>
            </p14:nvContentPartPr>
            <p14:xfrm>
              <a:off x="7306457" y="5494817"/>
              <a:ext cx="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E25C6A7-29D6-934B-0DDB-36A321FE78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7817" y="548617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924032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PE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구조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구성 요소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247AC9-7D6F-82B2-9736-29A64F726123}"/>
              </a:ext>
            </a:extLst>
          </p:cNvPr>
          <p:cNvSpPr txBox="1"/>
          <p:nvPr/>
        </p:nvSpPr>
        <p:spPr>
          <a:xfrm>
            <a:off x="2086396" y="1279098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PE HEADER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01130-3439-1572-3747-DA5004A2BD9C}"/>
              </a:ext>
            </a:extLst>
          </p:cNvPr>
          <p:cNvSpPr txBox="1"/>
          <p:nvPr/>
        </p:nvSpPr>
        <p:spPr>
          <a:xfrm>
            <a:off x="5913162" y="1679208"/>
            <a:ext cx="151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 Signature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4B1A0-667B-D43E-D49C-9F1313BFFB3E}"/>
              </a:ext>
            </a:extLst>
          </p:cNvPr>
          <p:cNvSpPr txBox="1"/>
          <p:nvPr/>
        </p:nvSpPr>
        <p:spPr>
          <a:xfrm>
            <a:off x="5913162" y="2115168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 File Header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E7D76D0-3BEA-421A-1990-BCFC382B1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3" y="1775003"/>
            <a:ext cx="5087060" cy="2648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5E107A61-56FD-022B-F223-9AD7E8E94519}"/>
                  </a:ext>
                </a:extLst>
              </p14:cNvPr>
              <p14:cNvContentPartPr/>
              <p14:nvPr/>
            </p14:nvContentPartPr>
            <p14:xfrm>
              <a:off x="5930177" y="1637057"/>
              <a:ext cx="1430640" cy="4359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5E107A61-56FD-022B-F223-9AD7E8E94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1537" y="1628417"/>
                <a:ext cx="14482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A45F951-B7C3-5529-3044-8C4EEA407451}"/>
                  </a:ext>
                </a:extLst>
              </p14:cNvPr>
              <p14:cNvContentPartPr/>
              <p14:nvPr/>
            </p14:nvContentPartPr>
            <p14:xfrm>
              <a:off x="5660537" y="1915697"/>
              <a:ext cx="3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A45F951-B7C3-5529-3044-8C4EEA4074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1537" y="19070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78355D3-B633-1CFD-BB02-CFCFE184A357}"/>
                  </a:ext>
                </a:extLst>
              </p14:cNvPr>
              <p14:cNvContentPartPr/>
              <p14:nvPr/>
            </p14:nvContentPartPr>
            <p14:xfrm>
              <a:off x="5956457" y="1661537"/>
              <a:ext cx="3330000" cy="8827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78355D3-B633-1CFD-BB02-CFCFE184A3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7457" y="1652537"/>
                <a:ext cx="334764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AEEFC45F-1CF1-50B7-9D73-49363AB2F7AC}"/>
                  </a:ext>
                </a:extLst>
              </p14:cNvPr>
              <p14:cNvContentPartPr/>
              <p14:nvPr/>
            </p14:nvContentPartPr>
            <p14:xfrm>
              <a:off x="5947097" y="2098937"/>
              <a:ext cx="3494160" cy="2430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AEEFC45F-1CF1-50B7-9D73-49363AB2F7A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38097" y="2090297"/>
                <a:ext cx="3511800" cy="24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B01ADE9-2166-6D56-339C-AB58DC630EC5}"/>
                  </a:ext>
                </a:extLst>
              </p14:cNvPr>
              <p14:cNvContentPartPr/>
              <p14:nvPr/>
            </p14:nvContentPartPr>
            <p14:xfrm>
              <a:off x="6017657" y="3160217"/>
              <a:ext cx="3421800" cy="3247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B01ADE9-2166-6D56-339C-AB58DC630E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08657" y="3151217"/>
                <a:ext cx="3439440" cy="34236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DFD00CB-CCD7-070E-1927-278C6B89E220}"/>
              </a:ext>
            </a:extLst>
          </p:cNvPr>
          <p:cNvSpPr txBox="1"/>
          <p:nvPr/>
        </p:nvSpPr>
        <p:spPr>
          <a:xfrm>
            <a:off x="5956457" y="3279955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 Optional Header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BC4BE7-70B9-9EEE-6316-4B7404E2540F}"/>
              </a:ext>
            </a:extLst>
          </p:cNvPr>
          <p:cNvSpPr txBox="1"/>
          <p:nvPr/>
        </p:nvSpPr>
        <p:spPr>
          <a:xfrm>
            <a:off x="6833900" y="3778910"/>
            <a:ext cx="200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(Image Data Directory)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D5D883-3ACB-548E-64D8-91DA5723A2EB}"/>
              </a:ext>
            </a:extLst>
          </p:cNvPr>
          <p:cNvSpPr txBox="1"/>
          <p:nvPr/>
        </p:nvSpPr>
        <p:spPr>
          <a:xfrm>
            <a:off x="7074080" y="1202345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0x50450000 = PE . 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1AFCAF7-B5D1-FE9F-A62A-8AC32A9B9FBC}"/>
              </a:ext>
            </a:extLst>
          </p:cNvPr>
          <p:cNvGrpSpPr/>
          <p:nvPr/>
        </p:nvGrpSpPr>
        <p:grpSpPr>
          <a:xfrm>
            <a:off x="6348497" y="1367057"/>
            <a:ext cx="630360" cy="279000"/>
            <a:chOff x="6348497" y="1367057"/>
            <a:chExt cx="63036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9F26196-A954-E82F-E016-01A54C4517AC}"/>
                    </a:ext>
                  </a:extLst>
                </p14:cNvPr>
                <p14:cNvContentPartPr/>
                <p14:nvPr/>
              </p14:nvContentPartPr>
              <p14:xfrm>
                <a:off x="6348497" y="1438697"/>
                <a:ext cx="567360" cy="207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9F26196-A954-E82F-E016-01A54C4517A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39497" y="1429697"/>
                  <a:ext cx="585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BF9F94D-DF31-3B05-CE7C-E11DA354047D}"/>
                    </a:ext>
                  </a:extLst>
                </p14:cNvPr>
                <p14:cNvContentPartPr/>
                <p14:nvPr/>
              </p14:nvContentPartPr>
              <p14:xfrm>
                <a:off x="6921977" y="1384697"/>
                <a:ext cx="56880" cy="1404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BF9F94D-DF31-3B05-CE7C-E11DA35404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13337" y="1375697"/>
                  <a:ext cx="74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7961133-2975-FF40-3B6A-C8BCBCCED888}"/>
                    </a:ext>
                  </a:extLst>
                </p14:cNvPr>
                <p14:cNvContentPartPr/>
                <p14:nvPr/>
              </p14:nvContentPartPr>
              <p14:xfrm>
                <a:off x="6870857" y="1367057"/>
                <a:ext cx="46440" cy="93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7961133-2975-FF40-3B6A-C8BCBCCED8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62217" y="1358417"/>
                  <a:ext cx="64080" cy="27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3A4D975-819E-7255-091F-00CE855DF112}"/>
              </a:ext>
            </a:extLst>
          </p:cNvPr>
          <p:cNvSpPr txBox="1"/>
          <p:nvPr/>
        </p:nvSpPr>
        <p:spPr>
          <a:xfrm>
            <a:off x="1611137" y="4801762"/>
            <a:ext cx="36730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typedef struct _IMAGE_FILE_HEADER {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WORD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Machine; 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WORD 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NumberOfSections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DWORD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TimeDateStamp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DWORD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PointerToSymbolTable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DWORD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NumberOfSymbols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WORD  </a:t>
            </a:r>
            <a:r>
              <a:rPr lang="en-US" altLang="ko-K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SizeOfOptionalHeader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WORD 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Characteristics;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} IMAGE_FILE_HEADER, *PIMAGE_FILE_HEADER;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36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924032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PE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구조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구성 요소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15576DA-B3AD-80CB-F786-B55369B2E65B}"/>
              </a:ext>
            </a:extLst>
          </p:cNvPr>
          <p:cNvSpPr txBox="1"/>
          <p:nvPr/>
        </p:nvSpPr>
        <p:spPr>
          <a:xfrm>
            <a:off x="426772" y="1725502"/>
            <a:ext cx="6819496" cy="2839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#define IMAGE_NUMBEROF_DIRECTORY_ENTRIES 16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//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총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240byte(8byte 30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IMAGE_DATA_DIRECTORY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前까지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112byte(8byte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14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0x0170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까지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typedef struct _IMAGE_OPTIONAL_HEADER64 {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WORD  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Magic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 /* 0x20b */ (little endian)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DWORD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AddressOfEntryPoint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ULONGLONG 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ImageBase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DWORD 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SectionAlignment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DWORD 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FileAlignment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DWORD 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NumberOfRvaAndSizes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IMAGE_DATA_DIRECTORY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DataDirectory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[IMAGE_NUMBEROF_DIRECTORY_ENTRIES];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} IMAGE_OPTIONAL_HEADER64, *PIMAGE_OPTIONAL_HEADER64;</a:t>
            </a: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typedef struct _IMAGE_DATA_DIRECTORY {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DWORD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VirtualAddress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DWORD Size;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} IMAGE_DATA_DIRECTORY, *PIMAGE_DATA_DIRECTORY;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A4E719-4E58-FF76-5D7D-6A60B3B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0561"/>
            <a:ext cx="5087060" cy="2648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EC9E5CB-F599-A317-9B6E-3D44496F6600}"/>
                  </a:ext>
                </a:extLst>
              </p14:cNvPr>
              <p14:cNvContentPartPr/>
              <p14:nvPr/>
            </p14:nvContentPartPr>
            <p14:xfrm>
              <a:off x="7945920" y="2325738"/>
              <a:ext cx="469080" cy="1839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EC9E5CB-F599-A317-9B6E-3D44496F66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7280" y="2317098"/>
                <a:ext cx="4867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C1A2BEE-1A35-58C2-4925-59F1FB04313D}"/>
                  </a:ext>
                </a:extLst>
              </p14:cNvPr>
              <p14:cNvContentPartPr/>
              <p14:nvPr/>
            </p14:nvContentPartPr>
            <p14:xfrm>
              <a:off x="3085920" y="2280378"/>
              <a:ext cx="102240" cy="57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C1A2BEE-1A35-58C2-4925-59F1FB0431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77280" y="2271378"/>
                <a:ext cx="1198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8FE3635-1C74-A152-29AB-2BC0B59221EF}"/>
                  </a:ext>
                </a:extLst>
              </p14:cNvPr>
              <p14:cNvContentPartPr/>
              <p14:nvPr/>
            </p14:nvContentPartPr>
            <p14:xfrm>
              <a:off x="2583000" y="2440218"/>
              <a:ext cx="151920" cy="63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8FE3635-1C74-A152-29AB-2BC0B59221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74360" y="2431578"/>
                <a:ext cx="1695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E895E48-4406-05C7-3FAE-AE818BC4099C}"/>
                  </a:ext>
                </a:extLst>
              </p14:cNvPr>
              <p14:cNvContentPartPr/>
              <p14:nvPr/>
            </p14:nvContentPartPr>
            <p14:xfrm>
              <a:off x="7954200" y="2491338"/>
              <a:ext cx="902880" cy="1645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E895E48-4406-05C7-3FAE-AE818BC409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45560" y="2482698"/>
                <a:ext cx="9205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D6AA182-911F-B4F1-B5FE-5A9DBBE0FF64}"/>
                  </a:ext>
                </a:extLst>
              </p14:cNvPr>
              <p14:cNvContentPartPr/>
              <p14:nvPr/>
            </p14:nvContentPartPr>
            <p14:xfrm>
              <a:off x="2323800" y="2585298"/>
              <a:ext cx="161640" cy="561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D6AA182-911F-B4F1-B5FE-5A9DBBE0FF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15160" y="2576298"/>
                <a:ext cx="1792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A235E7A-DF0A-7492-ED73-53BE65EA2AEA}"/>
                  </a:ext>
                </a:extLst>
              </p14:cNvPr>
              <p14:cNvContentPartPr/>
              <p14:nvPr/>
            </p14:nvContentPartPr>
            <p14:xfrm>
              <a:off x="6140160" y="2636418"/>
              <a:ext cx="1832040" cy="2095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A235E7A-DF0A-7492-ED73-53BE65EA2A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31160" y="2627418"/>
                <a:ext cx="18496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B894A8F5-9E40-1FB3-F081-2D64F5F48F0A}"/>
                  </a:ext>
                </a:extLst>
              </p14:cNvPr>
              <p14:cNvContentPartPr/>
              <p14:nvPr/>
            </p14:nvContentPartPr>
            <p14:xfrm>
              <a:off x="2392200" y="2760258"/>
              <a:ext cx="368280" cy="2131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B894A8F5-9E40-1FB3-F081-2D64F5F48F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83560" y="2751258"/>
                <a:ext cx="3859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A843AAC-1698-8703-1EAD-56517DBB257B}"/>
                  </a:ext>
                </a:extLst>
              </p14:cNvPr>
              <p14:cNvContentPartPr/>
              <p14:nvPr/>
            </p14:nvContentPartPr>
            <p14:xfrm>
              <a:off x="7999200" y="2637858"/>
              <a:ext cx="1779840" cy="2070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A843AAC-1698-8703-1EAD-56517DBB257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90560" y="2628858"/>
                <a:ext cx="17974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A3DC7EA-ACE0-5790-BC5B-87D9179324A8}"/>
                  </a:ext>
                </a:extLst>
              </p14:cNvPr>
              <p14:cNvContentPartPr/>
              <p14:nvPr/>
            </p14:nvContentPartPr>
            <p14:xfrm>
              <a:off x="7038000" y="3384138"/>
              <a:ext cx="919080" cy="2156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A3DC7EA-ACE0-5790-BC5B-87D9179324A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29360" y="3375498"/>
                <a:ext cx="9367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DCBCB960-9BF6-48C1-A60F-A61EE3B54919}"/>
                  </a:ext>
                </a:extLst>
              </p14:cNvPr>
              <p14:cNvContentPartPr/>
              <p14:nvPr/>
            </p14:nvContentPartPr>
            <p14:xfrm>
              <a:off x="2758320" y="3030618"/>
              <a:ext cx="135000" cy="1112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DCBCB960-9BF6-48C1-A60F-A61EE3B5491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49320" y="3021618"/>
                <a:ext cx="152640" cy="1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06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924032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PE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구조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구성 요소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2BFCD9-ED73-BD6B-02E5-FD17E5F6D395}"/>
              </a:ext>
            </a:extLst>
          </p:cNvPr>
          <p:cNvSpPr txBox="1"/>
          <p:nvPr/>
        </p:nvSpPr>
        <p:spPr>
          <a:xfrm>
            <a:off x="2562799" y="188710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Section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Header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D38B6-5AD6-E62F-D72C-C4EB805A782F}"/>
              </a:ext>
            </a:extLst>
          </p:cNvPr>
          <p:cNvSpPr txBox="1"/>
          <p:nvPr/>
        </p:nvSpPr>
        <p:spPr>
          <a:xfrm>
            <a:off x="6613581" y="1917882"/>
            <a:ext cx="3685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Section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들을 메타적으로 정리해 보여줌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00CF2-CF3A-D445-1388-435136485042}"/>
              </a:ext>
            </a:extLst>
          </p:cNvPr>
          <p:cNvSpPr txBox="1"/>
          <p:nvPr/>
        </p:nvSpPr>
        <p:spPr>
          <a:xfrm>
            <a:off x="6350253" y="2655578"/>
            <a:ext cx="5203669" cy="2839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#define IMAGE_SIZEOF_SHORT_NAME 8</a:t>
            </a: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typedef struct _IMAGE_SECTION_HEADER {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BYTE  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Name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[IMAGE_SIZEOF_SHORT_NAME]; // Section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이름엔 한계 존재</a:t>
            </a:r>
          </a:p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union {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DWORD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PhysicalAddress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  DWORD 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VirtualSize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// VA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에서의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Section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크기</a:t>
            </a:r>
          </a:p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}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Misc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DWORD 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VirtualAddress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// VA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위치</a:t>
            </a:r>
          </a:p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DWORD 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SizeOfRawData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// File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에서의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Section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크기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ex) 0x28000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DWORD 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PointerToRawData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// File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Section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시작지점의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File Offset ex)0x1000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DWORD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PointerToRelocations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DWORD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PointerToLinenumbers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WORD 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NumberOfRelocations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WORD 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NumberOfLinenumbers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;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DWORD 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Characteristics;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// Section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각 특징</a:t>
            </a:r>
          </a:p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} IMAGE_SECTION_HEADER, *PIMAGE_SECTION_HEADER;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E25C6A7-29D6-934B-0DDB-36A321FE787C}"/>
                  </a:ext>
                </a:extLst>
              </p14:cNvPr>
              <p14:cNvContentPartPr/>
              <p14:nvPr/>
            </p14:nvContentPartPr>
            <p14:xfrm>
              <a:off x="7306457" y="5494817"/>
              <a:ext cx="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E25C6A7-29D6-934B-0DDB-36A321FE78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57" y="548581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01864BB-B37D-E086-9FBC-A628E9BC5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78" y="2364011"/>
            <a:ext cx="5867622" cy="31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0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924032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PE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구조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구성 요소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2BFCD9-ED73-BD6B-02E5-FD17E5F6D395}"/>
              </a:ext>
            </a:extLst>
          </p:cNvPr>
          <p:cNvSpPr txBox="1"/>
          <p:nvPr/>
        </p:nvSpPr>
        <p:spPr>
          <a:xfrm>
            <a:off x="5185149" y="1832159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Section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E25C6A7-29D6-934B-0DDB-36A321FE787C}"/>
                  </a:ext>
                </a:extLst>
              </p14:cNvPr>
              <p14:cNvContentPartPr/>
              <p14:nvPr/>
            </p14:nvContentPartPr>
            <p14:xfrm>
              <a:off x="7306457" y="5494817"/>
              <a:ext cx="36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E25C6A7-29D6-934B-0DDB-36A321FE78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457" y="548581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7CC3DB4-0CA4-D7E6-53BC-305C671F0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470" y="2504532"/>
            <a:ext cx="4534533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0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42130" y="179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출력 코드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PE file format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01E0A4-5E77-9530-1B49-2C3BBC35FA6C}"/>
              </a:ext>
            </a:extLst>
          </p:cNvPr>
          <p:cNvSpPr txBox="1"/>
          <p:nvPr/>
        </p:nvSpPr>
        <p:spPr>
          <a:xfrm>
            <a:off x="9204023" y="429887"/>
            <a:ext cx="1856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PE file format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143D9F-F99B-A024-F476-73254AC07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88" y="1484248"/>
            <a:ext cx="8773749" cy="476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CAA22C-B396-FD4C-8BDE-7F6261DCD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20" y="1925560"/>
            <a:ext cx="9402487" cy="8192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D408A5-8F77-41C5-1527-D0F1F6DCF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991" y="2719014"/>
            <a:ext cx="5372850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492</Words>
  <Application>Microsoft Office PowerPoint</Application>
  <PresentationFormat>와이드스크린</PresentationFormat>
  <Paragraphs>109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KoPubWorld돋움체 Light</vt:lpstr>
      <vt:lpstr>Arial</vt:lpstr>
      <vt:lpstr>맑은 고딕</vt:lpstr>
      <vt:lpstr>KoPubWorld돋움체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대선생 아오아오</cp:lastModifiedBy>
  <cp:revision>49</cp:revision>
  <dcterms:created xsi:type="dcterms:W3CDTF">2020-01-03T14:16:53Z</dcterms:created>
  <dcterms:modified xsi:type="dcterms:W3CDTF">2023-06-06T05:07:32Z</dcterms:modified>
</cp:coreProperties>
</file>