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5"/>
  </p:notesMasterIdLst>
  <p:sldIdLst>
    <p:sldId id="256" r:id="rId4"/>
    <p:sldId id="260" r:id="rId5"/>
    <p:sldId id="259" r:id="rId6"/>
    <p:sldId id="261" r:id="rId7"/>
    <p:sldId id="266" r:id="rId8"/>
    <p:sldId id="275" r:id="rId9"/>
    <p:sldId id="268" r:id="rId10"/>
    <p:sldId id="269" r:id="rId11"/>
    <p:sldId id="270" r:id="rId12"/>
    <p:sldId id="272" r:id="rId13"/>
    <p:sldId id="26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7" autoAdjust="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719E-2186-442A-B469-AB8AD23738F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CD923-005C-4412-B432-79F97257E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2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16942" y="2017752"/>
            <a:ext cx="6510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+mj-lt"/>
                <a:ea typeface="BusanBada" panose="02000603000000000000" pitchFamily="2" charset="-127"/>
              </a:rPr>
              <a:t>ComeBackHome</a:t>
            </a:r>
            <a:endParaRPr lang="ko-KR" altLang="en-US" sz="6600" dirty="0">
              <a:latin typeface="+mj-lt"/>
              <a:ea typeface="BusanBada" panose="020006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7121" y="3003798"/>
            <a:ext cx="168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BusanBada" panose="02000603000000000000" pitchFamily="2" charset="-127"/>
              </a:rPr>
              <a:t>Team 6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438-2E28-4797-A93D-48BE76EA9E7B}"/>
              </a:ext>
            </a:extLst>
          </p:cNvPr>
          <p:cNvSpPr txBox="1"/>
          <p:nvPr/>
        </p:nvSpPr>
        <p:spPr>
          <a:xfrm>
            <a:off x="899592" y="267693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7. 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+mj-ea"/>
              </a:rPr>
              <a:t>Demo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49FA3-4291-45D9-9B5F-568745FBF4C4}"/>
              </a:ext>
            </a:extLst>
          </p:cNvPr>
          <p:cNvSpPr txBox="1"/>
          <p:nvPr/>
        </p:nvSpPr>
        <p:spPr>
          <a:xfrm>
            <a:off x="8532440" y="48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+mj-ea"/>
                <a:ea typeface="+mj-ea"/>
              </a:rPr>
              <a:t>방법</a:t>
            </a:r>
          </a:p>
        </p:txBody>
      </p:sp>
      <p:pic>
        <p:nvPicPr>
          <p:cNvPr id="2050" name="Picture 2" descr="직장인 달리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378733"/>
            <a:ext cx="48577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1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3446" y="2067694"/>
            <a:ext cx="4417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FC22B"/>
                </a:solidFill>
                <a:latin typeface="+mj-ea"/>
                <a:ea typeface="+mj-ea"/>
              </a:rPr>
              <a:t>Thank you</a:t>
            </a:r>
            <a:endParaRPr lang="ko-KR" altLang="en-US" sz="6600" b="1" dirty="0">
              <a:solidFill>
                <a:srgbClr val="FFC22B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lt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+mj-lt"/>
              <a:ea typeface="BusanBada" panose="020006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1853607"/>
            <a:ext cx="2249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001/	</a:t>
            </a:r>
            <a:r>
              <a:rPr lang="en-US" altLang="ko-KR" sz="1600" dirty="0">
                <a:latin typeface="+mj-ea"/>
                <a:ea typeface="+mj-ea"/>
              </a:rPr>
              <a:t>Introduction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5167" y="2313616"/>
            <a:ext cx="2275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002/	</a:t>
            </a:r>
            <a:r>
              <a:rPr lang="en-US" altLang="ko-KR" sz="1600" dirty="0">
                <a:latin typeface="+mj-ea"/>
                <a:ea typeface="+mj-ea"/>
              </a:rPr>
              <a:t>Game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Story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5167" y="2771090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003/	</a:t>
            </a:r>
            <a:r>
              <a:rPr lang="en-US" altLang="ko-KR" sz="1600" dirty="0">
                <a:latin typeface="+mj-ea"/>
                <a:ea typeface="+mj-ea"/>
              </a:rPr>
              <a:t>Objects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3233634"/>
            <a:ext cx="254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004/	</a:t>
            </a:r>
            <a:r>
              <a:rPr lang="en-US" altLang="ko-KR" sz="1600" dirty="0">
                <a:latin typeface="+mj-ea"/>
              </a:rPr>
              <a:t>Overall Design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5167" y="3693643"/>
            <a:ext cx="1920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005/	</a:t>
            </a:r>
            <a:r>
              <a:rPr lang="en-US" altLang="ko-KR" sz="1600" dirty="0">
                <a:latin typeface="+mj-lt"/>
                <a:ea typeface="나눔바른펜" panose="020B0600000101010101" charset="-127"/>
              </a:rPr>
              <a:t>Interface</a:t>
            </a:r>
            <a:endParaRPr lang="ko-KR" altLang="en-US" sz="1600" dirty="0">
              <a:latin typeface="+mj-lt"/>
              <a:ea typeface="나눔바른펜" panose="020B0600000101010101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6640B9-37BD-4759-92B1-ABCDF73FCCCF}"/>
              </a:ext>
            </a:extLst>
          </p:cNvPr>
          <p:cNvSpPr txBox="1"/>
          <p:nvPr/>
        </p:nvSpPr>
        <p:spPr>
          <a:xfrm>
            <a:off x="3635896" y="4153652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006/	</a:t>
            </a:r>
            <a:r>
              <a:rPr lang="en-US" altLang="ko-KR" sz="1600" dirty="0">
                <a:latin typeface="+mj-lt"/>
                <a:ea typeface="나눔바른펜" panose="020B0600000101010101" charset="-127"/>
              </a:rPr>
              <a:t>Extra Points</a:t>
            </a:r>
            <a:endParaRPr lang="ko-KR" altLang="en-US" sz="1600" dirty="0">
              <a:latin typeface="+mj-lt"/>
              <a:ea typeface="나눔바른펜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640B9-37BD-4759-92B1-ABCDF73FCCCF}"/>
              </a:ext>
            </a:extLst>
          </p:cNvPr>
          <p:cNvSpPr txBox="1"/>
          <p:nvPr/>
        </p:nvSpPr>
        <p:spPr>
          <a:xfrm>
            <a:off x="3645167" y="4610452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007/	</a:t>
            </a:r>
            <a:r>
              <a:rPr lang="en-US" altLang="ko-KR" sz="1600" dirty="0">
                <a:latin typeface="+mj-lt"/>
                <a:ea typeface="나눔바른펜" panose="020B0600000101010101" charset="-127"/>
              </a:rPr>
              <a:t>Demo </a:t>
            </a:r>
            <a:endParaRPr lang="ko-KR" altLang="en-US" sz="1600" dirty="0">
              <a:latin typeface="+mj-lt"/>
              <a:ea typeface="나눔바른펜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267693"/>
            <a:ext cx="3103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lt"/>
                <a:ea typeface="나눔바른펜" panose="020B0600000101010101" charset="-127"/>
              </a:rPr>
              <a:t>1. </a:t>
            </a:r>
            <a:r>
              <a:rPr lang="en-US" altLang="ko-KR" sz="3200" b="1" dirty="0">
                <a:solidFill>
                  <a:srgbClr val="FFC22B"/>
                </a:solidFill>
                <a:latin typeface="+mj-lt"/>
                <a:ea typeface="나눔바른펜" panose="020B0600000101010101" charset="-127"/>
              </a:rPr>
              <a:t>Intro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나눔바른펜" panose="020B0600000101010101" charset="-127"/>
              </a:rPr>
              <a:t>duction</a:t>
            </a:r>
            <a:endParaRPr lang="ko-KR" altLang="en-US" sz="3200" b="1" dirty="0">
              <a:latin typeface="+mj-lt"/>
              <a:ea typeface="나눔바른펜" panose="020B0600000101010101" charset="-127"/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157D4A24-CCEA-4522-BA64-8BCAE89EC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55830"/>
              </p:ext>
            </p:extLst>
          </p:nvPr>
        </p:nvGraphicFramePr>
        <p:xfrm>
          <a:off x="5364088" y="3484414"/>
          <a:ext cx="2854846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23">
                  <a:extLst>
                    <a:ext uri="{9D8B030D-6E8A-4147-A177-3AD203B41FA5}">
                      <a16:colId xmlns:a16="http://schemas.microsoft.com/office/drawing/2014/main" val="1905798318"/>
                    </a:ext>
                  </a:extLst>
                </a:gridCol>
                <a:gridCol w="1427423">
                  <a:extLst>
                    <a:ext uri="{9D8B030D-6E8A-4147-A177-3AD203B41FA5}">
                      <a16:colId xmlns:a16="http://schemas.microsoft.com/office/drawing/2014/main" val="1166843824"/>
                    </a:ext>
                  </a:extLst>
                </a:gridCol>
              </a:tblGrid>
              <a:tr h="1440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Team6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3649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0105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김동금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20131533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2418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정채진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20134570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7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829B-3D85-41CE-8C65-95316B6B39BA}"/>
              </a:ext>
            </a:extLst>
          </p:cNvPr>
          <p:cNvSpPr txBox="1"/>
          <p:nvPr/>
        </p:nvSpPr>
        <p:spPr>
          <a:xfrm>
            <a:off x="4394300" y="1203598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ea typeface="나눔바른펜" panose="020B0503000000000000" pitchFamily="50" charset="-127"/>
              </a:rPr>
              <a:t>Game Title</a:t>
            </a:r>
          </a:p>
          <a:p>
            <a:r>
              <a:rPr lang="en-US" altLang="ko-KR" sz="4000" b="1" dirty="0">
                <a:solidFill>
                  <a:srgbClr val="FFFF00"/>
                </a:solidFill>
                <a:latin typeface="+mj-lt"/>
                <a:ea typeface="나눔바른펜" panose="020B0503000000000000" pitchFamily="50" charset="-127"/>
              </a:rPr>
              <a:t>Come Back Home</a:t>
            </a:r>
            <a:endParaRPr lang="ko-KR" altLang="en-US" sz="4000" b="1" dirty="0">
              <a:solidFill>
                <a:srgbClr val="FFFF00"/>
              </a:solidFill>
              <a:latin typeface="+mj-lt"/>
              <a:ea typeface="나눔바른펜" panose="020B0503000000000000" pitchFamily="50" charset="-127"/>
            </a:endParaRPr>
          </a:p>
        </p:txBody>
      </p:sp>
      <p:pic>
        <p:nvPicPr>
          <p:cNvPr id="1026" name="Picture 2" descr="퇴근 짤에 대한 이미지 검색결과">
            <a:extLst>
              <a:ext uri="{FF2B5EF4-FFF2-40B4-BE49-F238E27FC236}">
                <a16:creationId xmlns:a16="http://schemas.microsoft.com/office/drawing/2014/main" id="{D1CED067-0E41-4315-9521-1C1874F4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01582"/>
            <a:ext cx="3888432" cy="383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C187-16B2-4ACC-9A62-23C242300B83}"/>
              </a:ext>
            </a:extLst>
          </p:cNvPr>
          <p:cNvSpPr txBox="1"/>
          <p:nvPr/>
        </p:nvSpPr>
        <p:spPr>
          <a:xfrm>
            <a:off x="899592" y="267693"/>
            <a:ext cx="29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2. 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+mj-ea"/>
              </a:rPr>
              <a:t>Game Story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1026" name="Picture 2" descr="야근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7654"/>
            <a:ext cx="2664296" cy="21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9832" y="1275606"/>
            <a:ext cx="5616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The main character wants to go home on time after working in company. However, his boss asks him to work overtime.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The purpose of the game is to get home, avoiding lots of working documents, boss’s calls, alcohols, and collecting bonuses.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Can he arrive his home safely??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E3E2881E-57E1-4A47-BD58-FA312344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47979"/>
              </p:ext>
            </p:extLst>
          </p:nvPr>
        </p:nvGraphicFramePr>
        <p:xfrm>
          <a:off x="1023732" y="1414527"/>
          <a:ext cx="2137124" cy="316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124">
                  <a:extLst>
                    <a:ext uri="{9D8B030D-6E8A-4147-A177-3AD203B41FA5}">
                      <a16:colId xmlns:a16="http://schemas.microsoft.com/office/drawing/2014/main" val="1905798318"/>
                    </a:ext>
                  </a:extLst>
                </a:gridCol>
              </a:tblGrid>
              <a:tr h="397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36492"/>
                  </a:ext>
                </a:extLst>
              </a:tr>
              <a:tr h="27695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0105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438-2E28-4797-A93D-48BE76EA9E7B}"/>
              </a:ext>
            </a:extLst>
          </p:cNvPr>
          <p:cNvSpPr txBox="1"/>
          <p:nvPr/>
        </p:nvSpPr>
        <p:spPr>
          <a:xfrm>
            <a:off x="899592" y="267693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+mj-ea"/>
              </a:rPr>
              <a:t>Objects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3EB75-090A-4D36-A91B-CD502733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90" y="1873573"/>
            <a:ext cx="1872208" cy="2628180"/>
          </a:xfrm>
          <a:prstGeom prst="rect">
            <a:avLst/>
          </a:prstGeom>
        </p:spPr>
      </p:pic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B44955E5-E11C-4F79-8612-7B3F78712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29955"/>
              </p:ext>
            </p:extLst>
          </p:nvPr>
        </p:nvGraphicFramePr>
        <p:xfrm>
          <a:off x="4283968" y="1414527"/>
          <a:ext cx="3960850" cy="3129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284">
                  <a:extLst>
                    <a:ext uri="{9D8B030D-6E8A-4147-A177-3AD203B41FA5}">
                      <a16:colId xmlns:a16="http://schemas.microsoft.com/office/drawing/2014/main" val="1905798318"/>
                    </a:ext>
                  </a:extLst>
                </a:gridCol>
                <a:gridCol w="1320282">
                  <a:extLst>
                    <a:ext uri="{9D8B030D-6E8A-4147-A177-3AD203B41FA5}">
                      <a16:colId xmlns:a16="http://schemas.microsoft.com/office/drawing/2014/main" val="2251680771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32561894"/>
                    </a:ext>
                  </a:extLst>
                </a:gridCol>
              </a:tblGrid>
              <a:tr h="44105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Enemy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27053"/>
                  </a:ext>
                </a:extLst>
              </a:tr>
              <a:tr h="44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phone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alcohol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Working docs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36492"/>
                  </a:ext>
                </a:extLst>
              </a:tr>
              <a:tr h="21092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0105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7842A730-AE52-443B-ACD4-AE279A00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68" y="2416281"/>
            <a:ext cx="1086190" cy="19662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8A874A-B320-481E-9E2B-9D2FF430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23395" y="2450133"/>
            <a:ext cx="601652" cy="18604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37704C-982B-4BF8-B938-AE6AE24E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193" y="2543396"/>
            <a:ext cx="1182544" cy="17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E3E2881E-57E1-4A47-BD58-FA312344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97197"/>
              </p:ext>
            </p:extLst>
          </p:nvPr>
        </p:nvGraphicFramePr>
        <p:xfrm>
          <a:off x="1253464" y="1246042"/>
          <a:ext cx="2137124" cy="316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124">
                  <a:extLst>
                    <a:ext uri="{9D8B030D-6E8A-4147-A177-3AD203B41FA5}">
                      <a16:colId xmlns:a16="http://schemas.microsoft.com/office/drawing/2014/main" val="1905798318"/>
                    </a:ext>
                  </a:extLst>
                </a:gridCol>
              </a:tblGrid>
              <a:tr h="397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House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36492"/>
                  </a:ext>
                </a:extLst>
              </a:tr>
              <a:tr h="27695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0105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438-2E28-4797-A93D-48BE76EA9E7B}"/>
              </a:ext>
            </a:extLst>
          </p:cNvPr>
          <p:cNvSpPr txBox="1"/>
          <p:nvPr/>
        </p:nvSpPr>
        <p:spPr>
          <a:xfrm>
            <a:off x="899592" y="267693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+mj-ea"/>
              </a:rPr>
              <a:t>Objects</a:t>
            </a:r>
            <a:endParaRPr lang="ko-KR" altLang="en-US" sz="3200" b="1" dirty="0">
              <a:latin typeface="+mj-ea"/>
              <a:ea typeface="+mj-ea"/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2EDF3229-60B8-4644-BCA9-115AD4B4D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45535"/>
              </p:ext>
            </p:extLst>
          </p:nvPr>
        </p:nvGraphicFramePr>
        <p:xfrm>
          <a:off x="4716016" y="1245873"/>
          <a:ext cx="2033994" cy="237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994">
                  <a:extLst>
                    <a:ext uri="{9D8B030D-6E8A-4147-A177-3AD203B41FA5}">
                      <a16:colId xmlns:a16="http://schemas.microsoft.com/office/drawing/2014/main" val="1905798318"/>
                    </a:ext>
                  </a:extLst>
                </a:gridCol>
              </a:tblGrid>
              <a:tr h="383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Coin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36492"/>
                  </a:ext>
                </a:extLst>
              </a:tr>
              <a:tr h="199092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0105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A68EE55-F64D-4440-92C3-9272038C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842" y="1675741"/>
            <a:ext cx="1435320" cy="18759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90" y="1851111"/>
            <a:ext cx="1915434" cy="22436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16016" y="3873575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Imported on unity asset store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Free Assets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1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438-2E28-4797-A93D-48BE76EA9E7B}"/>
              </a:ext>
            </a:extLst>
          </p:cNvPr>
          <p:cNvSpPr txBox="1"/>
          <p:nvPr/>
        </p:nvSpPr>
        <p:spPr>
          <a:xfrm>
            <a:off x="899592" y="267693"/>
            <a:ext cx="352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4. 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+mj-ea"/>
              </a:rPr>
              <a:t>Overall Design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7" y="1275606"/>
            <a:ext cx="8681001" cy="31683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677489" y="3922785"/>
            <a:ext cx="2193370" cy="257764"/>
            <a:chOff x="3677489" y="3922785"/>
            <a:chExt cx="2193370" cy="25776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CDC7E2-40E9-499A-A1A9-E8F3C78C3B76}"/>
                </a:ext>
              </a:extLst>
            </p:cNvPr>
            <p:cNvSpPr/>
            <p:nvPr/>
          </p:nvSpPr>
          <p:spPr>
            <a:xfrm>
              <a:off x="3720151" y="3925190"/>
              <a:ext cx="2037514" cy="2553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B51724-0247-4C7F-9768-D0024E29AFBF}"/>
                </a:ext>
              </a:extLst>
            </p:cNvPr>
            <p:cNvSpPr/>
            <p:nvPr/>
          </p:nvSpPr>
          <p:spPr>
            <a:xfrm>
              <a:off x="3707311" y="4018040"/>
              <a:ext cx="89362" cy="51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D65C93-64A4-4C79-BBFF-C7A7176D0ED8}"/>
                </a:ext>
              </a:extLst>
            </p:cNvPr>
            <p:cNvSpPr/>
            <p:nvPr/>
          </p:nvSpPr>
          <p:spPr>
            <a:xfrm>
              <a:off x="3677489" y="3922785"/>
              <a:ext cx="2193370" cy="80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Sound Effect (Audio Source) 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A7BDB0-2641-4121-93F2-FAD1680A04E3}"/>
                </a:ext>
              </a:extLst>
            </p:cNvPr>
            <p:cNvSpPr txBox="1"/>
            <p:nvPr/>
          </p:nvSpPr>
          <p:spPr>
            <a:xfrm>
              <a:off x="3707904" y="3939902"/>
              <a:ext cx="2014927" cy="9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화살표: 오른쪽 7">
            <a:extLst>
              <a:ext uri="{FF2B5EF4-FFF2-40B4-BE49-F238E27FC236}">
                <a16:creationId xmlns:a16="http://schemas.microsoft.com/office/drawing/2014/main" id="{ACCB02F0-B83A-4FDD-BC1B-6B0053FCB3D5}"/>
              </a:ext>
            </a:extLst>
          </p:cNvPr>
          <p:cNvSpPr/>
          <p:nvPr/>
        </p:nvSpPr>
        <p:spPr>
          <a:xfrm rot="16200000">
            <a:off x="4551075" y="3367737"/>
            <a:ext cx="446199" cy="1370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7">
            <a:extLst>
              <a:ext uri="{FF2B5EF4-FFF2-40B4-BE49-F238E27FC236}">
                <a16:creationId xmlns:a16="http://schemas.microsoft.com/office/drawing/2014/main" id="{ACCB02F0-B83A-4FDD-BC1B-6B0053FCB3D5}"/>
              </a:ext>
            </a:extLst>
          </p:cNvPr>
          <p:cNvSpPr/>
          <p:nvPr/>
        </p:nvSpPr>
        <p:spPr>
          <a:xfrm rot="19585739" flipV="1">
            <a:off x="5809795" y="3509634"/>
            <a:ext cx="883759" cy="4571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7">
            <a:extLst>
              <a:ext uri="{FF2B5EF4-FFF2-40B4-BE49-F238E27FC236}">
                <a16:creationId xmlns:a16="http://schemas.microsoft.com/office/drawing/2014/main" id="{ACCB02F0-B83A-4FDD-BC1B-6B0053FCB3D5}"/>
              </a:ext>
            </a:extLst>
          </p:cNvPr>
          <p:cNvSpPr/>
          <p:nvPr/>
        </p:nvSpPr>
        <p:spPr>
          <a:xfrm rot="17982194">
            <a:off x="5465133" y="3049848"/>
            <a:ext cx="1628403" cy="5191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5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438-2E28-4797-A93D-48BE76EA9E7B}"/>
              </a:ext>
            </a:extLst>
          </p:cNvPr>
          <p:cNvSpPr txBox="1"/>
          <p:nvPr/>
        </p:nvSpPr>
        <p:spPr>
          <a:xfrm>
            <a:off x="899592" y="267693"/>
            <a:ext cx="2405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5. 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+mj-ea"/>
              </a:rPr>
              <a:t>Interface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1605"/>
            <a:ext cx="3744416" cy="2110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7653"/>
            <a:ext cx="5204594" cy="2787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7654"/>
            <a:ext cx="5204594" cy="28083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707651"/>
            <a:ext cx="5204594" cy="28003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1722836"/>
            <a:ext cx="5204594" cy="28239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271" y="1012321"/>
            <a:ext cx="3888432" cy="21250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4331" y="2805667"/>
            <a:ext cx="3818311" cy="20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438-2E28-4797-A93D-48BE76EA9E7B}"/>
              </a:ext>
            </a:extLst>
          </p:cNvPr>
          <p:cNvSpPr txBox="1"/>
          <p:nvPr/>
        </p:nvSpPr>
        <p:spPr>
          <a:xfrm>
            <a:off x="899592" y="267693"/>
            <a:ext cx="3003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6. </a:t>
            </a:r>
            <a:r>
              <a:rPr lang="en-US" altLang="ko-KR" sz="3200" b="1" dirty="0">
                <a:solidFill>
                  <a:srgbClr val="FFC22B"/>
                </a:solidFill>
                <a:latin typeface="+mj-ea"/>
                <a:ea typeface="+mj-ea"/>
              </a:rPr>
              <a:t>Extra Points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BF4A9-8E90-4CBD-953D-DF421C1C6ACE}"/>
              </a:ext>
            </a:extLst>
          </p:cNvPr>
          <p:cNvSpPr/>
          <p:nvPr/>
        </p:nvSpPr>
        <p:spPr>
          <a:xfrm>
            <a:off x="329478" y="1133042"/>
            <a:ext cx="226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Collision Detection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5B0B51-D8EE-458E-BD83-603924F3CD17}"/>
              </a:ext>
            </a:extLst>
          </p:cNvPr>
          <p:cNvGrpSpPr/>
          <p:nvPr/>
        </p:nvGrpSpPr>
        <p:grpSpPr>
          <a:xfrm>
            <a:off x="4864453" y="1590597"/>
            <a:ext cx="2747561" cy="410572"/>
            <a:chOff x="240063" y="1822048"/>
            <a:chExt cx="5023777" cy="132576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DC7E2-40E9-499A-A1A9-E8F3C78C3B76}"/>
                </a:ext>
              </a:extLst>
            </p:cNvPr>
            <p:cNvSpPr/>
            <p:nvPr/>
          </p:nvSpPr>
          <p:spPr>
            <a:xfrm>
              <a:off x="319858" y="1822048"/>
              <a:ext cx="4943982" cy="13257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B51724-0247-4C7F-9768-D0024E29AFBF}"/>
                </a:ext>
              </a:extLst>
            </p:cNvPr>
            <p:cNvSpPr/>
            <p:nvPr/>
          </p:nvSpPr>
          <p:spPr>
            <a:xfrm>
              <a:off x="288702" y="2304106"/>
              <a:ext cx="216834" cy="269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A7BDB0-2641-4121-93F2-FAD1680A04E3}"/>
                </a:ext>
              </a:extLst>
            </p:cNvPr>
            <p:cNvSpPr txBox="1"/>
            <p:nvPr/>
          </p:nvSpPr>
          <p:spPr>
            <a:xfrm>
              <a:off x="240063" y="1889775"/>
              <a:ext cx="4889178" cy="993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User : Stop / Running Motion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5B0B51-D8EE-458E-BD83-603924F3CD17}"/>
              </a:ext>
            </a:extLst>
          </p:cNvPr>
          <p:cNvGrpSpPr/>
          <p:nvPr/>
        </p:nvGrpSpPr>
        <p:grpSpPr>
          <a:xfrm>
            <a:off x="363897" y="3973047"/>
            <a:ext cx="4064088" cy="815603"/>
            <a:chOff x="288702" y="1810814"/>
            <a:chExt cx="4983898" cy="132576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CDC7E2-40E9-499A-A1A9-E8F3C78C3B76}"/>
                </a:ext>
              </a:extLst>
            </p:cNvPr>
            <p:cNvSpPr/>
            <p:nvPr/>
          </p:nvSpPr>
          <p:spPr>
            <a:xfrm>
              <a:off x="328618" y="1810814"/>
              <a:ext cx="4943982" cy="13257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B51724-0247-4C7F-9768-D0024E29AFBF}"/>
                </a:ext>
              </a:extLst>
            </p:cNvPr>
            <p:cNvSpPr/>
            <p:nvPr/>
          </p:nvSpPr>
          <p:spPr>
            <a:xfrm>
              <a:off x="288702" y="2304106"/>
              <a:ext cx="216834" cy="269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A7BDB0-2641-4121-93F2-FAD1680A04E3}"/>
                </a:ext>
              </a:extLst>
            </p:cNvPr>
            <p:cNvSpPr txBox="1"/>
            <p:nvPr/>
          </p:nvSpPr>
          <p:spPr>
            <a:xfrm>
              <a:off x="342695" y="2136636"/>
              <a:ext cx="4889177" cy="85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https://github.com/DONGKEUMKIM/Unity_GameProjectFinal.git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80" name="Picture 8" descr="github png whit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" y="3374527"/>
            <a:ext cx="1438979" cy="5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0BF4A9-8E90-4CBD-953D-DF421C1C6ACE}"/>
              </a:ext>
            </a:extLst>
          </p:cNvPr>
          <p:cNvSpPr/>
          <p:nvPr/>
        </p:nvSpPr>
        <p:spPr>
          <a:xfrm>
            <a:off x="4864453" y="113304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Animation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85B0B51-D8EE-458E-BD83-603924F3CD17}"/>
              </a:ext>
            </a:extLst>
          </p:cNvPr>
          <p:cNvGrpSpPr/>
          <p:nvPr/>
        </p:nvGrpSpPr>
        <p:grpSpPr>
          <a:xfrm>
            <a:off x="363896" y="1638241"/>
            <a:ext cx="3735896" cy="1512168"/>
            <a:chOff x="286829" y="1822048"/>
            <a:chExt cx="4977011" cy="132576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DC7E2-40E9-499A-A1A9-E8F3C78C3B76}"/>
                </a:ext>
              </a:extLst>
            </p:cNvPr>
            <p:cNvSpPr/>
            <p:nvPr/>
          </p:nvSpPr>
          <p:spPr>
            <a:xfrm>
              <a:off x="319858" y="1822048"/>
              <a:ext cx="4943982" cy="13257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B51724-0247-4C7F-9768-D0024E29AFBF}"/>
                </a:ext>
              </a:extLst>
            </p:cNvPr>
            <p:cNvSpPr/>
            <p:nvPr/>
          </p:nvSpPr>
          <p:spPr>
            <a:xfrm>
              <a:off x="288702" y="2304106"/>
              <a:ext cx="216834" cy="269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D65C93-64A4-4C79-BBFF-C7A7176D0ED8}"/>
                </a:ext>
              </a:extLst>
            </p:cNvPr>
            <p:cNvSpPr/>
            <p:nvPr/>
          </p:nvSpPr>
          <p:spPr>
            <a:xfrm>
              <a:off x="286829" y="2247094"/>
              <a:ext cx="3375027" cy="269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Coin Object – User : Bonus Point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7BDB0-2641-4121-93F2-FAD1680A04E3}"/>
                </a:ext>
              </a:extLst>
            </p:cNvPr>
            <p:cNvSpPr txBox="1"/>
            <p:nvPr/>
          </p:nvSpPr>
          <p:spPr>
            <a:xfrm>
              <a:off x="290141" y="1898429"/>
              <a:ext cx="4889177" cy="269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Enemy Object - User : Game Over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D65C93-64A4-4C79-BBFF-C7A7176D0ED8}"/>
              </a:ext>
            </a:extLst>
          </p:cNvPr>
          <p:cNvSpPr/>
          <p:nvPr/>
        </p:nvSpPr>
        <p:spPr>
          <a:xfrm>
            <a:off x="367804" y="2566817"/>
            <a:ext cx="3426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House – User : Success and Game Over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86" y="3640980"/>
            <a:ext cx="980337" cy="13219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627635"/>
            <a:ext cx="949852" cy="132192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54" y="2110366"/>
            <a:ext cx="3530452" cy="14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535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200</Words>
  <Application>Microsoft Office PowerPoint</Application>
  <PresentationFormat>화면 슬라이드 쇼(16:9)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BusanBada</vt:lpstr>
      <vt:lpstr>맑은 고딕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김동금</cp:lastModifiedBy>
  <cp:revision>60</cp:revision>
  <dcterms:created xsi:type="dcterms:W3CDTF">2016-07-29T12:22:46Z</dcterms:created>
  <dcterms:modified xsi:type="dcterms:W3CDTF">2019-12-03T09:30:55Z</dcterms:modified>
</cp:coreProperties>
</file>