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04" r:id="rId1"/>
  </p:sldMasterIdLst>
  <p:notesMasterIdLst>
    <p:notesMasterId r:id="rId15"/>
  </p:notesMasterIdLst>
  <p:handoutMasterIdLst>
    <p:handoutMasterId r:id="rId16"/>
  </p:handoutMasterIdLst>
  <p:sldIdLst>
    <p:sldId id="288" r:id="rId2"/>
    <p:sldId id="261" r:id="rId3"/>
    <p:sldId id="260" r:id="rId4"/>
    <p:sldId id="289" r:id="rId5"/>
    <p:sldId id="290" r:id="rId6"/>
    <p:sldId id="291" r:id="rId7"/>
    <p:sldId id="292" r:id="rId8"/>
    <p:sldId id="293" r:id="rId9"/>
    <p:sldId id="294" r:id="rId10"/>
    <p:sldId id="296" r:id="rId11"/>
    <p:sldId id="297" r:id="rId12"/>
    <p:sldId id="298" r:id="rId13"/>
    <p:sldId id="299" r:id="rId14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04" autoAdjust="0"/>
    <p:restoredTop sz="83084" autoAdjust="0"/>
  </p:normalViewPr>
  <p:slideViewPr>
    <p:cSldViewPr snapToGrid="0">
      <p:cViewPr varScale="1">
        <p:scale>
          <a:sx n="86" d="100"/>
          <a:sy n="86" d="100"/>
        </p:scale>
        <p:origin x="86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274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67B5E2-725C-4701-9CF4-73335BCD03B2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vi-VN"/>
        </a:p>
      </dgm:t>
    </dgm:pt>
    <dgm:pt modelId="{CB9BC6F7-686D-4912-BFC9-51F95E2AC01B}">
      <dgm:prSet phldrT="[Văn bản]"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endParaRPr lang="vi-VN" sz="24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97DAC23-3A3C-40C2-90AF-338C96E2B857}" type="parTrans" cxnId="{C0AB38FC-B485-4280-B07A-4AF773D97A58}">
      <dgm:prSet/>
      <dgm:spPr/>
      <dgm:t>
        <a:bodyPr/>
        <a:lstStyle/>
        <a:p>
          <a:endParaRPr lang="vi-VN"/>
        </a:p>
      </dgm:t>
    </dgm:pt>
    <dgm:pt modelId="{2715FE1F-9230-47A1-AF3A-C3D4162FA68D}" type="sibTrans" cxnId="{C0AB38FC-B485-4280-B07A-4AF773D97A58}">
      <dgm:prSet/>
      <dgm:spPr/>
      <dgm:t>
        <a:bodyPr/>
        <a:lstStyle/>
        <a:p>
          <a:endParaRPr lang="vi-VN"/>
        </a:p>
      </dgm:t>
    </dgm:pt>
    <dgm:pt modelId="{52090695-D226-4D83-90DA-707CEA898518}">
      <dgm:prSet phldrT="[Văn bản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PFC</a:t>
          </a:r>
          <a:endParaRPr lang="vi-V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D1491A-2B91-4047-A3B8-8E1FDC38D707}" type="parTrans" cxnId="{D558716E-3923-4CBF-8B0A-21365B37A57B}">
      <dgm:prSet/>
      <dgm:spPr/>
      <dgm:t>
        <a:bodyPr/>
        <a:lstStyle/>
        <a:p>
          <a:endParaRPr lang="vi-VN"/>
        </a:p>
      </dgm:t>
    </dgm:pt>
    <dgm:pt modelId="{AEA74D30-F233-407E-AA6F-D768DEDB7758}" type="sibTrans" cxnId="{D558716E-3923-4CBF-8B0A-21365B37A57B}">
      <dgm:prSet/>
      <dgm:spPr/>
      <dgm:t>
        <a:bodyPr/>
        <a:lstStyle/>
        <a:p>
          <a:endParaRPr lang="vi-VN"/>
        </a:p>
      </dgm:t>
    </dgm:pt>
    <dgm:pt modelId="{678A9E23-3883-4789-8A34-03903DA6864C}">
      <dgm:prSet phldrT="[Văn bản]" custT="1"/>
      <dgm:spPr/>
      <dgm:t>
        <a:bodyPr/>
        <a:lstStyle/>
        <a:p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UCC 28180 </a:t>
          </a:r>
          <a:r>
            <a:rPr lang="en-US" sz="2400" i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i="0" dirty="0">
              <a:latin typeface="Times New Roman" panose="02020603050405020304" pitchFamily="18" charset="0"/>
              <a:cs typeface="Times New Roman" panose="02020603050405020304" pitchFamily="18" charset="0"/>
            </a:rPr>
            <a:t> design</a:t>
          </a:r>
          <a:endParaRPr lang="vi-VN" sz="2400" i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62DF09-0878-408E-B35D-2914F16376E8}" type="parTrans" cxnId="{16247E52-1785-4298-9DCE-63770CB9EFB8}">
      <dgm:prSet/>
      <dgm:spPr/>
      <dgm:t>
        <a:bodyPr/>
        <a:lstStyle/>
        <a:p>
          <a:endParaRPr lang="vi-VN"/>
        </a:p>
      </dgm:t>
    </dgm:pt>
    <dgm:pt modelId="{7F552227-C648-4DDB-BAB2-81CB645AFA2E}" type="sibTrans" cxnId="{16247E52-1785-4298-9DCE-63770CB9EFB8}">
      <dgm:prSet/>
      <dgm:spPr/>
      <dgm:t>
        <a:bodyPr/>
        <a:lstStyle/>
        <a:p>
          <a:endParaRPr lang="vi-VN"/>
        </a:p>
      </dgm:t>
    </dgm:pt>
    <dgm:pt modelId="{97A0C5B7-F589-4152-BECA-1721CBA6E502}">
      <dgm:prSet phldrT="[Văn bản]" custT="1"/>
      <dgm:spPr/>
      <dgm:t>
        <a:bodyPr/>
        <a:lstStyle/>
        <a:p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 inductor</a:t>
          </a:r>
          <a:endParaRPr lang="vi-V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5A9C8D3-1D9C-490C-8062-B1822B61A05A}" type="parTrans" cxnId="{F35F8FA6-D489-4F05-A98B-A08CB4ECEAF6}">
      <dgm:prSet/>
      <dgm:spPr/>
      <dgm:t>
        <a:bodyPr/>
        <a:lstStyle/>
        <a:p>
          <a:endParaRPr lang="vi-VN"/>
        </a:p>
      </dgm:t>
    </dgm:pt>
    <dgm:pt modelId="{73B674F8-50D2-486E-A87A-0EAFAF8E8463}" type="sibTrans" cxnId="{F35F8FA6-D489-4F05-A98B-A08CB4ECEAF6}">
      <dgm:prSet/>
      <dgm:spPr/>
      <dgm:t>
        <a:bodyPr/>
        <a:lstStyle/>
        <a:p>
          <a:endParaRPr lang="vi-VN"/>
        </a:p>
      </dgm:t>
    </dgm:pt>
    <dgm:pt modelId="{2F871BC0-D7AD-4FC4-9817-553F5C84C452}">
      <dgm:prSet phldrT="[Văn bản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PCB</a:t>
          </a:r>
          <a:endParaRPr lang="vi-VN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FFB704-A0AF-4816-8A16-89A34FB3FB8A}" type="parTrans" cxnId="{F7E2C212-CA8D-49CA-9EBC-09CE0F2A11B1}">
      <dgm:prSet/>
      <dgm:spPr/>
      <dgm:t>
        <a:bodyPr/>
        <a:lstStyle/>
        <a:p>
          <a:endParaRPr lang="vi-VN"/>
        </a:p>
      </dgm:t>
    </dgm:pt>
    <dgm:pt modelId="{A44A9791-B3B3-4E88-B914-3873EBEAFB1D}" type="sibTrans" cxnId="{F7E2C212-CA8D-49CA-9EBC-09CE0F2A11B1}">
      <dgm:prSet/>
      <dgm:spPr/>
      <dgm:t>
        <a:bodyPr/>
        <a:lstStyle/>
        <a:p>
          <a:endParaRPr lang="vi-VN"/>
        </a:p>
      </dgm:t>
    </dgm:pt>
    <dgm:pt modelId="{2F959702-96AA-4333-A72D-0959ACA5AF07}" type="pres">
      <dgm:prSet presAssocID="{A267B5E2-725C-4701-9CF4-73335BCD03B2}" presName="Name0" presStyleCnt="0">
        <dgm:presLayoutVars>
          <dgm:chMax val="7"/>
          <dgm:chPref val="7"/>
          <dgm:dir/>
        </dgm:presLayoutVars>
      </dgm:prSet>
      <dgm:spPr/>
    </dgm:pt>
    <dgm:pt modelId="{EBF4461A-2676-44F0-85A2-B2BB091D5A21}" type="pres">
      <dgm:prSet presAssocID="{A267B5E2-725C-4701-9CF4-73335BCD03B2}" presName="Name1" presStyleCnt="0"/>
      <dgm:spPr/>
    </dgm:pt>
    <dgm:pt modelId="{E3E8B96F-21C9-47A5-AEB7-AFD8F1E2640C}" type="pres">
      <dgm:prSet presAssocID="{A267B5E2-725C-4701-9CF4-73335BCD03B2}" presName="cycle" presStyleCnt="0"/>
      <dgm:spPr/>
    </dgm:pt>
    <dgm:pt modelId="{23A338DA-1AF0-42C0-B25D-6D5E1A6EAACC}" type="pres">
      <dgm:prSet presAssocID="{A267B5E2-725C-4701-9CF4-73335BCD03B2}" presName="srcNode" presStyleLbl="node1" presStyleIdx="0" presStyleCnt="5"/>
      <dgm:spPr/>
    </dgm:pt>
    <dgm:pt modelId="{DC59DBBB-A342-4EF7-987A-31BED02789A2}" type="pres">
      <dgm:prSet presAssocID="{A267B5E2-725C-4701-9CF4-73335BCD03B2}" presName="conn" presStyleLbl="parChTrans1D2" presStyleIdx="0" presStyleCnt="1"/>
      <dgm:spPr/>
    </dgm:pt>
    <dgm:pt modelId="{27ECB33C-9FAF-49C8-8877-76C448AB3059}" type="pres">
      <dgm:prSet presAssocID="{A267B5E2-725C-4701-9CF4-73335BCD03B2}" presName="extraNode" presStyleLbl="node1" presStyleIdx="0" presStyleCnt="5"/>
      <dgm:spPr/>
    </dgm:pt>
    <dgm:pt modelId="{FFCBA2C2-AEBD-4B51-B01B-055F134797F4}" type="pres">
      <dgm:prSet presAssocID="{A267B5E2-725C-4701-9CF4-73335BCD03B2}" presName="dstNode" presStyleLbl="node1" presStyleIdx="0" presStyleCnt="5"/>
      <dgm:spPr/>
    </dgm:pt>
    <dgm:pt modelId="{BC911CEC-749E-49E4-88FE-58713D8FBBC2}" type="pres">
      <dgm:prSet presAssocID="{CB9BC6F7-686D-4912-BFC9-51F95E2AC01B}" presName="text_1" presStyleLbl="node1" presStyleIdx="0" presStyleCnt="5">
        <dgm:presLayoutVars>
          <dgm:bulletEnabled val="1"/>
        </dgm:presLayoutVars>
      </dgm:prSet>
      <dgm:spPr/>
    </dgm:pt>
    <dgm:pt modelId="{EFF1233B-D268-4AF4-8210-410EC27FA994}" type="pres">
      <dgm:prSet presAssocID="{CB9BC6F7-686D-4912-BFC9-51F95E2AC01B}" presName="accent_1" presStyleCnt="0"/>
      <dgm:spPr/>
    </dgm:pt>
    <dgm:pt modelId="{8F3919E8-D0FA-4449-9086-36A2B3874B99}" type="pres">
      <dgm:prSet presAssocID="{CB9BC6F7-686D-4912-BFC9-51F95E2AC01B}" presName="accentRepeatNode" presStyleLbl="solidFgAcc1" presStyleIdx="0" presStyleCnt="5"/>
      <dgm:spPr/>
    </dgm:pt>
    <dgm:pt modelId="{DE65B149-3F3E-485D-87B4-0A39E7ECACCB}" type="pres">
      <dgm:prSet presAssocID="{52090695-D226-4D83-90DA-707CEA898518}" presName="text_2" presStyleLbl="node1" presStyleIdx="1" presStyleCnt="5">
        <dgm:presLayoutVars>
          <dgm:bulletEnabled val="1"/>
        </dgm:presLayoutVars>
      </dgm:prSet>
      <dgm:spPr/>
    </dgm:pt>
    <dgm:pt modelId="{B97F7071-D6C4-46F0-9509-9EB0294A5836}" type="pres">
      <dgm:prSet presAssocID="{52090695-D226-4D83-90DA-707CEA898518}" presName="accent_2" presStyleCnt="0"/>
      <dgm:spPr/>
    </dgm:pt>
    <dgm:pt modelId="{807B9346-4191-44A0-B112-980041FF6237}" type="pres">
      <dgm:prSet presAssocID="{52090695-D226-4D83-90DA-707CEA898518}" presName="accentRepeatNode" presStyleLbl="solidFgAcc1" presStyleIdx="1" presStyleCnt="5"/>
      <dgm:spPr/>
    </dgm:pt>
    <dgm:pt modelId="{2FEDB535-FE0E-479D-A708-A93A284C5B0F}" type="pres">
      <dgm:prSet presAssocID="{678A9E23-3883-4789-8A34-03903DA6864C}" presName="text_3" presStyleLbl="node1" presStyleIdx="2" presStyleCnt="5">
        <dgm:presLayoutVars>
          <dgm:bulletEnabled val="1"/>
        </dgm:presLayoutVars>
      </dgm:prSet>
      <dgm:spPr/>
    </dgm:pt>
    <dgm:pt modelId="{68185C2E-843A-44EA-9618-4B71C5A3A0C2}" type="pres">
      <dgm:prSet presAssocID="{678A9E23-3883-4789-8A34-03903DA6864C}" presName="accent_3" presStyleCnt="0"/>
      <dgm:spPr/>
    </dgm:pt>
    <dgm:pt modelId="{9D2BE7A8-FEF1-4FA1-8920-E09C694D2D24}" type="pres">
      <dgm:prSet presAssocID="{678A9E23-3883-4789-8A34-03903DA6864C}" presName="accentRepeatNode" presStyleLbl="solidFgAcc1" presStyleIdx="2" presStyleCnt="5"/>
      <dgm:spPr/>
    </dgm:pt>
    <dgm:pt modelId="{2922CAD2-344E-4665-8A35-17516049567F}" type="pres">
      <dgm:prSet presAssocID="{97A0C5B7-F589-4152-BECA-1721CBA6E502}" presName="text_4" presStyleLbl="node1" presStyleIdx="3" presStyleCnt="5">
        <dgm:presLayoutVars>
          <dgm:bulletEnabled val="1"/>
        </dgm:presLayoutVars>
      </dgm:prSet>
      <dgm:spPr/>
    </dgm:pt>
    <dgm:pt modelId="{8DF96BE4-6C3C-4971-AF8C-194A8D6A356C}" type="pres">
      <dgm:prSet presAssocID="{97A0C5B7-F589-4152-BECA-1721CBA6E502}" presName="accent_4" presStyleCnt="0"/>
      <dgm:spPr/>
    </dgm:pt>
    <dgm:pt modelId="{C0E49CC1-248B-4F35-9A1E-C0891D28DDF9}" type="pres">
      <dgm:prSet presAssocID="{97A0C5B7-F589-4152-BECA-1721CBA6E502}" presName="accentRepeatNode" presStyleLbl="solidFgAcc1" presStyleIdx="3" presStyleCnt="5"/>
      <dgm:spPr/>
    </dgm:pt>
    <dgm:pt modelId="{B966F191-F3EF-4F43-BB90-90F506EC754D}" type="pres">
      <dgm:prSet presAssocID="{2F871BC0-D7AD-4FC4-9817-553F5C84C452}" presName="text_5" presStyleLbl="node1" presStyleIdx="4" presStyleCnt="5">
        <dgm:presLayoutVars>
          <dgm:bulletEnabled val="1"/>
        </dgm:presLayoutVars>
      </dgm:prSet>
      <dgm:spPr/>
    </dgm:pt>
    <dgm:pt modelId="{894EAD7B-4ADC-4489-8A59-8D1AD057D617}" type="pres">
      <dgm:prSet presAssocID="{2F871BC0-D7AD-4FC4-9817-553F5C84C452}" presName="accent_5" presStyleCnt="0"/>
      <dgm:spPr/>
    </dgm:pt>
    <dgm:pt modelId="{735A3705-5F44-4714-9765-3A0ECBFB9EF1}" type="pres">
      <dgm:prSet presAssocID="{2F871BC0-D7AD-4FC4-9817-553F5C84C452}" presName="accentRepeatNode" presStyleLbl="solidFgAcc1" presStyleIdx="4" presStyleCnt="5"/>
      <dgm:spPr/>
    </dgm:pt>
  </dgm:ptLst>
  <dgm:cxnLst>
    <dgm:cxn modelId="{F7E2C212-CA8D-49CA-9EBC-09CE0F2A11B1}" srcId="{A267B5E2-725C-4701-9CF4-73335BCD03B2}" destId="{2F871BC0-D7AD-4FC4-9817-553F5C84C452}" srcOrd="4" destOrd="0" parTransId="{96FFB704-A0AF-4816-8A16-89A34FB3FB8A}" sibTransId="{A44A9791-B3B3-4E88-B914-3873EBEAFB1D}"/>
    <dgm:cxn modelId="{D570DE14-9B7C-4550-B192-9C9D934B54FA}" type="presOf" srcId="{52090695-D226-4D83-90DA-707CEA898518}" destId="{DE65B149-3F3E-485D-87B4-0A39E7ECACCB}" srcOrd="0" destOrd="0" presId="urn:microsoft.com/office/officeart/2008/layout/VerticalCurvedList"/>
    <dgm:cxn modelId="{764E025D-10ED-4C6E-91FF-FA2BF6A0A935}" type="presOf" srcId="{2F871BC0-D7AD-4FC4-9817-553F5C84C452}" destId="{B966F191-F3EF-4F43-BB90-90F506EC754D}" srcOrd="0" destOrd="0" presId="urn:microsoft.com/office/officeart/2008/layout/VerticalCurvedList"/>
    <dgm:cxn modelId="{D558716E-3923-4CBF-8B0A-21365B37A57B}" srcId="{A267B5E2-725C-4701-9CF4-73335BCD03B2}" destId="{52090695-D226-4D83-90DA-707CEA898518}" srcOrd="1" destOrd="0" parTransId="{D8D1491A-2B91-4047-A3B8-8E1FDC38D707}" sibTransId="{AEA74D30-F233-407E-AA6F-D768DEDB7758}"/>
    <dgm:cxn modelId="{16247E52-1785-4298-9DCE-63770CB9EFB8}" srcId="{A267B5E2-725C-4701-9CF4-73335BCD03B2}" destId="{678A9E23-3883-4789-8A34-03903DA6864C}" srcOrd="2" destOrd="0" parTransId="{8162DF09-0878-408E-B35D-2914F16376E8}" sibTransId="{7F552227-C648-4DDB-BAB2-81CB645AFA2E}"/>
    <dgm:cxn modelId="{F35F8FA6-D489-4F05-A98B-A08CB4ECEAF6}" srcId="{A267B5E2-725C-4701-9CF4-73335BCD03B2}" destId="{97A0C5B7-F589-4152-BECA-1721CBA6E502}" srcOrd="3" destOrd="0" parTransId="{D5A9C8D3-1D9C-490C-8062-B1822B61A05A}" sibTransId="{73B674F8-50D2-486E-A87A-0EAFAF8E8463}"/>
    <dgm:cxn modelId="{550381A7-3ADE-40DE-B087-D541846E853B}" type="presOf" srcId="{CB9BC6F7-686D-4912-BFC9-51F95E2AC01B}" destId="{BC911CEC-749E-49E4-88FE-58713D8FBBC2}" srcOrd="0" destOrd="0" presId="urn:microsoft.com/office/officeart/2008/layout/VerticalCurvedList"/>
    <dgm:cxn modelId="{94E508E2-EA56-40D3-9659-19032318A91A}" type="presOf" srcId="{97A0C5B7-F589-4152-BECA-1721CBA6E502}" destId="{2922CAD2-344E-4665-8A35-17516049567F}" srcOrd="0" destOrd="0" presId="urn:microsoft.com/office/officeart/2008/layout/VerticalCurvedList"/>
    <dgm:cxn modelId="{D31EFAED-D57F-4489-AF93-8ECDEA024F1C}" type="presOf" srcId="{678A9E23-3883-4789-8A34-03903DA6864C}" destId="{2FEDB535-FE0E-479D-A708-A93A284C5B0F}" srcOrd="0" destOrd="0" presId="urn:microsoft.com/office/officeart/2008/layout/VerticalCurvedList"/>
    <dgm:cxn modelId="{F8FCA8F6-3C8B-4112-9BD7-98305BFAEE78}" type="presOf" srcId="{2715FE1F-9230-47A1-AF3A-C3D4162FA68D}" destId="{DC59DBBB-A342-4EF7-987A-31BED02789A2}" srcOrd="0" destOrd="0" presId="urn:microsoft.com/office/officeart/2008/layout/VerticalCurvedList"/>
    <dgm:cxn modelId="{C0AB38FC-B485-4280-B07A-4AF773D97A58}" srcId="{A267B5E2-725C-4701-9CF4-73335BCD03B2}" destId="{CB9BC6F7-686D-4912-BFC9-51F95E2AC01B}" srcOrd="0" destOrd="0" parTransId="{697DAC23-3A3C-40C2-90AF-338C96E2B857}" sibTransId="{2715FE1F-9230-47A1-AF3A-C3D4162FA68D}"/>
    <dgm:cxn modelId="{FDD0BFFF-B2E5-49FF-9F04-F740184E086F}" type="presOf" srcId="{A267B5E2-725C-4701-9CF4-73335BCD03B2}" destId="{2F959702-96AA-4333-A72D-0959ACA5AF07}" srcOrd="0" destOrd="0" presId="urn:microsoft.com/office/officeart/2008/layout/VerticalCurvedList"/>
    <dgm:cxn modelId="{D0129FD9-6AEE-4A2F-BDE3-2FF058FDC2EB}" type="presParOf" srcId="{2F959702-96AA-4333-A72D-0959ACA5AF07}" destId="{EBF4461A-2676-44F0-85A2-B2BB091D5A21}" srcOrd="0" destOrd="0" presId="urn:microsoft.com/office/officeart/2008/layout/VerticalCurvedList"/>
    <dgm:cxn modelId="{22BDCAD6-6347-4FFF-8D41-4182CB4394D5}" type="presParOf" srcId="{EBF4461A-2676-44F0-85A2-B2BB091D5A21}" destId="{E3E8B96F-21C9-47A5-AEB7-AFD8F1E2640C}" srcOrd="0" destOrd="0" presId="urn:microsoft.com/office/officeart/2008/layout/VerticalCurvedList"/>
    <dgm:cxn modelId="{74842FF9-5DE6-4CF3-B682-DA32716409C7}" type="presParOf" srcId="{E3E8B96F-21C9-47A5-AEB7-AFD8F1E2640C}" destId="{23A338DA-1AF0-42C0-B25D-6D5E1A6EAACC}" srcOrd="0" destOrd="0" presId="urn:microsoft.com/office/officeart/2008/layout/VerticalCurvedList"/>
    <dgm:cxn modelId="{B04F1140-FBB9-4E09-9A86-F3C73F77CD23}" type="presParOf" srcId="{E3E8B96F-21C9-47A5-AEB7-AFD8F1E2640C}" destId="{DC59DBBB-A342-4EF7-987A-31BED02789A2}" srcOrd="1" destOrd="0" presId="urn:microsoft.com/office/officeart/2008/layout/VerticalCurvedList"/>
    <dgm:cxn modelId="{AE95BFF5-3C6D-48E5-ABA7-BBFE3CB69B28}" type="presParOf" srcId="{E3E8B96F-21C9-47A5-AEB7-AFD8F1E2640C}" destId="{27ECB33C-9FAF-49C8-8877-76C448AB3059}" srcOrd="2" destOrd="0" presId="urn:microsoft.com/office/officeart/2008/layout/VerticalCurvedList"/>
    <dgm:cxn modelId="{925E1EE2-BC26-4DBE-8B47-7A79305396B9}" type="presParOf" srcId="{E3E8B96F-21C9-47A5-AEB7-AFD8F1E2640C}" destId="{FFCBA2C2-AEBD-4B51-B01B-055F134797F4}" srcOrd="3" destOrd="0" presId="urn:microsoft.com/office/officeart/2008/layout/VerticalCurvedList"/>
    <dgm:cxn modelId="{77029877-5A48-438F-95EC-8329B5DBB9EA}" type="presParOf" srcId="{EBF4461A-2676-44F0-85A2-B2BB091D5A21}" destId="{BC911CEC-749E-49E4-88FE-58713D8FBBC2}" srcOrd="1" destOrd="0" presId="urn:microsoft.com/office/officeart/2008/layout/VerticalCurvedList"/>
    <dgm:cxn modelId="{21799474-5D76-4967-9FA1-35B02D407DB0}" type="presParOf" srcId="{EBF4461A-2676-44F0-85A2-B2BB091D5A21}" destId="{EFF1233B-D268-4AF4-8210-410EC27FA994}" srcOrd="2" destOrd="0" presId="urn:microsoft.com/office/officeart/2008/layout/VerticalCurvedList"/>
    <dgm:cxn modelId="{44263D1E-2290-4C72-A724-FF42CFDFEE65}" type="presParOf" srcId="{EFF1233B-D268-4AF4-8210-410EC27FA994}" destId="{8F3919E8-D0FA-4449-9086-36A2B3874B99}" srcOrd="0" destOrd="0" presId="urn:microsoft.com/office/officeart/2008/layout/VerticalCurvedList"/>
    <dgm:cxn modelId="{6E1E81F1-45EF-4668-8FF6-5E9DE8F4E4ED}" type="presParOf" srcId="{EBF4461A-2676-44F0-85A2-B2BB091D5A21}" destId="{DE65B149-3F3E-485D-87B4-0A39E7ECACCB}" srcOrd="3" destOrd="0" presId="urn:microsoft.com/office/officeart/2008/layout/VerticalCurvedList"/>
    <dgm:cxn modelId="{30E4BD48-D5D0-402F-8188-15BBC858060D}" type="presParOf" srcId="{EBF4461A-2676-44F0-85A2-B2BB091D5A21}" destId="{B97F7071-D6C4-46F0-9509-9EB0294A5836}" srcOrd="4" destOrd="0" presId="urn:microsoft.com/office/officeart/2008/layout/VerticalCurvedList"/>
    <dgm:cxn modelId="{BF06C529-8E29-44A7-9B48-6D6122A6291C}" type="presParOf" srcId="{B97F7071-D6C4-46F0-9509-9EB0294A5836}" destId="{807B9346-4191-44A0-B112-980041FF6237}" srcOrd="0" destOrd="0" presId="urn:microsoft.com/office/officeart/2008/layout/VerticalCurvedList"/>
    <dgm:cxn modelId="{52E24C04-4E44-4FBD-92C8-7104732A48FD}" type="presParOf" srcId="{EBF4461A-2676-44F0-85A2-B2BB091D5A21}" destId="{2FEDB535-FE0E-479D-A708-A93A284C5B0F}" srcOrd="5" destOrd="0" presId="urn:microsoft.com/office/officeart/2008/layout/VerticalCurvedList"/>
    <dgm:cxn modelId="{16A18A3D-533A-40ED-A4FF-11195468A923}" type="presParOf" srcId="{EBF4461A-2676-44F0-85A2-B2BB091D5A21}" destId="{68185C2E-843A-44EA-9618-4B71C5A3A0C2}" srcOrd="6" destOrd="0" presId="urn:microsoft.com/office/officeart/2008/layout/VerticalCurvedList"/>
    <dgm:cxn modelId="{8B4F2EA6-551D-4913-B4CA-88AEC5938003}" type="presParOf" srcId="{68185C2E-843A-44EA-9618-4B71C5A3A0C2}" destId="{9D2BE7A8-FEF1-4FA1-8920-E09C694D2D24}" srcOrd="0" destOrd="0" presId="urn:microsoft.com/office/officeart/2008/layout/VerticalCurvedList"/>
    <dgm:cxn modelId="{11088164-3273-4FA5-B788-54A93AB88038}" type="presParOf" srcId="{EBF4461A-2676-44F0-85A2-B2BB091D5A21}" destId="{2922CAD2-344E-4665-8A35-17516049567F}" srcOrd="7" destOrd="0" presId="urn:microsoft.com/office/officeart/2008/layout/VerticalCurvedList"/>
    <dgm:cxn modelId="{E5DD6417-5EDF-4443-94F7-2537B2410C80}" type="presParOf" srcId="{EBF4461A-2676-44F0-85A2-B2BB091D5A21}" destId="{8DF96BE4-6C3C-4971-AF8C-194A8D6A356C}" srcOrd="8" destOrd="0" presId="urn:microsoft.com/office/officeart/2008/layout/VerticalCurvedList"/>
    <dgm:cxn modelId="{678CF5EF-9F23-4C3F-9BC2-FDB079D292C6}" type="presParOf" srcId="{8DF96BE4-6C3C-4971-AF8C-194A8D6A356C}" destId="{C0E49CC1-248B-4F35-9A1E-C0891D28DDF9}" srcOrd="0" destOrd="0" presId="urn:microsoft.com/office/officeart/2008/layout/VerticalCurvedList"/>
    <dgm:cxn modelId="{ABE9BB0F-65BD-4A19-B6FA-601C432A9EFB}" type="presParOf" srcId="{EBF4461A-2676-44F0-85A2-B2BB091D5A21}" destId="{B966F191-F3EF-4F43-BB90-90F506EC754D}" srcOrd="9" destOrd="0" presId="urn:microsoft.com/office/officeart/2008/layout/VerticalCurvedList"/>
    <dgm:cxn modelId="{F050C86D-EA22-456D-B530-43CBFA74B06A}" type="presParOf" srcId="{EBF4461A-2676-44F0-85A2-B2BB091D5A21}" destId="{894EAD7B-4ADC-4489-8A59-8D1AD057D617}" srcOrd="10" destOrd="0" presId="urn:microsoft.com/office/officeart/2008/layout/VerticalCurvedList"/>
    <dgm:cxn modelId="{D4D50038-660B-4E88-A4F4-3EA5C990A3A4}" type="presParOf" srcId="{894EAD7B-4ADC-4489-8A59-8D1AD057D617}" destId="{735A3705-5F44-4714-9765-3A0ECBFB9EF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9DBBB-A342-4EF7-987A-31BED02789A2}">
      <dsp:nvSpPr>
        <dsp:cNvPr id="0" name=""/>
        <dsp:cNvSpPr/>
      </dsp:nvSpPr>
      <dsp:spPr>
        <a:xfrm>
          <a:off x="-4909569" y="-752331"/>
          <a:ext cx="5847290" cy="5847290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11CEC-749E-49E4-88FE-58713D8FBBC2}">
      <dsp:nvSpPr>
        <dsp:cNvPr id="0" name=""/>
        <dsp:cNvSpPr/>
      </dsp:nvSpPr>
      <dsp:spPr>
        <a:xfrm>
          <a:off x="410285" y="271327"/>
          <a:ext cx="7315226" cy="543002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0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Giới</a:t>
          </a:r>
          <a:r>
            <a:rPr lang="en-US" sz="2400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thiệu</a:t>
          </a:r>
          <a:endParaRPr lang="vi-VN" sz="24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285" y="271327"/>
        <a:ext cx="7315226" cy="543002"/>
      </dsp:txXfrm>
    </dsp:sp>
    <dsp:sp modelId="{8F3919E8-D0FA-4449-9086-36A2B3874B99}">
      <dsp:nvSpPr>
        <dsp:cNvPr id="0" name=""/>
        <dsp:cNvSpPr/>
      </dsp:nvSpPr>
      <dsp:spPr>
        <a:xfrm>
          <a:off x="70908" y="203452"/>
          <a:ext cx="678752" cy="6787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65B149-3F3E-485D-87B4-0A39E7ECACCB}">
      <dsp:nvSpPr>
        <dsp:cNvPr id="0" name=""/>
        <dsp:cNvSpPr/>
      </dsp:nvSpPr>
      <dsp:spPr>
        <a:xfrm>
          <a:off x="799384" y="1085569"/>
          <a:ext cx="6926127" cy="543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0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Lý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thuyết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về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PFC</a:t>
          </a:r>
          <a:endParaRPr lang="vi-V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9384" y="1085569"/>
        <a:ext cx="6926127" cy="543002"/>
      </dsp:txXfrm>
    </dsp:sp>
    <dsp:sp modelId="{807B9346-4191-44A0-B112-980041FF6237}">
      <dsp:nvSpPr>
        <dsp:cNvPr id="0" name=""/>
        <dsp:cNvSpPr/>
      </dsp:nvSpPr>
      <dsp:spPr>
        <a:xfrm>
          <a:off x="460008" y="1017694"/>
          <a:ext cx="678752" cy="6787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B535-FE0E-479D-A708-A93A284C5B0F}">
      <dsp:nvSpPr>
        <dsp:cNvPr id="0" name=""/>
        <dsp:cNvSpPr/>
      </dsp:nvSpPr>
      <dsp:spPr>
        <a:xfrm>
          <a:off x="918806" y="1899812"/>
          <a:ext cx="6806705" cy="543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0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UCC 28180 </a:t>
          </a:r>
          <a:r>
            <a:rPr lang="en-US" sz="2400" i="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và</a:t>
          </a:r>
          <a:r>
            <a:rPr lang="en-US" sz="240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design</a:t>
          </a:r>
          <a:endParaRPr lang="vi-VN" sz="2400" i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8806" y="1899812"/>
        <a:ext cx="6806705" cy="543002"/>
      </dsp:txXfrm>
    </dsp:sp>
    <dsp:sp modelId="{9D2BE7A8-FEF1-4FA1-8920-E09C694D2D24}">
      <dsp:nvSpPr>
        <dsp:cNvPr id="0" name=""/>
        <dsp:cNvSpPr/>
      </dsp:nvSpPr>
      <dsp:spPr>
        <a:xfrm>
          <a:off x="579430" y="1831937"/>
          <a:ext cx="678752" cy="6787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22CAD2-344E-4665-8A35-17516049567F}">
      <dsp:nvSpPr>
        <dsp:cNvPr id="0" name=""/>
        <dsp:cNvSpPr/>
      </dsp:nvSpPr>
      <dsp:spPr>
        <a:xfrm>
          <a:off x="799384" y="2714055"/>
          <a:ext cx="6926127" cy="543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0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Thiết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en-US" sz="24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kế</a:t>
          </a: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inductor</a:t>
          </a:r>
          <a:endParaRPr lang="vi-V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9384" y="2714055"/>
        <a:ext cx="6926127" cy="543002"/>
      </dsp:txXfrm>
    </dsp:sp>
    <dsp:sp modelId="{C0E49CC1-248B-4F35-9A1E-C0891D28DDF9}">
      <dsp:nvSpPr>
        <dsp:cNvPr id="0" name=""/>
        <dsp:cNvSpPr/>
      </dsp:nvSpPr>
      <dsp:spPr>
        <a:xfrm>
          <a:off x="460008" y="2646179"/>
          <a:ext cx="678752" cy="6787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6F191-F3EF-4F43-BB90-90F506EC754D}">
      <dsp:nvSpPr>
        <dsp:cNvPr id="0" name=""/>
        <dsp:cNvSpPr/>
      </dsp:nvSpPr>
      <dsp:spPr>
        <a:xfrm>
          <a:off x="410285" y="3528297"/>
          <a:ext cx="7315226" cy="543002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008" tIns="60960" rIns="60960" bIns="6096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PCB</a:t>
          </a:r>
          <a:endParaRPr lang="vi-VN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0285" y="3528297"/>
        <a:ext cx="7315226" cy="543002"/>
      </dsp:txXfrm>
    </dsp:sp>
    <dsp:sp modelId="{735A3705-5F44-4714-9765-3A0ECBFB9EF1}">
      <dsp:nvSpPr>
        <dsp:cNvPr id="0" name=""/>
        <dsp:cNvSpPr/>
      </dsp:nvSpPr>
      <dsp:spPr>
        <a:xfrm>
          <a:off x="70908" y="3460422"/>
          <a:ext cx="678752" cy="67875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6417C-6426-4EF5-A278-14DCE3DA50C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8529ED-1F95-4AEC-83B9-A51869EFD5B0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2758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DD778-2220-4108-A933-04DE78315D6E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4FEE0F-EBAE-4EB6-98FC-3FEC3D10055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3041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Kính</a:t>
            </a:r>
            <a:r>
              <a:rPr lang="en-US" baseline="0" dirty="0"/>
              <a:t> </a:t>
            </a:r>
            <a:r>
              <a:rPr lang="en-US" baseline="0" dirty="0" err="1"/>
              <a:t>chào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</a:t>
            </a:r>
            <a:r>
              <a:rPr lang="en-US" baseline="0" dirty="0" err="1"/>
              <a:t>và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bạn</a:t>
            </a:r>
            <a:r>
              <a:rPr lang="en-US" baseline="0" dirty="0"/>
              <a:t>, </a:t>
            </a:r>
            <a:r>
              <a:rPr lang="en-US" baseline="0" dirty="0" err="1"/>
              <a:t>sau</a:t>
            </a:r>
            <a:r>
              <a:rPr lang="en-US" baseline="0" dirty="0"/>
              <a:t> </a:t>
            </a:r>
            <a:r>
              <a:rPr lang="en-US" baseline="0" dirty="0" err="1"/>
              <a:t>gần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năm</a:t>
            </a:r>
            <a:r>
              <a:rPr lang="en-US" baseline="0" dirty="0"/>
              <a:t> </a:t>
            </a:r>
            <a:r>
              <a:rPr lang="en-US" baseline="0" dirty="0" err="1"/>
              <a:t>theo</a:t>
            </a:r>
            <a:r>
              <a:rPr lang="en-US" baseline="0" dirty="0"/>
              <a:t> </a:t>
            </a:r>
            <a:r>
              <a:rPr lang="en-US" baseline="0" dirty="0" err="1"/>
              <a:t>đuổi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dưới</a:t>
            </a:r>
            <a:r>
              <a:rPr lang="en-US" baseline="0" dirty="0"/>
              <a:t> </a:t>
            </a:r>
            <a:r>
              <a:rPr lang="en-US" baseline="0" dirty="0" err="1"/>
              <a:t>sự</a:t>
            </a:r>
            <a:r>
              <a:rPr lang="en-US" baseline="0" dirty="0"/>
              <a:t> </a:t>
            </a:r>
            <a:r>
              <a:rPr lang="en-US" baseline="0" dirty="0" err="1"/>
              <a:t>hướng</a:t>
            </a:r>
            <a:r>
              <a:rPr lang="en-US" baseline="0" dirty="0"/>
              <a:t> </a:t>
            </a:r>
            <a:r>
              <a:rPr lang="en-US" baseline="0" dirty="0" err="1"/>
              <a:t>dẩn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thầy</a:t>
            </a:r>
            <a:r>
              <a:rPr lang="en-US" baseline="0" dirty="0"/>
              <a:t> Phan </a:t>
            </a:r>
            <a:r>
              <a:rPr lang="en-US" baseline="0" dirty="0" err="1"/>
              <a:t>Quốc</a:t>
            </a:r>
            <a:r>
              <a:rPr lang="en-US" baseline="0" dirty="0"/>
              <a:t> </a:t>
            </a:r>
            <a:r>
              <a:rPr lang="en-US" baseline="0" dirty="0" err="1"/>
              <a:t>Dũng</a:t>
            </a:r>
            <a:r>
              <a:rPr lang="en-US" baseline="0" dirty="0"/>
              <a:t>, </a:t>
            </a:r>
            <a:r>
              <a:rPr lang="en-US" baseline="0" dirty="0" err="1"/>
              <a:t>hôm</a:t>
            </a:r>
            <a:r>
              <a:rPr lang="en-US" baseline="0" dirty="0"/>
              <a:t> nay </a:t>
            </a:r>
            <a:r>
              <a:rPr lang="en-US" baseline="0" dirty="0" err="1"/>
              <a:t>em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tự</a:t>
            </a:r>
            <a:r>
              <a:rPr lang="en-US" baseline="0" dirty="0"/>
              <a:t> </a:t>
            </a:r>
            <a:r>
              <a:rPr lang="en-US" baseline="0" dirty="0" err="1"/>
              <a:t>hào</a:t>
            </a:r>
            <a:r>
              <a:rPr lang="en-US" baseline="0" dirty="0"/>
              <a:t>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trình</a:t>
            </a:r>
            <a:r>
              <a:rPr lang="en-US" baseline="0" dirty="0"/>
              <a:t> </a:t>
            </a:r>
            <a:r>
              <a:rPr lang="en-US" baseline="0" dirty="0" err="1"/>
              <a:t>bày</a:t>
            </a:r>
            <a:r>
              <a:rPr lang="en-US" baseline="0" dirty="0"/>
              <a:t>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Luận</a:t>
            </a:r>
            <a:r>
              <a:rPr lang="en-US" baseline="0" dirty="0"/>
              <a:t> </a:t>
            </a:r>
            <a:r>
              <a:rPr lang="en-US" baseline="0" dirty="0" err="1"/>
              <a:t>văn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mình</a:t>
            </a:r>
            <a:r>
              <a:rPr lang="en-US" baseline="0" dirty="0"/>
              <a:t> </a:t>
            </a:r>
            <a:r>
              <a:rPr lang="en-US" baseline="0" dirty="0" err="1"/>
              <a:t>trước</a:t>
            </a:r>
            <a:r>
              <a:rPr lang="en-US" baseline="0" dirty="0"/>
              <a:t> </a:t>
            </a:r>
            <a:r>
              <a:rPr lang="en-US" baseline="0" dirty="0" err="1"/>
              <a:t>hội</a:t>
            </a:r>
            <a:r>
              <a:rPr lang="en-US" baseline="0" dirty="0"/>
              <a:t> </a:t>
            </a:r>
            <a:r>
              <a:rPr lang="en-US" baseline="0" dirty="0" err="1"/>
              <a:t>đồng</a:t>
            </a:r>
            <a:r>
              <a:rPr lang="en-US" baseline="0" dirty="0"/>
              <a:t>. </a:t>
            </a:r>
            <a:r>
              <a:rPr lang="en-US" baseline="0" dirty="0" err="1"/>
              <a:t>Đề</a:t>
            </a:r>
            <a:r>
              <a:rPr lang="en-US" baseline="0" dirty="0"/>
              <a:t> </a:t>
            </a:r>
            <a:r>
              <a:rPr lang="en-US" baseline="0" dirty="0" err="1"/>
              <a:t>tài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tên</a:t>
            </a:r>
            <a:r>
              <a:rPr lang="en-US" baseline="0" dirty="0"/>
              <a:t> “ …..”</a:t>
            </a: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22889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109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11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98173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12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59824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13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34815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 err="1"/>
              <a:t>Trong</a:t>
            </a:r>
            <a:r>
              <a:rPr lang="en-US" sz="1800" baseline="0" dirty="0"/>
              <a:t> </a:t>
            </a:r>
            <a:r>
              <a:rPr lang="en-US" sz="1800" baseline="0" dirty="0" err="1"/>
              <a:t>buổi</a:t>
            </a:r>
            <a:r>
              <a:rPr lang="en-US" sz="1800" baseline="0" dirty="0"/>
              <a:t> </a:t>
            </a:r>
            <a:r>
              <a:rPr lang="en-US" sz="1800" baseline="0" dirty="0" err="1"/>
              <a:t>thuyết</a:t>
            </a:r>
            <a:r>
              <a:rPr lang="en-US" sz="1800" baseline="0" dirty="0"/>
              <a:t> </a:t>
            </a:r>
            <a:r>
              <a:rPr lang="en-US" sz="1800" baseline="0" dirty="0" err="1"/>
              <a:t>trình</a:t>
            </a:r>
            <a:r>
              <a:rPr lang="en-US" sz="1800" baseline="0" dirty="0"/>
              <a:t> </a:t>
            </a:r>
            <a:r>
              <a:rPr lang="en-US" sz="1800" baseline="0" dirty="0" err="1"/>
              <a:t>ngày</a:t>
            </a:r>
            <a:r>
              <a:rPr lang="en-US" sz="1800" baseline="0" dirty="0"/>
              <a:t> </a:t>
            </a:r>
            <a:r>
              <a:rPr lang="en-US" sz="1800" baseline="0" dirty="0" err="1"/>
              <a:t>hôm</a:t>
            </a:r>
            <a:r>
              <a:rPr lang="en-US" sz="1800" baseline="0" dirty="0"/>
              <a:t> nay </a:t>
            </a:r>
            <a:r>
              <a:rPr lang="en-US" sz="1800" baseline="0" dirty="0" err="1"/>
              <a:t>thì</a:t>
            </a:r>
            <a:r>
              <a:rPr lang="en-US" sz="1800" baseline="0" dirty="0"/>
              <a:t> </a:t>
            </a:r>
            <a:r>
              <a:rPr lang="en-US" sz="1800" baseline="0" dirty="0" err="1"/>
              <a:t>em</a:t>
            </a:r>
            <a:r>
              <a:rPr lang="en-US" sz="1800" baseline="0" dirty="0"/>
              <a:t> </a:t>
            </a:r>
            <a:r>
              <a:rPr lang="en-US" sz="1800" baseline="0" dirty="0" err="1"/>
              <a:t>xin</a:t>
            </a:r>
            <a:r>
              <a:rPr lang="en-US" sz="1800" baseline="0" dirty="0"/>
              <a:t> </a:t>
            </a:r>
            <a:r>
              <a:rPr lang="en-US" sz="1800" baseline="0" dirty="0" err="1"/>
              <a:t>được</a:t>
            </a:r>
            <a:r>
              <a:rPr lang="en-US" sz="1800" baseline="0" dirty="0"/>
              <a:t> </a:t>
            </a:r>
            <a:r>
              <a:rPr lang="en-US" sz="1800" baseline="0" dirty="0" err="1"/>
              <a:t>trình</a:t>
            </a:r>
            <a:r>
              <a:rPr lang="en-US" sz="1800" baseline="0" dirty="0"/>
              <a:t> </a:t>
            </a:r>
            <a:r>
              <a:rPr lang="en-US" sz="1800" baseline="0" dirty="0" err="1"/>
              <a:t>bày</a:t>
            </a:r>
            <a:r>
              <a:rPr lang="en-US" sz="1800" baseline="0" dirty="0"/>
              <a:t> </a:t>
            </a:r>
            <a:r>
              <a:rPr lang="en-US" sz="1800" baseline="0" dirty="0" err="1"/>
              <a:t>những</a:t>
            </a:r>
            <a:r>
              <a:rPr lang="en-US" sz="1800" baseline="0" dirty="0"/>
              <a:t> </a:t>
            </a:r>
            <a:r>
              <a:rPr lang="en-US" sz="1800" baseline="0" dirty="0" err="1"/>
              <a:t>nét</a:t>
            </a:r>
            <a:r>
              <a:rPr lang="en-US" sz="1800" baseline="0" dirty="0"/>
              <a:t> </a:t>
            </a:r>
            <a:r>
              <a:rPr lang="en-US" sz="1800" baseline="0" dirty="0" err="1"/>
              <a:t>chính</a:t>
            </a:r>
            <a:r>
              <a:rPr lang="en-US" sz="1800" baseline="0" dirty="0"/>
              <a:t> </a:t>
            </a:r>
            <a:r>
              <a:rPr lang="en-US" sz="1800" baseline="0" dirty="0" err="1"/>
              <a:t>của</a:t>
            </a:r>
            <a:r>
              <a:rPr lang="en-US" sz="1800" baseline="0" dirty="0"/>
              <a:t> </a:t>
            </a:r>
            <a:r>
              <a:rPr lang="en-US" sz="1800" baseline="0" dirty="0" err="1"/>
              <a:t>đề</a:t>
            </a:r>
            <a:r>
              <a:rPr lang="en-US" sz="1800" baseline="0" dirty="0"/>
              <a:t> </a:t>
            </a:r>
            <a:r>
              <a:rPr lang="en-US" sz="1800" baseline="0" dirty="0" err="1"/>
              <a:t>tài</a:t>
            </a:r>
            <a:r>
              <a:rPr lang="en-US" sz="1800" baseline="0" dirty="0"/>
              <a:t>. </a:t>
            </a:r>
            <a:r>
              <a:rPr lang="en-US" sz="1800" baseline="0" dirty="0" err="1"/>
              <a:t>Chúng</a:t>
            </a:r>
            <a:r>
              <a:rPr lang="en-US" sz="1800" baseline="0" dirty="0"/>
              <a:t> ta </a:t>
            </a:r>
            <a:r>
              <a:rPr lang="en-US" sz="1800" baseline="0" dirty="0" err="1"/>
              <a:t>có</a:t>
            </a:r>
            <a:r>
              <a:rPr lang="en-US" sz="1800" baseline="0" dirty="0"/>
              <a:t> 5 </a:t>
            </a:r>
            <a:r>
              <a:rPr lang="en-US" sz="1800" baseline="0" dirty="0" err="1"/>
              <a:t>chương</a:t>
            </a:r>
            <a:r>
              <a:rPr lang="en-US" sz="1800" baseline="0" dirty="0"/>
              <a:t> </a:t>
            </a:r>
            <a:r>
              <a:rPr lang="en-US" sz="1800" baseline="0" dirty="0" err="1"/>
              <a:t>với</a:t>
            </a:r>
            <a:r>
              <a:rPr lang="en-US" sz="1800" baseline="0" dirty="0"/>
              <a:t> </a:t>
            </a:r>
            <a:r>
              <a:rPr lang="en-US" sz="1800" baseline="0" dirty="0" err="1"/>
              <a:t>chương</a:t>
            </a:r>
            <a:r>
              <a:rPr lang="en-US" sz="1800" baseline="0" dirty="0"/>
              <a:t> 1 </a:t>
            </a:r>
            <a:r>
              <a:rPr lang="en-US" sz="1800" baseline="0" dirty="0" err="1"/>
              <a:t>là</a:t>
            </a:r>
            <a:r>
              <a:rPr lang="en-US" sz="1800" baseline="0" dirty="0"/>
              <a:t> </a:t>
            </a:r>
            <a:r>
              <a:rPr lang="en-US" sz="1800" baseline="0" dirty="0" err="1"/>
              <a:t>giới</a:t>
            </a:r>
            <a:r>
              <a:rPr lang="en-US" sz="1800" baseline="0" dirty="0"/>
              <a:t> </a:t>
            </a:r>
            <a:r>
              <a:rPr lang="en-US" sz="1800" baseline="0" dirty="0" err="1"/>
              <a:t>thiệu</a:t>
            </a:r>
            <a:r>
              <a:rPr lang="en-US" sz="1800" baseline="0" dirty="0"/>
              <a:t> </a:t>
            </a:r>
            <a:r>
              <a:rPr lang="en-US" sz="1800" baseline="0" dirty="0" err="1"/>
              <a:t>về</a:t>
            </a:r>
            <a:r>
              <a:rPr lang="en-US" sz="1800" baseline="0" dirty="0"/>
              <a:t> </a:t>
            </a:r>
            <a:r>
              <a:rPr lang="en-US" sz="1800" baseline="0" dirty="0" err="1"/>
              <a:t>bộ</a:t>
            </a:r>
            <a:r>
              <a:rPr lang="en-US" sz="1800" baseline="0" dirty="0"/>
              <a:t> IMC, </a:t>
            </a:r>
            <a:r>
              <a:rPr lang="en-US" sz="1800" baseline="0" dirty="0" err="1"/>
              <a:t>những</a:t>
            </a:r>
            <a:r>
              <a:rPr lang="en-US" sz="1800" baseline="0" dirty="0"/>
              <a:t> </a:t>
            </a:r>
            <a:r>
              <a:rPr lang="en-US" sz="1800" baseline="0" dirty="0" err="1"/>
              <a:t>ứng</a:t>
            </a:r>
            <a:r>
              <a:rPr lang="en-US" sz="1800" baseline="0" dirty="0"/>
              <a:t> </a:t>
            </a:r>
            <a:r>
              <a:rPr lang="en-US" sz="1800" baseline="0" dirty="0" err="1"/>
              <a:t>dụng</a:t>
            </a:r>
            <a:r>
              <a:rPr lang="en-US" sz="1800" baseline="0" dirty="0"/>
              <a:t> </a:t>
            </a:r>
            <a:r>
              <a:rPr lang="en-US" sz="1800" baseline="0" dirty="0" err="1"/>
              <a:t>và</a:t>
            </a:r>
            <a:r>
              <a:rPr lang="en-US" sz="1800" baseline="0" dirty="0"/>
              <a:t> so </a:t>
            </a:r>
            <a:r>
              <a:rPr lang="en-US" sz="1800" baseline="0" dirty="0" err="1"/>
              <a:t>sánh</a:t>
            </a:r>
            <a:r>
              <a:rPr lang="en-US" sz="1800" baseline="0" dirty="0"/>
              <a:t> IMC </a:t>
            </a:r>
            <a:r>
              <a:rPr lang="en-US" sz="1800" baseline="0" dirty="0" err="1"/>
              <a:t>với</a:t>
            </a:r>
            <a:r>
              <a:rPr lang="en-US" sz="1800" baseline="0" dirty="0"/>
              <a:t> </a:t>
            </a:r>
            <a:r>
              <a:rPr lang="en-US" sz="1800" baseline="0" dirty="0" err="1"/>
              <a:t>bộ</a:t>
            </a:r>
            <a:r>
              <a:rPr lang="en-US" sz="1800" baseline="0" dirty="0"/>
              <a:t> inverter </a:t>
            </a:r>
            <a:r>
              <a:rPr lang="en-US" sz="1800" baseline="0" dirty="0" err="1"/>
              <a:t>truyền</a:t>
            </a:r>
            <a:r>
              <a:rPr lang="en-US" sz="1800" baseline="0" dirty="0"/>
              <a:t> </a:t>
            </a:r>
            <a:r>
              <a:rPr lang="en-US" sz="1800" baseline="0" dirty="0" err="1"/>
              <a:t>thống</a:t>
            </a:r>
            <a:r>
              <a:rPr lang="en-US" sz="1800" baseline="0" dirty="0"/>
              <a:t>. </a:t>
            </a:r>
            <a:r>
              <a:rPr lang="en-US" sz="1800" baseline="0" dirty="0" err="1"/>
              <a:t>Chương</a:t>
            </a:r>
            <a:r>
              <a:rPr lang="en-US" sz="1800" baseline="0" dirty="0"/>
              <a:t> 2 </a:t>
            </a:r>
            <a:r>
              <a:rPr lang="en-US" sz="1800" baseline="0" dirty="0" err="1"/>
              <a:t>em</a:t>
            </a:r>
            <a:r>
              <a:rPr lang="en-US" sz="1800" baseline="0" dirty="0"/>
              <a:t> </a:t>
            </a:r>
            <a:r>
              <a:rPr lang="en-US" sz="1800" baseline="0" dirty="0" err="1"/>
              <a:t>sẽ</a:t>
            </a:r>
            <a:r>
              <a:rPr lang="en-US" sz="1800" baseline="0" dirty="0"/>
              <a:t> </a:t>
            </a:r>
            <a:r>
              <a:rPr lang="en-US" sz="1800" baseline="0" dirty="0" err="1"/>
              <a:t>trình</a:t>
            </a:r>
            <a:r>
              <a:rPr lang="en-US" sz="1800" baseline="0" dirty="0"/>
              <a:t> </a:t>
            </a:r>
            <a:r>
              <a:rPr lang="en-US" sz="1800" baseline="0" dirty="0" err="1"/>
              <a:t>bày</a:t>
            </a:r>
            <a:r>
              <a:rPr lang="en-US" sz="1800" baseline="0" dirty="0"/>
              <a:t> </a:t>
            </a:r>
            <a:r>
              <a:rPr lang="en-US" sz="1800" baseline="0" dirty="0" err="1"/>
              <a:t>quá</a:t>
            </a:r>
            <a:r>
              <a:rPr lang="en-US" sz="1800" baseline="0" dirty="0"/>
              <a:t> </a:t>
            </a:r>
            <a:r>
              <a:rPr lang="en-US" sz="1800" baseline="0" dirty="0" err="1"/>
              <a:t>trình</a:t>
            </a:r>
            <a:r>
              <a:rPr lang="en-US" sz="1800" baseline="0" dirty="0"/>
              <a:t> </a:t>
            </a:r>
            <a:r>
              <a:rPr lang="en-US" sz="1800" baseline="0" dirty="0" err="1"/>
              <a:t>thiết</a:t>
            </a:r>
            <a:r>
              <a:rPr lang="en-US" sz="1800" baseline="0" dirty="0"/>
              <a:t> </a:t>
            </a:r>
            <a:r>
              <a:rPr lang="en-US" sz="1800" baseline="0" dirty="0" err="1"/>
              <a:t>kế</a:t>
            </a:r>
            <a:r>
              <a:rPr lang="en-US" sz="1800" baseline="0" dirty="0"/>
              <a:t> </a:t>
            </a:r>
            <a:r>
              <a:rPr lang="en-US" sz="1800" baseline="0" dirty="0" err="1"/>
              <a:t>từ</a:t>
            </a:r>
            <a:r>
              <a:rPr lang="en-US" sz="1800" baseline="0" dirty="0"/>
              <a:t> </a:t>
            </a:r>
            <a:r>
              <a:rPr lang="en-US" sz="1800" baseline="0" dirty="0" err="1"/>
              <a:t>việc</a:t>
            </a:r>
            <a:r>
              <a:rPr lang="en-US" sz="1800" baseline="0" dirty="0"/>
              <a:t> </a:t>
            </a:r>
            <a:r>
              <a:rPr lang="en-US" sz="1800" baseline="0" dirty="0" err="1"/>
              <a:t>đưa</a:t>
            </a:r>
            <a:r>
              <a:rPr lang="en-US" sz="1800" baseline="0" dirty="0"/>
              <a:t> </a:t>
            </a:r>
            <a:r>
              <a:rPr lang="en-US" sz="1800" baseline="0" dirty="0" err="1"/>
              <a:t>ra</a:t>
            </a:r>
            <a:r>
              <a:rPr lang="en-US" sz="1800" baseline="0" dirty="0"/>
              <a:t> ý </a:t>
            </a:r>
            <a:r>
              <a:rPr lang="en-US" sz="1800" baseline="0" dirty="0" err="1"/>
              <a:t>tưởng</a:t>
            </a:r>
            <a:r>
              <a:rPr lang="en-US" sz="1800" baseline="0" dirty="0"/>
              <a:t>, </a:t>
            </a:r>
            <a:r>
              <a:rPr lang="en-US" sz="1800" baseline="0" dirty="0" err="1"/>
              <a:t>tính</a:t>
            </a:r>
            <a:r>
              <a:rPr lang="en-US" sz="1800" baseline="0" dirty="0"/>
              <a:t> </a:t>
            </a:r>
            <a:r>
              <a:rPr lang="en-US" sz="1800" baseline="0" dirty="0" err="1"/>
              <a:t>toán</a:t>
            </a:r>
            <a:r>
              <a:rPr lang="en-US" sz="1800" baseline="0" dirty="0"/>
              <a:t> </a:t>
            </a:r>
            <a:r>
              <a:rPr lang="en-US" sz="1800" baseline="0" dirty="0" err="1"/>
              <a:t>và</a:t>
            </a:r>
            <a:r>
              <a:rPr lang="en-US" sz="1800" baseline="0" dirty="0"/>
              <a:t> </a:t>
            </a:r>
            <a:r>
              <a:rPr lang="en-US" sz="1800" baseline="0" dirty="0" err="1"/>
              <a:t>thi</a:t>
            </a:r>
            <a:r>
              <a:rPr lang="en-US" sz="1800" baseline="0" dirty="0"/>
              <a:t> </a:t>
            </a:r>
            <a:r>
              <a:rPr lang="en-US" sz="1800" baseline="0" dirty="0" err="1"/>
              <a:t>công</a:t>
            </a:r>
            <a:r>
              <a:rPr lang="en-US" sz="1800" baseline="0" dirty="0"/>
              <a:t> </a:t>
            </a:r>
            <a:r>
              <a:rPr lang="en-US" sz="1800" baseline="0" dirty="0" err="1"/>
              <a:t>phần</a:t>
            </a:r>
            <a:r>
              <a:rPr lang="en-US" sz="1800" baseline="0" dirty="0"/>
              <a:t> </a:t>
            </a:r>
            <a:r>
              <a:rPr lang="en-US" sz="1800" baseline="0" dirty="0" err="1"/>
              <a:t>cứng</a:t>
            </a:r>
            <a:r>
              <a:rPr lang="en-US" sz="1800" baseline="0" dirty="0"/>
              <a:t> </a:t>
            </a:r>
            <a:r>
              <a:rPr lang="en-US" sz="1800" baseline="0" dirty="0" err="1"/>
              <a:t>cho</a:t>
            </a:r>
            <a:r>
              <a:rPr lang="en-US" sz="1800" baseline="0" dirty="0"/>
              <a:t> </a:t>
            </a:r>
            <a:r>
              <a:rPr lang="en-US" sz="1800" baseline="0" dirty="0" err="1"/>
              <a:t>bộ</a:t>
            </a:r>
            <a:r>
              <a:rPr lang="en-US" sz="1800" baseline="0" dirty="0"/>
              <a:t> IMC. </a:t>
            </a:r>
            <a:r>
              <a:rPr lang="en-US" sz="1800" baseline="0" dirty="0" err="1"/>
              <a:t>Chuog</a:t>
            </a:r>
            <a:r>
              <a:rPr lang="en-US" sz="1800" baseline="0" dirty="0"/>
              <a:t> 3 </a:t>
            </a:r>
            <a:r>
              <a:rPr lang="en-US" sz="1800" baseline="0" dirty="0" err="1"/>
              <a:t>là</a:t>
            </a:r>
            <a:r>
              <a:rPr lang="en-US" sz="1800" baseline="0" dirty="0"/>
              <a:t> </a:t>
            </a:r>
            <a:r>
              <a:rPr lang="en-US" sz="1800" baseline="0" dirty="0" err="1"/>
              <a:t>phần</a:t>
            </a:r>
            <a:r>
              <a:rPr lang="en-US" sz="1800" baseline="0" dirty="0"/>
              <a:t> </a:t>
            </a:r>
            <a:r>
              <a:rPr lang="en-US" sz="1800" baseline="0" dirty="0" err="1"/>
              <a:t>chính</a:t>
            </a:r>
            <a:r>
              <a:rPr lang="en-US" sz="1800" baseline="0" dirty="0"/>
              <a:t> </a:t>
            </a:r>
            <a:r>
              <a:rPr lang="en-US" sz="1800" baseline="0" dirty="0" err="1"/>
              <a:t>yếu</a:t>
            </a:r>
            <a:r>
              <a:rPr lang="en-US" sz="1800" baseline="0" dirty="0"/>
              <a:t> </a:t>
            </a:r>
            <a:r>
              <a:rPr lang="en-US" sz="1800" baseline="0" dirty="0" err="1"/>
              <a:t>của</a:t>
            </a:r>
            <a:r>
              <a:rPr lang="en-US" sz="1800" baseline="0" dirty="0"/>
              <a:t> </a:t>
            </a:r>
            <a:r>
              <a:rPr lang="en-US" sz="1800" baseline="0" dirty="0" err="1"/>
              <a:t>luận</a:t>
            </a:r>
            <a:r>
              <a:rPr lang="en-US" sz="1800" baseline="0" dirty="0"/>
              <a:t> </a:t>
            </a:r>
            <a:r>
              <a:rPr lang="en-US" sz="1800" baseline="0" dirty="0" err="1"/>
              <a:t>văn</a:t>
            </a:r>
            <a:r>
              <a:rPr lang="en-US" sz="1800" baseline="0" dirty="0"/>
              <a:t>, </a:t>
            </a:r>
            <a:r>
              <a:rPr lang="en-US" sz="1800" baseline="0" dirty="0" err="1"/>
              <a:t>tạp</a:t>
            </a:r>
            <a:r>
              <a:rPr lang="en-US" sz="1800" baseline="0" dirty="0"/>
              <a:t> </a:t>
            </a:r>
            <a:r>
              <a:rPr lang="en-US" sz="1800" baseline="0" dirty="0" err="1"/>
              <a:t>trung</a:t>
            </a:r>
            <a:r>
              <a:rPr lang="en-US" sz="1800" baseline="0" dirty="0"/>
              <a:t> </a:t>
            </a:r>
            <a:r>
              <a:rPr lang="en-US" sz="1800" baseline="0" dirty="0" err="1"/>
              <a:t>vào</a:t>
            </a:r>
            <a:r>
              <a:rPr lang="en-US" sz="1800" baseline="0" dirty="0"/>
              <a:t> </a:t>
            </a:r>
            <a:r>
              <a:rPr lang="en-US" sz="1800" baseline="0" dirty="0" err="1"/>
              <a:t>việc</a:t>
            </a:r>
            <a:r>
              <a:rPr lang="en-US" sz="1800" baseline="0" dirty="0"/>
              <a:t> </a:t>
            </a:r>
            <a:r>
              <a:rPr lang="en-US" sz="1800" baseline="0" dirty="0" err="1"/>
              <a:t>áp</a:t>
            </a:r>
            <a:r>
              <a:rPr lang="en-US" sz="1800" baseline="0" dirty="0"/>
              <a:t> </a:t>
            </a:r>
            <a:r>
              <a:rPr lang="en-US" sz="1800" baseline="0" dirty="0" err="1"/>
              <a:t>dụng</a:t>
            </a:r>
            <a:r>
              <a:rPr lang="en-US" sz="1800" baseline="0" dirty="0"/>
              <a:t> vector </a:t>
            </a:r>
            <a:r>
              <a:rPr lang="en-US" sz="1800" baseline="0" dirty="0" err="1"/>
              <a:t>không</a:t>
            </a:r>
            <a:r>
              <a:rPr lang="en-US" sz="1800" baseline="0" dirty="0"/>
              <a:t> </a:t>
            </a:r>
            <a:r>
              <a:rPr lang="en-US" sz="1800" baseline="0" dirty="0" err="1"/>
              <a:t>gian</a:t>
            </a:r>
            <a:r>
              <a:rPr lang="en-US" sz="1800" baseline="0" dirty="0"/>
              <a:t> </a:t>
            </a:r>
            <a:r>
              <a:rPr lang="en-US" sz="1800" baseline="0" dirty="0" err="1"/>
              <a:t>cho</a:t>
            </a:r>
            <a:r>
              <a:rPr lang="en-US" sz="1800" baseline="0" dirty="0"/>
              <a:t> </a:t>
            </a:r>
            <a:r>
              <a:rPr lang="en-US" sz="1800" baseline="0" dirty="0" err="1"/>
              <a:t>bộ</a:t>
            </a:r>
            <a:r>
              <a:rPr lang="en-US" sz="1800" baseline="0" dirty="0"/>
              <a:t> IMC </a:t>
            </a:r>
            <a:r>
              <a:rPr lang="en-US" sz="1800" baseline="0" dirty="0" err="1"/>
              <a:t>cũng</a:t>
            </a:r>
            <a:r>
              <a:rPr lang="en-US" sz="1800" baseline="0" dirty="0"/>
              <a:t> </a:t>
            </a:r>
            <a:r>
              <a:rPr lang="en-US" sz="1800" baseline="0" dirty="0" err="1"/>
              <a:t>như</a:t>
            </a:r>
            <a:r>
              <a:rPr lang="en-US" sz="1800" baseline="0" dirty="0"/>
              <a:t> </a:t>
            </a:r>
            <a:r>
              <a:rPr lang="en-US" sz="1800" baseline="0" dirty="0" err="1"/>
              <a:t>đưa</a:t>
            </a:r>
            <a:r>
              <a:rPr lang="en-US" sz="1800" baseline="0" dirty="0"/>
              <a:t> </a:t>
            </a:r>
            <a:r>
              <a:rPr lang="en-US" sz="1800" baseline="0" dirty="0" err="1"/>
              <a:t>ra</a:t>
            </a:r>
            <a:r>
              <a:rPr lang="en-US" sz="1800" baseline="0" dirty="0"/>
              <a:t> </a:t>
            </a:r>
            <a:r>
              <a:rPr lang="en-US" sz="1800" baseline="0" dirty="0" err="1"/>
              <a:t>phương</a:t>
            </a:r>
            <a:r>
              <a:rPr lang="en-US" sz="1800" baseline="0" dirty="0"/>
              <a:t> </a:t>
            </a:r>
            <a:r>
              <a:rPr lang="en-US" sz="1800" baseline="0" dirty="0" err="1"/>
              <a:t>pháp</a:t>
            </a:r>
            <a:r>
              <a:rPr lang="en-US" sz="1800" baseline="0" dirty="0"/>
              <a:t> zero CMV. </a:t>
            </a:r>
            <a:r>
              <a:rPr lang="en-US" sz="1800" baseline="0" dirty="0" err="1"/>
              <a:t>Tiếp</a:t>
            </a:r>
            <a:r>
              <a:rPr lang="en-US" sz="1800" baseline="0" dirty="0"/>
              <a:t> </a:t>
            </a:r>
            <a:r>
              <a:rPr lang="en-US" sz="1800" baseline="0" dirty="0" err="1"/>
              <a:t>đến</a:t>
            </a:r>
            <a:r>
              <a:rPr lang="en-US" sz="1800" baseline="0" dirty="0"/>
              <a:t> ở </a:t>
            </a:r>
            <a:r>
              <a:rPr lang="en-US" sz="1800" baseline="0" dirty="0" err="1"/>
              <a:t>chương</a:t>
            </a:r>
            <a:r>
              <a:rPr lang="en-US" sz="1800" baseline="0" dirty="0"/>
              <a:t> 4 </a:t>
            </a:r>
            <a:r>
              <a:rPr lang="en-US" sz="1800" baseline="0" dirty="0" err="1"/>
              <a:t>em</a:t>
            </a:r>
            <a:r>
              <a:rPr lang="en-US" sz="1800" baseline="0" dirty="0"/>
              <a:t> </a:t>
            </a:r>
            <a:r>
              <a:rPr lang="en-US" sz="1800" baseline="0" dirty="0" err="1"/>
              <a:t>sẽ</a:t>
            </a:r>
            <a:r>
              <a:rPr lang="en-US" sz="1800" baseline="0" dirty="0"/>
              <a:t> </a:t>
            </a:r>
            <a:r>
              <a:rPr lang="en-US" sz="1800" baseline="0" dirty="0" err="1"/>
              <a:t>trình</a:t>
            </a:r>
            <a:r>
              <a:rPr lang="en-US" sz="1800" baseline="0" dirty="0"/>
              <a:t> </a:t>
            </a:r>
            <a:r>
              <a:rPr lang="en-US" sz="1800" baseline="0" dirty="0" err="1"/>
              <a:t>bày</a:t>
            </a:r>
            <a:r>
              <a:rPr lang="en-US" sz="1800" baseline="0" dirty="0"/>
              <a:t> </a:t>
            </a:r>
            <a:r>
              <a:rPr lang="en-US" sz="1800" baseline="0" dirty="0" err="1"/>
              <a:t>kết</a:t>
            </a:r>
            <a:r>
              <a:rPr lang="en-US" sz="1800" baseline="0" dirty="0"/>
              <a:t> </a:t>
            </a:r>
            <a:r>
              <a:rPr lang="en-US" sz="1800" baseline="0" dirty="0" err="1"/>
              <a:t>quả</a:t>
            </a:r>
            <a:r>
              <a:rPr lang="en-US" sz="1800" baseline="0" dirty="0"/>
              <a:t> </a:t>
            </a:r>
            <a:r>
              <a:rPr lang="en-US" sz="1800" baseline="0" dirty="0" err="1"/>
              <a:t>dưới</a:t>
            </a:r>
            <a:r>
              <a:rPr lang="en-US" sz="1800" baseline="0" dirty="0"/>
              <a:t> </a:t>
            </a:r>
            <a:r>
              <a:rPr lang="en-US" sz="1800" baseline="0" dirty="0" err="1"/>
              <a:t>dạng</a:t>
            </a:r>
            <a:r>
              <a:rPr lang="en-US" sz="1800" baseline="0" dirty="0"/>
              <a:t> so </a:t>
            </a:r>
            <a:r>
              <a:rPr lang="en-US" sz="1800" baseline="0" dirty="0" err="1"/>
              <a:t>sánh</a:t>
            </a:r>
            <a:r>
              <a:rPr lang="en-US" sz="1800" baseline="0" dirty="0"/>
              <a:t> </a:t>
            </a:r>
            <a:r>
              <a:rPr lang="en-US" sz="1800" baseline="0" dirty="0" err="1"/>
              <a:t>giữa</a:t>
            </a:r>
            <a:r>
              <a:rPr lang="en-US" sz="1800" baseline="0" dirty="0"/>
              <a:t> </a:t>
            </a:r>
            <a:r>
              <a:rPr lang="en-US" sz="1800" baseline="0" dirty="0" err="1"/>
              <a:t>thực</a:t>
            </a:r>
            <a:r>
              <a:rPr lang="en-US" sz="1800" baseline="0" dirty="0"/>
              <a:t> </a:t>
            </a:r>
            <a:r>
              <a:rPr lang="en-US" sz="1800" baseline="0" dirty="0" err="1"/>
              <a:t>nghiệm</a:t>
            </a:r>
            <a:r>
              <a:rPr lang="en-US" sz="1800" baseline="0" dirty="0"/>
              <a:t> </a:t>
            </a:r>
            <a:r>
              <a:rPr lang="en-US" sz="1800" baseline="0" dirty="0" err="1"/>
              <a:t>và</a:t>
            </a:r>
            <a:r>
              <a:rPr lang="en-US" sz="1800" baseline="0" dirty="0"/>
              <a:t> </a:t>
            </a:r>
            <a:r>
              <a:rPr lang="en-US" sz="1800" baseline="0" dirty="0" err="1"/>
              <a:t>lý</a:t>
            </a:r>
            <a:r>
              <a:rPr lang="en-US" sz="1800" baseline="0" dirty="0"/>
              <a:t> </a:t>
            </a:r>
            <a:r>
              <a:rPr lang="en-US" sz="1800" baseline="0" dirty="0" err="1"/>
              <a:t>thuyết</a:t>
            </a:r>
            <a:r>
              <a:rPr lang="en-US" sz="1800" baseline="0" dirty="0"/>
              <a:t>. </a:t>
            </a:r>
            <a:r>
              <a:rPr lang="en-US" sz="1800" baseline="0" dirty="0" err="1"/>
              <a:t>Cuối</a:t>
            </a:r>
            <a:r>
              <a:rPr lang="en-US" sz="1800" baseline="0" dirty="0"/>
              <a:t> </a:t>
            </a:r>
            <a:r>
              <a:rPr lang="en-US" sz="1800" baseline="0" dirty="0" err="1"/>
              <a:t>cùng</a:t>
            </a:r>
            <a:r>
              <a:rPr lang="en-US" sz="1800" baseline="0" dirty="0"/>
              <a:t> </a:t>
            </a:r>
            <a:r>
              <a:rPr lang="en-US" sz="1800" baseline="0" dirty="0" err="1"/>
              <a:t>là</a:t>
            </a:r>
            <a:r>
              <a:rPr lang="en-US" sz="1800" baseline="0" dirty="0"/>
              <a:t> </a:t>
            </a:r>
            <a:r>
              <a:rPr lang="en-US" sz="1800" baseline="0" dirty="0" err="1"/>
              <a:t>kết</a:t>
            </a:r>
            <a:r>
              <a:rPr lang="en-US" sz="1800" baseline="0" dirty="0"/>
              <a:t> </a:t>
            </a:r>
            <a:r>
              <a:rPr lang="en-US" sz="1800" baseline="0" dirty="0" err="1"/>
              <a:t>luộn</a:t>
            </a:r>
            <a:r>
              <a:rPr lang="en-US" sz="1800" baseline="0" dirty="0"/>
              <a:t>.</a:t>
            </a:r>
            <a:endParaRPr lang="vi-VN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630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85420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63007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48449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5287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08550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864073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Như</a:t>
            </a:r>
            <a:r>
              <a:rPr lang="en-US" baseline="0" dirty="0"/>
              <a:t> ta </a:t>
            </a:r>
            <a:r>
              <a:rPr lang="en-US" baseline="0" dirty="0" err="1"/>
              <a:t>đã</a:t>
            </a:r>
            <a:r>
              <a:rPr lang="en-US" baseline="0" dirty="0"/>
              <a:t> </a:t>
            </a:r>
            <a:r>
              <a:rPr lang="en-US" baseline="0" dirty="0" err="1"/>
              <a:t>biết</a:t>
            </a:r>
            <a:r>
              <a:rPr lang="en-US" baseline="0" dirty="0"/>
              <a:t>, </a:t>
            </a:r>
            <a:r>
              <a:rPr lang="en-US" baseline="0" dirty="0" err="1"/>
              <a:t>ngày</a:t>
            </a:r>
            <a:r>
              <a:rPr lang="en-US" baseline="0" dirty="0"/>
              <a:t> </a:t>
            </a:r>
            <a:r>
              <a:rPr lang="en-US" baseline="0" dirty="0" err="1"/>
              <a:t>này</a:t>
            </a:r>
            <a:r>
              <a:rPr lang="en-US" baseline="0" dirty="0"/>
              <a:t> inverter </a:t>
            </a:r>
            <a:r>
              <a:rPr lang="en-US" baseline="0" dirty="0" err="1"/>
              <a:t>được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rất</a:t>
            </a:r>
            <a:r>
              <a:rPr lang="en-US" baseline="0" dirty="0"/>
              <a:t> </a:t>
            </a:r>
            <a:r>
              <a:rPr lang="en-US" baseline="0" dirty="0" err="1"/>
              <a:t>nhiều</a:t>
            </a:r>
            <a:r>
              <a:rPr lang="en-US" baseline="0" dirty="0"/>
              <a:t> </a:t>
            </a:r>
            <a:r>
              <a:rPr lang="en-US" baseline="0" dirty="0" err="1"/>
              <a:t>lỉnh</a:t>
            </a:r>
            <a:r>
              <a:rPr lang="en-US" baseline="0" dirty="0"/>
              <a:t> </a:t>
            </a:r>
            <a:r>
              <a:rPr lang="en-US" baseline="0" dirty="0" err="1"/>
              <a:t>vực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đời</a:t>
            </a:r>
            <a:r>
              <a:rPr lang="en-US" baseline="0" dirty="0"/>
              <a:t> </a:t>
            </a:r>
            <a:r>
              <a:rPr lang="en-US" baseline="0" dirty="0" err="1"/>
              <a:t>sống</a:t>
            </a:r>
            <a:r>
              <a:rPr lang="en-US" baseline="0" dirty="0"/>
              <a:t>, </a:t>
            </a:r>
            <a:r>
              <a:rPr lang="en-US" baseline="0" dirty="0" err="1"/>
              <a:t>chủ</a:t>
            </a:r>
            <a:r>
              <a:rPr lang="en-US" baseline="0" dirty="0"/>
              <a:t> </a:t>
            </a:r>
            <a:r>
              <a:rPr lang="en-US" baseline="0" dirty="0" err="1"/>
              <a:t>yếu</a:t>
            </a:r>
            <a:r>
              <a:rPr lang="en-US" baseline="0" dirty="0"/>
              <a:t> </a:t>
            </a:r>
            <a:r>
              <a:rPr lang="en-US" baseline="0" dirty="0" err="1"/>
              <a:t>là</a:t>
            </a:r>
            <a:r>
              <a:rPr lang="en-US" baseline="0" dirty="0"/>
              <a:t> </a:t>
            </a:r>
            <a:r>
              <a:rPr lang="en-US" baseline="0" dirty="0" err="1"/>
              <a:t>điều</a:t>
            </a:r>
            <a:r>
              <a:rPr lang="en-US" baseline="0" dirty="0"/>
              <a:t> </a:t>
            </a:r>
            <a:r>
              <a:rPr lang="en-US" baseline="0" dirty="0" err="1"/>
              <a:t>khiển</a:t>
            </a:r>
            <a:r>
              <a:rPr lang="en-US" baseline="0" dirty="0"/>
              <a:t> </a:t>
            </a:r>
            <a:r>
              <a:rPr lang="en-US" baseline="0" dirty="0" err="1"/>
              <a:t>tốc</a:t>
            </a:r>
            <a:r>
              <a:rPr lang="en-US" baseline="0" dirty="0"/>
              <a:t> </a:t>
            </a:r>
            <a:r>
              <a:rPr lang="en-US" baseline="0" dirty="0" err="1"/>
              <a:t>độ</a:t>
            </a:r>
            <a:r>
              <a:rPr lang="en-US" baseline="0" dirty="0"/>
              <a:t> </a:t>
            </a:r>
            <a:r>
              <a:rPr lang="en-US" baseline="0" dirty="0" err="1"/>
              <a:t>của</a:t>
            </a:r>
            <a:r>
              <a:rPr lang="en-US" baseline="0" dirty="0"/>
              <a:t> </a:t>
            </a:r>
            <a:r>
              <a:rPr lang="en-US" baseline="0" dirty="0" err="1"/>
              <a:t>động</a:t>
            </a:r>
            <a:r>
              <a:rPr lang="en-US" baseline="0" dirty="0"/>
              <a:t> </a:t>
            </a:r>
            <a:r>
              <a:rPr lang="en-US" baseline="0" dirty="0" err="1"/>
              <a:t>cơ</a:t>
            </a:r>
            <a:r>
              <a:rPr lang="en-US" baseline="0" dirty="0"/>
              <a:t>.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IMC </a:t>
            </a:r>
            <a:r>
              <a:rPr lang="en-US" baseline="0" dirty="0" err="1"/>
              <a:t>cũng</a:t>
            </a:r>
            <a:r>
              <a:rPr lang="en-US" baseline="0" dirty="0"/>
              <a:t>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chung</a:t>
            </a:r>
            <a:r>
              <a:rPr lang="en-US" baseline="0" dirty="0"/>
              <a:t> </a:t>
            </a:r>
            <a:r>
              <a:rPr lang="en-US" baseline="0" dirty="0" err="1"/>
              <a:t>những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 </a:t>
            </a:r>
            <a:r>
              <a:rPr lang="en-US" baseline="0" dirty="0" err="1"/>
              <a:t>nhưng</a:t>
            </a:r>
            <a:r>
              <a:rPr lang="en-US" baseline="0" dirty="0"/>
              <a:t>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một</a:t>
            </a:r>
            <a:r>
              <a:rPr lang="en-US" baseline="0" dirty="0"/>
              <a:t> </a:t>
            </a:r>
            <a:r>
              <a:rPr lang="en-US" baseline="0" dirty="0" err="1"/>
              <a:t>số</a:t>
            </a:r>
            <a:r>
              <a:rPr lang="en-US" baseline="0" dirty="0"/>
              <a:t> </a:t>
            </a:r>
            <a:r>
              <a:rPr lang="en-US" baseline="0" dirty="0" err="1"/>
              <a:t>lợi</a:t>
            </a:r>
            <a:r>
              <a:rPr lang="en-US" baseline="0" dirty="0"/>
              <a:t>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như</a:t>
            </a:r>
            <a:r>
              <a:rPr lang="en-US" baseline="0" dirty="0"/>
              <a:t> </a:t>
            </a:r>
            <a:r>
              <a:rPr lang="en-US" baseline="0" dirty="0" err="1"/>
              <a:t>không</a:t>
            </a:r>
            <a:r>
              <a:rPr lang="en-US" baseline="0" dirty="0"/>
              <a:t> </a:t>
            </a:r>
            <a:r>
              <a:rPr lang="en-US" baseline="0" dirty="0" err="1"/>
              <a:t>gây</a:t>
            </a:r>
            <a:r>
              <a:rPr lang="en-US" baseline="0" dirty="0"/>
              <a:t> </a:t>
            </a:r>
            <a:r>
              <a:rPr lang="en-US" baseline="0" dirty="0" err="1"/>
              <a:t>hài</a:t>
            </a:r>
            <a:r>
              <a:rPr lang="en-US" baseline="0" dirty="0"/>
              <a:t> </a:t>
            </a:r>
            <a:r>
              <a:rPr lang="en-US" baseline="0" dirty="0" err="1"/>
              <a:t>bậc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lên</a:t>
            </a:r>
            <a:r>
              <a:rPr lang="en-US" baseline="0" dirty="0"/>
              <a:t> </a:t>
            </a:r>
            <a:r>
              <a:rPr lang="en-US" baseline="0" dirty="0" err="1"/>
              <a:t>nguồn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thể</a:t>
            </a:r>
            <a:r>
              <a:rPr lang="en-US" baseline="0" dirty="0"/>
              <a:t> </a:t>
            </a:r>
            <a:r>
              <a:rPr lang="en-US" baseline="0" dirty="0" err="1"/>
              <a:t>tái</a:t>
            </a:r>
            <a:r>
              <a:rPr lang="en-US" baseline="0" dirty="0"/>
              <a:t> </a:t>
            </a:r>
            <a:r>
              <a:rPr lang="en-US" baseline="0" dirty="0" err="1"/>
              <a:t>sinh</a:t>
            </a:r>
            <a:r>
              <a:rPr lang="en-US" baseline="0" dirty="0"/>
              <a:t> </a:t>
            </a:r>
            <a:r>
              <a:rPr lang="en-US" baseline="0" dirty="0" err="1"/>
              <a:t>năng</a:t>
            </a:r>
            <a:r>
              <a:rPr lang="en-US" baseline="0" dirty="0"/>
              <a:t> </a:t>
            </a:r>
            <a:r>
              <a:rPr lang="en-US" baseline="0" dirty="0" err="1"/>
              <a:t>lượng</a:t>
            </a:r>
            <a:r>
              <a:rPr lang="en-US" baseline="0" dirty="0"/>
              <a:t> ( </a:t>
            </a:r>
            <a:r>
              <a:rPr lang="en-US" baseline="0" dirty="0" err="1"/>
              <a:t>trong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ứng</a:t>
            </a:r>
            <a:r>
              <a:rPr lang="en-US" baseline="0" dirty="0"/>
              <a:t> </a:t>
            </a:r>
            <a:r>
              <a:rPr lang="en-US" baseline="0" dirty="0" err="1"/>
              <a:t>dụng</a:t>
            </a:r>
            <a:r>
              <a:rPr lang="en-US" baseline="0" dirty="0"/>
              <a:t> thang </a:t>
            </a:r>
            <a:r>
              <a:rPr lang="en-US" baseline="0" dirty="0" err="1"/>
              <a:t>máy</a:t>
            </a:r>
            <a:r>
              <a:rPr lang="en-US" baseline="0" dirty="0"/>
              <a:t>, </a:t>
            </a:r>
            <a:r>
              <a:rPr lang="en-US" baseline="0" dirty="0" err="1"/>
              <a:t>cần</a:t>
            </a:r>
            <a:r>
              <a:rPr lang="en-US" baseline="0" dirty="0"/>
              <a:t> </a:t>
            </a:r>
            <a:r>
              <a:rPr lang="en-US" baseline="0" dirty="0" err="1"/>
              <a:t>cẩu</a:t>
            </a:r>
            <a:r>
              <a:rPr lang="en-US" baseline="0" dirty="0"/>
              <a:t> ….) </a:t>
            </a:r>
            <a:r>
              <a:rPr lang="en-US" baseline="0" dirty="0" err="1"/>
              <a:t>với</a:t>
            </a:r>
            <a:r>
              <a:rPr lang="en-US" baseline="0" dirty="0"/>
              <a:t> </a:t>
            </a:r>
            <a:r>
              <a:rPr lang="en-US" baseline="0" dirty="0" err="1"/>
              <a:t>việc</a:t>
            </a:r>
            <a:r>
              <a:rPr lang="en-US" baseline="0" dirty="0"/>
              <a:t> </a:t>
            </a:r>
            <a:r>
              <a:rPr lang="en-US" baseline="0" dirty="0" err="1"/>
              <a:t>loại</a:t>
            </a:r>
            <a:r>
              <a:rPr lang="en-US" baseline="0" dirty="0"/>
              <a:t> </a:t>
            </a:r>
            <a:r>
              <a:rPr lang="en-US" baseline="0" dirty="0" err="1"/>
              <a:t>bỏ</a:t>
            </a:r>
            <a:r>
              <a:rPr lang="en-US" baseline="0" dirty="0"/>
              <a:t> </a:t>
            </a:r>
            <a:r>
              <a:rPr lang="en-US" baseline="0" dirty="0" err="1"/>
              <a:t>thành</a:t>
            </a:r>
            <a:r>
              <a:rPr lang="en-US" baseline="0" dirty="0"/>
              <a:t> </a:t>
            </a:r>
            <a:r>
              <a:rPr lang="en-US" baseline="0" dirty="0" err="1"/>
              <a:t>phần</a:t>
            </a:r>
            <a:r>
              <a:rPr lang="en-US" baseline="0" dirty="0"/>
              <a:t> </a:t>
            </a:r>
            <a:r>
              <a:rPr lang="en-US" baseline="0" dirty="0" err="1"/>
              <a:t>tụ</a:t>
            </a:r>
            <a:r>
              <a:rPr lang="en-US" baseline="0" dirty="0"/>
              <a:t> </a:t>
            </a:r>
            <a:r>
              <a:rPr lang="en-US" baseline="0" dirty="0" err="1"/>
              <a:t>điện</a:t>
            </a:r>
            <a:r>
              <a:rPr lang="en-US" baseline="0" dirty="0"/>
              <a:t> ở DC-Link </a:t>
            </a:r>
            <a:r>
              <a:rPr lang="en-US" baseline="0" dirty="0" err="1"/>
              <a:t>thì</a:t>
            </a:r>
            <a:r>
              <a:rPr lang="en-US" baseline="0" dirty="0"/>
              <a:t> IMC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tuổi</a:t>
            </a:r>
            <a:r>
              <a:rPr lang="en-US" baseline="0" dirty="0"/>
              <a:t> </a:t>
            </a:r>
            <a:r>
              <a:rPr lang="en-US" baseline="0" dirty="0" err="1"/>
              <a:t>thọ</a:t>
            </a:r>
            <a:r>
              <a:rPr lang="en-US" baseline="0" dirty="0"/>
              <a:t> </a:t>
            </a:r>
            <a:r>
              <a:rPr lang="en-US" baseline="0" dirty="0" err="1"/>
              <a:t>cao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, </a:t>
            </a:r>
            <a:r>
              <a:rPr lang="en-US" baseline="0" dirty="0" err="1"/>
              <a:t>có</a:t>
            </a:r>
            <a:r>
              <a:rPr lang="en-US" baseline="0" dirty="0"/>
              <a:t> </a:t>
            </a:r>
            <a:r>
              <a:rPr lang="en-US" baseline="0" dirty="0" err="1"/>
              <a:t>kích</a:t>
            </a:r>
            <a:r>
              <a:rPr lang="en-US" baseline="0" dirty="0"/>
              <a:t> </a:t>
            </a:r>
            <a:r>
              <a:rPr lang="en-US" baseline="0" dirty="0" err="1"/>
              <a:t>thước</a:t>
            </a:r>
            <a:r>
              <a:rPr lang="en-US" baseline="0" dirty="0"/>
              <a:t> </a:t>
            </a:r>
            <a:r>
              <a:rPr lang="en-US" baseline="0" dirty="0" err="1"/>
              <a:t>nhỏ</a:t>
            </a:r>
            <a:r>
              <a:rPr lang="en-US" baseline="0" dirty="0"/>
              <a:t> </a:t>
            </a:r>
            <a:r>
              <a:rPr lang="en-US" baseline="0" dirty="0" err="1"/>
              <a:t>gọn</a:t>
            </a:r>
            <a:r>
              <a:rPr lang="en-US" baseline="0" dirty="0"/>
              <a:t> </a:t>
            </a:r>
            <a:r>
              <a:rPr lang="en-US" baseline="0" dirty="0" err="1"/>
              <a:t>hơn</a:t>
            </a:r>
            <a:r>
              <a:rPr lang="en-US" baseline="0" dirty="0"/>
              <a:t> </a:t>
            </a:r>
            <a:r>
              <a:rPr lang="en-US" baseline="0" dirty="0" err="1"/>
              <a:t>các</a:t>
            </a:r>
            <a:r>
              <a:rPr lang="en-US" baseline="0" dirty="0"/>
              <a:t> </a:t>
            </a:r>
            <a:r>
              <a:rPr lang="en-US" baseline="0" dirty="0" err="1"/>
              <a:t>bộ</a:t>
            </a:r>
            <a:r>
              <a:rPr lang="en-US" baseline="0" dirty="0"/>
              <a:t> inverter </a:t>
            </a:r>
            <a:r>
              <a:rPr lang="en-US" baseline="0" dirty="0" err="1"/>
              <a:t>truyền</a:t>
            </a:r>
            <a:r>
              <a:rPr lang="en-US" baseline="0" dirty="0"/>
              <a:t> </a:t>
            </a:r>
            <a:r>
              <a:rPr lang="en-US" baseline="0" dirty="0" err="1"/>
              <a:t>thống</a:t>
            </a:r>
            <a:r>
              <a:rPr lang="en-US" baseline="0" dirty="0"/>
              <a:t>.</a:t>
            </a:r>
            <a:br>
              <a:rPr lang="en-US" dirty="0"/>
            </a:br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4FEE0F-EBAE-4EB6-98FC-3FEC3D100552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70160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215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2161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64871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185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1280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95464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66075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05634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698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66278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1976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77F15-741C-4961-B078-AFA420BAD76B}" type="datetimeFigureOut">
              <a:rPr lang="vi-VN" smtClean="0"/>
              <a:t>28/03/2020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71EE4-EBE2-4C20-B0AE-8E5159B6A3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913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  <p:sldLayoutId id="2147483907" r:id="rId3"/>
    <p:sldLayoutId id="2147483908" r:id="rId4"/>
    <p:sldLayoutId id="2147483909" r:id="rId5"/>
    <p:sldLayoutId id="2147483910" r:id="rId6"/>
    <p:sldLayoutId id="2147483911" r:id="rId7"/>
    <p:sldLayoutId id="2147483912" r:id="rId8"/>
    <p:sldLayoutId id="2147483913" r:id="rId9"/>
    <p:sldLayoutId id="2147483914" r:id="rId10"/>
    <p:sldLayoutId id="21474839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5496" y="6434664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dirty="0">
                <a:latin typeface="+mj-lt"/>
              </a:rPr>
              <a:t>Boost PFC</a:t>
            </a:r>
            <a:endParaRPr lang="vi-V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Hình chữ nhật 1"/>
          <p:cNvSpPr/>
          <p:nvPr/>
        </p:nvSpPr>
        <p:spPr>
          <a:xfrm>
            <a:off x="0" y="527185"/>
            <a:ext cx="9144000" cy="58739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 err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Thiết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kế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bộ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boost PFC 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sử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dụng</a:t>
            </a:r>
            <a:r>
              <a:rPr lang="en-US" sz="2800" b="1" dirty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 IC UCC28180</a:t>
            </a:r>
          </a:p>
          <a:p>
            <a:endParaRPr lang="vi-V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SVTH: </a:t>
            </a:r>
            <a:r>
              <a:rPr lang="en-US" sz="2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 CHẤN VIỆT</a:t>
            </a:r>
            <a:endParaRPr lang="vi-VN" sz="22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vi-VN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Hình chữ nhật 12"/>
          <p:cNvSpPr/>
          <p:nvPr/>
        </p:nvSpPr>
        <p:spPr>
          <a:xfrm>
            <a:off x="415496" y="3206035"/>
            <a:ext cx="8313008" cy="533479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algn="ctr">
              <a:spcBef>
                <a:spcPts val="1350"/>
              </a:spcBef>
              <a:spcAft>
                <a:spcPts val="150"/>
              </a:spcAft>
            </a:pPr>
            <a:br>
              <a:rPr lang="en-US" sz="1350" dirty="0">
                <a:latin typeface="Times New Roman" panose="02020603050405020304" pitchFamily="18" charset="0"/>
                <a:ea typeface="MS Mincho" panose="02020609040205080304" pitchFamily="49" charset="-128"/>
              </a:rPr>
            </a:br>
            <a:endParaRPr lang="vi-VN" sz="135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7" y="6435436"/>
            <a:ext cx="323850" cy="27622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0985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493" y="901970"/>
            <a:ext cx="2023014" cy="206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3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1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inductor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 core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74124" y="884942"/>
            <a:ext cx="879466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inductance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UCC28180 Calculator.xls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inductance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ở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CCM.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inductance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inductor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tế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qua inductor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inductance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inductor,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inductance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qua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UCC28180 </a:t>
            </a:r>
            <a:r>
              <a:rPr lang="en-US" sz="2000" dirty="0">
                <a:solidFill>
                  <a:srgbClr val="FF0000"/>
                </a:solidFill>
              </a:rPr>
              <a:t>Calculator.xls</a:t>
            </a:r>
          </a:p>
          <a:p>
            <a:r>
              <a:rPr lang="en-US" b="1" dirty="0"/>
              <a:t>B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 1:</a:t>
            </a:r>
          </a:p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minimum inductance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(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) qua inductor</a:t>
            </a:r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 2: </a:t>
            </a:r>
            <a:r>
              <a:rPr lang="en-US" b="1" dirty="0" err="1"/>
              <a:t>chọn</a:t>
            </a:r>
            <a:r>
              <a:rPr lang="en-US" b="1" dirty="0"/>
              <a:t> </a:t>
            </a:r>
            <a:r>
              <a:rPr lang="en-US" b="1" dirty="0" err="1"/>
              <a:t>kích</a:t>
            </a:r>
            <a:r>
              <a:rPr lang="en-US" b="1" dirty="0"/>
              <a:t> </a:t>
            </a:r>
            <a:r>
              <a:rPr lang="en-US" b="1" dirty="0" err="1"/>
              <a:t>th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 core</a:t>
            </a:r>
          </a:p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1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Boost_PFC_Inductor_Design.xls, </a:t>
            </a:r>
            <a:r>
              <a:rPr lang="en-US" dirty="0" err="1"/>
              <a:t>nhập</a:t>
            </a:r>
            <a:r>
              <a:rPr lang="en-US" dirty="0"/>
              <a:t> minimum inductance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.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LI^2,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kich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core</a:t>
            </a:r>
          </a:p>
          <a:p>
            <a:r>
              <a:rPr lang="en-US" dirty="0"/>
              <a:t>VD minimum inductance  = 75uH, Imax = 21A</a:t>
            </a:r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LI^2 = 33.075, ta </a:t>
            </a:r>
            <a:r>
              <a:rPr lang="en-US" dirty="0" err="1"/>
              <a:t>chọn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core MPP r</a:t>
            </a:r>
            <a:r>
              <a:rPr lang="vi-VN" dirty="0"/>
              <a:t>ơ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358 </a:t>
            </a:r>
            <a:r>
              <a:rPr lang="en-US" dirty="0" err="1"/>
              <a:t>tới</a:t>
            </a:r>
            <a:r>
              <a:rPr lang="en-US" dirty="0"/>
              <a:t> 400.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0FF966-45C2-42F9-B410-A01D7E4BC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5137" r="5391" b="18555"/>
          <a:stretch>
            <a:fillRect/>
          </a:stretch>
        </p:blipFill>
        <p:spPr bwMode="auto">
          <a:xfrm>
            <a:off x="6338655" y="4826164"/>
            <a:ext cx="2530135" cy="2042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2664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inductor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 core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74124" y="884942"/>
            <a:ext cx="87946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 3: </a:t>
            </a:r>
            <a:r>
              <a:rPr lang="en-US" b="1" dirty="0" err="1"/>
              <a:t>nhập</a:t>
            </a:r>
            <a:r>
              <a:rPr lang="en-US" b="1" dirty="0"/>
              <a:t> </a:t>
            </a:r>
            <a:r>
              <a:rPr lang="en-US" b="1" dirty="0" err="1"/>
              <a:t>thông</a:t>
            </a:r>
            <a:r>
              <a:rPr lang="en-US" b="1" dirty="0"/>
              <a:t> </a:t>
            </a:r>
            <a:r>
              <a:rPr lang="en-US" b="1" dirty="0" err="1"/>
              <a:t>số</a:t>
            </a:r>
            <a:endParaRPr lang="en-US" b="1" dirty="0"/>
          </a:p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2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>
                <a:solidFill>
                  <a:srgbClr val="FF0000"/>
                </a:solidFill>
              </a:rPr>
              <a:t>Boost_PFC_Inductor_Design.xls, </a:t>
            </a:r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inductor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DAC921-A93D-48BC-A72F-8800AE846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09" y="1833410"/>
            <a:ext cx="5992427" cy="31911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866EE80-EC63-41E1-97CB-E9CFDC86883C}"/>
              </a:ext>
            </a:extLst>
          </p:cNvPr>
          <p:cNvSpPr/>
          <p:nvPr/>
        </p:nvSpPr>
        <p:spPr>
          <a:xfrm>
            <a:off x="144113" y="5119734"/>
            <a:ext cx="8794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Meterial</a:t>
            </a:r>
            <a:r>
              <a:rPr lang="en-US" b="1" dirty="0"/>
              <a:t>: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core,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MPP</a:t>
            </a:r>
          </a:p>
          <a:p>
            <a:r>
              <a:rPr lang="en-US" b="1" dirty="0"/>
              <a:t>OD: </a:t>
            </a:r>
            <a:r>
              <a:rPr lang="en-US" dirty="0"/>
              <a:t>Đ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core.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core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ở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Core </a:t>
            </a:r>
            <a:r>
              <a:rPr lang="en-US" dirty="0" err="1">
                <a:solidFill>
                  <a:srgbClr val="FF0000"/>
                </a:solidFill>
              </a:rPr>
              <a:t>Diamension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480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inductor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MPP core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74124" y="884942"/>
            <a:ext cx="87946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Turn: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. Inductance </a:t>
            </a:r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ph</a:t>
            </a:r>
            <a:r>
              <a:rPr lang="vi-VN" dirty="0"/>
              <a:t>ư</a:t>
            </a:r>
            <a:r>
              <a:rPr lang="en-US" dirty="0" err="1"/>
              <a:t>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, </a:t>
            </a:r>
            <a:r>
              <a:rPr lang="en-US" dirty="0" err="1"/>
              <a:t>quấn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, inductance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.</a:t>
            </a:r>
          </a:p>
          <a:p>
            <a:r>
              <a:rPr lang="en-US" b="1" dirty="0"/>
              <a:t>Current Density: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th</a:t>
            </a:r>
            <a:r>
              <a:rPr lang="vi-VN" dirty="0"/>
              <a:t>ư</a:t>
            </a:r>
            <a:r>
              <a:rPr lang="en-US" dirty="0" err="1"/>
              <a:t>ờng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4A/m^2 </a:t>
            </a:r>
            <a:r>
              <a:rPr lang="en-US" dirty="0" err="1"/>
              <a:t>đến</a:t>
            </a:r>
            <a:r>
              <a:rPr lang="en-US" dirty="0"/>
              <a:t> 6A/m^2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, </a:t>
            </a: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6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tản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lỏng</a:t>
            </a:r>
            <a:r>
              <a:rPr lang="en-US" dirty="0"/>
              <a:t> …</a:t>
            </a:r>
          </a:p>
          <a:p>
            <a:r>
              <a:rPr lang="en-US" b="1" dirty="0"/>
              <a:t>Rated current: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rms x sqrt(2) </a:t>
            </a:r>
            <a:r>
              <a:rPr lang="en-US" dirty="0" err="1"/>
              <a:t>trong</a:t>
            </a:r>
            <a:r>
              <a:rPr lang="en-US" dirty="0"/>
              <a:t> VD </a:t>
            </a:r>
            <a:r>
              <a:rPr lang="en-US" dirty="0" err="1"/>
              <a:t>là</a:t>
            </a:r>
            <a:r>
              <a:rPr lang="en-US" dirty="0"/>
              <a:t> 21A</a:t>
            </a:r>
          </a:p>
          <a:p>
            <a:r>
              <a:rPr lang="en-US" b="1" dirty="0"/>
              <a:t>Frequency: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cuộn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,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cắt</a:t>
            </a:r>
            <a:r>
              <a:rPr lang="en-US" dirty="0"/>
              <a:t> </a:t>
            </a:r>
            <a:r>
              <a:rPr lang="en-US" dirty="0" err="1"/>
              <a:t>khóa</a:t>
            </a:r>
            <a:endParaRPr lang="en-US" dirty="0"/>
          </a:p>
          <a:p>
            <a:r>
              <a:rPr lang="en-US" b="1" dirty="0"/>
              <a:t>Temp of Copper(℃) :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ch</a:t>
            </a:r>
            <a:r>
              <a:rPr lang="vi-VN" dirty="0"/>
              <a:t>ư</a:t>
            </a:r>
            <a:r>
              <a:rPr lang="en-US" dirty="0"/>
              <a:t>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B</a:t>
            </a:r>
            <a:r>
              <a:rPr lang="vi-VN" b="1" dirty="0"/>
              <a:t>ư</a:t>
            </a:r>
            <a:r>
              <a:rPr lang="en-US" b="1" dirty="0" err="1"/>
              <a:t>ớc</a:t>
            </a:r>
            <a:r>
              <a:rPr lang="en-US" b="1" dirty="0"/>
              <a:t> 4: </a:t>
            </a:r>
            <a:r>
              <a:rPr lang="en-US" b="1" dirty="0" err="1"/>
              <a:t>chọn</a:t>
            </a:r>
            <a:r>
              <a:rPr lang="en-US" b="1" dirty="0"/>
              <a:t> core</a:t>
            </a:r>
          </a:p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“</a:t>
            </a:r>
            <a:r>
              <a:rPr lang="en-US" dirty="0">
                <a:solidFill>
                  <a:srgbClr val="FF0000"/>
                </a:solidFill>
              </a:rPr>
              <a:t>DC Bias Characteristics</a:t>
            </a:r>
            <a:r>
              <a:rPr lang="en-US" dirty="0"/>
              <a:t>”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inductance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nh</a:t>
            </a:r>
            <a:r>
              <a:rPr lang="vi-VN" dirty="0"/>
              <a:t>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tẩm</a:t>
            </a:r>
            <a:r>
              <a:rPr lang="en-US" dirty="0"/>
              <a:t> (H(</a:t>
            </a:r>
            <a:r>
              <a:rPr lang="en-US" dirty="0" err="1"/>
              <a:t>Oe</a:t>
            </a:r>
            <a:r>
              <a:rPr lang="en-US" dirty="0"/>
              <a:t>)). </a:t>
            </a:r>
          </a:p>
          <a:p>
            <a:r>
              <a:rPr lang="en-US" dirty="0"/>
              <a:t>Ta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,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inductance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. </a:t>
            </a:r>
            <a:r>
              <a:rPr lang="en-US" dirty="0" err="1"/>
              <a:t>Khi</a:t>
            </a:r>
            <a:r>
              <a:rPr lang="en-US" dirty="0"/>
              <a:t> ta </a:t>
            </a:r>
            <a:r>
              <a:rPr lang="en-US" dirty="0" err="1"/>
              <a:t>chọn</a:t>
            </a:r>
            <a:r>
              <a:rPr lang="en-US" dirty="0"/>
              <a:t> core </a:t>
            </a:r>
            <a:r>
              <a:rPr lang="en-US" dirty="0" err="1"/>
              <a:t>có</a:t>
            </a:r>
            <a:r>
              <a:rPr lang="en-US" dirty="0"/>
              <a:t> H(</a:t>
            </a:r>
            <a:r>
              <a:rPr lang="en-US" dirty="0" err="1"/>
              <a:t>Oe</a:t>
            </a:r>
            <a:r>
              <a:rPr lang="en-US" dirty="0"/>
              <a:t>) </a:t>
            </a:r>
            <a:r>
              <a:rPr lang="en-US" dirty="0" err="1"/>
              <a:t>lớn</a:t>
            </a:r>
            <a:r>
              <a:rPr lang="en-US" dirty="0"/>
              <a:t>, inductance ở 0A </a:t>
            </a:r>
            <a:r>
              <a:rPr lang="en-US" dirty="0" err="1"/>
              <a:t>lẽ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H(</a:t>
            </a:r>
            <a:r>
              <a:rPr lang="en-US" dirty="0" err="1"/>
              <a:t>Oe</a:t>
            </a:r>
            <a:r>
              <a:rPr lang="en-US" dirty="0"/>
              <a:t>) </a:t>
            </a:r>
            <a:r>
              <a:rPr lang="en-US" dirty="0" err="1"/>
              <a:t>thỏa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endParaRPr lang="en-US" dirty="0"/>
          </a:p>
          <a:p>
            <a:r>
              <a:rPr lang="en-US" dirty="0" err="1"/>
              <a:t>Trong</a:t>
            </a:r>
            <a:r>
              <a:rPr lang="en-US" dirty="0"/>
              <a:t> VD,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ở 21A, inductance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h</a:t>
            </a:r>
            <a:r>
              <a:rPr lang="vi-VN" dirty="0"/>
              <a:t>ơ</a:t>
            </a:r>
            <a:r>
              <a:rPr lang="en-US" dirty="0"/>
              <a:t>n 75uH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Ta </a:t>
            </a:r>
            <a:r>
              <a:rPr lang="en-US" dirty="0" err="1"/>
              <a:t>chọn</a:t>
            </a:r>
            <a:r>
              <a:rPr lang="en-US" dirty="0"/>
              <a:t> core </a:t>
            </a:r>
            <a:r>
              <a:rPr lang="en-US" dirty="0" err="1"/>
              <a:t>có</a:t>
            </a:r>
            <a:r>
              <a:rPr lang="en-US" dirty="0"/>
              <a:t> H(</a:t>
            </a:r>
            <a:r>
              <a:rPr lang="en-US" dirty="0" err="1"/>
              <a:t>Oe</a:t>
            </a:r>
            <a:r>
              <a:rPr lang="en-US" dirty="0"/>
              <a:t>)  = 60u</a:t>
            </a:r>
          </a:p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luận</a:t>
            </a:r>
            <a:r>
              <a:rPr lang="en-US" b="1" dirty="0"/>
              <a:t>: </a:t>
            </a:r>
          </a:p>
          <a:p>
            <a:r>
              <a:rPr lang="en-US" dirty="0"/>
              <a:t>	ta </a:t>
            </a:r>
            <a:r>
              <a:rPr lang="en-US" dirty="0" err="1"/>
              <a:t>chọn</a:t>
            </a:r>
            <a:r>
              <a:rPr lang="en-US" dirty="0"/>
              <a:t> core CM400060</a:t>
            </a:r>
          </a:p>
          <a:p>
            <a:r>
              <a:rPr lang="en-US" dirty="0"/>
              <a:t>	</a:t>
            </a:r>
            <a:r>
              <a:rPr lang="en-US" dirty="0" err="1"/>
              <a:t>Dây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2.2mm^2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quấn</a:t>
            </a:r>
            <a:r>
              <a:rPr lang="en-US" dirty="0"/>
              <a:t> 56 </a:t>
            </a:r>
            <a:r>
              <a:rPr lang="en-US" dirty="0" err="1"/>
              <a:t>vòng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058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PCB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315A4C-C450-4073-A0C9-FCAE73982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893" y="1458292"/>
            <a:ext cx="5324531" cy="47583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A120289-BF02-4C3D-86B4-B4C6BEBBB024}"/>
              </a:ext>
            </a:extLst>
          </p:cNvPr>
          <p:cNvSpPr/>
          <p:nvPr/>
        </p:nvSpPr>
        <p:spPr>
          <a:xfrm>
            <a:off x="248576" y="1273626"/>
            <a:ext cx="26257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Tham</a:t>
            </a:r>
            <a:r>
              <a:rPr lang="en-US" b="1" dirty="0"/>
              <a:t> </a:t>
            </a:r>
            <a:r>
              <a:rPr lang="en-US" b="1" dirty="0" err="1"/>
              <a:t>khảo</a:t>
            </a:r>
            <a:r>
              <a:rPr lang="en-US" b="1" dirty="0"/>
              <a:t> </a:t>
            </a:r>
            <a:r>
              <a:rPr lang="en-US" b="1" dirty="0" err="1"/>
              <a:t>th</a:t>
            </a:r>
            <a:r>
              <a:rPr lang="vi-VN" b="1" dirty="0"/>
              <a:t>ư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>
                <a:solidFill>
                  <a:srgbClr val="FF0000"/>
                </a:solidFill>
              </a:rPr>
              <a:t>PCB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070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50985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27186"/>
            <a:ext cx="9144000" cy="2493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graphicFrame>
        <p:nvGraphicFramePr>
          <p:cNvPr id="14" name="Sơ đồ 13"/>
          <p:cNvGraphicFramePr/>
          <p:nvPr>
            <p:extLst>
              <p:ext uri="{D42A27DB-BD31-4B8C-83A1-F6EECF244321}">
                <p14:modId xmlns:p14="http://schemas.microsoft.com/office/powerpoint/2010/main" val="991498547"/>
              </p:ext>
            </p:extLst>
          </p:nvPr>
        </p:nvGraphicFramePr>
        <p:xfrm>
          <a:off x="635000" y="1333500"/>
          <a:ext cx="7785099" cy="4342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Rectangle 2"/>
          <p:cNvSpPr/>
          <p:nvPr/>
        </p:nvSpPr>
        <p:spPr>
          <a:xfrm>
            <a:off x="692150" y="1414760"/>
            <a:ext cx="6985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5369" y="2232323"/>
            <a:ext cx="7516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173956" y="3026044"/>
            <a:ext cx="7516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III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81074" y="3865222"/>
            <a:ext cx="88026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IV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69527" y="4682785"/>
            <a:ext cx="75168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vi-V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4421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Tại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PFC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BD041-21ED-4753-BED6-2639B77A3F58}"/>
              </a:ext>
            </a:extLst>
          </p:cNvPr>
          <p:cNvSpPr/>
          <p:nvPr/>
        </p:nvSpPr>
        <p:spPr>
          <a:xfrm>
            <a:off x="0" y="953078"/>
            <a:ext cx="8772145" cy="12311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PFC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 ?   </a:t>
            </a:r>
          </a:p>
          <a:p>
            <a:r>
              <a:rPr lang="en-US" dirty="0"/>
              <a:t>    PFC (power factor correction)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AC-DC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chiều</a:t>
            </a:r>
            <a:endParaRPr lang="en-US" dirty="0"/>
          </a:p>
          <a:p>
            <a:r>
              <a:rPr lang="en-US" dirty="0"/>
              <a:t>AC sang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DC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( PF = 1), </a:t>
            </a:r>
            <a:r>
              <a:rPr lang="en-US" dirty="0" err="1"/>
              <a:t>tức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</a:t>
            </a:r>
          </a:p>
          <a:p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sine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endParaRPr lang="en-US" dirty="0"/>
          </a:p>
        </p:txBody>
      </p:sp>
      <p:pic>
        <p:nvPicPr>
          <p:cNvPr id="20" name="Picture 1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C7C94C8-2024-4FC3-A17F-C83BD38ED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260" y="2184183"/>
            <a:ext cx="5512531" cy="40675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C71C20A-696C-4547-806E-4834B0E70636}"/>
              </a:ext>
            </a:extLst>
          </p:cNvPr>
          <p:cNvSpPr/>
          <p:nvPr/>
        </p:nvSpPr>
        <p:spPr>
          <a:xfrm>
            <a:off x="4757926" y="2703304"/>
            <a:ext cx="4190765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Xanh</a:t>
            </a:r>
            <a:r>
              <a:rPr lang="en-US" sz="2000" b="1" dirty="0"/>
              <a:t> D</a:t>
            </a:r>
            <a:r>
              <a:rPr lang="vi-VN" sz="2000" b="1" dirty="0"/>
              <a:t>ư</a:t>
            </a:r>
            <a:r>
              <a:rPr lang="en-US" sz="2000" b="1" dirty="0" err="1"/>
              <a:t>ơng</a:t>
            </a:r>
            <a:r>
              <a:rPr lang="en-US" sz="2000" b="1" dirty="0"/>
              <a:t>: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cầu</a:t>
            </a:r>
            <a:r>
              <a:rPr lang="en-US" dirty="0"/>
              <a:t> diode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biên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đỉnh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sine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stress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PF </a:t>
            </a:r>
            <a:r>
              <a:rPr lang="en-US" dirty="0" err="1"/>
              <a:t>thấp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Xanh</a:t>
            </a:r>
            <a:r>
              <a:rPr lang="en-US" sz="2000" b="1" dirty="0"/>
              <a:t> </a:t>
            </a:r>
            <a:r>
              <a:rPr lang="en-US" sz="2000" b="1" dirty="0" err="1"/>
              <a:t>lá</a:t>
            </a:r>
            <a:r>
              <a:rPr lang="en-US" sz="2000" b="1" dirty="0"/>
              <a:t>: </a:t>
            </a:r>
            <a:r>
              <a:rPr lang="en-US" dirty="0" err="1"/>
              <a:t>dòng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sz="2000" dirty="0"/>
              <a:t> </a:t>
            </a:r>
            <a:r>
              <a:rPr lang="en-US" dirty="0"/>
              <a:t>tr</a:t>
            </a:r>
            <a:r>
              <a:rPr lang="vi-VN" dirty="0"/>
              <a:t>ư</a:t>
            </a:r>
            <a:r>
              <a:rPr lang="en-US" dirty="0" err="1"/>
              <a:t>ớc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cầu</a:t>
            </a:r>
            <a:r>
              <a:rPr lang="en-US" dirty="0"/>
              <a:t> diode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l</a:t>
            </a:r>
            <a:r>
              <a:rPr lang="vi-VN" dirty="0"/>
              <a:t>ư</a:t>
            </a:r>
            <a:r>
              <a:rPr lang="en-US" dirty="0" err="1"/>
              <a:t>ợng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( </a:t>
            </a:r>
            <a:r>
              <a:rPr lang="en-US" dirty="0" err="1"/>
              <a:t>hình</a:t>
            </a:r>
            <a:r>
              <a:rPr lang="en-US" dirty="0"/>
              <a:t> sine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pha</a:t>
            </a:r>
            <a:r>
              <a:rPr lang="en-US" dirty="0"/>
              <a:t> )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PFC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073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mạch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PFC đ</a:t>
            </a:r>
            <a:r>
              <a:rPr lang="vi-VN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ơ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giản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BBD041-21ED-4753-BED6-2639B77A3F58}"/>
              </a:ext>
            </a:extLst>
          </p:cNvPr>
          <p:cNvSpPr/>
          <p:nvPr/>
        </p:nvSpPr>
        <p:spPr>
          <a:xfrm>
            <a:off x="0" y="953078"/>
            <a:ext cx="23051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Một</a:t>
            </a:r>
            <a:r>
              <a:rPr lang="en-US" sz="2000" b="1" dirty="0"/>
              <a:t> </a:t>
            </a:r>
            <a:r>
              <a:rPr lang="en-US" sz="2000" b="1" dirty="0" err="1"/>
              <a:t>số</a:t>
            </a:r>
            <a:r>
              <a:rPr lang="en-US" sz="2000" b="1" dirty="0"/>
              <a:t> </a:t>
            </a:r>
            <a:r>
              <a:rPr lang="en-US" sz="2000" b="1" dirty="0" err="1"/>
              <a:t>mạch</a:t>
            </a:r>
            <a:r>
              <a:rPr lang="en-US" sz="2000" b="1" dirty="0"/>
              <a:t> PFC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41653E7-81F9-4E11-8370-47ADC2E62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660003"/>
              </p:ext>
            </p:extLst>
          </p:nvPr>
        </p:nvGraphicFramePr>
        <p:xfrm>
          <a:off x="609600" y="1440869"/>
          <a:ext cx="8268069" cy="2861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0150">
                  <a:extLst>
                    <a:ext uri="{9D8B030D-6E8A-4147-A177-3AD203B41FA5}">
                      <a16:colId xmlns:a16="http://schemas.microsoft.com/office/drawing/2014/main" val="2621992803"/>
                    </a:ext>
                  </a:extLst>
                </a:gridCol>
                <a:gridCol w="1328254">
                  <a:extLst>
                    <a:ext uri="{9D8B030D-6E8A-4147-A177-3AD203B41FA5}">
                      <a16:colId xmlns:a16="http://schemas.microsoft.com/office/drawing/2014/main" val="720281324"/>
                    </a:ext>
                  </a:extLst>
                </a:gridCol>
                <a:gridCol w="1819923">
                  <a:extLst>
                    <a:ext uri="{9D8B030D-6E8A-4147-A177-3AD203B41FA5}">
                      <a16:colId xmlns:a16="http://schemas.microsoft.com/office/drawing/2014/main" val="2710211732"/>
                    </a:ext>
                  </a:extLst>
                </a:gridCol>
                <a:gridCol w="1819922">
                  <a:extLst>
                    <a:ext uri="{9D8B030D-6E8A-4147-A177-3AD203B41FA5}">
                      <a16:colId xmlns:a16="http://schemas.microsoft.com/office/drawing/2014/main" val="4134367769"/>
                    </a:ext>
                  </a:extLst>
                </a:gridCol>
                <a:gridCol w="1899820">
                  <a:extLst>
                    <a:ext uri="{9D8B030D-6E8A-4147-A177-3AD203B41FA5}">
                      <a16:colId xmlns:a16="http://schemas.microsoft.com/office/drawing/2014/main" val="1869179113"/>
                    </a:ext>
                  </a:extLst>
                </a:gridCol>
              </a:tblGrid>
              <a:tr h="608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Cấu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Áp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Dòng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điện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đầu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vào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Chế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hoạt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động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Công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suất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39902"/>
                  </a:ext>
                </a:extLst>
              </a:tr>
              <a:tr h="6087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Step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Lien </a:t>
                      </a:r>
                      <a:r>
                        <a:rPr lang="en-US" dirty="0" err="1"/>
                        <a:t>tục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CCM/</a:t>
                      </a:r>
                      <a:r>
                        <a:rPr lang="en-US" dirty="0" err="1"/>
                        <a:t>CrM</a:t>
                      </a:r>
                      <a:r>
                        <a:rPr lang="en-US" dirty="0"/>
                        <a:t>/DCM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/>
                        <a:t>Up to 3KW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50853"/>
                  </a:ext>
                </a:extLst>
              </a:tr>
              <a:tr h="2029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Buck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Step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Gián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dirty="0" err="1"/>
                        <a:t>CrM</a:t>
                      </a:r>
                      <a:r>
                        <a:rPr lang="en-US" dirty="0"/>
                        <a:t>/DCM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Nhỏ</a:t>
                      </a:r>
                      <a:r>
                        <a:rPr lang="en-US" dirty="0"/>
                        <a:t> h</a:t>
                      </a:r>
                      <a:r>
                        <a:rPr lang="vi-VN" dirty="0"/>
                        <a:t>ơ</a:t>
                      </a:r>
                      <a:r>
                        <a:rPr lang="en-US" dirty="0"/>
                        <a:t>n 500W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428320"/>
                  </a:ext>
                </a:extLst>
              </a:tr>
              <a:tr h="2029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Buck/Boost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Step up/down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Gián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đoạn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CrM</a:t>
                      </a:r>
                      <a:r>
                        <a:rPr lang="en-US" dirty="0"/>
                        <a:t>/DCM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Nhỏ</a:t>
                      </a:r>
                      <a:r>
                        <a:rPr lang="en-US" dirty="0"/>
                        <a:t> h</a:t>
                      </a:r>
                      <a:r>
                        <a:rPr lang="vi-VN" dirty="0"/>
                        <a:t>ơ</a:t>
                      </a:r>
                      <a:r>
                        <a:rPr lang="en-US" dirty="0"/>
                        <a:t>n 500W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80094"/>
                  </a:ext>
                </a:extLst>
              </a:tr>
              <a:tr h="2301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SEPIC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Liên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tục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CCM/</a:t>
                      </a:r>
                      <a:r>
                        <a:rPr lang="en-US" dirty="0" err="1"/>
                        <a:t>CrM</a:t>
                      </a:r>
                      <a:r>
                        <a:rPr lang="en-US" dirty="0"/>
                        <a:t>/DCM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Nhỏ</a:t>
                      </a:r>
                      <a:r>
                        <a:rPr lang="en-US" dirty="0"/>
                        <a:t> h</a:t>
                      </a:r>
                      <a:r>
                        <a:rPr lang="vi-VN" dirty="0"/>
                        <a:t>ơ</a:t>
                      </a:r>
                      <a:r>
                        <a:rPr lang="en-US" dirty="0"/>
                        <a:t>n 500W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9775560"/>
                  </a:ext>
                </a:extLst>
              </a:tr>
            </a:tbl>
          </a:graphicData>
        </a:graphic>
      </p:graphicFrame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EF5E3C0-A051-415A-AE5D-7BF9C4604C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54" y="4302553"/>
            <a:ext cx="3666633" cy="244747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1BBE4EF-65CF-48FF-909C-ABA6833E27AE}"/>
              </a:ext>
            </a:extLst>
          </p:cNvPr>
          <p:cNvSpPr/>
          <p:nvPr/>
        </p:nvSpPr>
        <p:spPr>
          <a:xfrm>
            <a:off x="144113" y="4302553"/>
            <a:ext cx="4880648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Nh</a:t>
            </a:r>
            <a:r>
              <a:rPr lang="vi-VN" sz="2000" dirty="0"/>
              <a:t>ư</a:t>
            </a:r>
            <a:r>
              <a:rPr lang="en-US" sz="2000" dirty="0"/>
              <a:t> </a:t>
            </a:r>
            <a:r>
              <a:rPr lang="en-US" sz="2000" dirty="0" err="1"/>
              <a:t>vậy</a:t>
            </a:r>
            <a:r>
              <a:rPr lang="en-US" sz="2000" dirty="0"/>
              <a:t> </a:t>
            </a:r>
            <a:r>
              <a:rPr lang="en-US" dirty="0"/>
              <a:t>Boost PFC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vi-VN" dirty="0"/>
              <a:t>ư</a:t>
            </a:r>
            <a:r>
              <a:rPr lang="en-US" dirty="0"/>
              <a:t>u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Step up,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qua inductor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đ</a:t>
            </a:r>
            <a:r>
              <a:rPr lang="vi-VN" dirty="0"/>
              <a:t>ư</a:t>
            </a:r>
            <a:r>
              <a:rPr lang="en-US" dirty="0" err="1"/>
              <a:t>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stress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it EMI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lớn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 3KW, ta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3 </a:t>
            </a:r>
            <a:r>
              <a:rPr lang="en-US" sz="2000" dirty="0" err="1"/>
              <a:t>pha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cấu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26765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PFC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Boost PFC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7E28A6-9556-4897-8948-CD19F30EC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38" y="1267303"/>
            <a:ext cx="7878803" cy="465627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E00EDCC-80D2-43F8-9DA3-BF0380F40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481" y="4801003"/>
            <a:ext cx="417576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2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PFC</a:t>
            </a:r>
            <a:endParaRPr lang="vi-VN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thích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nguyên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75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69E545-DCC9-44FC-800D-BBDB30578F8A}"/>
              </a:ext>
            </a:extLst>
          </p:cNvPr>
          <p:cNvSpPr/>
          <p:nvPr/>
        </p:nvSpPr>
        <p:spPr>
          <a:xfrm>
            <a:off x="306038" y="961142"/>
            <a:ext cx="88756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 </a:t>
            </a:r>
            <a:r>
              <a:rPr lang="en-US" sz="2000" dirty="0" err="1"/>
              <a:t>thấy</a:t>
            </a:r>
            <a:r>
              <a:rPr lang="en-US" sz="2000" dirty="0"/>
              <a:t>,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khiển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PFC </a:t>
            </a:r>
            <a:r>
              <a:rPr lang="en-US" sz="2000" dirty="0" err="1"/>
              <a:t>thì</a:t>
            </a:r>
            <a:r>
              <a:rPr lang="en-US" sz="2000" dirty="0"/>
              <a:t> ta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DC “Voltage Error Compensator”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“Current Error Compensator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Hồi</a:t>
            </a:r>
            <a:r>
              <a:rPr lang="en-US" sz="2000" b="1" dirty="0"/>
              <a:t> </a:t>
            </a:r>
            <a:r>
              <a:rPr lang="en-US" sz="2000" b="1" dirty="0" err="1"/>
              <a:t>tiếp</a:t>
            </a:r>
            <a:r>
              <a:rPr lang="en-US" sz="2000" b="1" dirty="0"/>
              <a:t> </a:t>
            </a:r>
            <a:r>
              <a:rPr lang="en-US" sz="2000" b="1" dirty="0" err="1"/>
              <a:t>áp</a:t>
            </a:r>
            <a:r>
              <a:rPr lang="en-US" sz="2000" b="1" dirty="0"/>
              <a:t> DC: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DC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sẽ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đo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khâu</a:t>
            </a:r>
            <a:r>
              <a:rPr lang="en-US" sz="2000" dirty="0"/>
              <a:t> PI,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giá</a:t>
            </a:r>
            <a:r>
              <a:rPr lang="en-US" sz="2000" dirty="0"/>
              <a:t> </a:t>
            </a:r>
            <a:r>
              <a:rPr lang="en-US" sz="2000" dirty="0" err="1"/>
              <a:t>trị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mong</a:t>
            </a:r>
            <a:r>
              <a:rPr lang="en-US" sz="2000" dirty="0"/>
              <a:t> </a:t>
            </a:r>
            <a:r>
              <a:rPr lang="en-US" sz="2000" dirty="0" err="1"/>
              <a:t>muốn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giữ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tr</a:t>
            </a:r>
            <a:r>
              <a:rPr lang="vi-VN" sz="2000" dirty="0"/>
              <a:t>ư</a:t>
            </a:r>
            <a:r>
              <a:rPr lang="en-US" sz="2000" dirty="0" err="1"/>
              <a:t>ờng</a:t>
            </a:r>
            <a:r>
              <a:rPr lang="en-US" sz="2000" dirty="0"/>
              <a:t> </a:t>
            </a:r>
            <a:r>
              <a:rPr lang="en-US" sz="2000" dirty="0" err="1"/>
              <a:t>hợp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400V.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chậm</a:t>
            </a:r>
            <a:r>
              <a:rPr lang="en-US" sz="2000" dirty="0"/>
              <a:t>,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vài</a:t>
            </a:r>
            <a:r>
              <a:rPr lang="en-US" sz="2000" dirty="0"/>
              <a:t> 5 Hz </a:t>
            </a:r>
            <a:r>
              <a:rPr lang="en-US" sz="2000" dirty="0" err="1"/>
              <a:t>tới</a:t>
            </a:r>
            <a:r>
              <a:rPr lang="en-US" sz="2000" dirty="0"/>
              <a:t> 10 Hz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đủ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  </a:t>
            </a:r>
            <a:r>
              <a:rPr lang="en-US" sz="2000" dirty="0" err="1"/>
              <a:t>Đầu</a:t>
            </a:r>
            <a:r>
              <a:rPr lang="en-US" sz="2000" dirty="0"/>
              <a:t> ra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khâu</a:t>
            </a:r>
            <a:r>
              <a:rPr lang="en-US" sz="2000" dirty="0"/>
              <a:t> PI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nhân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VAC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</a:t>
            </a:r>
            <a:r>
              <a:rPr lang="en-US" sz="2000" dirty="0" err="1"/>
              <a:t>hình</a:t>
            </a:r>
            <a:r>
              <a:rPr lang="en-US" sz="2000" dirty="0"/>
              <a:t> sine </a:t>
            </a:r>
            <a:r>
              <a:rPr lang="en-US" sz="2000" dirty="0" err="1"/>
              <a:t>chỉnh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tr</a:t>
            </a:r>
            <a:r>
              <a:rPr lang="vi-VN" sz="2000" dirty="0"/>
              <a:t>ư</a:t>
            </a:r>
            <a:r>
              <a:rPr lang="en-US" sz="2000" dirty="0" err="1"/>
              <a:t>ớc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vô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/>
              <a:t>Feed forward (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bắt</a:t>
            </a:r>
            <a:r>
              <a:rPr lang="en-US" sz="2000" dirty="0"/>
              <a:t> </a:t>
            </a:r>
            <a:r>
              <a:rPr lang="en-US" sz="2000" dirty="0" err="1"/>
              <a:t>buộc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) </a:t>
            </a:r>
            <a:r>
              <a:rPr lang="en-US" sz="2000" dirty="0" err="1"/>
              <a:t>giúp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hệ</a:t>
            </a:r>
            <a:r>
              <a:rPr lang="en-US" sz="2000" dirty="0"/>
              <a:t> </a:t>
            </a:r>
            <a:r>
              <a:rPr lang="en-US" sz="2000" dirty="0" err="1"/>
              <a:t>thống</a:t>
            </a:r>
            <a:r>
              <a:rPr lang="en-US" sz="2000" dirty="0"/>
              <a:t> </a:t>
            </a:r>
            <a:r>
              <a:rPr lang="en-US" sz="2000" dirty="0" err="1"/>
              <a:t>ổn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 h</a:t>
            </a:r>
            <a:r>
              <a:rPr lang="vi-VN" sz="2000" dirty="0"/>
              <a:t>ơ</a:t>
            </a:r>
            <a:r>
              <a:rPr lang="en-US" sz="2000" dirty="0"/>
              <a:t>n </a:t>
            </a:r>
            <a:r>
              <a:rPr lang="en-US" sz="2000" dirty="0" err="1"/>
              <a:t>lúc</a:t>
            </a:r>
            <a:r>
              <a:rPr lang="en-US" sz="2000" dirty="0"/>
              <a:t> </a:t>
            </a:r>
            <a:r>
              <a:rPr lang="en-US" sz="2000" dirty="0" err="1"/>
              <a:t>khởi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Hồi</a:t>
            </a:r>
            <a:r>
              <a:rPr lang="en-US" sz="2000" b="1" dirty="0"/>
              <a:t> </a:t>
            </a:r>
            <a:r>
              <a:rPr lang="en-US" sz="2000" b="1" dirty="0" err="1"/>
              <a:t>tiếp</a:t>
            </a:r>
            <a:r>
              <a:rPr lang="en-US" sz="2000" b="1" dirty="0"/>
              <a:t> </a:t>
            </a:r>
            <a:r>
              <a:rPr lang="en-US" sz="2000" b="1" dirty="0" err="1"/>
              <a:t>dòng</a:t>
            </a:r>
            <a:r>
              <a:rPr lang="en-US" sz="2000" b="1" dirty="0"/>
              <a:t> inductor: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qua inductor </a:t>
            </a:r>
            <a:r>
              <a:rPr lang="en-US" sz="2000" dirty="0" err="1"/>
              <a:t>sẽ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(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sine </a:t>
            </a:r>
            <a:r>
              <a:rPr lang="en-US" sz="2000" dirty="0" err="1"/>
              <a:t>đã</a:t>
            </a:r>
            <a:r>
              <a:rPr lang="en-US" sz="2000" dirty="0"/>
              <a:t> </a:t>
            </a:r>
            <a:r>
              <a:rPr lang="en-US" sz="2000" dirty="0" err="1"/>
              <a:t>chỉnh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u).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nhanh</a:t>
            </a:r>
            <a:r>
              <a:rPr lang="en-US" sz="2000" dirty="0"/>
              <a:t>, </a:t>
            </a:r>
            <a:r>
              <a:rPr lang="en-US" sz="2000" dirty="0" err="1"/>
              <a:t>trung</a:t>
            </a:r>
            <a:r>
              <a:rPr lang="en-US" sz="2000" dirty="0"/>
              <a:t> </a:t>
            </a:r>
            <a:r>
              <a:rPr lang="en-US" sz="2000" dirty="0" err="1"/>
              <a:t>bình</a:t>
            </a:r>
            <a:r>
              <a:rPr lang="en-US" sz="2000" dirty="0"/>
              <a:t> </a:t>
            </a:r>
            <a:r>
              <a:rPr lang="en-US" sz="2000" dirty="0" err="1"/>
              <a:t>khoản</a:t>
            </a:r>
            <a:r>
              <a:rPr lang="en-US" sz="2000" dirty="0"/>
              <a:t> 1KHz </a:t>
            </a:r>
            <a:r>
              <a:rPr lang="en-US" sz="2000" dirty="0" err="1"/>
              <a:t>tới</a:t>
            </a:r>
            <a:r>
              <a:rPr lang="en-US" sz="2000" dirty="0"/>
              <a:t> 10KHz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tế</a:t>
            </a:r>
            <a:r>
              <a:rPr lang="en-US" sz="2000" dirty="0"/>
              <a:t>,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IC </a:t>
            </a:r>
            <a:r>
              <a:rPr lang="en-US" sz="2000" dirty="0" err="1"/>
              <a:t>nh</a:t>
            </a:r>
            <a:r>
              <a:rPr lang="vi-VN" sz="2000" dirty="0"/>
              <a:t>ư</a:t>
            </a:r>
            <a:r>
              <a:rPr lang="en-US" sz="2000" dirty="0"/>
              <a:t> UCC28180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cần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VAC </a:t>
            </a:r>
            <a:r>
              <a:rPr lang="en-US" sz="2000" dirty="0" err="1"/>
              <a:t>về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r>
              <a:rPr lang="en-US" sz="2000" dirty="0"/>
              <a:t> sine </a:t>
            </a:r>
            <a:r>
              <a:rPr lang="en-US" sz="2000" dirty="0" err="1"/>
              <a:t>chỉnh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. </a:t>
            </a:r>
            <a:r>
              <a:rPr lang="en-US" sz="2000" dirty="0" err="1"/>
              <a:t>Các</a:t>
            </a:r>
            <a:r>
              <a:rPr lang="en-US" sz="2000" dirty="0"/>
              <a:t> IC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nội</a:t>
            </a:r>
            <a:r>
              <a:rPr lang="en-US" sz="2000" dirty="0"/>
              <a:t> </a:t>
            </a:r>
            <a:r>
              <a:rPr lang="en-US" sz="2000" dirty="0" err="1"/>
              <a:t>suy</a:t>
            </a:r>
            <a:r>
              <a:rPr lang="en-US" sz="2000" dirty="0"/>
              <a:t> ra </a:t>
            </a:r>
            <a:r>
              <a:rPr lang="en-US" sz="2000" dirty="0" err="1"/>
              <a:t>dạng</a:t>
            </a:r>
            <a:r>
              <a:rPr lang="en-US" sz="2000" dirty="0"/>
              <a:t> sine </a:t>
            </a:r>
            <a:r>
              <a:rPr lang="en-US" sz="2000" dirty="0" err="1"/>
              <a:t>chỉnh</a:t>
            </a:r>
            <a:r>
              <a:rPr lang="en-US" sz="2000" dirty="0"/>
              <a:t> l</a:t>
            </a:r>
            <a:r>
              <a:rPr lang="vi-VN" sz="2000" dirty="0"/>
              <a:t>ư</a:t>
            </a:r>
            <a:r>
              <a:rPr lang="en-US" sz="2000" dirty="0"/>
              <a:t>u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so </a:t>
            </a:r>
            <a:r>
              <a:rPr lang="en-US" sz="2000" dirty="0" err="1"/>
              <a:t>sánh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điện</a:t>
            </a:r>
            <a:r>
              <a:rPr lang="en-US" sz="2000" dirty="0"/>
              <a:t> inductor </a:t>
            </a:r>
            <a:r>
              <a:rPr lang="en-US" sz="2000" dirty="0" err="1"/>
              <a:t>và</a:t>
            </a:r>
            <a:r>
              <a:rPr lang="en-US" sz="2000" dirty="0"/>
              <a:t> duty cycle.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1705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UCC 28180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UCC28180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ED5F66-D03F-435B-A299-61706FDA1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094" y="961142"/>
            <a:ext cx="7695905" cy="381803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145146" y="4670523"/>
            <a:ext cx="87946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thiết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boost PFC, ta </a:t>
            </a:r>
            <a:r>
              <a:rPr lang="en-US" sz="2000" dirty="0" err="1"/>
              <a:t>phải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kiển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lực</a:t>
            </a:r>
            <a:r>
              <a:rPr lang="en-US" sz="2000" dirty="0"/>
              <a:t>: </a:t>
            </a:r>
            <a:r>
              <a:rPr lang="en-US" sz="2000" dirty="0" err="1"/>
              <a:t>Cầu</a:t>
            </a:r>
            <a:r>
              <a:rPr lang="en-US" sz="2000" dirty="0"/>
              <a:t> diode, , </a:t>
            </a:r>
            <a:r>
              <a:rPr lang="en-US" sz="2000" dirty="0" err="1"/>
              <a:t>Cin</a:t>
            </a:r>
            <a:r>
              <a:rPr lang="en-US" sz="2000" dirty="0"/>
              <a:t>, </a:t>
            </a:r>
            <a:r>
              <a:rPr lang="en-US" sz="2000" dirty="0" err="1"/>
              <a:t>Mosfet</a:t>
            </a:r>
            <a:r>
              <a:rPr lang="en-US" sz="2000" dirty="0"/>
              <a:t>, Diode, </a:t>
            </a:r>
            <a:r>
              <a:rPr lang="en-US" sz="2000" dirty="0" err="1"/>
              <a:t>Cout</a:t>
            </a:r>
            <a:r>
              <a:rPr lang="en-US" sz="2000" dirty="0"/>
              <a:t>, inductor, </a:t>
            </a:r>
            <a:r>
              <a:rPr lang="en-US" sz="2000" dirty="0" err="1"/>
              <a:t>Rsense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Mạch</a:t>
            </a:r>
            <a:r>
              <a:rPr lang="en-US" sz="2000" dirty="0"/>
              <a:t> </a:t>
            </a:r>
            <a:r>
              <a:rPr lang="en-US" sz="2000" dirty="0" err="1"/>
              <a:t>điều</a:t>
            </a:r>
            <a:r>
              <a:rPr lang="en-US" sz="2000" dirty="0"/>
              <a:t> </a:t>
            </a:r>
            <a:r>
              <a:rPr lang="en-US" sz="2000" dirty="0" err="1"/>
              <a:t>kiển</a:t>
            </a:r>
            <a:r>
              <a:rPr lang="en-US" sz="2000" dirty="0"/>
              <a:t>: CICOMP, CISENSE, RFREQ, CVCOMP_P, RFB1, RFB2 </a:t>
            </a:r>
          </a:p>
          <a:p>
            <a:r>
              <a:rPr lang="en-US" sz="2000" b="1" dirty="0" err="1"/>
              <a:t>Tham</a:t>
            </a:r>
            <a:r>
              <a:rPr lang="en-US" sz="2000" b="1" dirty="0"/>
              <a:t> </a:t>
            </a:r>
            <a:r>
              <a:rPr lang="en-US" sz="2000" b="1" dirty="0" err="1"/>
              <a:t>khảo</a:t>
            </a:r>
            <a:r>
              <a:rPr lang="en-US" sz="2000" b="1" dirty="0"/>
              <a:t> file </a:t>
            </a:r>
            <a:r>
              <a:rPr lang="en-US" sz="2000" dirty="0">
                <a:solidFill>
                  <a:srgbClr val="FF0000"/>
                </a:solidFill>
              </a:rPr>
              <a:t>UCC28180 Calculator.xls</a:t>
            </a:r>
          </a:p>
        </p:txBody>
      </p:sp>
    </p:spTree>
    <p:extLst>
      <p:ext uri="{BB962C8B-B14F-4D97-AF65-F5344CB8AC3E}">
        <p14:creationId xmlns:p14="http://schemas.microsoft.com/office/powerpoint/2010/main" val="845019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UCC 28180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UCC28180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74124" y="884942"/>
            <a:ext cx="8794667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Mạch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</a:t>
            </a:r>
            <a:r>
              <a:rPr lang="en-US" sz="2000" b="1" dirty="0" err="1"/>
              <a:t>lực</a:t>
            </a:r>
            <a:r>
              <a:rPr lang="en-US" sz="20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Cầu</a:t>
            </a:r>
            <a:r>
              <a:rPr lang="en-US" sz="2000" dirty="0"/>
              <a:t> diode:	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Cin</a:t>
            </a:r>
            <a:r>
              <a:rPr lang="en-US" sz="2000" dirty="0"/>
              <a:t>:		</a:t>
            </a:r>
            <a:r>
              <a:rPr lang="en-US" sz="2000" dirty="0" err="1"/>
              <a:t>Tụ</a:t>
            </a:r>
            <a:r>
              <a:rPr lang="en-US" sz="2000" dirty="0"/>
              <a:t> AC </a:t>
            </a:r>
            <a:r>
              <a:rPr lang="en-US" sz="2000" dirty="0" err="1"/>
              <a:t>vài</a:t>
            </a:r>
            <a:r>
              <a:rPr lang="en-US" sz="2000" dirty="0"/>
              <a:t> </a:t>
            </a:r>
            <a:r>
              <a:rPr lang="en-US" sz="2000" dirty="0" err="1"/>
              <a:t>uF</a:t>
            </a:r>
            <a:r>
              <a:rPr lang="en-US" sz="20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Mosfet</a:t>
            </a:r>
            <a:r>
              <a:rPr lang="en-US" sz="2000" dirty="0"/>
              <a:t>:	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600V,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chọn</a:t>
            </a:r>
            <a:r>
              <a:rPr lang="en-US" sz="2000" dirty="0"/>
              <a:t> td(on) + td(off) + tr + </a:t>
            </a:r>
            <a:r>
              <a:rPr lang="en-US" sz="2000" dirty="0" err="1"/>
              <a:t>tf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Diode:	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600V,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chọn</a:t>
            </a:r>
            <a:r>
              <a:rPr lang="en-US" sz="2000" dirty="0"/>
              <a:t> stocky diode (</a:t>
            </a:r>
            <a:r>
              <a:rPr lang="en-US" sz="2000" dirty="0" err="1"/>
              <a:t>SiC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reverse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Cout</a:t>
            </a:r>
            <a:r>
              <a:rPr lang="en-US" sz="2000" dirty="0"/>
              <a:t>	:	</a:t>
            </a:r>
            <a:r>
              <a:rPr lang="en-US" sz="2000" dirty="0" err="1"/>
              <a:t>tụ</a:t>
            </a:r>
            <a:r>
              <a:rPr lang="en-US" sz="2000" dirty="0"/>
              <a:t> DC 450V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Rsense</a:t>
            </a:r>
            <a:r>
              <a:rPr lang="en-US" sz="2000" dirty="0"/>
              <a:t>:	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hoặc</a:t>
            </a:r>
            <a:r>
              <a:rPr lang="en-US" sz="2000" dirty="0"/>
              <a:t> 3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  <a:p>
            <a:r>
              <a:rPr lang="en-US" sz="2000" b="1" dirty="0" err="1"/>
              <a:t>Mạch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khiển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CICOMP:	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CVCOMP_P: 	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RFREQ:	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cắt</a:t>
            </a:r>
            <a:r>
              <a:rPr lang="en-US" sz="2000" dirty="0"/>
              <a:t> ( 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datasheet)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CISENSE:	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220ohm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RFB1, RFB2	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chia </a:t>
            </a:r>
            <a:r>
              <a:rPr lang="en-US" sz="2000" dirty="0" err="1"/>
              <a:t>áp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File excel UCC28180 Calculator.xls </a:t>
            </a:r>
            <a:r>
              <a:rPr lang="en-US" sz="2000" dirty="0" err="1">
                <a:solidFill>
                  <a:srgbClr val="FF0000"/>
                </a:solidFill>
              </a:rPr>
              <a:t>chính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là</a:t>
            </a:r>
            <a:r>
              <a:rPr lang="en-US" sz="2000" dirty="0">
                <a:solidFill>
                  <a:srgbClr val="FF0000"/>
                </a:solidFill>
              </a:rPr>
              <a:t> file </a:t>
            </a:r>
            <a:r>
              <a:rPr lang="en-US" sz="2000" dirty="0" err="1">
                <a:solidFill>
                  <a:srgbClr val="FF0000"/>
                </a:solidFill>
              </a:rPr>
              <a:t>tính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toán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công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trong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hai</a:t>
            </a:r>
            <a:r>
              <a:rPr lang="en-US" sz="2000" dirty="0">
                <a:solidFill>
                  <a:srgbClr val="FF0000"/>
                </a:solidFill>
              </a:rPr>
              <a:t> file application note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50185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-17028"/>
            <a:ext cx="9144000" cy="45098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UCC 28180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endParaRPr lang="vi-V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" y="433957"/>
            <a:ext cx="9144000" cy="762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sz="1350"/>
          </a:p>
        </p:txBody>
      </p:sp>
      <p:sp>
        <p:nvSpPr>
          <p:cNvPr id="2" name="Hình chữ nhật 1"/>
          <p:cNvSpPr/>
          <p:nvPr/>
        </p:nvSpPr>
        <p:spPr>
          <a:xfrm>
            <a:off x="0" y="510158"/>
            <a:ext cx="9143999" cy="3747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UCC28180</a:t>
            </a:r>
            <a:endParaRPr lang="vi-VN" sz="187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13" y="6416750"/>
            <a:ext cx="323850" cy="276227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467962" y="6415978"/>
            <a:ext cx="2915350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Power Electronics Research Laboratory</a:t>
            </a:r>
            <a:endParaRPr lang="vi-VN" sz="13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B1994B-5B1E-478C-9E21-6AFAB8889DB9}"/>
              </a:ext>
            </a:extLst>
          </p:cNvPr>
          <p:cNvSpPr/>
          <p:nvPr/>
        </p:nvSpPr>
        <p:spPr>
          <a:xfrm>
            <a:off x="74124" y="884942"/>
            <a:ext cx="8794667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/>
              <a:t>Mạch</a:t>
            </a:r>
            <a:r>
              <a:rPr lang="en-US" sz="2000" b="1" dirty="0"/>
              <a:t> </a:t>
            </a:r>
            <a:r>
              <a:rPr lang="en-US" sz="2000" b="1" dirty="0" err="1"/>
              <a:t>động</a:t>
            </a:r>
            <a:r>
              <a:rPr lang="en-US" sz="2000" b="1" dirty="0"/>
              <a:t> </a:t>
            </a:r>
            <a:r>
              <a:rPr lang="en-US" sz="2000" b="1" dirty="0" err="1"/>
              <a:t>lực</a:t>
            </a:r>
            <a:r>
              <a:rPr lang="en-US" sz="2000" b="1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Cầu</a:t>
            </a:r>
            <a:r>
              <a:rPr lang="en-US" sz="2000" dirty="0"/>
              <a:t> diode:	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Cin</a:t>
            </a:r>
            <a:r>
              <a:rPr lang="en-US" sz="2000" dirty="0"/>
              <a:t>:		</a:t>
            </a:r>
            <a:r>
              <a:rPr lang="en-US" sz="2000" dirty="0" err="1"/>
              <a:t>Tụ</a:t>
            </a:r>
            <a:r>
              <a:rPr lang="en-US" sz="2000" dirty="0"/>
              <a:t> AC </a:t>
            </a:r>
            <a:r>
              <a:rPr lang="en-US" sz="2000" dirty="0" err="1"/>
              <a:t>vài</a:t>
            </a:r>
            <a:r>
              <a:rPr lang="en-US" sz="2000" dirty="0"/>
              <a:t> </a:t>
            </a:r>
            <a:r>
              <a:rPr lang="en-US" sz="2000" dirty="0" err="1"/>
              <a:t>uF</a:t>
            </a:r>
            <a:r>
              <a:rPr lang="en-US" sz="2000" dirty="0"/>
              <a:t>	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Mosfet</a:t>
            </a:r>
            <a:r>
              <a:rPr lang="en-US" sz="2000" dirty="0"/>
              <a:t>:	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600V,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</a:t>
            </a:r>
            <a:r>
              <a:rPr lang="en-US" sz="2000" dirty="0" err="1"/>
              <a:t>đôi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chọn</a:t>
            </a:r>
            <a:r>
              <a:rPr lang="en-US" sz="2000" dirty="0"/>
              <a:t> td(on) + td(off) + tr + </a:t>
            </a:r>
            <a:r>
              <a:rPr lang="en-US" sz="2000" dirty="0" err="1"/>
              <a:t>tf</a:t>
            </a:r>
            <a:r>
              <a:rPr lang="en-US" sz="2000" dirty="0"/>
              <a:t> </a:t>
            </a:r>
            <a:r>
              <a:rPr lang="en-US" sz="2000" dirty="0" err="1"/>
              <a:t>nhỏ</a:t>
            </a:r>
            <a:r>
              <a:rPr lang="en-US" sz="2000" dirty="0"/>
              <a:t> </a:t>
            </a:r>
            <a:r>
              <a:rPr lang="en-US" sz="2000" dirty="0" err="1"/>
              <a:t>nhất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Diode:	 </a:t>
            </a:r>
            <a:r>
              <a:rPr lang="en-US" sz="2000" dirty="0" err="1"/>
              <a:t>linh</a:t>
            </a:r>
            <a:r>
              <a:rPr lang="en-US" sz="2000" dirty="0"/>
              <a:t> </a:t>
            </a:r>
            <a:r>
              <a:rPr lang="en-US" sz="2000" dirty="0" err="1"/>
              <a:t>kiện</a:t>
            </a:r>
            <a:r>
              <a:rPr lang="en-US" sz="2000" dirty="0"/>
              <a:t> 600V, 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, </a:t>
            </a:r>
            <a:r>
              <a:rPr lang="en-US" sz="2000" dirty="0" err="1"/>
              <a:t>chọn</a:t>
            </a:r>
            <a:r>
              <a:rPr lang="en-US" sz="2000" dirty="0"/>
              <a:t> stocky diode (</a:t>
            </a:r>
            <a:r>
              <a:rPr lang="en-US" sz="2000" dirty="0" err="1"/>
              <a:t>SiC</a:t>
            </a:r>
            <a:r>
              <a:rPr lang="en-US" sz="2000" dirty="0"/>
              <a:t>)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reverse recovery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Cout</a:t>
            </a:r>
            <a:r>
              <a:rPr lang="en-US" sz="2000" dirty="0"/>
              <a:t>	:	</a:t>
            </a:r>
            <a:r>
              <a:rPr lang="en-US" sz="2000" dirty="0" err="1"/>
              <a:t>tụ</a:t>
            </a:r>
            <a:r>
              <a:rPr lang="en-US" sz="2000" dirty="0"/>
              <a:t> DC 450V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err="1"/>
              <a:t>Rsense</a:t>
            </a:r>
            <a:r>
              <a:rPr lang="en-US" sz="2000" dirty="0"/>
              <a:t>:	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đ</a:t>
            </a:r>
            <a:r>
              <a:rPr lang="vi-VN" sz="2000" dirty="0"/>
              <a:t>ư</a:t>
            </a:r>
            <a:r>
              <a:rPr lang="en-US" sz="2000" dirty="0" err="1"/>
              <a:t>ợc</a:t>
            </a:r>
            <a:r>
              <a:rPr lang="en-US" sz="2000" dirty="0"/>
              <a:t> </a:t>
            </a:r>
            <a:r>
              <a:rPr lang="en-US" sz="2000" dirty="0" err="1"/>
              <a:t>bảo</a:t>
            </a:r>
            <a:r>
              <a:rPr lang="en-US" sz="2000" dirty="0"/>
              <a:t> </a:t>
            </a:r>
            <a:r>
              <a:rPr lang="en-US" sz="2000" dirty="0" err="1"/>
              <a:t>vệ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r>
              <a:rPr lang="en-US" sz="2000" dirty="0"/>
              <a:t>.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suất</a:t>
            </a:r>
            <a:r>
              <a:rPr lang="en-US" sz="2000" dirty="0"/>
              <a:t> </a:t>
            </a:r>
            <a:r>
              <a:rPr lang="en-US" sz="2000" dirty="0" err="1"/>
              <a:t>gấp</a:t>
            </a:r>
            <a:r>
              <a:rPr lang="en-US" sz="2000" dirty="0"/>
              <a:t> 2 </a:t>
            </a:r>
            <a:r>
              <a:rPr lang="en-US" sz="2000" dirty="0" err="1"/>
              <a:t>hoặc</a:t>
            </a:r>
            <a:r>
              <a:rPr lang="en-US" sz="2000" dirty="0"/>
              <a:t> 3 </a:t>
            </a:r>
            <a:r>
              <a:rPr lang="en-US" sz="2000" dirty="0" err="1"/>
              <a:t>lần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toán</a:t>
            </a:r>
            <a:endParaRPr lang="en-US" sz="2000" dirty="0"/>
          </a:p>
          <a:p>
            <a:r>
              <a:rPr lang="en-US" sz="2000" b="1" dirty="0" err="1"/>
              <a:t>Mạch</a:t>
            </a:r>
            <a:r>
              <a:rPr lang="en-US" sz="2000" b="1" dirty="0"/>
              <a:t> </a:t>
            </a:r>
            <a:r>
              <a:rPr lang="en-US" sz="2000" b="1" dirty="0" err="1"/>
              <a:t>điều</a:t>
            </a:r>
            <a:r>
              <a:rPr lang="en-US" sz="2000" b="1" dirty="0"/>
              <a:t> </a:t>
            </a:r>
            <a:r>
              <a:rPr lang="en-US" sz="2000" b="1" dirty="0" err="1"/>
              <a:t>khiển</a:t>
            </a:r>
            <a:endParaRPr lang="en-US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CICOMP:	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dòng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CVCOMP_P: 	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r>
              <a:rPr lang="en-US" sz="2000" dirty="0"/>
              <a:t> </a:t>
            </a:r>
            <a:r>
              <a:rPr lang="en-US" sz="2000" dirty="0" err="1"/>
              <a:t>tới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vòng</a:t>
            </a:r>
            <a:r>
              <a:rPr lang="en-US" sz="2000" dirty="0"/>
              <a:t> </a:t>
            </a:r>
            <a:r>
              <a:rPr lang="en-US" sz="2000" dirty="0" err="1"/>
              <a:t>hồi</a:t>
            </a:r>
            <a:r>
              <a:rPr lang="en-US" sz="2000" dirty="0"/>
              <a:t> </a:t>
            </a:r>
            <a:r>
              <a:rPr lang="en-US" sz="2000" dirty="0" err="1"/>
              <a:t>tiếp</a:t>
            </a:r>
            <a:r>
              <a:rPr lang="en-US" sz="2000" dirty="0"/>
              <a:t> </a:t>
            </a:r>
            <a:r>
              <a:rPr lang="en-US" sz="2000" dirty="0" err="1"/>
              <a:t>áp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RFREQ:	</a:t>
            </a:r>
            <a:r>
              <a:rPr lang="en-US" sz="2000" dirty="0" err="1"/>
              <a:t>chọn</a:t>
            </a:r>
            <a:r>
              <a:rPr lang="en-US" sz="2000" dirty="0"/>
              <a:t> </a:t>
            </a:r>
            <a:r>
              <a:rPr lang="en-US" sz="2000" dirty="0" err="1"/>
              <a:t>tần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đóng</a:t>
            </a:r>
            <a:r>
              <a:rPr lang="en-US" sz="2000" dirty="0"/>
              <a:t> </a:t>
            </a:r>
            <a:r>
              <a:rPr lang="en-US" sz="2000" dirty="0" err="1"/>
              <a:t>cắt</a:t>
            </a:r>
            <a:r>
              <a:rPr lang="en-US" sz="2000" dirty="0"/>
              <a:t> (</a:t>
            </a:r>
            <a:r>
              <a:rPr lang="en-US" sz="2000" dirty="0" err="1"/>
              <a:t>tra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datasheet)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CISENSE:	</a:t>
            </a:r>
            <a:r>
              <a:rPr lang="en-US" sz="2000" dirty="0" err="1"/>
              <a:t>cố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220ohm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RFB1, RFB2	</a:t>
            </a:r>
            <a:r>
              <a:rPr lang="en-US" sz="2000" dirty="0" err="1"/>
              <a:t>điện</a:t>
            </a:r>
            <a:r>
              <a:rPr lang="en-US" sz="2000" dirty="0"/>
              <a:t> </a:t>
            </a:r>
            <a:r>
              <a:rPr lang="en-US" sz="2000" dirty="0" err="1"/>
              <a:t>trở</a:t>
            </a:r>
            <a:r>
              <a:rPr lang="en-US" sz="2000" dirty="0"/>
              <a:t> chia </a:t>
            </a:r>
            <a:r>
              <a:rPr lang="en-US" sz="2000" dirty="0" err="1"/>
              <a:t>áp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FF0000"/>
                </a:solidFill>
              </a:rPr>
              <a:t>File excel UCC28180 Calculator.xls </a:t>
            </a:r>
            <a:r>
              <a:rPr lang="en-US" sz="2000" dirty="0" err="1">
                <a:solidFill>
                  <a:srgbClr val="FF0000"/>
                </a:solidFill>
              </a:rPr>
              <a:t>chính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là</a:t>
            </a:r>
            <a:r>
              <a:rPr lang="en-US" sz="2000" dirty="0">
                <a:solidFill>
                  <a:srgbClr val="FF0000"/>
                </a:solidFill>
              </a:rPr>
              <a:t> file </a:t>
            </a:r>
            <a:r>
              <a:rPr lang="en-US" sz="2000" dirty="0" err="1">
                <a:solidFill>
                  <a:srgbClr val="FF0000"/>
                </a:solidFill>
              </a:rPr>
              <a:t>tính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toán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các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công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thức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trong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hai</a:t>
            </a:r>
            <a:r>
              <a:rPr lang="en-US" sz="2000" dirty="0">
                <a:solidFill>
                  <a:srgbClr val="FF0000"/>
                </a:solidFill>
              </a:rPr>
              <a:t> file 3.5K application note.pdf, 900W application note.pdf</a:t>
            </a:r>
            <a:endParaRPr lang="en-US" sz="2000" b="1" dirty="0"/>
          </a:p>
          <a:p>
            <a:endParaRPr lang="en-US" sz="2000" b="1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72922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3961</TotalTime>
  <Words>3095</Words>
  <Application>Microsoft Office PowerPoint</Application>
  <PresentationFormat>On-screen Show (4:3)</PresentationFormat>
  <Paragraphs>187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My future</dc:creator>
  <cp:lastModifiedBy>Viet Nguyen</cp:lastModifiedBy>
  <cp:revision>275</cp:revision>
  <dcterms:created xsi:type="dcterms:W3CDTF">2016-10-26T04:02:32Z</dcterms:created>
  <dcterms:modified xsi:type="dcterms:W3CDTF">2020-03-28T10:13:39Z</dcterms:modified>
</cp:coreProperties>
</file>