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4F22-CA18-4D69-AF4A-5F3F8A54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80180-B10D-4A84-A6A4-9D04F0682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EE5E-EC36-4023-B1E2-6211B6E0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B4D7-742B-4547-9571-F429D19A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C126-4A3A-4DBB-A928-BCD5401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9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759E-A835-4685-8AB3-CE5E136C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573D9-F5F0-4B64-9070-DBE6A529B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E57B-F547-4BD9-BB5A-00E511C9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934E-A544-419F-802A-7702FF8E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015D-6D92-4444-967A-6FE88891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16223-F9E6-46AB-BA41-9E14D6ED7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9DDDA-ABFB-4AB8-8A68-0969E75B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D296-4669-4512-8462-16A1A490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D0BA-69C9-45C5-934E-A30513B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6715-FF64-441D-8EF9-B3BB70D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9338-55E0-4ECD-ADE3-5E620176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3C0-1BD5-4C17-925D-B5C4F161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3638-1CBE-43C9-989C-F7E3F2B8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B856-2290-4378-AA4C-85E652F3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3E08-5078-4AC0-A8F7-70D2B49F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9B89-FB2D-48D7-9DFA-2B91AF1B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0B62-F80B-40C3-9B8A-3C0235AA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DD75-E93D-467B-8680-408F25EF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26B3-BF1C-40B4-8C32-C61DB6AB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38EA-879F-445D-A46E-42287B4F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E0C1-FF3D-411F-A133-4713232A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8F2A-C67A-497D-944F-5148AD0EA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B4E22-4B1B-411A-BD67-A252E0DE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520D-9177-464A-90C0-97A62F4E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F81D-4772-4F9B-93B5-AF383CE0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A8BF5-78B2-4514-9D87-5DBA32D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8548-BF6D-4969-927D-0B7C2E99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6BDCC-7EDC-4B7B-BC12-60DB5A36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36D0-C30A-4A4E-AE72-72BA98D2C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BDB4-C05A-4089-8951-05E05EC0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8AD6F-D3B3-4843-85AC-2573AF69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14F68-40C5-4011-934B-5F7F9441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B904E-80DE-4914-A7F8-44F00D6F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0AE50-3B5D-4BDC-8590-42E01BE0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522C-D792-4651-92F6-AED0C47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0C99C-3958-4EBA-A930-91F867DD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8E8AD-DF27-4AE0-9803-434C43E0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6949-9711-42C6-93E0-EBFB09AF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0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4B5BD-A7DD-4B7C-BFF6-7D45E5F8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F75CE-2E92-4CD7-9586-D3947E8F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9DB66-95D8-4D65-ABF4-7F0EB272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EC8F-44FE-49B9-A8EB-1E4FFCBC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9311-649C-4A5B-889B-92DCD439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6291B-308F-4AB3-A36E-90B9B0F5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06AA9-EBCB-477C-AD6D-DE0AFC8D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C7EC-7CB3-4B69-AF45-929745E2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4FDFF-5272-44C7-9FA7-86651090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4BE8-486C-45C6-A88E-3A003489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A5ED9-82F3-4AD3-96FA-D1FC0ACCE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A207-4804-41A0-8014-F8AB1BB9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E566-86FB-4B52-B5B6-24181939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4A53-EC69-4BB0-83E1-24DFD6F4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DE050-6CB6-49F7-A6FD-944F58E9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4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B7104-9F70-418D-A995-ED10EC07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76119-0E51-4D31-9E46-7DA5AA5C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14A1-27D7-47DE-815E-0728D2D55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8352-704D-4FD7-B0AA-68946C833DC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AC6F-5A08-42FB-B4EF-E4AEA872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37EF-A925-4EF8-906F-F24405010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EEC6-2250-419D-96CF-DA427334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oursquare.com/" TargetMode="External"/><Relationship Id="rId2" Type="http://schemas.openxmlformats.org/officeDocument/2006/relationships/hyperlink" Target="https://en.wikipedia.org/wiki/Postal_codes_in_Singap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5BBE-4050-4F2A-B81A-A56081A08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battle of neighborhood </a:t>
            </a:r>
            <a:br>
              <a:rPr lang="en-US" b="1" dirty="0"/>
            </a:br>
            <a:r>
              <a:rPr lang="en-US" b="1" dirty="0"/>
              <a:t>(part 1)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B4FE7-A88F-42F3-9D96-1F4386524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This project is the final project for the course "Applied data science capstone"</a:t>
            </a:r>
          </a:p>
        </p:txBody>
      </p:sp>
    </p:spTree>
    <p:extLst>
      <p:ext uri="{BB962C8B-B14F-4D97-AF65-F5344CB8AC3E}">
        <p14:creationId xmlns:p14="http://schemas.microsoft.com/office/powerpoint/2010/main" val="37384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175F-4D50-411A-9489-7C7E6D3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58BC-B979-42D0-849F-A61B809E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Singapore, which is a city state where I live.</a:t>
            </a:r>
          </a:p>
          <a:p>
            <a:r>
              <a:rPr lang="en-US" dirty="0"/>
              <a:t>Japanese cuisine is my favorite food.</a:t>
            </a:r>
          </a:p>
          <a:p>
            <a:endParaRPr lang="en-US" dirty="0"/>
          </a:p>
          <a:p>
            <a:r>
              <a:rPr lang="en-US" dirty="0"/>
              <a:t>I will use the foursquare API to explore the venues in each neighborhood in Singapore, figure out answer for following questions: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1. which neighborhood have more Japanese restaurants?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2. where are the best rated Japanese restaurants in Singapore?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3. which neighborhood could be the best one if I would like to open a Japanese restaurant?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4. which neighborhood should I stay in order to visit nearest Japanese restaurant?</a:t>
            </a:r>
          </a:p>
        </p:txBody>
      </p:sp>
    </p:spTree>
    <p:extLst>
      <p:ext uri="{BB962C8B-B14F-4D97-AF65-F5344CB8AC3E}">
        <p14:creationId xmlns:p14="http://schemas.microsoft.com/office/powerpoint/2010/main" val="240398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BD26-F156-4C99-8CC0-94A0656F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928F-FBAA-4CB7-AC25-074FC22E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Get the neighborhood information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map visualize all neighborhood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Cluster the neighborhood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Select the neighborhood in the cluster that have Japanese restaurant for analysis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figure that present the answers for the questions listed in the objective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FFB-E804-4B27-B697-DA027B6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3984-AE69-42F6-A703-BCC3FF75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Singapore neighborhoods information: 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https://en.wikipedia.org/wiki/Postal_codes_in_Singapore</a:t>
            </a:r>
            <a:endParaRPr lang="en-US" dirty="0"/>
          </a:p>
          <a:p>
            <a:r>
              <a:rPr lang="en-US" dirty="0"/>
              <a:t>Location data information: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http://foursquare.com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8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battle of neighborhood  (part 1) </vt:lpstr>
      <vt:lpstr>The objective: </vt:lpstr>
      <vt:lpstr>Steps:</vt:lpstr>
      <vt:lpstr>Data set: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 (part 1) </dc:title>
  <dc:creator>DONGLIANG WANG1475</dc:creator>
  <cp:lastModifiedBy>DONGLIANG WANG1475</cp:lastModifiedBy>
  <cp:revision>3</cp:revision>
  <dcterms:created xsi:type="dcterms:W3CDTF">2020-08-17T06:46:07Z</dcterms:created>
  <dcterms:modified xsi:type="dcterms:W3CDTF">2020-08-17T06:48:01Z</dcterms:modified>
</cp:coreProperties>
</file>