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94D3-6C84-4CD6-8345-39A2A134BFAA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A6CA-1CFD-426B-B27E-1213DE8717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ngku.tistory.com/114" TargetMode="External"/><Relationship Id="rId2" Type="http://schemas.openxmlformats.org/officeDocument/2006/relationships/hyperlink" Target="https://jojoldu.tistory.com/71?category=63588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gkimbs.tistory.com/74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unylife.tistory.com/entry/%EB%AA%A8%EB%93%88%ED%99%94-%ED%94%84%EB%A1%9C%EA%B7%B8%EB%9E%98%EB%B0%8D-1-%EB%AA%A8%EB%93%88%EC%9D%B4%EB%9E%80-%EB%AC%B4%EC%97%87%EC%9D%B8%EA%B0%8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조별과제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자바 </a:t>
            </a:r>
            <a:r>
              <a:rPr lang="en-US" altLang="ko-KR" sz="1200" dirty="0" smtClean="0"/>
              <a:t>OOP</a:t>
            </a:r>
            <a:r>
              <a:rPr lang="ko-KR" altLang="en-US" sz="1200" dirty="0" smtClean="0"/>
              <a:t>의 한계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29600" cy="408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5589240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둘다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상속받을수</a:t>
            </a:r>
            <a:r>
              <a:rPr lang="ko-KR" altLang="en-US" sz="1400" dirty="0" smtClean="0"/>
              <a:t> 없는 한계가 있음 그리고 </a:t>
            </a:r>
            <a:r>
              <a:rPr lang="ko-KR" altLang="en-US" sz="1400" dirty="0" err="1" smtClean="0"/>
              <a:t>부모꺼를</a:t>
            </a:r>
            <a:r>
              <a:rPr lang="ko-KR" altLang="en-US" sz="1400" dirty="0" smtClean="0"/>
              <a:t> 상속받아서 자식 클래스에서 재정의 </a:t>
            </a:r>
            <a:r>
              <a:rPr lang="ko-KR" altLang="en-US" sz="1400" dirty="0" err="1" smtClean="0"/>
              <a:t>할경우</a:t>
            </a:r>
            <a:r>
              <a:rPr lang="ko-KR" altLang="en-US" sz="1400" dirty="0" smtClean="0"/>
              <a:t> 핵심코드부분과 공통기능코드가 </a:t>
            </a:r>
            <a:r>
              <a:rPr lang="ko-KR" altLang="en-US" sz="1400" dirty="0" err="1" smtClean="0"/>
              <a:t>섞여있기때문에</a:t>
            </a:r>
            <a:r>
              <a:rPr lang="ko-KR" altLang="en-US" sz="1400" dirty="0" smtClean="0"/>
              <a:t> 보기도 불편하고 효율성도 떨어짐 이러한 문제점들을 바탕으로 </a:t>
            </a:r>
            <a:r>
              <a:rPr lang="en-US" altLang="ko-KR" sz="1400" dirty="0" smtClean="0"/>
              <a:t>AOP</a:t>
            </a:r>
            <a:r>
              <a:rPr lang="ko-KR" altLang="en-US" sz="1400" dirty="0" smtClean="0"/>
              <a:t>가 등장함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Aspect-Oriented Programming </a:t>
            </a:r>
            <a:r>
              <a:rPr lang="ko-KR" altLang="en-US" sz="1200" dirty="0" smtClean="0"/>
              <a:t>라는 관점 지향 프로그래밍으로 쉽게 말하자면 프로젝트 구조를 바라보는 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/>
              <a:t>	</a:t>
            </a:r>
            <a:r>
              <a:rPr lang="ko-KR" altLang="en-US" sz="1200" dirty="0" smtClean="0"/>
              <a:t>관점을 바꿔보자는 말인데 </a:t>
            </a:r>
            <a:r>
              <a:rPr lang="ko-KR" altLang="en-US" sz="1200" dirty="0" smtClean="0">
                <a:solidFill>
                  <a:srgbClr val="FF0000"/>
                </a:solidFill>
              </a:rPr>
              <a:t>즉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대상을 바라보는 방향을 바꿔보자 </a:t>
            </a:r>
            <a:r>
              <a:rPr lang="ko-KR" altLang="en-US" sz="1200" dirty="0" smtClean="0"/>
              <a:t>라는 말이다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핵심 기능과 공통기능을 분리 시켜서 바꿔보자 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/>
          </a:p>
          <a:p>
            <a:pPr>
              <a:buNone/>
            </a:pPr>
            <a:r>
              <a:rPr lang="ko-KR" altLang="en-US" sz="1200" dirty="0" smtClean="0"/>
              <a:t>참고링크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2"/>
              </a:rPr>
              <a:t>https://jojoldu.tistory.com/71?category=635883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참고링크</a:t>
            </a:r>
            <a:r>
              <a:rPr lang="en-US" altLang="ko-KR" sz="1200" dirty="0" smtClean="0"/>
              <a:t>2  : </a:t>
            </a:r>
            <a:r>
              <a:rPr lang="en-US" altLang="ko-KR" sz="1200" dirty="0" smtClean="0">
                <a:hlinkClick r:id="rId3"/>
              </a:rPr>
              <a:t>https://hongku.tistory.com/114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참고링크</a:t>
            </a:r>
            <a:r>
              <a:rPr lang="en-US" altLang="ko-KR" sz="1200" smtClean="0"/>
              <a:t>3 : </a:t>
            </a:r>
            <a:r>
              <a:rPr lang="en-US" altLang="ko-KR" sz="1200" smtClean="0">
                <a:hlinkClick r:id="rId4"/>
              </a:rPr>
              <a:t>https://engkimbs.tistory.com/746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/>
              <a:t>	</a:t>
            </a:r>
            <a:endParaRPr lang="en-US" altLang="ko-KR" sz="1200" dirty="0" smtClean="0"/>
          </a:p>
          <a:p>
            <a:pPr>
              <a:buNone/>
            </a:pP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6"/>
            <a:ext cx="61531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47664" y="5085184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인칭 시점으로 각각의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전체적인 덩어리 </a:t>
            </a:r>
            <a:r>
              <a:rPr lang="en-US" altLang="ko-KR" dirty="0" err="1" smtClean="0"/>
              <a:t>Board,User,XXX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바라봤을떄는</a:t>
            </a:r>
            <a:r>
              <a:rPr lang="ko-KR" altLang="en-US" dirty="0" smtClean="0"/>
              <a:t> 공통된 요소가 없음</a:t>
            </a:r>
            <a:r>
              <a:rPr lang="en-US" altLang="ko-KR" dirty="0" smtClean="0"/>
              <a:t>…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721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19672" y="3534013"/>
            <a:ext cx="59766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부가기능 관점 제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자의 입장에서 바라보면 각각의 </a:t>
            </a:r>
            <a:r>
              <a:rPr lang="en-US" altLang="ko-KR" sz="1400" dirty="0" smtClean="0"/>
              <a:t>Service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before() 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after() </a:t>
            </a:r>
            <a:r>
              <a:rPr lang="ko-KR" altLang="en-US" sz="1400" dirty="0" smtClean="0"/>
              <a:t>함수가 공통되는 것을 </a:t>
            </a:r>
            <a:r>
              <a:rPr lang="ko-KR" altLang="en-US" sz="1400" dirty="0" err="1" smtClean="0"/>
              <a:t>알수</a:t>
            </a:r>
            <a:r>
              <a:rPr lang="ko-KR" altLang="en-US" sz="1400" dirty="0" smtClean="0"/>
              <a:t>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이때 가로</a:t>
            </a:r>
            <a:r>
              <a:rPr lang="en-US" altLang="ko-KR" sz="1400" dirty="0"/>
              <a:t>(</a:t>
            </a:r>
            <a:r>
              <a:rPr lang="ko-KR" altLang="en-US" sz="1400" dirty="0"/>
              <a:t>횡단</a:t>
            </a:r>
            <a:r>
              <a:rPr lang="en-US" altLang="ko-KR" sz="1400" dirty="0"/>
              <a:t>) </a:t>
            </a:r>
            <a:r>
              <a:rPr lang="ko-KR" altLang="en-US" sz="1400" dirty="0"/>
              <a:t>영역의 공통된 부분을 잘라냈다고 하여</a:t>
            </a:r>
            <a:r>
              <a:rPr lang="en-US" altLang="ko-KR" sz="1400" dirty="0"/>
              <a:t>, AOP</a:t>
            </a:r>
            <a:r>
              <a:rPr lang="ko-KR" altLang="en-US" sz="1400" dirty="0"/>
              <a:t>를 </a:t>
            </a:r>
            <a:r>
              <a:rPr lang="ko-KR" altLang="en-US" sz="1400" b="1" dirty="0"/>
              <a:t>크로스 </a:t>
            </a:r>
            <a:r>
              <a:rPr lang="ko-KR" altLang="en-US" sz="1400" b="1" dirty="0" err="1"/>
              <a:t>컷팅</a:t>
            </a:r>
            <a:r>
              <a:rPr lang="en-US" altLang="ko-KR" sz="1400" b="1" dirty="0"/>
              <a:t>(Cross-Cutting)</a:t>
            </a:r>
            <a:r>
              <a:rPr lang="ko-KR" altLang="en-US" sz="1400" dirty="0"/>
              <a:t> 이라고 </a:t>
            </a:r>
            <a:r>
              <a:rPr lang="ko-KR" altLang="en-US" sz="1400" dirty="0" smtClean="0"/>
              <a:t>불리기도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AOP</a:t>
            </a:r>
            <a:r>
              <a:rPr lang="ko-KR" altLang="en-US" sz="1400" dirty="0" smtClean="0"/>
              <a:t>의 가장큰 장점으로 각각의 클래스마다의 공통기능을 하나의 장소에서 </a:t>
            </a:r>
            <a:r>
              <a:rPr lang="ko-KR" altLang="en-US" sz="1400" dirty="0" err="1" smtClean="0"/>
              <a:t>관리할수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있다는점과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OOP </a:t>
            </a:r>
            <a:r>
              <a:rPr lang="ko-KR" altLang="en-US" sz="1400" dirty="0" smtClean="0"/>
              <a:t>보다 깔끔한 모듈화가 가능하다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모듈이란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3"/>
              </a:rPr>
              <a:t>https://funylife.tistory.com/entry/%EB%AA%A8%EB%93%88%ED%99%94-%ED%94%84%EB%A1%9C%EA%B7%B8%EB%9E%98%EB%B0%8D-1-%EB%AA%A8%EB%93%88%EC%9D%B4%EB%9E%80-%EB%AC%B4%EC%97%87%EC%9D%B8%EA%B0%80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102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AOP 조별과제</vt:lpstr>
      <vt:lpstr>자바 OOP의 한계</vt:lpstr>
      <vt:lpstr>AOP란 무엇인가?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조별과제</dc:title>
  <dc:creator>bitcamp</dc:creator>
  <cp:lastModifiedBy>bitcamp</cp:lastModifiedBy>
  <cp:revision>15</cp:revision>
  <dcterms:created xsi:type="dcterms:W3CDTF">2020-06-05T02:28:54Z</dcterms:created>
  <dcterms:modified xsi:type="dcterms:W3CDTF">2020-06-05T05:03:00Z</dcterms:modified>
</cp:coreProperties>
</file>