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E8159-1AE1-4607-A0A1-8781832A1C2E}" v="16" dt="2023-01-13T10:06:59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ss07123@naver.com" userId="326562f8ae87409a" providerId="LiveId" clId="{8E8E8159-1AE1-4607-A0A1-8781832A1C2E}"/>
    <pc:docChg chg="undo custSel addSld modSld sldOrd">
      <pc:chgData name="glass07123@naver.com" userId="326562f8ae87409a" providerId="LiveId" clId="{8E8E8159-1AE1-4607-A0A1-8781832A1C2E}" dt="2023-01-13T10:08:21.053" v="221" actId="20577"/>
      <pc:docMkLst>
        <pc:docMk/>
      </pc:docMkLst>
      <pc:sldChg chg="addSp delSp modSp new mod ord">
        <pc:chgData name="glass07123@naver.com" userId="326562f8ae87409a" providerId="LiveId" clId="{8E8E8159-1AE1-4607-A0A1-8781832A1C2E}" dt="2023-01-13T10:08:21.053" v="221" actId="20577"/>
        <pc:sldMkLst>
          <pc:docMk/>
          <pc:sldMk cId="676928047" sldId="259"/>
        </pc:sldMkLst>
        <pc:spChg chg="mod">
          <ac:chgData name="glass07123@naver.com" userId="326562f8ae87409a" providerId="LiveId" clId="{8E8E8159-1AE1-4607-A0A1-8781832A1C2E}" dt="2023-01-13T09:55:21.966" v="105" actId="14100"/>
          <ac:spMkLst>
            <pc:docMk/>
            <pc:sldMk cId="676928047" sldId="259"/>
            <ac:spMk id="2" creationId="{32E5A269-5BAB-C00B-9F64-AEF04D06920C}"/>
          </ac:spMkLst>
        </pc:spChg>
        <pc:spChg chg="mod">
          <ac:chgData name="glass07123@naver.com" userId="326562f8ae87409a" providerId="LiveId" clId="{8E8E8159-1AE1-4607-A0A1-8781832A1C2E}" dt="2023-01-13T10:08:21.053" v="221" actId="20577"/>
          <ac:spMkLst>
            <pc:docMk/>
            <pc:sldMk cId="676928047" sldId="259"/>
            <ac:spMk id="3" creationId="{DFA6829C-B7DE-0376-B905-5F2ADE3A8497}"/>
          </ac:spMkLst>
        </pc:spChg>
        <pc:spChg chg="add del">
          <ac:chgData name="glass07123@naver.com" userId="326562f8ae87409a" providerId="LiveId" clId="{8E8E8159-1AE1-4607-A0A1-8781832A1C2E}" dt="2023-01-13T09:55:58.925" v="130" actId="11529"/>
          <ac:spMkLst>
            <pc:docMk/>
            <pc:sldMk cId="676928047" sldId="259"/>
            <ac:spMk id="4" creationId="{02E952EC-F968-2F4D-ABF4-28EDC80FE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2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2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4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62E0CD-A441-41BD-AC95-69627F2B0547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0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442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12D9-D443-9A98-D0B3-BD7D01B2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24" y="732451"/>
            <a:ext cx="6488450" cy="2268559"/>
          </a:xfrm>
        </p:spPr>
        <p:txBody>
          <a:bodyPr/>
          <a:lstStyle/>
          <a:p>
            <a:r>
              <a:rPr lang="ko-KR" altLang="en-US" dirty="0"/>
              <a:t>어린이 감성 분석 모바일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A941-E120-8E76-4AED-D660CBC06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감정 분석 및 </a:t>
            </a:r>
            <a:r>
              <a:rPr lang="en-US" altLang="ko-KR" sz="2500" dirty="0"/>
              <a:t>UI </a:t>
            </a:r>
            <a:r>
              <a:rPr lang="ko-KR" altLang="en-US" sz="2500" dirty="0"/>
              <a:t>중심으로</a:t>
            </a:r>
          </a:p>
        </p:txBody>
      </p:sp>
    </p:spTree>
    <p:extLst>
      <p:ext uri="{BB962C8B-B14F-4D97-AF65-F5344CB8AC3E}">
        <p14:creationId xmlns:p14="http://schemas.microsoft.com/office/powerpoint/2010/main" val="2730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F58E-A32A-AACE-E047-3D87B89E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664987"/>
            <a:ext cx="10217020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/>
              <a:t>이진 분류부터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E9255B-AE21-61D1-A84C-F89441DA5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31899"/>
              </p:ext>
            </p:extLst>
          </p:nvPr>
        </p:nvGraphicFramePr>
        <p:xfrm>
          <a:off x="1290402" y="2445830"/>
          <a:ext cx="9141222" cy="244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074">
                  <a:extLst>
                    <a:ext uri="{9D8B030D-6E8A-4147-A177-3AD203B41FA5}">
                      <a16:colId xmlns:a16="http://schemas.microsoft.com/office/drawing/2014/main" val="3085963588"/>
                    </a:ext>
                  </a:extLst>
                </a:gridCol>
                <a:gridCol w="3047074">
                  <a:extLst>
                    <a:ext uri="{9D8B030D-6E8A-4147-A177-3AD203B41FA5}">
                      <a16:colId xmlns:a16="http://schemas.microsoft.com/office/drawing/2014/main" val="682948447"/>
                    </a:ext>
                  </a:extLst>
                </a:gridCol>
                <a:gridCol w="3047074">
                  <a:extLst>
                    <a:ext uri="{9D8B030D-6E8A-4147-A177-3AD203B41FA5}">
                      <a16:colId xmlns:a16="http://schemas.microsoft.com/office/drawing/2014/main" val="912769179"/>
                    </a:ext>
                  </a:extLst>
                </a:gridCol>
              </a:tblGrid>
              <a:tr h="81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감정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bg1"/>
                          </a:solidFill>
                        </a:rPr>
                        <a:t>라벨링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25067"/>
                  </a:ext>
                </a:extLst>
              </a:tr>
              <a:tr h="81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약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16.6%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34753"/>
                  </a:ext>
                </a:extLst>
              </a:tr>
              <a:tr h="81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나머지 감정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1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약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16.6%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808056"/>
            <a:ext cx="9596745" cy="745441"/>
          </a:xfrm>
        </p:spPr>
        <p:txBody>
          <a:bodyPr/>
          <a:lstStyle/>
          <a:p>
            <a:pPr algn="l"/>
            <a:r>
              <a:rPr lang="ko-KR" altLang="en-US" dirty="0"/>
              <a:t>학습 모델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https://wikidocs.net/44249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감정 </a:t>
            </a:r>
            <a:r>
              <a:rPr lang="ko-KR" altLang="en-US" dirty="0" err="1"/>
              <a:t>여섯가지라서</a:t>
            </a:r>
            <a:r>
              <a:rPr lang="ko-KR" altLang="en-US" dirty="0"/>
              <a:t> 다중 분류를 해야 하는데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계속 실패해서 일단 </a:t>
            </a:r>
            <a:r>
              <a:rPr lang="en-US" altLang="ko-KR" dirty="0"/>
              <a:t>0, 1</a:t>
            </a:r>
            <a:r>
              <a:rPr lang="ko-KR" altLang="en-US" dirty="0"/>
              <a:t>로 이진 분류함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성능 좋지 않음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 모델 만들어보려면 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데이터 셋 다운로드 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validation </a:t>
            </a:r>
            <a:r>
              <a:rPr lang="ko-KR" altLang="en-US" dirty="0"/>
              <a:t>두개 있는데 해당 </a:t>
            </a:r>
            <a:r>
              <a:rPr lang="ko-KR" altLang="en-US" dirty="0" err="1"/>
              <a:t>폴더들에서</a:t>
            </a:r>
            <a:r>
              <a:rPr lang="ko-KR" altLang="en-US" dirty="0"/>
              <a:t> 엑셀 파일들을 </a:t>
            </a:r>
            <a:r>
              <a:rPr lang="en-US" altLang="ko-KR" dirty="0"/>
              <a:t>.csv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908050" lvl="1" indent="-4572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해의 </a:t>
            </a:r>
            <a:r>
              <a:rPr lang="en-US" altLang="ko-KR" dirty="0"/>
              <a:t>‘</a:t>
            </a:r>
            <a:r>
              <a:rPr lang="ko-KR" altLang="en-US" dirty="0"/>
              <a:t>감정 대분류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en-US" altLang="ko-KR" dirty="0"/>
              <a:t>label, ‘</a:t>
            </a:r>
            <a:r>
              <a:rPr lang="ko-KR" altLang="en-US" dirty="0"/>
              <a:t>첫번째 발화</a:t>
            </a:r>
            <a:r>
              <a:rPr lang="en-US" altLang="ko-KR" dirty="0"/>
              <a:t>?’</a:t>
            </a:r>
            <a:r>
              <a:rPr lang="ko-KR" altLang="en-US" dirty="0"/>
              <a:t>를 </a:t>
            </a:r>
            <a:r>
              <a:rPr lang="en-US" altLang="ko-KR" dirty="0"/>
              <a:t>document</a:t>
            </a:r>
            <a:r>
              <a:rPr lang="ko-KR" altLang="en-US" dirty="0"/>
              <a:t>로 대체하고 나머지 열은 모두 삭제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 err="1"/>
              <a:t>파이썬을</a:t>
            </a:r>
            <a:r>
              <a:rPr lang="ko-KR" altLang="en-US" dirty="0"/>
              <a:t> 실행하고 있는 폴더에 두 </a:t>
            </a:r>
            <a:r>
              <a:rPr lang="en-US" altLang="ko-KR" dirty="0"/>
              <a:t>.csv</a:t>
            </a:r>
            <a:r>
              <a:rPr lang="ko-KR" altLang="en-US" dirty="0"/>
              <a:t>파일 저장하고 실행하면 됨</a:t>
            </a:r>
          </a:p>
        </p:txBody>
      </p:sp>
    </p:spTree>
    <p:extLst>
      <p:ext uri="{BB962C8B-B14F-4D97-AF65-F5344CB8AC3E}">
        <p14:creationId xmlns:p14="http://schemas.microsoft.com/office/powerpoint/2010/main" val="100237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A269-5BAB-C00B-9F64-AEF04D06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6" y="808056"/>
            <a:ext cx="9459094" cy="1077229"/>
          </a:xfrm>
        </p:spPr>
        <p:txBody>
          <a:bodyPr/>
          <a:lstStyle/>
          <a:p>
            <a:pPr algn="just"/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6829C-B7DE-0376-B905-5F2ADE3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88" y="2052116"/>
            <a:ext cx="9279551" cy="3997828"/>
          </a:xfrm>
        </p:spPr>
        <p:txBody>
          <a:bodyPr/>
          <a:lstStyle/>
          <a:p>
            <a:r>
              <a:rPr lang="ko-KR" alt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학습 데이터   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51601</a:t>
            </a:r>
            <a:r>
              <a:rPr lang="ko-KR" alt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검증 비율 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20%) </a:t>
            </a:r>
          </a:p>
          <a:p>
            <a:r>
              <a:rPr lang="ko-KR" alt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테스트 데이터 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6641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정확도       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테스트 정확도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0.9408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일상 언어 테스트 결과는 </a:t>
            </a:r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좋지 않음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2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38</TotalTime>
  <Words>133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Consolas</vt:lpstr>
      <vt:lpstr>MS Shell Dlg 2</vt:lpstr>
      <vt:lpstr>Wingdings</vt:lpstr>
      <vt:lpstr>Wingdings 3</vt:lpstr>
      <vt:lpstr>메디슨</vt:lpstr>
      <vt:lpstr>어린이 감성 분석 모바일 앱</vt:lpstr>
      <vt:lpstr>이진 분류부터</vt:lpstr>
      <vt:lpstr>학습 모델 설명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 감성 분석 모바일 앱</dc:title>
  <dc:creator>glass07123@naver.com</dc:creator>
  <cp:lastModifiedBy>glass07123@naver.com</cp:lastModifiedBy>
  <cp:revision>1</cp:revision>
  <dcterms:created xsi:type="dcterms:W3CDTF">2023-01-13T09:19:29Z</dcterms:created>
  <dcterms:modified xsi:type="dcterms:W3CDTF">2023-01-13T10:08:28Z</dcterms:modified>
</cp:coreProperties>
</file>