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image" Target="../media/image7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0" Type="http://schemas.openxmlformats.org/officeDocument/2006/relationships/image" Target="../media/image38.png"/><Relationship Id="rId11" Type="http://schemas.openxmlformats.org/officeDocument/2006/relationships/image" Target="../media/image39.png"/><Relationship Id="rId12" Type="http://schemas.openxmlformats.org/officeDocument/2006/relationships/image" Target="../media/image4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Relationship Id="rId9" Type="http://schemas.openxmlformats.org/officeDocument/2006/relationships/image" Target="../media/image48.png"/><Relationship Id="rId10" Type="http://schemas.openxmlformats.org/officeDocument/2006/relationships/image" Target="../media/image49.png"/><Relationship Id="rId11" Type="http://schemas.openxmlformats.org/officeDocument/2006/relationships/image" Target="../media/image50.png"/><Relationship Id="rId12" Type="http://schemas.openxmlformats.org/officeDocument/2006/relationships/image" Target="../media/image5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image" Target="../media/image58.png"/><Relationship Id="rId9" Type="http://schemas.openxmlformats.org/officeDocument/2006/relationships/image" Target="../media/image59.png"/><Relationship Id="rId10" Type="http://schemas.openxmlformats.org/officeDocument/2006/relationships/image" Target="../media/image60.png"/><Relationship Id="rId11" Type="http://schemas.openxmlformats.org/officeDocument/2006/relationships/image" Target="../media/image61.png"/><Relationship Id="rId12" Type="http://schemas.openxmlformats.org/officeDocument/2006/relationships/image" Target="../media/image6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A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3319" y="900735"/>
            <a:ext cx="15653152" cy="333090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9983" y="7356017"/>
            <a:ext cx="5877926" cy="14655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762000" y="9069976"/>
            <a:ext cx="1047464" cy="619828"/>
            <a:chOff x="17762000" y="9069976"/>
            <a:chExt cx="1047464" cy="619828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7786934" y="9069976"/>
              <a:ext cx="1022530" cy="619828"/>
              <a:chOff x="17786934" y="9069976"/>
              <a:chExt cx="1022530" cy="619828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786934" y="9069976"/>
                <a:ext cx="1022530" cy="619828"/>
              </a:xfrm>
              <a:prstGeom prst="rect">
                <a:avLst/>
              </a:prstGeom>
            </p:spPr>
          </p:pic>
        </p:grpSp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718976" y="9184672"/>
              <a:ext cx="481266" cy="44150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17113" y="4274272"/>
            <a:ext cx="13750587" cy="150832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000A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07243" y="3929434"/>
            <a:ext cx="6148884" cy="213142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762000" y="9069976"/>
            <a:ext cx="1047464" cy="619828"/>
            <a:chOff x="17762000" y="9069976"/>
            <a:chExt cx="1047464" cy="619828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7786934" y="9069976"/>
              <a:ext cx="1022530" cy="619828"/>
              <a:chOff x="17786934" y="9069976"/>
              <a:chExt cx="1022530" cy="619828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786934" y="9069976"/>
                <a:ext cx="1022530" cy="619828"/>
              </a:xfrm>
              <a:prstGeom prst="rect">
                <a:avLst/>
              </a:prstGeom>
            </p:spPr>
          </p:pic>
        </p:grpSp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718976" y="9184672"/>
              <a:ext cx="596161" cy="4319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A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18050" y="1957983"/>
            <a:ext cx="7230171" cy="185050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6622" y="4155383"/>
            <a:ext cx="5533085" cy="188860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46622" y="6275793"/>
            <a:ext cx="8224085" cy="189045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0540" y="1051641"/>
            <a:ext cx="2197225" cy="127325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17603" y="877431"/>
            <a:ext cx="449535" cy="296949"/>
            <a:chOff x="917603" y="877431"/>
            <a:chExt cx="449535" cy="29694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7603" y="877431"/>
              <a:ext cx="449535" cy="29694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762000" y="9069976"/>
            <a:ext cx="1047464" cy="619828"/>
            <a:chOff x="17762000" y="9069976"/>
            <a:chExt cx="1047464" cy="619828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7786934" y="9069976"/>
              <a:ext cx="1022530" cy="619828"/>
              <a:chOff x="17786934" y="9069976"/>
              <a:chExt cx="1022530" cy="619828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7786934" y="9069976"/>
                <a:ext cx="1022530" cy="619828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718976" y="9184672"/>
              <a:ext cx="528885" cy="4558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0A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701" y="2443592"/>
            <a:ext cx="17110599" cy="283357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273" y="5572108"/>
            <a:ext cx="11106361" cy="375606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3874" y="1051641"/>
            <a:ext cx="5278444" cy="133992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17603" y="877431"/>
            <a:ext cx="449535" cy="296949"/>
            <a:chOff x="917603" y="877431"/>
            <a:chExt cx="449535" cy="29694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7603" y="877431"/>
              <a:ext cx="449535" cy="29694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762000" y="9069976"/>
            <a:ext cx="1047464" cy="619828"/>
            <a:chOff x="17762000" y="9069976"/>
            <a:chExt cx="1047464" cy="619828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7786934" y="9069976"/>
              <a:ext cx="1022530" cy="619828"/>
              <a:chOff x="17786934" y="9069976"/>
              <a:chExt cx="1022530" cy="61982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7786934" y="9069976"/>
                <a:ext cx="1022530" cy="619828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718976" y="9184672"/>
              <a:ext cx="528885" cy="4463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00A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9111" y="3084422"/>
            <a:ext cx="8861818" cy="329575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3874" y="1051641"/>
            <a:ext cx="5278444" cy="133992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17603" y="877431"/>
            <a:ext cx="449535" cy="296949"/>
            <a:chOff x="917603" y="877431"/>
            <a:chExt cx="449535" cy="29694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7603" y="877431"/>
              <a:ext cx="449535" cy="29694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762000" y="9069976"/>
            <a:ext cx="1047464" cy="619828"/>
            <a:chOff x="17762000" y="9069976"/>
            <a:chExt cx="1047464" cy="619828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7786934" y="9069976"/>
              <a:ext cx="1022530" cy="619828"/>
              <a:chOff x="17786934" y="9069976"/>
              <a:chExt cx="1022530" cy="619828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7786934" y="9069976"/>
                <a:ext cx="1022530" cy="619828"/>
              </a:xfrm>
              <a:prstGeom prst="rect">
                <a:avLst/>
              </a:prstGeom>
            </p:spPr>
          </p:pic>
        </p:grpSp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718976" y="9184672"/>
              <a:ext cx="538409" cy="4558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00A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701" y="2507088"/>
            <a:ext cx="17148666" cy="288119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367" y="5571774"/>
            <a:ext cx="3984157" cy="397345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1969" y="1051641"/>
            <a:ext cx="7142463" cy="13684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17603" y="877431"/>
            <a:ext cx="449535" cy="296949"/>
            <a:chOff x="917603" y="877431"/>
            <a:chExt cx="449535" cy="29694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7603" y="877431"/>
              <a:ext cx="449535" cy="29694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762000" y="9069976"/>
            <a:ext cx="1047464" cy="619828"/>
            <a:chOff x="17762000" y="9069976"/>
            <a:chExt cx="1047464" cy="619828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7786934" y="9069976"/>
              <a:ext cx="1022530" cy="619828"/>
              <a:chOff x="17786934" y="9069976"/>
              <a:chExt cx="1022530" cy="61982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7786934" y="9069976"/>
                <a:ext cx="1022530" cy="619828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718976" y="9184672"/>
              <a:ext cx="528885" cy="4463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278044" y="877431"/>
            <a:ext cx="8007670" cy="9125155"/>
            <a:chOff x="10278044" y="877431"/>
            <a:chExt cx="8007670" cy="912515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78044" y="877431"/>
              <a:ext cx="8007670" cy="912515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10379631" cy="10354746"/>
            <a:chOff x="0" y="0"/>
            <a:chExt cx="10379631" cy="1035474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0379631" cy="1035474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762000" y="9069976"/>
            <a:ext cx="1047464" cy="619828"/>
            <a:chOff x="17762000" y="9069976"/>
            <a:chExt cx="1047464" cy="619828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7786934" y="9069976"/>
              <a:ext cx="1022530" cy="619828"/>
              <a:chOff x="17786934" y="9069976"/>
              <a:chExt cx="1022530" cy="61982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786934" y="9069976"/>
                <a:ext cx="1022530" cy="619828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718976" y="9184672"/>
              <a:ext cx="528885" cy="44632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17603" y="877431"/>
            <a:ext cx="449535" cy="296949"/>
            <a:chOff x="917603" y="877431"/>
            <a:chExt cx="449535" cy="29694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7603" y="877431"/>
              <a:ext cx="449535" cy="29694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51998" y="1385499"/>
            <a:ext cx="7142463" cy="136795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03320" y="2649534"/>
            <a:ext cx="2836380" cy="103912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03319" y="3805411"/>
            <a:ext cx="3120440" cy="82198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896296" y="0"/>
            <a:ext cx="9387857" cy="10285714"/>
            <a:chOff x="8896296" y="0"/>
            <a:chExt cx="9387857" cy="1028571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896296" y="0"/>
              <a:ext cx="9387857" cy="102857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762000" y="9069976"/>
            <a:ext cx="1047464" cy="619828"/>
            <a:chOff x="17762000" y="9069976"/>
            <a:chExt cx="1047464" cy="619828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7786934" y="9069976"/>
              <a:ext cx="1022530" cy="619828"/>
              <a:chOff x="17786934" y="9069976"/>
              <a:chExt cx="1022530" cy="619828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7786934" y="9069976"/>
                <a:ext cx="1022530" cy="619828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718976" y="9184672"/>
              <a:ext cx="528885" cy="4463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278044" y="240602"/>
            <a:ext cx="8007670" cy="9139288"/>
            <a:chOff x="10278044" y="240602"/>
            <a:chExt cx="8007670" cy="913928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78044" y="240602"/>
              <a:ext cx="8007670" cy="913928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9650794" cy="10354746"/>
            <a:chOff x="0" y="0"/>
            <a:chExt cx="9650794" cy="1035474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650794" cy="1035474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762000" y="9069976"/>
            <a:ext cx="1047464" cy="619828"/>
            <a:chOff x="17762000" y="9069976"/>
            <a:chExt cx="1047464" cy="619828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7786934" y="9069976"/>
              <a:ext cx="1022530" cy="619828"/>
              <a:chOff x="17786934" y="9069976"/>
              <a:chExt cx="1022530" cy="61982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786934" y="9069976"/>
                <a:ext cx="1022530" cy="619828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718976" y="9184672"/>
              <a:ext cx="528885" cy="45584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17603" y="877431"/>
            <a:ext cx="449535" cy="296949"/>
            <a:chOff x="917603" y="877431"/>
            <a:chExt cx="449535" cy="29694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7603" y="877431"/>
              <a:ext cx="449535" cy="29694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51998" y="1385499"/>
            <a:ext cx="7142463" cy="136795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03320" y="2649534"/>
            <a:ext cx="2836380" cy="103912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03319" y="3805411"/>
            <a:ext cx="3587630" cy="83150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896296" y="0"/>
            <a:ext cx="9389418" cy="10285714"/>
            <a:chOff x="8896296" y="0"/>
            <a:chExt cx="9389418" cy="1028571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896296" y="0"/>
              <a:ext cx="9389418" cy="102857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762000" y="9069976"/>
            <a:ext cx="1047464" cy="619828"/>
            <a:chOff x="17762000" y="9069976"/>
            <a:chExt cx="1047464" cy="619828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7786934" y="9069976"/>
              <a:ext cx="1022530" cy="619828"/>
              <a:chOff x="17786934" y="9069976"/>
              <a:chExt cx="1022530" cy="619828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7786934" y="9069976"/>
                <a:ext cx="1022530" cy="619828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718976" y="9184672"/>
              <a:ext cx="528885" cy="4558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278044" y="336842"/>
            <a:ext cx="8007670" cy="9043048"/>
            <a:chOff x="10278044" y="336842"/>
            <a:chExt cx="8007670" cy="90430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78044" y="336842"/>
              <a:ext cx="8007670" cy="90430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10379631" cy="10354746"/>
            <a:chOff x="0" y="0"/>
            <a:chExt cx="10379631" cy="1035474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0379631" cy="1035474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762000" y="9069976"/>
            <a:ext cx="1047464" cy="619828"/>
            <a:chOff x="17762000" y="9069976"/>
            <a:chExt cx="1047464" cy="619828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7786934" y="9069976"/>
              <a:ext cx="1022530" cy="619828"/>
              <a:chOff x="17786934" y="9069976"/>
              <a:chExt cx="1022530" cy="61982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786934" y="9069976"/>
                <a:ext cx="1022530" cy="619828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718976" y="9184672"/>
              <a:ext cx="528885" cy="44632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17603" y="877431"/>
            <a:ext cx="449535" cy="296949"/>
            <a:chOff x="917603" y="877431"/>
            <a:chExt cx="449535" cy="29694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7603" y="877431"/>
              <a:ext cx="449535" cy="29694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51998" y="1385499"/>
            <a:ext cx="7142463" cy="136795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03320" y="2649534"/>
            <a:ext cx="2836380" cy="103912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03319" y="3805411"/>
            <a:ext cx="4054564" cy="82198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896296" y="0"/>
            <a:ext cx="9387857" cy="10285714"/>
            <a:chOff x="8896296" y="0"/>
            <a:chExt cx="9387857" cy="1028571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896296" y="0"/>
              <a:ext cx="9387857" cy="102857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762000" y="9069976"/>
            <a:ext cx="1047464" cy="619828"/>
            <a:chOff x="17762000" y="9069976"/>
            <a:chExt cx="1047464" cy="619828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7786934" y="9069976"/>
              <a:ext cx="1022530" cy="619828"/>
              <a:chOff x="17786934" y="9069976"/>
              <a:chExt cx="1022530" cy="619828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7786934" y="9069976"/>
                <a:ext cx="1022530" cy="619828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718976" y="9184672"/>
              <a:ext cx="528885" cy="4319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000A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1016" y="2803383"/>
            <a:ext cx="14803723" cy="185050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3559" y="5068785"/>
            <a:ext cx="16887028" cy="277193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1493" y="1051641"/>
            <a:ext cx="7073683" cy="133992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17603" y="877431"/>
            <a:ext cx="449535" cy="296949"/>
            <a:chOff x="917603" y="877431"/>
            <a:chExt cx="449535" cy="29694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7603" y="877431"/>
              <a:ext cx="449535" cy="29694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762000" y="9069976"/>
            <a:ext cx="1047464" cy="619828"/>
            <a:chOff x="17762000" y="9069976"/>
            <a:chExt cx="1047464" cy="619828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7786934" y="9069976"/>
              <a:ext cx="1022530" cy="619828"/>
              <a:chOff x="17786934" y="9069976"/>
              <a:chExt cx="1022530" cy="61982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7786934" y="9069976"/>
                <a:ext cx="1022530" cy="619828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718976" y="9184672"/>
              <a:ext cx="528885" cy="4319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2023-01-18T09:07:02Z</dcterms:created>
  <dcterms:modified xsi:type="dcterms:W3CDTF">2023-01-18T09:07:02Z</dcterms:modified>
</cp:coreProperties>
</file>