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57" r:id="rId4"/>
    <p:sldId id="258" r:id="rId5"/>
    <p:sldId id="265" r:id="rId6"/>
    <p:sldId id="261" r:id="rId7"/>
    <p:sldId id="260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39014C4-CD21-4A83-A631-01F316E1271A}">
          <p14:sldIdLst>
            <p14:sldId id="256"/>
            <p14:sldId id="268"/>
            <p14:sldId id="257"/>
            <p14:sldId id="258"/>
            <p14:sldId id="265"/>
            <p14:sldId id="261"/>
            <p14:sldId id="260"/>
            <p14:sldId id="264"/>
            <p14:sldId id="263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847EA-2D91-423D-97DB-F13F16A69AE3}" v="180" dt="2023-01-30T10:37:14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ss07123@naver.com" userId="326562f8ae87409a" providerId="LiveId" clId="{B05847EA-2D91-423D-97DB-F13F16A69AE3}"/>
    <pc:docChg chg="undo redo custSel addSld delSld modSld sldOrd modMainMaster addSection delSection modSection">
      <pc:chgData name="glass07123@naver.com" userId="326562f8ae87409a" providerId="LiveId" clId="{B05847EA-2D91-423D-97DB-F13F16A69AE3}" dt="2023-01-30T15:32:43.855" v="2274" actId="14100"/>
      <pc:docMkLst>
        <pc:docMk/>
      </pc:docMkLst>
      <pc:sldChg chg="modSp mod">
        <pc:chgData name="glass07123@naver.com" userId="326562f8ae87409a" providerId="LiveId" clId="{B05847EA-2D91-423D-97DB-F13F16A69AE3}" dt="2023-01-30T09:12:12.036" v="1683" actId="1076"/>
        <pc:sldMkLst>
          <pc:docMk/>
          <pc:sldMk cId="2730215017" sldId="256"/>
        </pc:sldMkLst>
        <pc:spChg chg="mod">
          <ac:chgData name="glass07123@naver.com" userId="326562f8ae87409a" providerId="LiveId" clId="{B05847EA-2D91-423D-97DB-F13F16A69AE3}" dt="2023-01-29T16:45:02.827" v="1614" actId="20577"/>
          <ac:spMkLst>
            <pc:docMk/>
            <pc:sldMk cId="2730215017" sldId="256"/>
            <ac:spMk id="2" creationId="{76D612D9-D443-9A98-D0B3-BD7D01B22E2B}"/>
          </ac:spMkLst>
        </pc:spChg>
        <pc:spChg chg="mod">
          <ac:chgData name="glass07123@naver.com" userId="326562f8ae87409a" providerId="LiveId" clId="{B05847EA-2D91-423D-97DB-F13F16A69AE3}" dt="2023-01-30T09:12:12.036" v="1683" actId="1076"/>
          <ac:spMkLst>
            <pc:docMk/>
            <pc:sldMk cId="2730215017" sldId="256"/>
            <ac:spMk id="3" creationId="{2393A941-E120-8E76-4AED-D660CBC069A2}"/>
          </ac:spMkLst>
        </pc:spChg>
      </pc:sldChg>
      <pc:sldChg chg="addSp delSp modSp mod">
        <pc:chgData name="glass07123@naver.com" userId="326562f8ae87409a" providerId="LiveId" clId="{B05847EA-2D91-423D-97DB-F13F16A69AE3}" dt="2023-01-30T15:14:22.115" v="2201" actId="1076"/>
        <pc:sldMkLst>
          <pc:docMk/>
          <pc:sldMk cId="2616535966" sldId="257"/>
        </pc:sldMkLst>
        <pc:spChg chg="mod">
          <ac:chgData name="glass07123@naver.com" userId="326562f8ae87409a" providerId="LiveId" clId="{B05847EA-2D91-423D-97DB-F13F16A69AE3}" dt="2023-01-30T13:41:58.654" v="1977" actId="20577"/>
          <ac:spMkLst>
            <pc:docMk/>
            <pc:sldMk cId="2616535966" sldId="257"/>
            <ac:spMk id="2" creationId="{1B4AF58E-A32A-AACE-E047-3D87B89EBE7F}"/>
          </ac:spMkLst>
        </pc:spChg>
        <pc:spChg chg="add mod">
          <ac:chgData name="glass07123@naver.com" userId="326562f8ae87409a" providerId="LiveId" clId="{B05847EA-2D91-423D-97DB-F13F16A69AE3}" dt="2023-01-30T15:14:22.115" v="2201" actId="1076"/>
          <ac:spMkLst>
            <pc:docMk/>
            <pc:sldMk cId="2616535966" sldId="257"/>
            <ac:spMk id="3" creationId="{439BBC61-0112-6A32-1D72-B40D1FDDE3DE}"/>
          </ac:spMkLst>
        </pc:spChg>
        <pc:graphicFrameChg chg="del">
          <ac:chgData name="glass07123@naver.com" userId="326562f8ae87409a" providerId="LiveId" clId="{B05847EA-2D91-423D-97DB-F13F16A69AE3}" dt="2023-01-29T12:25:03.733" v="523" actId="478"/>
          <ac:graphicFrameMkLst>
            <pc:docMk/>
            <pc:sldMk cId="2616535966" sldId="257"/>
            <ac:graphicFrameMk id="4" creationId="{AFE9255B-AE21-61D1-A84C-F89441DA5035}"/>
          </ac:graphicFrameMkLst>
        </pc:graphicFrameChg>
      </pc:sldChg>
      <pc:sldChg chg="addSp delSp modSp mod ord">
        <pc:chgData name="glass07123@naver.com" userId="326562f8ae87409a" providerId="LiveId" clId="{B05847EA-2D91-423D-97DB-F13F16A69AE3}" dt="2023-01-30T13:42:39.900" v="2010" actId="20577"/>
        <pc:sldMkLst>
          <pc:docMk/>
          <pc:sldMk cId="1002378648" sldId="258"/>
        </pc:sldMkLst>
        <pc:spChg chg="mod">
          <ac:chgData name="glass07123@naver.com" userId="326562f8ae87409a" providerId="LiveId" clId="{B05847EA-2D91-423D-97DB-F13F16A69AE3}" dt="2023-01-30T13:42:39.900" v="2010" actId="20577"/>
          <ac:spMkLst>
            <pc:docMk/>
            <pc:sldMk cId="1002378648" sldId="258"/>
            <ac:spMk id="2" creationId="{C33819D7-1D63-68FB-F7C4-F4C98448AB85}"/>
          </ac:spMkLst>
        </pc:spChg>
        <pc:spChg chg="mod">
          <ac:chgData name="glass07123@naver.com" userId="326562f8ae87409a" providerId="LiveId" clId="{B05847EA-2D91-423D-97DB-F13F16A69AE3}" dt="2023-01-29T16:28:17.145" v="1461" actId="2711"/>
          <ac:spMkLst>
            <pc:docMk/>
            <pc:sldMk cId="1002378648" sldId="258"/>
            <ac:spMk id="3" creationId="{3601C4D6-5338-6D55-6825-CEB8FF1CB7D7}"/>
          </ac:spMkLst>
        </pc:spChg>
        <pc:spChg chg="add del mod">
          <ac:chgData name="glass07123@naver.com" userId="326562f8ae87409a" providerId="LiveId" clId="{B05847EA-2D91-423D-97DB-F13F16A69AE3}" dt="2023-01-30T10:42:08.552" v="1869" actId="207"/>
          <ac:spMkLst>
            <pc:docMk/>
            <pc:sldMk cId="1002378648" sldId="258"/>
            <ac:spMk id="4" creationId="{969DE303-3E14-C7EC-6E08-D7A85F021C44}"/>
          </ac:spMkLst>
        </pc:spChg>
        <pc:spChg chg="add mod">
          <ac:chgData name="glass07123@naver.com" userId="326562f8ae87409a" providerId="LiveId" clId="{B05847EA-2D91-423D-97DB-F13F16A69AE3}" dt="2023-01-30T09:13:32.553" v="1746" actId="20577"/>
          <ac:spMkLst>
            <pc:docMk/>
            <pc:sldMk cId="1002378648" sldId="258"/>
            <ac:spMk id="5" creationId="{41AD7099-9C4A-7268-0A11-5CC205366194}"/>
          </ac:spMkLst>
        </pc:spChg>
      </pc:sldChg>
      <pc:sldChg chg="modSp del mod ord">
        <pc:chgData name="glass07123@naver.com" userId="326562f8ae87409a" providerId="LiveId" clId="{B05847EA-2D91-423D-97DB-F13F16A69AE3}" dt="2023-01-29T13:32:24.414" v="1062" actId="47"/>
        <pc:sldMkLst>
          <pc:docMk/>
          <pc:sldMk cId="676928047" sldId="259"/>
        </pc:sldMkLst>
        <pc:spChg chg="mod">
          <ac:chgData name="glass07123@naver.com" userId="326562f8ae87409a" providerId="LiveId" clId="{B05847EA-2D91-423D-97DB-F13F16A69AE3}" dt="2023-01-29T13:03:35.386" v="791" actId="20577"/>
          <ac:spMkLst>
            <pc:docMk/>
            <pc:sldMk cId="676928047" sldId="259"/>
            <ac:spMk id="2" creationId="{32E5A269-5BAB-C00B-9F64-AEF04D06920C}"/>
          </ac:spMkLst>
        </pc:spChg>
        <pc:spChg chg="mod">
          <ac:chgData name="glass07123@naver.com" userId="326562f8ae87409a" providerId="LiveId" clId="{B05847EA-2D91-423D-97DB-F13F16A69AE3}" dt="2023-01-29T13:15:48.283" v="898" actId="21"/>
          <ac:spMkLst>
            <pc:docMk/>
            <pc:sldMk cId="676928047" sldId="259"/>
            <ac:spMk id="3" creationId="{DFA6829C-B7DE-0376-B905-5F2ADE3A8497}"/>
          </ac:spMkLst>
        </pc:spChg>
      </pc:sldChg>
      <pc:sldChg chg="modSp add mod">
        <pc:chgData name="glass07123@naver.com" userId="326562f8ae87409a" providerId="LiveId" clId="{B05847EA-2D91-423D-97DB-F13F16A69AE3}" dt="2023-01-30T13:42:53.623" v="2013" actId="20577"/>
        <pc:sldMkLst>
          <pc:docMk/>
          <pc:sldMk cId="2660457157" sldId="260"/>
        </pc:sldMkLst>
        <pc:spChg chg="mod">
          <ac:chgData name="glass07123@naver.com" userId="326562f8ae87409a" providerId="LiveId" clId="{B05847EA-2D91-423D-97DB-F13F16A69AE3}" dt="2023-01-30T13:42:53.623" v="2013" actId="20577"/>
          <ac:spMkLst>
            <pc:docMk/>
            <pc:sldMk cId="2660457157" sldId="260"/>
            <ac:spMk id="2" creationId="{C33819D7-1D63-68FB-F7C4-F4C98448AB85}"/>
          </ac:spMkLst>
        </pc:spChg>
        <pc:spChg chg="mod">
          <ac:chgData name="glass07123@naver.com" userId="326562f8ae87409a" providerId="LiveId" clId="{B05847EA-2D91-423D-97DB-F13F16A69AE3}" dt="2023-01-29T13:31:38.940" v="1060" actId="20577"/>
          <ac:spMkLst>
            <pc:docMk/>
            <pc:sldMk cId="2660457157" sldId="260"/>
            <ac:spMk id="3" creationId="{3601C4D6-5338-6D55-6825-CEB8FF1CB7D7}"/>
          </ac:spMkLst>
        </pc:spChg>
        <pc:spChg chg="mod">
          <ac:chgData name="glass07123@naver.com" userId="326562f8ae87409a" providerId="LiveId" clId="{B05847EA-2D91-423D-97DB-F13F16A69AE3}" dt="2023-01-30T10:43:24.292" v="1882" actId="20577"/>
          <ac:spMkLst>
            <pc:docMk/>
            <pc:sldMk cId="2660457157" sldId="260"/>
            <ac:spMk id="4" creationId="{969DE303-3E14-C7EC-6E08-D7A85F021C44}"/>
          </ac:spMkLst>
        </pc:spChg>
      </pc:sldChg>
      <pc:sldChg chg="add del">
        <pc:chgData name="glass07123@naver.com" userId="326562f8ae87409a" providerId="LiveId" clId="{B05847EA-2D91-423D-97DB-F13F16A69AE3}" dt="2023-01-29T13:01:15.336" v="728"/>
        <pc:sldMkLst>
          <pc:docMk/>
          <pc:sldMk cId="2186133769" sldId="261"/>
        </pc:sldMkLst>
      </pc:sldChg>
      <pc:sldChg chg="modSp add mod">
        <pc:chgData name="glass07123@naver.com" userId="326562f8ae87409a" providerId="LiveId" clId="{B05847EA-2D91-423D-97DB-F13F16A69AE3}" dt="2023-01-30T13:42:49.093" v="2012" actId="20577"/>
        <pc:sldMkLst>
          <pc:docMk/>
          <pc:sldMk cId="4276892020" sldId="261"/>
        </pc:sldMkLst>
        <pc:spChg chg="mod">
          <ac:chgData name="glass07123@naver.com" userId="326562f8ae87409a" providerId="LiveId" clId="{B05847EA-2D91-423D-97DB-F13F16A69AE3}" dt="2023-01-30T13:42:49.093" v="2012" actId="20577"/>
          <ac:spMkLst>
            <pc:docMk/>
            <pc:sldMk cId="4276892020" sldId="261"/>
            <ac:spMk id="2" creationId="{C33819D7-1D63-68FB-F7C4-F4C98448AB85}"/>
          </ac:spMkLst>
        </pc:spChg>
        <pc:spChg chg="mod">
          <ac:chgData name="glass07123@naver.com" userId="326562f8ae87409a" providerId="LiveId" clId="{B05847EA-2D91-423D-97DB-F13F16A69AE3}" dt="2023-01-29T13:02:05.643" v="762" actId="20577"/>
          <ac:spMkLst>
            <pc:docMk/>
            <pc:sldMk cId="4276892020" sldId="261"/>
            <ac:spMk id="3" creationId="{3601C4D6-5338-6D55-6825-CEB8FF1CB7D7}"/>
          </ac:spMkLst>
        </pc:spChg>
        <pc:spChg chg="mod">
          <ac:chgData name="glass07123@naver.com" userId="326562f8ae87409a" providerId="LiveId" clId="{B05847EA-2D91-423D-97DB-F13F16A69AE3}" dt="2023-01-30T10:42:31.863" v="1875" actId="13926"/>
          <ac:spMkLst>
            <pc:docMk/>
            <pc:sldMk cId="4276892020" sldId="261"/>
            <ac:spMk id="4" creationId="{969DE303-3E14-C7EC-6E08-D7A85F021C44}"/>
          </ac:spMkLst>
        </pc:spChg>
      </pc:sldChg>
      <pc:sldChg chg="modSp add del mod">
        <pc:chgData name="glass07123@naver.com" userId="326562f8ae87409a" providerId="LiveId" clId="{B05847EA-2D91-423D-97DB-F13F16A69AE3}" dt="2023-01-29T13:10:06.929" v="856" actId="47"/>
        <pc:sldMkLst>
          <pc:docMk/>
          <pc:sldMk cId="619434975" sldId="262"/>
        </pc:sldMkLst>
        <pc:spChg chg="mod">
          <ac:chgData name="glass07123@naver.com" userId="326562f8ae87409a" providerId="LiveId" clId="{B05847EA-2D91-423D-97DB-F13F16A69AE3}" dt="2023-01-29T13:04:42.762" v="806" actId="20577"/>
          <ac:spMkLst>
            <pc:docMk/>
            <pc:sldMk cId="619434975" sldId="262"/>
            <ac:spMk id="4" creationId="{969DE303-3E14-C7EC-6E08-D7A85F021C44}"/>
          </ac:spMkLst>
        </pc:spChg>
      </pc:sldChg>
      <pc:sldChg chg="addSp modSp add mod ord">
        <pc:chgData name="glass07123@naver.com" userId="326562f8ae87409a" providerId="LiveId" clId="{B05847EA-2D91-423D-97DB-F13F16A69AE3}" dt="2023-01-30T15:12:41.858" v="2137" actId="20577"/>
        <pc:sldMkLst>
          <pc:docMk/>
          <pc:sldMk cId="3768614229" sldId="263"/>
        </pc:sldMkLst>
        <pc:spChg chg="mod">
          <ac:chgData name="glass07123@naver.com" userId="326562f8ae87409a" providerId="LiveId" clId="{B05847EA-2D91-423D-97DB-F13F16A69AE3}" dt="2023-01-30T15:12:41.858" v="2137" actId="20577"/>
          <ac:spMkLst>
            <pc:docMk/>
            <pc:sldMk cId="3768614229" sldId="263"/>
            <ac:spMk id="2" creationId="{32E5A269-5BAB-C00B-9F64-AEF04D06920C}"/>
          </ac:spMkLst>
        </pc:spChg>
        <pc:spChg chg="mod">
          <ac:chgData name="glass07123@naver.com" userId="326562f8ae87409a" providerId="LiveId" clId="{B05847EA-2D91-423D-97DB-F13F16A69AE3}" dt="2023-01-29T13:50:02.217" v="1200" actId="20577"/>
          <ac:spMkLst>
            <pc:docMk/>
            <pc:sldMk cId="3768614229" sldId="263"/>
            <ac:spMk id="3" creationId="{DFA6829C-B7DE-0376-B905-5F2ADE3A8497}"/>
          </ac:spMkLst>
        </pc:spChg>
        <pc:graphicFrameChg chg="add mod modGraphic">
          <ac:chgData name="glass07123@naver.com" userId="326562f8ae87409a" providerId="LiveId" clId="{B05847EA-2D91-423D-97DB-F13F16A69AE3}" dt="2023-01-29T16:29:14.022" v="1466" actId="2711"/>
          <ac:graphicFrameMkLst>
            <pc:docMk/>
            <pc:sldMk cId="3768614229" sldId="263"/>
            <ac:graphicFrameMk id="4" creationId="{BECB6D55-DD66-31DF-16DD-10FB38473868}"/>
          </ac:graphicFrameMkLst>
        </pc:graphicFrameChg>
        <pc:graphicFrameChg chg="add mod modGraphic">
          <ac:chgData name="glass07123@naver.com" userId="326562f8ae87409a" providerId="LiveId" clId="{B05847EA-2D91-423D-97DB-F13F16A69AE3}" dt="2023-01-29T16:29:18.117" v="1467" actId="2711"/>
          <ac:graphicFrameMkLst>
            <pc:docMk/>
            <pc:sldMk cId="3768614229" sldId="263"/>
            <ac:graphicFrameMk id="5" creationId="{9A5D29FC-BEFF-6913-0A7E-CA4ED62B2559}"/>
          </ac:graphicFrameMkLst>
        </pc:graphicFrameChg>
      </pc:sldChg>
      <pc:sldChg chg="modSp add mod">
        <pc:chgData name="glass07123@naver.com" userId="326562f8ae87409a" providerId="LiveId" clId="{B05847EA-2D91-423D-97DB-F13F16A69AE3}" dt="2023-01-30T15:32:43.855" v="2274" actId="14100"/>
        <pc:sldMkLst>
          <pc:docMk/>
          <pc:sldMk cId="1961106491" sldId="264"/>
        </pc:sldMkLst>
        <pc:spChg chg="mod">
          <ac:chgData name="glass07123@naver.com" userId="326562f8ae87409a" providerId="LiveId" clId="{B05847EA-2D91-423D-97DB-F13F16A69AE3}" dt="2023-01-30T13:42:56.713" v="2014" actId="20577"/>
          <ac:spMkLst>
            <pc:docMk/>
            <pc:sldMk cId="1961106491" sldId="264"/>
            <ac:spMk id="2" creationId="{C33819D7-1D63-68FB-F7C4-F4C98448AB85}"/>
          </ac:spMkLst>
        </pc:spChg>
        <pc:spChg chg="mod">
          <ac:chgData name="glass07123@naver.com" userId="326562f8ae87409a" providerId="LiveId" clId="{B05847EA-2D91-423D-97DB-F13F16A69AE3}" dt="2023-01-29T16:29:05.871" v="1465" actId="2711"/>
          <ac:spMkLst>
            <pc:docMk/>
            <pc:sldMk cId="1961106491" sldId="264"/>
            <ac:spMk id="3" creationId="{3601C4D6-5338-6D55-6825-CEB8FF1CB7D7}"/>
          </ac:spMkLst>
        </pc:spChg>
        <pc:spChg chg="mod">
          <ac:chgData name="glass07123@naver.com" userId="326562f8ae87409a" providerId="LiveId" clId="{B05847EA-2D91-423D-97DB-F13F16A69AE3}" dt="2023-01-30T15:32:43.855" v="2274" actId="14100"/>
          <ac:spMkLst>
            <pc:docMk/>
            <pc:sldMk cId="1961106491" sldId="264"/>
            <ac:spMk id="4" creationId="{969DE303-3E14-C7EC-6E08-D7A85F021C44}"/>
          </ac:spMkLst>
        </pc:spChg>
      </pc:sldChg>
      <pc:sldChg chg="modSp add mod ord">
        <pc:chgData name="glass07123@naver.com" userId="326562f8ae87409a" providerId="LiveId" clId="{B05847EA-2D91-423D-97DB-F13F16A69AE3}" dt="2023-01-30T13:42:44.603" v="2011" actId="20577"/>
        <pc:sldMkLst>
          <pc:docMk/>
          <pc:sldMk cId="3104466571" sldId="265"/>
        </pc:sldMkLst>
        <pc:spChg chg="mod">
          <ac:chgData name="glass07123@naver.com" userId="326562f8ae87409a" providerId="LiveId" clId="{B05847EA-2D91-423D-97DB-F13F16A69AE3}" dt="2023-01-30T13:42:44.603" v="2011" actId="20577"/>
          <ac:spMkLst>
            <pc:docMk/>
            <pc:sldMk cId="3104466571" sldId="265"/>
            <ac:spMk id="2" creationId="{C33819D7-1D63-68FB-F7C4-F4C98448AB85}"/>
          </ac:spMkLst>
        </pc:spChg>
        <pc:spChg chg="mod">
          <ac:chgData name="glass07123@naver.com" userId="326562f8ae87409a" providerId="LiveId" clId="{B05847EA-2D91-423D-97DB-F13F16A69AE3}" dt="2023-01-29T16:28:45.460" v="1463" actId="2711"/>
          <ac:spMkLst>
            <pc:docMk/>
            <pc:sldMk cId="3104466571" sldId="265"/>
            <ac:spMk id="3" creationId="{3601C4D6-5338-6D55-6825-CEB8FF1CB7D7}"/>
          </ac:spMkLst>
        </pc:spChg>
        <pc:spChg chg="mod">
          <ac:chgData name="glass07123@naver.com" userId="326562f8ae87409a" providerId="LiveId" clId="{B05847EA-2D91-423D-97DB-F13F16A69AE3}" dt="2023-01-30T10:42:26.970" v="1873" actId="207"/>
          <ac:spMkLst>
            <pc:docMk/>
            <pc:sldMk cId="3104466571" sldId="265"/>
            <ac:spMk id="4" creationId="{969DE303-3E14-C7EC-6E08-D7A85F021C44}"/>
          </ac:spMkLst>
        </pc:spChg>
      </pc:sldChg>
      <pc:sldChg chg="modSp new mod">
        <pc:chgData name="glass07123@naver.com" userId="326562f8ae87409a" providerId="LiveId" clId="{B05847EA-2D91-423D-97DB-F13F16A69AE3}" dt="2023-01-30T15:13:59.731" v="2200" actId="20577"/>
        <pc:sldMkLst>
          <pc:docMk/>
          <pc:sldMk cId="205320120" sldId="266"/>
        </pc:sldMkLst>
        <pc:spChg chg="mod">
          <ac:chgData name="glass07123@naver.com" userId="326562f8ae87409a" providerId="LiveId" clId="{B05847EA-2D91-423D-97DB-F13F16A69AE3}" dt="2023-01-30T15:13:59.731" v="2200" actId="20577"/>
          <ac:spMkLst>
            <pc:docMk/>
            <pc:sldMk cId="205320120" sldId="266"/>
            <ac:spMk id="2" creationId="{D23FD16E-891D-9459-393B-EE370594029A}"/>
          </ac:spMkLst>
        </pc:spChg>
        <pc:spChg chg="mod">
          <ac:chgData name="glass07123@naver.com" userId="326562f8ae87409a" providerId="LiveId" clId="{B05847EA-2D91-423D-97DB-F13F16A69AE3}" dt="2023-01-30T09:19:14.561" v="1828" actId="6549"/>
          <ac:spMkLst>
            <pc:docMk/>
            <pc:sldMk cId="205320120" sldId="266"/>
            <ac:spMk id="3" creationId="{86FE5D37-6CFD-03F8-325B-27D1C5C9D502}"/>
          </ac:spMkLst>
        </pc:spChg>
      </pc:sldChg>
      <pc:sldChg chg="add del">
        <pc:chgData name="glass07123@naver.com" userId="326562f8ae87409a" providerId="LiveId" clId="{B05847EA-2D91-423D-97DB-F13F16A69AE3}" dt="2023-01-29T13:15:43.744" v="897" actId="47"/>
        <pc:sldMkLst>
          <pc:docMk/>
          <pc:sldMk cId="511167391" sldId="266"/>
        </pc:sldMkLst>
      </pc:sldChg>
      <pc:sldChg chg="addSp delSp modSp add mod">
        <pc:chgData name="glass07123@naver.com" userId="326562f8ae87409a" providerId="LiveId" clId="{B05847EA-2D91-423D-97DB-F13F16A69AE3}" dt="2023-01-30T15:13:33.165" v="2194" actId="20577"/>
        <pc:sldMkLst>
          <pc:docMk/>
          <pc:sldMk cId="656300881" sldId="267"/>
        </pc:sldMkLst>
        <pc:spChg chg="mod">
          <ac:chgData name="glass07123@naver.com" userId="326562f8ae87409a" providerId="LiveId" clId="{B05847EA-2D91-423D-97DB-F13F16A69AE3}" dt="2023-01-30T15:13:33.165" v="2194" actId="20577"/>
          <ac:spMkLst>
            <pc:docMk/>
            <pc:sldMk cId="656300881" sldId="267"/>
            <ac:spMk id="2" creationId="{32E5A269-5BAB-C00B-9F64-AEF04D06920C}"/>
          </ac:spMkLst>
        </pc:spChg>
        <pc:spChg chg="mod">
          <ac:chgData name="glass07123@naver.com" userId="326562f8ae87409a" providerId="LiveId" clId="{B05847EA-2D91-423D-97DB-F13F16A69AE3}" dt="2023-01-29T16:18:58.752" v="1323" actId="5793"/>
          <ac:spMkLst>
            <pc:docMk/>
            <pc:sldMk cId="656300881" sldId="267"/>
            <ac:spMk id="3" creationId="{DFA6829C-B7DE-0376-B905-5F2ADE3A8497}"/>
          </ac:spMkLst>
        </pc:spChg>
        <pc:graphicFrameChg chg="del">
          <ac:chgData name="glass07123@naver.com" userId="326562f8ae87409a" providerId="LiveId" clId="{B05847EA-2D91-423D-97DB-F13F16A69AE3}" dt="2023-01-29T16:14:17.332" v="1202" actId="478"/>
          <ac:graphicFrameMkLst>
            <pc:docMk/>
            <pc:sldMk cId="656300881" sldId="267"/>
            <ac:graphicFrameMk id="4" creationId="{BECB6D55-DD66-31DF-16DD-10FB38473868}"/>
          </ac:graphicFrameMkLst>
        </pc:graphicFrameChg>
        <pc:graphicFrameChg chg="del">
          <ac:chgData name="glass07123@naver.com" userId="326562f8ae87409a" providerId="LiveId" clId="{B05847EA-2D91-423D-97DB-F13F16A69AE3}" dt="2023-01-29T16:14:20.262" v="1203" actId="478"/>
          <ac:graphicFrameMkLst>
            <pc:docMk/>
            <pc:sldMk cId="656300881" sldId="267"/>
            <ac:graphicFrameMk id="5" creationId="{9A5D29FC-BEFF-6913-0A7E-CA4ED62B2559}"/>
          </ac:graphicFrameMkLst>
        </pc:graphicFrameChg>
        <pc:graphicFrameChg chg="add del">
          <ac:chgData name="glass07123@naver.com" userId="326562f8ae87409a" providerId="LiveId" clId="{B05847EA-2D91-423D-97DB-F13F16A69AE3}" dt="2023-01-29T16:15:44.595" v="1236" actId="478"/>
          <ac:graphicFrameMkLst>
            <pc:docMk/>
            <pc:sldMk cId="656300881" sldId="267"/>
            <ac:graphicFrameMk id="6" creationId="{1457C38A-66A1-BDEE-AE9F-A897E383D6F6}"/>
          </ac:graphicFrameMkLst>
        </pc:graphicFrameChg>
        <pc:graphicFrameChg chg="add mod modGraphic">
          <ac:chgData name="glass07123@naver.com" userId="326562f8ae87409a" providerId="LiveId" clId="{B05847EA-2D91-423D-97DB-F13F16A69AE3}" dt="2023-01-30T10:05:53.609" v="1852"/>
          <ac:graphicFrameMkLst>
            <pc:docMk/>
            <pc:sldMk cId="656300881" sldId="267"/>
            <ac:graphicFrameMk id="7" creationId="{DBA54CDB-9DB9-6D50-79E5-F5B07ECA10A2}"/>
          </ac:graphicFrameMkLst>
        </pc:graphicFrameChg>
      </pc:sldChg>
      <pc:sldChg chg="modSp new mod">
        <pc:chgData name="glass07123@naver.com" userId="326562f8ae87409a" providerId="LiveId" clId="{B05847EA-2D91-423D-97DB-F13F16A69AE3}" dt="2023-01-30T15:13:44.802" v="2196" actId="20577"/>
        <pc:sldMkLst>
          <pc:docMk/>
          <pc:sldMk cId="3092970818" sldId="268"/>
        </pc:sldMkLst>
        <pc:spChg chg="mod">
          <ac:chgData name="glass07123@naver.com" userId="326562f8ae87409a" providerId="LiveId" clId="{B05847EA-2D91-423D-97DB-F13F16A69AE3}" dt="2023-01-30T13:40:59.962" v="1904" actId="20577"/>
          <ac:spMkLst>
            <pc:docMk/>
            <pc:sldMk cId="3092970818" sldId="268"/>
            <ac:spMk id="2" creationId="{FDE8A128-DF85-5362-D11D-1A3FD9E93A60}"/>
          </ac:spMkLst>
        </pc:spChg>
        <pc:spChg chg="mod">
          <ac:chgData name="glass07123@naver.com" userId="326562f8ae87409a" providerId="LiveId" clId="{B05847EA-2D91-423D-97DB-F13F16A69AE3}" dt="2023-01-30T15:13:44.802" v="2196" actId="20577"/>
          <ac:spMkLst>
            <pc:docMk/>
            <pc:sldMk cId="3092970818" sldId="268"/>
            <ac:spMk id="3" creationId="{279D69F1-66EA-B2BE-7232-5AF9DDF9927A}"/>
          </ac:spMkLst>
        </pc:spChg>
      </pc:sldChg>
      <pc:sldMasterChg chg="setBg">
        <pc:chgData name="glass07123@naver.com" userId="326562f8ae87409a" providerId="LiveId" clId="{B05847EA-2D91-423D-97DB-F13F16A69AE3}" dt="2023-01-29T12:15:59.624" v="442"/>
        <pc:sldMasterMkLst>
          <pc:docMk/>
          <pc:sldMasterMk cId="166490424" sldId="2147483744"/>
        </pc:sldMasterMkLst>
      </pc:sldMasterChg>
      <pc:sldMasterChg chg="addSp delSp modSp mod modSldLayout">
        <pc:chgData name="glass07123@naver.com" userId="326562f8ae87409a" providerId="LiveId" clId="{B05847EA-2D91-423D-97DB-F13F16A69AE3}" dt="2023-01-30T10:36:59.714" v="1863" actId="1076"/>
        <pc:sldMasterMkLst>
          <pc:docMk/>
          <pc:sldMasterMk cId="1869772732" sldId="2147483791"/>
        </pc:sldMasterMkLst>
        <pc:spChg chg="add del mod">
          <ac:chgData name="glass07123@naver.com" userId="326562f8ae87409a" providerId="LiveId" clId="{B05847EA-2D91-423D-97DB-F13F16A69AE3}" dt="2023-01-30T10:36:52.370" v="1862" actId="478"/>
          <ac:spMkLst>
            <pc:docMk/>
            <pc:sldMasterMk cId="1869772732" sldId="2147483791"/>
            <ac:spMk id="6" creationId="{00000000-0000-0000-0000-000000000000}"/>
          </ac:spMkLst>
        </pc:spChg>
        <pc:sldLayoutChg chg="addSp delSp mod">
          <pc:chgData name="glass07123@naver.com" userId="326562f8ae87409a" providerId="LiveId" clId="{B05847EA-2D91-423D-97DB-F13F16A69AE3}" dt="2023-01-30T10:36:30.256" v="1856" actId="478"/>
          <pc:sldLayoutMkLst>
            <pc:docMk/>
            <pc:sldMasterMk cId="1869772732" sldId="2147483791"/>
            <pc:sldLayoutMk cId="590231322" sldId="2147483792"/>
          </pc:sldLayoutMkLst>
          <pc:spChg chg="del">
            <ac:chgData name="glass07123@naver.com" userId="326562f8ae87409a" providerId="LiveId" clId="{B05847EA-2D91-423D-97DB-F13F16A69AE3}" dt="2023-01-30T10:36:30.256" v="1856" actId="478"/>
            <ac:spMkLst>
              <pc:docMk/>
              <pc:sldMasterMk cId="1869772732" sldId="2147483791"/>
              <pc:sldLayoutMk cId="590231322" sldId="2147483792"/>
              <ac:spMk id="6" creationId="{00000000-0000-0000-0000-000000000000}"/>
            </ac:spMkLst>
          </pc:spChg>
          <pc:spChg chg="add del">
            <ac:chgData name="glass07123@naver.com" userId="326562f8ae87409a" providerId="LiveId" clId="{B05847EA-2D91-423D-97DB-F13F16A69AE3}" dt="2023-01-30T10:36:27.352" v="1855" actId="478"/>
            <ac:spMkLst>
              <pc:docMk/>
              <pc:sldMasterMk cId="1869772732" sldId="2147483791"/>
              <pc:sldLayoutMk cId="590231322" sldId="2147483792"/>
              <ac:spMk id="7" creationId="{00000000-0000-0000-0000-000000000000}"/>
            </ac:spMkLst>
          </pc:spChg>
        </pc:sldLayoutChg>
        <pc:sldLayoutChg chg="modSp mod">
          <pc:chgData name="glass07123@naver.com" userId="326562f8ae87409a" providerId="LiveId" clId="{B05847EA-2D91-423D-97DB-F13F16A69AE3}" dt="2023-01-30T10:36:59.714" v="1863" actId="1076"/>
          <pc:sldLayoutMkLst>
            <pc:docMk/>
            <pc:sldMasterMk cId="1869772732" sldId="2147483791"/>
            <pc:sldLayoutMk cId="3418799450" sldId="2147483793"/>
          </pc:sldLayoutMkLst>
          <pc:spChg chg="mod">
            <ac:chgData name="glass07123@naver.com" userId="326562f8ae87409a" providerId="LiveId" clId="{B05847EA-2D91-423D-97DB-F13F16A69AE3}" dt="2023-01-30T10:36:59.714" v="1863" actId="1076"/>
            <ac:spMkLst>
              <pc:docMk/>
              <pc:sldMasterMk cId="1869772732" sldId="2147483791"/>
              <pc:sldLayoutMk cId="3418799450" sldId="2147483793"/>
              <ac:spMk id="6" creationId="{00000000-0000-0000-0000-000000000000}"/>
            </ac:spMkLst>
          </pc:spChg>
          <pc:spChg chg="mod">
            <ac:chgData name="glass07123@naver.com" userId="326562f8ae87409a" providerId="LiveId" clId="{B05847EA-2D91-423D-97DB-F13F16A69AE3}" dt="2023-01-30T10:36:48.775" v="1860" actId="1076"/>
            <ac:spMkLst>
              <pc:docMk/>
              <pc:sldMasterMk cId="1869772732" sldId="2147483791"/>
              <pc:sldLayoutMk cId="3418799450" sldId="2147483793"/>
              <ac:spMk id="8" creationId="{00000000-0000-0000-0000-000000000000}"/>
            </ac:spMkLst>
          </pc:spChg>
        </pc:sldLayoutChg>
      </pc:sldMasterChg>
    </pc:docChg>
  </pc:docChgLst>
  <pc:docChgLst>
    <pc:chgData name="glass07123@naver.com" userId="326562f8ae87409a" providerId="LiveId" clId="{8E8E8159-1AE1-4607-A0A1-8781832A1C2E}"/>
    <pc:docChg chg="undo custSel addSld modSld sldOrd">
      <pc:chgData name="glass07123@naver.com" userId="326562f8ae87409a" providerId="LiveId" clId="{8E8E8159-1AE1-4607-A0A1-8781832A1C2E}" dt="2023-01-13T10:08:21.053" v="221" actId="20577"/>
      <pc:docMkLst>
        <pc:docMk/>
      </pc:docMkLst>
      <pc:sldChg chg="addSp delSp modSp new mod ord">
        <pc:chgData name="glass07123@naver.com" userId="326562f8ae87409a" providerId="LiveId" clId="{8E8E8159-1AE1-4607-A0A1-8781832A1C2E}" dt="2023-01-13T10:08:21.053" v="221" actId="20577"/>
        <pc:sldMkLst>
          <pc:docMk/>
          <pc:sldMk cId="676928047" sldId="259"/>
        </pc:sldMkLst>
        <pc:spChg chg="mod">
          <ac:chgData name="glass07123@naver.com" userId="326562f8ae87409a" providerId="LiveId" clId="{8E8E8159-1AE1-4607-A0A1-8781832A1C2E}" dt="2023-01-13T09:55:21.966" v="105" actId="14100"/>
          <ac:spMkLst>
            <pc:docMk/>
            <pc:sldMk cId="676928047" sldId="259"/>
            <ac:spMk id="2" creationId="{32E5A269-5BAB-C00B-9F64-AEF04D06920C}"/>
          </ac:spMkLst>
        </pc:spChg>
        <pc:spChg chg="mod">
          <ac:chgData name="glass07123@naver.com" userId="326562f8ae87409a" providerId="LiveId" clId="{8E8E8159-1AE1-4607-A0A1-8781832A1C2E}" dt="2023-01-13T10:08:21.053" v="221" actId="20577"/>
          <ac:spMkLst>
            <pc:docMk/>
            <pc:sldMk cId="676928047" sldId="259"/>
            <ac:spMk id="3" creationId="{DFA6829C-B7DE-0376-B905-5F2ADE3A8497}"/>
          </ac:spMkLst>
        </pc:spChg>
        <pc:spChg chg="add del">
          <ac:chgData name="glass07123@naver.com" userId="326562f8ae87409a" providerId="LiveId" clId="{8E8E8159-1AE1-4607-A0A1-8781832A1C2E}" dt="2023-01-13T09:55:58.925" v="130" actId="11529"/>
          <ac:spMkLst>
            <pc:docMk/>
            <pc:sldMk cId="676928047" sldId="259"/>
            <ac:spMk id="4" creationId="{02E952EC-F968-2F4D-ABF4-28EDC80FE7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E32EF3-E9E8-A073-B8D2-AC6A13B1A2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31FD-DE73-9E8B-5E44-A91D9ADF3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58C2C-2ACD-4844-B873-3DE82E861265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E64B9-08A5-C461-D977-379F4534FA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774D9-B25E-7D2D-CAEF-3CB3DACD7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F727C-9846-4438-80FF-67180A5E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5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9A44B-E133-4F36-A845-D9EB6C13DCC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3E73-CC1E-4CC2-94B4-375F295A4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22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42D9-3AF4-4589-BAA3-1D9A5D4798FA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CB82-B7B7-46CF-BD48-58E1C63E18E1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2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CDAA-C18C-4F4B-9E82-2B26ED9CF0C6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84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55A-11E7-48F8-AC61-EEB6482AB8BC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2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CF1A-F9C1-4848-AE32-E2D103090C42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36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7467-6F1F-48FB-A3D0-29D8807ABCCC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0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2EBE-8A9C-4187-ADF2-8F9C94BEDC3D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9AA5-1BBE-4952-817B-C1CCA08437A6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0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5D08-14FF-4176-86D5-9BC12A24BDEC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4728" y="144685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8A00-84C2-4ED6-8D9F-52198850C657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B3F-AEEC-40F1-AD34-4AFF4245822A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860E-2C73-4E8C-9606-3D58D6D044A8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9A79-C8AE-4BED-8110-238F6D17F1BA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2A03-4968-48EE-9302-B9A828F3DD1E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9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AD0-F0DF-4FB2-A18B-9B9F5E98719B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F8C-4AF4-4C3E-8FAD-E007CF35D132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5D6CE768-1290-45DC-B11F-1C7E17631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5230-DE95-42E4-AD6A-EF155F9A717D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7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8078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12D9-D443-9A98-D0B3-BD7D01B2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24" y="732451"/>
            <a:ext cx="6488450" cy="2268559"/>
          </a:xfrm>
        </p:spPr>
        <p:txBody>
          <a:bodyPr/>
          <a:lstStyle/>
          <a:p>
            <a:r>
              <a:rPr lang="ko-KR" altLang="en-US" dirty="0"/>
              <a:t>어린이 감성 분석 </a:t>
            </a:r>
            <a:br>
              <a:rPr lang="en-US" altLang="ko-KR" dirty="0"/>
            </a:br>
            <a:r>
              <a:rPr lang="ko-KR" altLang="en-US" dirty="0"/>
              <a:t>모바일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A941-E120-8E76-4AED-D660CBC0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522" y="3573973"/>
            <a:ext cx="6032653" cy="1759973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3000" u="sng" dirty="0">
                <a:solidFill>
                  <a:schemeClr val="tx1"/>
                </a:solidFill>
              </a:rPr>
              <a:t>다중 분류</a:t>
            </a:r>
            <a:r>
              <a:rPr lang="en-US" altLang="ko-KR" sz="3000" u="sng" dirty="0">
                <a:solidFill>
                  <a:schemeClr val="tx1"/>
                </a:solidFill>
              </a:rPr>
              <a:t> </a:t>
            </a:r>
            <a:r>
              <a:rPr lang="ko-KR" altLang="en-US" sz="3000" u="sng" dirty="0">
                <a:solidFill>
                  <a:schemeClr val="tx1"/>
                </a:solidFill>
              </a:rPr>
              <a:t>결과 소개</a:t>
            </a:r>
            <a:endParaRPr lang="en-US" altLang="ko-KR" sz="3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1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A269-5BAB-C00B-9F64-AEF04D06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85" y="613570"/>
            <a:ext cx="9459094" cy="1077229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예시 문장 감정 분류 결과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6829C-B7DE-0376-B905-5F2ADE3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88" y="2052116"/>
            <a:ext cx="9279551" cy="3997828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BA54CDB-9DB9-6D50-79E5-F5B07ECA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2551"/>
              </p:ext>
            </p:extLst>
          </p:nvPr>
        </p:nvGraphicFramePr>
        <p:xfrm>
          <a:off x="212672" y="1294064"/>
          <a:ext cx="11435382" cy="5513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194">
                  <a:extLst>
                    <a:ext uri="{9D8B030D-6E8A-4147-A177-3AD203B41FA5}">
                      <a16:colId xmlns:a16="http://schemas.microsoft.com/office/drawing/2014/main" val="200960372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217751165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246304682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1850243991"/>
                    </a:ext>
                  </a:extLst>
                </a:gridCol>
                <a:gridCol w="1317522">
                  <a:extLst>
                    <a:ext uri="{9D8B030D-6E8A-4147-A177-3AD203B41FA5}">
                      <a16:colId xmlns:a16="http://schemas.microsoft.com/office/drawing/2014/main" val="2857329276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2775509150"/>
                    </a:ext>
                  </a:extLst>
                </a:gridCol>
                <a:gridCol w="1234181">
                  <a:extLst>
                    <a:ext uri="{9D8B030D-6E8A-4147-A177-3AD203B41FA5}">
                      <a16:colId xmlns:a16="http://schemas.microsoft.com/office/drawing/2014/main" val="880140096"/>
                    </a:ext>
                  </a:extLst>
                </a:gridCol>
              </a:tblGrid>
              <a:tr h="39329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기쁨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불안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슬픔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당황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분노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HY중고딕" panose="02030600000101010101" pitchFamily="18" charset="-127"/>
                          <a:cs typeface="+mn-cs"/>
                        </a:rPr>
                        <a:t> 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53010"/>
                        </a:buClr>
                        <a:buSzTx/>
                        <a:buFont typeface="Wingdings 3" charset="2"/>
                        <a:buChar char=""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상처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HY중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0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즐겁다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0.8582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0.04090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0.0228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0.0247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7165"/>
                  </a:ext>
                </a:extLst>
              </a:tr>
              <a:tr h="1423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+mn-lt"/>
                        </a:rPr>
                        <a:t>불안하다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52941"/>
                  </a:ext>
                </a:extLst>
              </a:tr>
              <a:tr h="218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</a:rPr>
                        <a:t>슬프다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0.03118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3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</a:rPr>
                        <a:t>당황스럽네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latin typeface="+mn-lt"/>
                        </a:rPr>
                        <a:t>0.1297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0.0053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>
                          <a:latin typeface="+mn-lt"/>
                        </a:rPr>
                        <a:t>0.8418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0.0093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0.01363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01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나만 왜 이래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0.1605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0.3682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0.2906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09119"/>
                  </a:ext>
                </a:extLst>
              </a:tr>
              <a:tr h="203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lt"/>
                        </a:rPr>
                        <a:t>배신당했다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0.0005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0.006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latin typeface="+mn-lt"/>
                        </a:rPr>
                        <a:t>0.0251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0.0161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0.024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>
                          <a:latin typeface="+mn-lt"/>
                        </a:rPr>
                        <a:t>0.9271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8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배고프다 어쩌지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0.6857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0.03562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0.1033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0.1411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2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철수랑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싸웠다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0.2088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0.1575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0.1808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90161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난 혼자야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0.2496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0.393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43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난 친구가 없어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0.2245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0.2478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10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오늘도 신나게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놀았당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너무 기분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좋당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72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시그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분위기는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0.3490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0.2515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0.1338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0.1295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none" dirty="0">
                          <a:latin typeface="+mn-lt"/>
                        </a:rPr>
                        <a:t>0.08523</a:t>
                      </a:r>
                      <a:endParaRPr lang="ko-KR" altLang="en-US" b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80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선생님이 화났어 그래서 무서웠어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0.00306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ko-KR" altLang="en-US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</a:t>
                      </a:r>
                      <a:endParaRPr lang="ko-KR" altLang="en-US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ko-KR" altLang="en-US" b="0" u="non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7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0.1869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0.1747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0.1616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0.1456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0.162</a:t>
                      </a:r>
                      <a:endParaRPr lang="ko-KR" altLang="en-US" b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70359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AD960-66BB-9D27-0AA4-8917FEA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D16E-891D-9459-393B-EE370594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680" y="644812"/>
            <a:ext cx="8911687" cy="128089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다음 발표 </a:t>
            </a:r>
            <a:r>
              <a:rPr lang="en-US" altLang="ko-KR" dirty="0"/>
              <a:t>: </a:t>
            </a:r>
            <a:r>
              <a:rPr lang="ko-KR" altLang="en-US" dirty="0"/>
              <a:t>음성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E5D37-6CFD-03F8-325B-27D1C5C9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Kaldi</a:t>
            </a:r>
          </a:p>
          <a:p>
            <a:r>
              <a:rPr lang="en-US" altLang="ko-KR" dirty="0"/>
              <a:t>Zeroth</a:t>
            </a:r>
          </a:p>
          <a:p>
            <a:r>
              <a:rPr lang="en-US" altLang="ko-KR" dirty="0" err="1"/>
              <a:t>Kospeech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3321-0925-7B38-A771-7F4C0303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8A128-DF85-5362-D11D-1A3FD9E9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69F1-66EA-B2BE-7232-5AF9DDF9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모델 소개</a:t>
            </a:r>
            <a:endParaRPr lang="en-US" altLang="ko-KR" sz="2500" dirty="0"/>
          </a:p>
          <a:p>
            <a:r>
              <a:rPr lang="en-US" altLang="ko-KR" sz="2500" dirty="0"/>
              <a:t>2. </a:t>
            </a:r>
            <a:r>
              <a:rPr lang="ko-KR" altLang="en-US" sz="2500" dirty="0"/>
              <a:t>각 모델 코드 소개</a:t>
            </a:r>
            <a:endParaRPr lang="en-US" altLang="ko-KR" sz="2500" dirty="0"/>
          </a:p>
          <a:p>
            <a:r>
              <a:rPr lang="en-US" altLang="ko-KR" sz="2500" dirty="0"/>
              <a:t>3. </a:t>
            </a:r>
            <a:r>
              <a:rPr lang="ko-KR" altLang="en-US" sz="2500" dirty="0"/>
              <a:t>테스트 정확도</a:t>
            </a:r>
            <a:endParaRPr lang="en-US" altLang="ko-KR" sz="2500" dirty="0"/>
          </a:p>
          <a:p>
            <a:r>
              <a:rPr lang="en-US" altLang="ko-KR" sz="2500" dirty="0"/>
              <a:t>4. </a:t>
            </a:r>
            <a:r>
              <a:rPr lang="ko-KR" altLang="en-US" sz="2500" dirty="0"/>
              <a:t>예시 문장 감정 분류 결과</a:t>
            </a:r>
            <a:endParaRPr lang="en-US" altLang="ko-KR" sz="2500" dirty="0"/>
          </a:p>
          <a:p>
            <a:r>
              <a:rPr lang="en-US" altLang="ko-KR" sz="2500" dirty="0"/>
              <a:t>5. </a:t>
            </a:r>
            <a:r>
              <a:rPr lang="ko-KR" altLang="en-US" sz="2500" dirty="0"/>
              <a:t>다음 발표 </a:t>
            </a:r>
            <a:r>
              <a:rPr lang="en-US" altLang="ko-KR" sz="2500" dirty="0"/>
              <a:t>: </a:t>
            </a:r>
            <a:r>
              <a:rPr lang="ko-KR" altLang="en-US" sz="2500" dirty="0"/>
              <a:t>음성 인식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22306-5FF1-E438-54D1-81E484CD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F58E-A32A-AACE-E047-3D87B89E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461" y="547000"/>
            <a:ext cx="10217020" cy="1077229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1. </a:t>
            </a:r>
            <a:r>
              <a:rPr lang="ko-KR" altLang="en-US" sz="4000" dirty="0"/>
              <a:t>학습 모델 종류</a:t>
            </a:r>
            <a:r>
              <a:rPr lang="ko-KR" altLang="en-US" sz="5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BBC61-0112-6A32-1D72-B40D1FDDE3DE}"/>
              </a:ext>
            </a:extLst>
          </p:cNvPr>
          <p:cNvSpPr txBox="1"/>
          <p:nvPr/>
        </p:nvSpPr>
        <p:spPr>
          <a:xfrm>
            <a:off x="2668818" y="1809136"/>
            <a:ext cx="84459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LSTM</a:t>
            </a:r>
          </a:p>
          <a:p>
            <a:r>
              <a:rPr lang="en-US" altLang="ko-KR" sz="3000" dirty="0"/>
              <a:t>Bi-LSTM</a:t>
            </a:r>
          </a:p>
          <a:p>
            <a:r>
              <a:rPr lang="en-US" altLang="ko-KR" sz="3000" dirty="0"/>
              <a:t>GRU</a:t>
            </a:r>
          </a:p>
          <a:p>
            <a:r>
              <a:rPr lang="en-US" altLang="ko-KR" sz="3000" dirty="0"/>
              <a:t>CNN 1D</a:t>
            </a:r>
          </a:p>
          <a:p>
            <a:endParaRPr lang="en-US" altLang="ko-KR" sz="3000" dirty="0"/>
          </a:p>
          <a:p>
            <a:r>
              <a:rPr lang="ko-KR" altLang="en-US" sz="3000" i="0" dirty="0">
                <a:solidFill>
                  <a:srgbClr val="000000"/>
                </a:solidFill>
                <a:effectLst/>
                <a:latin typeface="Apple SD Gothic Neo"/>
              </a:rPr>
              <a:t>셀프 </a:t>
            </a:r>
            <a:r>
              <a:rPr lang="ko-KR" altLang="en-US" sz="3000" i="0" dirty="0" err="1">
                <a:solidFill>
                  <a:srgbClr val="000000"/>
                </a:solidFill>
                <a:effectLst/>
                <a:latin typeface="Apple SD Gothic Neo"/>
              </a:rPr>
              <a:t>어텐션</a:t>
            </a:r>
            <a:endParaRPr lang="en-US" altLang="ko-KR" sz="3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678FD-0C52-47BB-AEF3-1986B21F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3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50739"/>
            <a:ext cx="9596745" cy="745441"/>
          </a:xfrm>
        </p:spPr>
        <p:txBody>
          <a:bodyPr/>
          <a:lstStyle/>
          <a:p>
            <a:pPr algn="l"/>
            <a:r>
              <a:rPr lang="en-US" altLang="ko-KR" dirty="0"/>
              <a:t>2-1. LSTM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baseline="-25000" dirty="0">
                <a:solidFill>
                  <a:schemeClr val="tx1"/>
                </a:solidFill>
              </a:rPr>
              <a:t>출처 </a:t>
            </a:r>
            <a:r>
              <a:rPr lang="en-US" altLang="ko-KR" baseline="-25000" dirty="0">
                <a:solidFill>
                  <a:schemeClr val="tx1"/>
                </a:solidFill>
              </a:rPr>
              <a:t>: </a:t>
            </a:r>
            <a:r>
              <a:rPr lang="en-US" altLang="ko-KR" baseline="-25000" dirty="0">
                <a:solidFill>
                  <a:schemeClr val="tx1"/>
                </a:solidFill>
                <a:effectLst/>
              </a:rPr>
              <a:t>https://wikidocs.net/44249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i="0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i="0" dirty="0">
                <a:solidFill>
                  <a:schemeClr val="tx1"/>
                </a:solidFill>
                <a:effectLst/>
              </a:rPr>
              <a:t>LSTM</a:t>
            </a:r>
            <a:r>
              <a:rPr lang="ko-KR" altLang="en-US" sz="1200" i="0" dirty="0">
                <a:solidFill>
                  <a:schemeClr val="tx1"/>
                </a:solidFill>
                <a:effectLst/>
              </a:rPr>
              <a:t>으로 네이버 영화 리뷰 감성 분류하기</a:t>
            </a:r>
            <a:endParaRPr lang="en-US" altLang="ko-KR" sz="120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DE303-3E14-C7EC-6E08-D7A85F021C44}"/>
              </a:ext>
            </a:extLst>
          </p:cNvPr>
          <p:cNvSpPr/>
          <p:nvPr/>
        </p:nvSpPr>
        <p:spPr>
          <a:xfrm>
            <a:off x="889819" y="1396180"/>
            <a:ext cx="10412361" cy="22140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# </a:t>
            </a:r>
            <a:r>
              <a:rPr lang="ko-KR" altLang="en-US" b="0" dirty="0" err="1">
                <a:solidFill>
                  <a:schemeClr val="bg1"/>
                </a:solidFill>
                <a:effectLst/>
              </a:rPr>
              <a:t>임베딩</a:t>
            </a:r>
            <a:r>
              <a:rPr lang="ko-KR" altLang="en-US" b="0" dirty="0">
                <a:solidFill>
                  <a:schemeClr val="bg1"/>
                </a:solidFill>
                <a:effectLst/>
              </a:rPr>
              <a:t> 벡터의 차원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 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</a:rPr>
              <a:t>뉴런의 수</a:t>
            </a:r>
            <a:endParaRPr lang="en-US" altLang="ko-KR" b="0" dirty="0">
              <a:solidFill>
                <a:schemeClr val="bg1"/>
              </a:solidFill>
              <a:effectLst/>
            </a:endParaRPr>
          </a:p>
          <a:p>
            <a:endParaRPr lang="ko-KR" altLang="en-US" b="0" dirty="0">
              <a:solidFill>
                <a:schemeClr val="bg1"/>
              </a:solidFill>
              <a:effectLst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Sequential()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(Embedding(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vocab_size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LSTM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(Dense(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</a:t>
            </a:r>
            <a:endParaRPr lang="en-US" altLang="ko-KR" dirty="0">
              <a:solidFill>
                <a:srgbClr val="D4D4D4"/>
              </a:solidFill>
            </a:endParaRPr>
          </a:p>
          <a:p>
            <a:endParaRPr lang="en-US" altLang="ko-K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AD7099-9C4A-7268-0A11-5CC205366194}"/>
              </a:ext>
            </a:extLst>
          </p:cNvPr>
          <p:cNvSpPr/>
          <p:nvPr/>
        </p:nvSpPr>
        <p:spPr>
          <a:xfrm>
            <a:off x="889819" y="3429000"/>
            <a:ext cx="10412361" cy="244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</a:rPr>
              <a:t>es =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EarlyStopping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(monitor='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val_loss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', mode='min', verbose=1, patience=4)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</a:rPr>
              <a:t>mc =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ModelCheckpoint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('best_model.h5', monitor='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val_acc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', mode='max', verbose=1,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               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save_best_only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=True)</a:t>
            </a:r>
          </a:p>
          <a:p>
            <a:br>
              <a:rPr lang="en-US" altLang="ko-KR" b="0" dirty="0">
                <a:solidFill>
                  <a:schemeClr val="bg1"/>
                </a:solidFill>
                <a:effectLst/>
              </a:rPr>
            </a:br>
            <a:r>
              <a:rPr lang="en-US" altLang="ko-KR" b="0" dirty="0" err="1">
                <a:solidFill>
                  <a:schemeClr val="bg1"/>
                </a:solidFill>
                <a:effectLst/>
              </a:rPr>
              <a:t>model.compile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(optimizer='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rmsprop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', loss='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sparse_categorical_crossentropy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’,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metrics=['acc'])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</a:rPr>
              <a:t>history =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model.fit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X_train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y_train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, epochs=15, callbacks=[es, mc],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   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batch_size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=64, </a:t>
            </a:r>
            <a:r>
              <a:rPr lang="en-US" altLang="ko-KR" b="0" dirty="0" err="1">
                <a:solidFill>
                  <a:schemeClr val="bg1"/>
                </a:solidFill>
                <a:effectLst/>
              </a:rPr>
              <a:t>validation_split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=0.2)</a:t>
            </a:r>
          </a:p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3ECBD43-B697-BC2F-0A05-34AB2E5D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7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50739"/>
            <a:ext cx="9596745" cy="745441"/>
          </a:xfrm>
        </p:spPr>
        <p:txBody>
          <a:bodyPr/>
          <a:lstStyle/>
          <a:p>
            <a:pPr algn="l"/>
            <a:r>
              <a:rPr lang="en-US" altLang="ko-KR" dirty="0"/>
              <a:t>2-2. Bi-LSTM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256 	# </a:t>
            </a:r>
            <a:r>
              <a:rPr lang="ko-KR" altLang="en-US" b="0" i="0" dirty="0" err="1">
                <a:solidFill>
                  <a:schemeClr val="tx1"/>
                </a:solidFill>
                <a:effectLst/>
              </a:rPr>
              <a:t>임베딩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 벡터의 차원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0.3    		# </a:t>
            </a:r>
            <a:r>
              <a:rPr lang="ko-KR" altLang="en-US" b="0" i="0" dirty="0" err="1">
                <a:solidFill>
                  <a:schemeClr val="tx1"/>
                </a:solidFill>
                <a:effectLst/>
              </a:rPr>
              <a:t>드롭아웃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 비율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256 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커널의 수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3 	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커널의 크기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128 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뉴런의 수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>
                <a:solidFill>
                  <a:schemeClr val="tx1"/>
                </a:solidFill>
                <a:effectLst/>
              </a:rPr>
              <a:t>model = Sequential()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(Embedding(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vocab_size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(Conv1D(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padding='valid',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’))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(GlobalMaxPooling1D())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(Dense(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'))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(Dense(1, activation='sigmoid'))</a:t>
            </a: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baseline="-25000" dirty="0">
                <a:solidFill>
                  <a:schemeClr val="tx1"/>
                </a:solidFill>
              </a:rPr>
              <a:t>출처 </a:t>
            </a:r>
            <a:r>
              <a:rPr lang="en-US" altLang="ko-KR" baseline="-25000" dirty="0">
                <a:solidFill>
                  <a:schemeClr val="tx1"/>
                </a:solidFill>
              </a:rPr>
              <a:t>: </a:t>
            </a:r>
            <a:r>
              <a:rPr lang="en-US" altLang="ko-KR" baseline="-25000" dirty="0">
                <a:solidFill>
                  <a:schemeClr val="tx1"/>
                </a:solidFill>
                <a:effectLst/>
              </a:rPr>
              <a:t>https://wikidocs.net/44249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i="0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i="0" dirty="0">
                <a:solidFill>
                  <a:schemeClr val="tx1"/>
                </a:solidFill>
                <a:effectLst/>
              </a:rPr>
              <a:t>LSTM</a:t>
            </a:r>
            <a:r>
              <a:rPr lang="ko-KR" altLang="en-US" sz="1200" i="0" dirty="0">
                <a:solidFill>
                  <a:schemeClr val="tx1"/>
                </a:solidFill>
                <a:effectLst/>
              </a:rPr>
              <a:t>으로 네이버 영화 리뷰 감성 분류하기</a:t>
            </a:r>
            <a:endParaRPr lang="en-US" altLang="ko-KR" sz="120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DE303-3E14-C7EC-6E08-D7A85F021C44}"/>
              </a:ext>
            </a:extLst>
          </p:cNvPr>
          <p:cNvSpPr/>
          <p:nvPr/>
        </p:nvSpPr>
        <p:spPr>
          <a:xfrm>
            <a:off x="953729" y="1700981"/>
            <a:ext cx="10412361" cy="4159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# </a:t>
            </a:r>
            <a:r>
              <a:rPr lang="ko-KR" altLang="en-US" b="0" dirty="0" err="1">
                <a:solidFill>
                  <a:schemeClr val="bg1"/>
                </a:solidFill>
                <a:effectLst/>
              </a:rPr>
              <a:t>임베딩</a:t>
            </a:r>
            <a:r>
              <a:rPr lang="ko-KR" altLang="en-US" b="0" dirty="0">
                <a:solidFill>
                  <a:schemeClr val="bg1"/>
                </a:solidFill>
                <a:effectLst/>
              </a:rPr>
              <a:t> 벡터의 차원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 </a:t>
            </a:r>
            <a:r>
              <a:rPr lang="en-US" altLang="ko-KR" b="0" dirty="0">
                <a:solidFill>
                  <a:schemeClr val="bg1"/>
                </a:solidFill>
                <a:effectLst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</a:rPr>
              <a:t>뉴런의 수</a:t>
            </a:r>
            <a:endParaRPr lang="en-US" altLang="ko-KR" b="0" dirty="0">
              <a:solidFill>
                <a:schemeClr val="bg1"/>
              </a:solidFill>
              <a:effectLst/>
            </a:endParaRPr>
          </a:p>
          <a:p>
            <a:endParaRPr lang="ko-KR" altLang="en-US" b="0" dirty="0">
              <a:solidFill>
                <a:schemeClr val="bg1"/>
              </a:solidFill>
              <a:effectLst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Sequential()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(Embedding(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vocab_size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Bidirectional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LSTM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(Dense(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93579-6AAF-E90C-9A2F-8D0D62D9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50739"/>
            <a:ext cx="9596745" cy="745441"/>
          </a:xfrm>
        </p:spPr>
        <p:txBody>
          <a:bodyPr/>
          <a:lstStyle/>
          <a:p>
            <a:pPr algn="l"/>
            <a:r>
              <a:rPr lang="en-US" altLang="ko-KR" dirty="0"/>
              <a:t>2-3. GRU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256 	#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F Mono"/>
              </a:rPr>
              <a:t>임베딩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 벡터의 차원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0.3    		#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F Mono"/>
              </a:rPr>
              <a:t>드롭아웃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 비율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256 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커널의 수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3 	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커널의 크기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128 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뉴런의 수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model = Sequential()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(Embedding(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vocab_size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(Conv1D(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padding='valid',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’))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(GlobalMaxPooling1D())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(Dense(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'))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(Dense(1, activation='sigmoid'))</a:t>
            </a:r>
            <a:endParaRPr lang="en-US" altLang="ko-KR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DE303-3E14-C7EC-6E08-D7A85F021C44}"/>
              </a:ext>
            </a:extLst>
          </p:cNvPr>
          <p:cNvSpPr/>
          <p:nvPr/>
        </p:nvSpPr>
        <p:spPr>
          <a:xfrm>
            <a:off x="953729" y="1700981"/>
            <a:ext cx="10412361" cy="4159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벡터의 차원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뉴런의 수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Sequential()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(Embedding(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vocab_size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GRU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31D91-0F26-E37A-819F-A31E6859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9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50739"/>
            <a:ext cx="9596745" cy="745441"/>
          </a:xfrm>
        </p:spPr>
        <p:txBody>
          <a:bodyPr/>
          <a:lstStyle/>
          <a:p>
            <a:pPr algn="l"/>
            <a:r>
              <a:rPr lang="en-US" altLang="ko-KR" dirty="0"/>
              <a:t>2-4. CNN 1D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256 	#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F Mono"/>
              </a:rPr>
              <a:t>임베딩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 벡터의 차원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0.3    		#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F Mono"/>
              </a:rPr>
              <a:t>드롭아웃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 비율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256 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커널의 수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3 	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커널의 크기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 = 128 		#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F Mono"/>
              </a:rPr>
              <a:t>뉴런의 수 </a:t>
            </a:r>
            <a:endParaRPr lang="en-US" altLang="ko-KR" b="0" i="0" dirty="0">
              <a:solidFill>
                <a:schemeClr val="tx1"/>
              </a:solidFill>
              <a:effectLst/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SF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model = Sequential()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(Embedding(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vocab_size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(Conv1D(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padding='valid',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’))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(GlobalMaxPooling1D())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(Dense(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'))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))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F Mono"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F Mono"/>
              </a:rPr>
              <a:t>(Dense(1, activation='sigmoid'))</a:t>
            </a:r>
            <a:endParaRPr lang="en-US" altLang="ko-KR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DE303-3E14-C7EC-6E08-D7A85F021C44}"/>
              </a:ext>
            </a:extLst>
          </p:cNvPr>
          <p:cNvSpPr/>
          <p:nvPr/>
        </p:nvSpPr>
        <p:spPr>
          <a:xfrm>
            <a:off x="953729" y="1396180"/>
            <a:ext cx="10412361" cy="44638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벡터의 차원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hidden_units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뉴런의 수</a:t>
            </a:r>
          </a:p>
          <a:p>
            <a:endParaRPr lang="ko-KR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num_filters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커널의 수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커널의 크기</a:t>
            </a: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Sequential()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(Embedding(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vocab_size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Conv1D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num_filters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GlobalMaxPooling1D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065EF-CCA7-3B8B-0D33-C9362772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5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819D7-1D63-68FB-F7C4-F4C9844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50739"/>
            <a:ext cx="9596745" cy="745441"/>
          </a:xfrm>
        </p:spPr>
        <p:txBody>
          <a:bodyPr>
            <a:norm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Apple SD Gothic Neo"/>
              </a:rPr>
              <a:t>2-5.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pple SD Gothic Neo"/>
              </a:rPr>
              <a:t>셀프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Apple SD Gothic Neo"/>
              </a:rPr>
              <a:t>어텐션</a:t>
            </a:r>
            <a:r>
              <a:rPr lang="en-US" altLang="ko-KR" dirty="0"/>
              <a:t>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1C4D6-5338-6D55-6825-CEB8FF1C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2052116"/>
            <a:ext cx="9783097" cy="39978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256 	# </a:t>
            </a:r>
            <a:r>
              <a:rPr lang="ko-KR" altLang="en-US" b="0" i="0" dirty="0" err="1">
                <a:solidFill>
                  <a:schemeClr val="tx1"/>
                </a:solidFill>
                <a:effectLst/>
              </a:rPr>
              <a:t>임베딩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 벡터의 차원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0.3    		# </a:t>
            </a:r>
            <a:r>
              <a:rPr lang="ko-KR" altLang="en-US" b="0" i="0" dirty="0" err="1">
                <a:solidFill>
                  <a:schemeClr val="tx1"/>
                </a:solidFill>
                <a:effectLst/>
              </a:rPr>
              <a:t>드롭아웃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 비율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256 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커널의 수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3 	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커널의 크기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 = 128 		# </a:t>
            </a:r>
            <a:r>
              <a:rPr lang="ko-KR" altLang="en-US" b="0" i="0" dirty="0">
                <a:solidFill>
                  <a:schemeClr val="tx1"/>
                </a:solidFill>
                <a:effectLst/>
              </a:rPr>
              <a:t>뉴런의 수 </a:t>
            </a:r>
            <a:endParaRPr lang="en-US" altLang="ko-KR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>
                <a:solidFill>
                  <a:schemeClr val="tx1"/>
                </a:solidFill>
                <a:effectLst/>
              </a:rPr>
              <a:t>model = Sequential()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(Embedding(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vocab_size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embedding_dim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(Conv1D(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num_filters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kernel_size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padding='valid',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’))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(GlobalMaxPooling1D())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(Dense(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hidden_units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, activation='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relu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'))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(Dropout(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dropout_ratio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)) </a:t>
            </a:r>
            <a:r>
              <a:rPr lang="en-US" altLang="ko-KR" b="0" i="0" dirty="0" err="1">
                <a:solidFill>
                  <a:schemeClr val="tx1"/>
                </a:solidFill>
                <a:effectLst/>
              </a:rPr>
              <a:t>model.add</a:t>
            </a:r>
            <a:r>
              <a:rPr lang="en-US" altLang="ko-KR" b="0" i="0" dirty="0">
                <a:solidFill>
                  <a:schemeClr val="tx1"/>
                </a:solidFill>
                <a:effectLst/>
              </a:rPr>
              <a:t>(Dense(1, activation='sigmoid'))</a:t>
            </a: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b="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baseline="-25000" dirty="0">
                <a:solidFill>
                  <a:schemeClr val="tx1"/>
                </a:solidFill>
              </a:rPr>
              <a:t>출처 </a:t>
            </a:r>
            <a:r>
              <a:rPr lang="en-US" altLang="ko-KR" baseline="-25000" dirty="0">
                <a:solidFill>
                  <a:schemeClr val="tx1"/>
                </a:solidFill>
              </a:rPr>
              <a:t>: </a:t>
            </a:r>
            <a:r>
              <a:rPr lang="en-US" altLang="ko-KR" b="0" baseline="-2500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https://wikidocs.net/80783</a:t>
            </a:r>
            <a:r>
              <a:rPr lang="en-US" altLang="ko-KR" b="0" baseline="-25000" dirty="0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i="0" baseline="-25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i="0" dirty="0">
                <a:solidFill>
                  <a:schemeClr val="tx1"/>
                </a:solidFill>
                <a:effectLst/>
              </a:rPr>
              <a:t>11-03 1D CNN</a:t>
            </a:r>
            <a:r>
              <a:rPr lang="ko-KR" altLang="en-US" sz="1200" i="0" dirty="0">
                <a:solidFill>
                  <a:schemeClr val="tx1"/>
                </a:solidFill>
                <a:effectLst/>
              </a:rPr>
              <a:t>으로 </a:t>
            </a:r>
            <a:r>
              <a:rPr lang="en-US" altLang="ko-KR" sz="1200" i="0" dirty="0">
                <a:solidFill>
                  <a:schemeClr val="tx1"/>
                </a:solidFill>
                <a:effectLst/>
              </a:rPr>
              <a:t>IMDB </a:t>
            </a:r>
            <a:r>
              <a:rPr lang="ko-KR" altLang="en-US" sz="1200" i="0" dirty="0">
                <a:solidFill>
                  <a:schemeClr val="tx1"/>
                </a:solidFill>
                <a:effectLst/>
              </a:rPr>
              <a:t>리뷰 분류하기</a:t>
            </a:r>
            <a:endParaRPr lang="en-US" altLang="ko-KR" sz="1200" baseline="-250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DE303-3E14-C7EC-6E08-D7A85F021C44}"/>
              </a:ext>
            </a:extLst>
          </p:cNvPr>
          <p:cNvSpPr/>
          <p:nvPr/>
        </p:nvSpPr>
        <p:spPr>
          <a:xfrm>
            <a:off x="953729" y="1268362"/>
            <a:ext cx="10412361" cy="45523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32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 	</a:t>
            </a:r>
            <a:r>
              <a:rPr lang="en-US" altLang="ko-KR" sz="1500" b="0" dirty="0">
                <a:solidFill>
                  <a:srgbClr val="6A9955"/>
                </a:solidFill>
                <a:effectLst/>
              </a:rPr>
              <a:t># 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각 단어의 </a:t>
            </a:r>
            <a:r>
              <a:rPr lang="ko-KR" altLang="en-US" sz="1500" b="0" dirty="0" err="1">
                <a:solidFill>
                  <a:srgbClr val="6A9955"/>
                </a:solidFill>
                <a:effectLst/>
              </a:rPr>
              <a:t>임베딩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 벡터의 차원</a:t>
            </a:r>
            <a:endParaRPr lang="ko-KR" altLang="en-US" sz="1500" b="0" dirty="0">
              <a:solidFill>
                <a:srgbClr val="D4D4D4"/>
              </a:solidFill>
              <a:effectLst/>
            </a:endParaRPr>
          </a:p>
          <a:p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num_heads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2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 	   	</a:t>
            </a:r>
            <a:r>
              <a:rPr lang="en-US" altLang="ko-KR" sz="1500" b="0" dirty="0">
                <a:solidFill>
                  <a:srgbClr val="6A9955"/>
                </a:solidFill>
                <a:effectLst/>
              </a:rPr>
              <a:t># </a:t>
            </a:r>
            <a:r>
              <a:rPr lang="ko-KR" altLang="en-US" sz="1500" b="0" dirty="0" err="1">
                <a:solidFill>
                  <a:srgbClr val="6A9955"/>
                </a:solidFill>
                <a:effectLst/>
              </a:rPr>
              <a:t>어텐션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 헤드의 수</a:t>
            </a:r>
            <a:endParaRPr lang="ko-KR" altLang="en-US" sz="1500" b="0" dirty="0">
              <a:solidFill>
                <a:srgbClr val="D4D4D4"/>
              </a:solidFill>
              <a:effectLst/>
            </a:endParaRPr>
          </a:p>
          <a:p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dff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32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 			</a:t>
            </a:r>
            <a:r>
              <a:rPr lang="en-US" altLang="ko-KR" sz="1500" b="0" dirty="0">
                <a:solidFill>
                  <a:srgbClr val="6A9955"/>
                </a:solidFill>
                <a:effectLst/>
              </a:rPr>
              <a:t># 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포지션 </a:t>
            </a:r>
            <a:r>
              <a:rPr lang="ko-KR" altLang="en-US" sz="1500" b="0" dirty="0" err="1">
                <a:solidFill>
                  <a:srgbClr val="6A9955"/>
                </a:solidFill>
                <a:effectLst/>
              </a:rPr>
              <a:t>와이즈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 </a:t>
            </a:r>
            <a:r>
              <a:rPr lang="ko-KR" altLang="en-US" sz="1500" b="0" dirty="0" err="1">
                <a:solidFill>
                  <a:srgbClr val="6A9955"/>
                </a:solidFill>
                <a:effectLst/>
              </a:rPr>
              <a:t>피드</a:t>
            </a:r>
            <a:r>
              <a:rPr lang="ko-KR" altLang="en-US" sz="1500" b="0" dirty="0">
                <a:solidFill>
                  <a:srgbClr val="6A9955"/>
                </a:solidFill>
                <a:effectLst/>
              </a:rPr>
              <a:t> 포워드 신경망의 은닉층의 크기</a:t>
            </a:r>
            <a:endParaRPr lang="ko-KR" altLang="en-US" sz="1500" b="0" dirty="0">
              <a:solidFill>
                <a:srgbClr val="D4D4D4"/>
              </a:solidFill>
              <a:effectLst/>
            </a:endParaRPr>
          </a:p>
          <a:p>
            <a:br>
              <a:rPr lang="ko-KR" altLang="en-US" sz="1500" b="0" dirty="0">
                <a:solidFill>
                  <a:srgbClr val="D4D4D4"/>
                </a:solidFill>
                <a:effectLst/>
              </a:rPr>
            </a:br>
            <a:r>
              <a:rPr lang="en-US" altLang="ko-KR" sz="1500" b="0" dirty="0">
                <a:solidFill>
                  <a:srgbClr val="9CDCFE"/>
                </a:solidFill>
                <a:effectLst/>
              </a:rPr>
              <a:t>inputs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</a:rPr>
              <a:t>Input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shape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max_len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,))</a:t>
            </a:r>
          </a:p>
          <a:p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embedding_layer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TokenAndPositionEmbedding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max_len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vocab_size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embedding_layer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inputs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</a:rPr>
              <a:t>transformer_block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TransformerBlock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embedding_dim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num_heads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dff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</a:rPr>
              <a:t>transformer_block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tf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>
                <a:solidFill>
                  <a:srgbClr val="4EC9B0"/>
                </a:solidFill>
                <a:effectLst/>
              </a:rPr>
              <a:t>GlobalAveragePooling1D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()(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Dropout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0.1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Dense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relu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Dropout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0.1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</a:rPr>
              <a:t>outputs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layers</a:t>
            </a:r>
            <a:r>
              <a:rPr lang="en-US" altLang="ko-KR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</a:rPr>
              <a:t>Dense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)(</a:t>
            </a:r>
            <a:r>
              <a:rPr lang="en-US" altLang="ko-KR" b="0" dirty="0">
                <a:solidFill>
                  <a:srgbClr val="9CDCFE"/>
                </a:solidFill>
                <a:effectLst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</a:rPr>
            </a:br>
            <a:r>
              <a:rPr lang="en-US" altLang="ko-KR" sz="1500" b="0" dirty="0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tf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keras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4EC9B0"/>
                </a:solidFill>
                <a:effectLst/>
              </a:rPr>
              <a:t>Model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inputs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inputs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outputs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outputs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</a:rPr>
              <a:t>compile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1500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sz="1500" b="0" dirty="0" err="1">
                <a:solidFill>
                  <a:srgbClr val="CE9178"/>
                </a:solidFill>
                <a:effectLst/>
              </a:rPr>
              <a:t>adam</a:t>
            </a:r>
            <a:r>
              <a:rPr lang="en-US" altLang="ko-KR" sz="1500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sz="1500" b="0" dirty="0" err="1">
                <a:solidFill>
                  <a:srgbClr val="CE9178"/>
                </a:solidFill>
                <a:effectLst/>
              </a:rPr>
              <a:t>sparse_categorical_crossentropy</a:t>
            </a:r>
            <a:r>
              <a:rPr lang="en-US" altLang="ko-KR" sz="1500" b="0" dirty="0">
                <a:solidFill>
                  <a:srgbClr val="CE9178"/>
                </a:solidFill>
                <a:effectLst/>
              </a:rPr>
              <a:t>"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metrics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=[</a:t>
            </a:r>
            <a:r>
              <a:rPr lang="en-US" altLang="ko-KR" sz="1500" b="0" dirty="0">
                <a:solidFill>
                  <a:srgbClr val="CE9178"/>
                </a:solidFill>
                <a:effectLst/>
              </a:rPr>
              <a:t>"accuracy"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])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</a:rPr>
              <a:t>history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 =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model</a:t>
            </a:r>
            <a:r>
              <a:rPr lang="en-US" altLang="ko-KR" sz="1500" b="0" dirty="0" err="1">
                <a:solidFill>
                  <a:srgbClr val="D4D4D4"/>
                </a:solidFill>
                <a:effectLst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</a:rPr>
              <a:t>fit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X_train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y_train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batch_size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64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</a:rPr>
              <a:t>epochs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15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</a:rPr>
              <a:t>validation_split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</a:rPr>
              <a:t>0.2</a:t>
            </a:r>
            <a:r>
              <a:rPr lang="en-US" altLang="ko-KR" sz="1500" b="0" dirty="0">
                <a:solidFill>
                  <a:srgbClr val="D4D4D4"/>
                </a:solidFill>
                <a:effectLst/>
              </a:rPr>
              <a:t>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140B7-724D-E58C-609E-A717B5C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A269-5BAB-C00B-9F64-AEF04D06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85" y="613570"/>
            <a:ext cx="9459094" cy="1077229"/>
          </a:xfrm>
        </p:spPr>
        <p:txBody>
          <a:bodyPr/>
          <a:lstStyle/>
          <a:p>
            <a:pPr algn="just"/>
            <a:r>
              <a:rPr lang="en-US" altLang="ko-KR" dirty="0"/>
              <a:t>3. </a:t>
            </a:r>
            <a:r>
              <a:rPr lang="ko-KR" altLang="en-US" dirty="0"/>
              <a:t>테스트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6829C-B7DE-0376-B905-5F2ADE3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88" y="2052116"/>
            <a:ext cx="9279551" cy="3997828"/>
          </a:xfrm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학습 데이터  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51601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검증 비율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20%) </a:t>
            </a:r>
          </a:p>
          <a:p>
            <a:r>
              <a:rPr lang="ko-KR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테스트 데이터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6641</a:t>
            </a:r>
          </a:p>
          <a:p>
            <a:r>
              <a:rPr lang="ko-KR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테스트 정확도</a:t>
            </a:r>
            <a:endParaRPr lang="en-US" altLang="ko-KR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CB6D55-DD66-31DF-16DD-10FB38473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3646"/>
              </p:ext>
            </p:extLst>
          </p:nvPr>
        </p:nvGraphicFramePr>
        <p:xfrm>
          <a:off x="1501058" y="3429000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97890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0623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7186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65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LSTM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Bi-LSTM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lt"/>
                        </a:rPr>
                        <a:t>GRU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CNN 1D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22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0.6713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0.6769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0.6693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92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D29FC-BEFF-6913-0A7E-CA4ED62B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5320"/>
              </p:ext>
            </p:extLst>
          </p:nvPr>
        </p:nvGraphicFramePr>
        <p:xfrm>
          <a:off x="9415079" y="3429000"/>
          <a:ext cx="162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5697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셀프 </a:t>
                      </a:r>
                      <a:r>
                        <a:rPr lang="ko-KR" altLang="en-US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어텐션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8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0.6656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889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F84AC1-22F1-F64B-1EC9-FB7B3E00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E768-1290-45DC-B11F-1C7E176319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422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</TotalTime>
  <Words>1505</Words>
  <Application>Microsoft Office PowerPoint</Application>
  <PresentationFormat>와이드스크린</PresentationFormat>
  <Paragraphs>289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SF Mono</vt:lpstr>
      <vt:lpstr>맑은 고딕</vt:lpstr>
      <vt:lpstr>Arial</vt:lpstr>
      <vt:lpstr>Century Gothic</vt:lpstr>
      <vt:lpstr>Consolas</vt:lpstr>
      <vt:lpstr>Wingdings 3</vt:lpstr>
      <vt:lpstr>줄기</vt:lpstr>
      <vt:lpstr>어린이 감성 분석  모바일 앱</vt:lpstr>
      <vt:lpstr>목차</vt:lpstr>
      <vt:lpstr>1. 학습 모델 종류 </vt:lpstr>
      <vt:lpstr>2-1. LSTM 학습 모델</vt:lpstr>
      <vt:lpstr>2-2. Bi-LSTM 학습 모델</vt:lpstr>
      <vt:lpstr>2-3. GRU 학습 모델</vt:lpstr>
      <vt:lpstr>2-4. CNN 1D 학습 모델</vt:lpstr>
      <vt:lpstr>2-5. 셀프 어텐션 학습 모델</vt:lpstr>
      <vt:lpstr>3. 테스트 정확도</vt:lpstr>
      <vt:lpstr>4. 예시 문장 감정 분류 결과</vt:lpstr>
      <vt:lpstr>5. 다음 발표 : 음성 인식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 감성 분석 모바일 앱</dc:title>
  <dc:creator>glass07123@naver.com</dc:creator>
  <cp:lastModifiedBy>glass07123@naver.com</cp:lastModifiedBy>
  <cp:revision>1</cp:revision>
  <dcterms:created xsi:type="dcterms:W3CDTF">2023-01-13T09:19:29Z</dcterms:created>
  <dcterms:modified xsi:type="dcterms:W3CDTF">2023-01-30T15:32:54Z</dcterms:modified>
</cp:coreProperties>
</file>