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A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1413" y="1272512"/>
            <a:ext cx="14076518" cy="302226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9983" y="7356017"/>
            <a:ext cx="5877926" cy="14655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762000" y="9069976"/>
            <a:ext cx="1047464" cy="619828"/>
            <a:chOff x="17762000" y="9069976"/>
            <a:chExt cx="1047464" cy="619828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7786934" y="9069976"/>
              <a:ext cx="1022530" cy="619828"/>
              <a:chOff x="17786934" y="9069976"/>
              <a:chExt cx="1022530" cy="619828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786934" y="9069976"/>
                <a:ext cx="1022530" cy="619828"/>
              </a:xfrm>
              <a:prstGeom prst="rect">
                <a:avLst/>
              </a:prstGeom>
            </p:spPr>
          </p:pic>
        </p:grpSp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718976" y="9184672"/>
              <a:ext cx="481266" cy="44150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36165" y="4293317"/>
            <a:ext cx="11332989" cy="13736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000A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0740" y="2565767"/>
            <a:ext cx="9299218" cy="498759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1493" y="1042717"/>
            <a:ext cx="5087997" cy="156792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17603" y="877431"/>
            <a:ext cx="449535" cy="296949"/>
            <a:chOff x="917603" y="877431"/>
            <a:chExt cx="449535" cy="29694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7603" y="877431"/>
              <a:ext cx="449535" cy="29694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762000" y="9069976"/>
            <a:ext cx="1047464" cy="619828"/>
            <a:chOff x="17762000" y="9069976"/>
            <a:chExt cx="1047464" cy="619828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7786934" y="9069976"/>
              <a:ext cx="1022530" cy="619828"/>
              <a:chOff x="17786934" y="9069976"/>
              <a:chExt cx="1022530" cy="619828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7786934" y="9069976"/>
                <a:ext cx="1022530" cy="619828"/>
              </a:xfrm>
              <a:prstGeom prst="rect">
                <a:avLst/>
              </a:prstGeom>
            </p:spPr>
          </p:pic>
        </p:grpSp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718976" y="9184672"/>
              <a:ext cx="558066" cy="4700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000A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07243" y="3929434"/>
            <a:ext cx="6148884" cy="213142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762000" y="9069976"/>
            <a:ext cx="1047464" cy="619828"/>
            <a:chOff x="17762000" y="9069976"/>
            <a:chExt cx="1047464" cy="619828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7786934" y="9069976"/>
              <a:ext cx="1022530" cy="619828"/>
              <a:chOff x="17786934" y="9069976"/>
              <a:chExt cx="1022530" cy="619828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786934" y="9069976"/>
                <a:ext cx="1022530" cy="619828"/>
              </a:xfrm>
              <a:prstGeom prst="rect">
                <a:avLst/>
              </a:prstGeom>
            </p:spPr>
          </p:pic>
        </p:grpSp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718976" y="9184672"/>
              <a:ext cx="510447" cy="4605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A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73127" y="2798532"/>
            <a:ext cx="6131123" cy="489306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0540" y="1051641"/>
            <a:ext cx="2197225" cy="127325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17603" y="877431"/>
            <a:ext cx="449535" cy="296949"/>
            <a:chOff x="917603" y="877431"/>
            <a:chExt cx="449535" cy="29694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7603" y="877431"/>
              <a:ext cx="449535" cy="29694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762000" y="9069976"/>
            <a:ext cx="1047464" cy="619828"/>
            <a:chOff x="17762000" y="9069976"/>
            <a:chExt cx="1047464" cy="619828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7786934" y="9069976"/>
              <a:ext cx="1022530" cy="619828"/>
              <a:chOff x="17786934" y="9069976"/>
              <a:chExt cx="1022530" cy="619828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7786934" y="9069976"/>
                <a:ext cx="1022530" cy="619828"/>
              </a:xfrm>
              <a:prstGeom prst="rect">
                <a:avLst/>
              </a:prstGeom>
            </p:spPr>
          </p:pic>
        </p:grpSp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718976" y="9184672"/>
              <a:ext cx="528885" cy="4558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0A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1016" y="2325545"/>
            <a:ext cx="4882095" cy="768341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3874" y="1042717"/>
            <a:ext cx="8744101" cy="154887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17603" y="877431"/>
            <a:ext cx="449535" cy="296949"/>
            <a:chOff x="917603" y="877431"/>
            <a:chExt cx="449535" cy="29694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7603" y="877431"/>
              <a:ext cx="449535" cy="29694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762000" y="9069976"/>
            <a:ext cx="1047464" cy="619828"/>
            <a:chOff x="17762000" y="9069976"/>
            <a:chExt cx="1047464" cy="619828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7786934" y="9069976"/>
              <a:ext cx="1022530" cy="619828"/>
              <a:chOff x="17786934" y="9069976"/>
              <a:chExt cx="1022530" cy="619828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7786934" y="9069976"/>
                <a:ext cx="1022530" cy="619828"/>
              </a:xfrm>
              <a:prstGeom prst="rect">
                <a:avLst/>
              </a:prstGeom>
            </p:spPr>
          </p:pic>
        </p:grpSp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718976" y="9184672"/>
              <a:ext cx="528885" cy="44632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304991" y="2773905"/>
            <a:ext cx="10132873" cy="6915899"/>
            <a:chOff x="6304991" y="2773905"/>
            <a:chExt cx="10132873" cy="691589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04991" y="2773905"/>
              <a:ext cx="10132873" cy="69158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00A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1016" y="2698795"/>
            <a:ext cx="13657267" cy="344425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1969" y="1042717"/>
            <a:ext cx="7574616" cy="156792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17603" y="877431"/>
            <a:ext cx="449535" cy="296949"/>
            <a:chOff x="917603" y="877431"/>
            <a:chExt cx="449535" cy="29694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7603" y="877431"/>
              <a:ext cx="449535" cy="29694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762000" y="9069976"/>
            <a:ext cx="1047464" cy="619828"/>
            <a:chOff x="17762000" y="9069976"/>
            <a:chExt cx="1047464" cy="619828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7786934" y="9069976"/>
              <a:ext cx="1022530" cy="619828"/>
              <a:chOff x="17786934" y="9069976"/>
              <a:chExt cx="1022530" cy="619828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7786934" y="9069976"/>
                <a:ext cx="1022530" cy="619828"/>
              </a:xfrm>
              <a:prstGeom prst="rect">
                <a:avLst/>
              </a:prstGeom>
            </p:spPr>
          </p:pic>
        </p:grpSp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718976" y="9184672"/>
              <a:ext cx="538409" cy="46055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12918" y="4908778"/>
            <a:ext cx="16836621" cy="468158"/>
            <a:chOff x="812918" y="4908778"/>
            <a:chExt cx="16836621" cy="4681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2918" y="4908778"/>
              <a:ext cx="16836621" cy="4681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00A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272" y="2770069"/>
            <a:ext cx="7144534" cy="329783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1969" y="1042717"/>
            <a:ext cx="7574616" cy="156792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17603" y="877431"/>
            <a:ext cx="449535" cy="296949"/>
            <a:chOff x="917603" y="877431"/>
            <a:chExt cx="449535" cy="29694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7603" y="877431"/>
              <a:ext cx="449535" cy="29694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762000" y="9069976"/>
            <a:ext cx="1047464" cy="619828"/>
            <a:chOff x="17762000" y="9069976"/>
            <a:chExt cx="1047464" cy="619828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7786934" y="9069976"/>
              <a:ext cx="1022530" cy="619828"/>
              <a:chOff x="17786934" y="9069976"/>
              <a:chExt cx="1022530" cy="619828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7786934" y="9069976"/>
                <a:ext cx="1022530" cy="619828"/>
              </a:xfrm>
              <a:prstGeom prst="rect">
                <a:avLst/>
              </a:prstGeom>
            </p:spPr>
          </p:pic>
        </p:grpSp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718976" y="9184672"/>
              <a:ext cx="509837" cy="4700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000A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9111" y="2692926"/>
            <a:ext cx="7703153" cy="476595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1969" y="1042717"/>
            <a:ext cx="7574616" cy="156792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17603" y="877431"/>
            <a:ext cx="449535" cy="296949"/>
            <a:chOff x="917603" y="877431"/>
            <a:chExt cx="449535" cy="29694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7603" y="877431"/>
              <a:ext cx="449535" cy="29694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762000" y="9069976"/>
            <a:ext cx="1047464" cy="619828"/>
            <a:chOff x="17762000" y="9069976"/>
            <a:chExt cx="1047464" cy="619828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7786934" y="9069976"/>
              <a:ext cx="1022530" cy="619828"/>
              <a:chOff x="17786934" y="9069976"/>
              <a:chExt cx="1022530" cy="619828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7786934" y="9069976"/>
                <a:ext cx="1022530" cy="619828"/>
              </a:xfrm>
              <a:prstGeom prst="rect">
                <a:avLst/>
              </a:prstGeom>
            </p:spPr>
          </p:pic>
        </p:grpSp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718976" y="9184672"/>
              <a:ext cx="509837" cy="4700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000A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1016" y="2888993"/>
            <a:ext cx="13297953" cy="477249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1493" y="1042717"/>
            <a:ext cx="5087997" cy="156792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17603" y="877431"/>
            <a:ext cx="449535" cy="296949"/>
            <a:chOff x="917603" y="877431"/>
            <a:chExt cx="449535" cy="29694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7603" y="877431"/>
              <a:ext cx="449535" cy="29694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762000" y="9069976"/>
            <a:ext cx="1047464" cy="619828"/>
            <a:chOff x="17762000" y="9069976"/>
            <a:chExt cx="1047464" cy="619828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7786934" y="9069976"/>
              <a:ext cx="1022530" cy="619828"/>
              <a:chOff x="17786934" y="9069976"/>
              <a:chExt cx="1022530" cy="619828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7786934" y="9069976"/>
                <a:ext cx="1022530" cy="619828"/>
              </a:xfrm>
              <a:prstGeom prst="rect">
                <a:avLst/>
              </a:prstGeom>
            </p:spPr>
          </p:pic>
        </p:grpSp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718976" y="9184672"/>
              <a:ext cx="509837" cy="4605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000A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1016" y="2685907"/>
            <a:ext cx="13297953" cy="534213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1493" y="1042717"/>
            <a:ext cx="5087997" cy="156792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17603" y="877431"/>
            <a:ext cx="449535" cy="296949"/>
            <a:chOff x="917603" y="877431"/>
            <a:chExt cx="449535" cy="29694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7603" y="877431"/>
              <a:ext cx="449535" cy="29694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762000" y="9069976"/>
            <a:ext cx="1047464" cy="619828"/>
            <a:chOff x="17762000" y="9069976"/>
            <a:chExt cx="1047464" cy="619828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7786934" y="9069976"/>
              <a:ext cx="1022530" cy="619828"/>
              <a:chOff x="17786934" y="9069976"/>
              <a:chExt cx="1022530" cy="619828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7786934" y="9069976"/>
                <a:ext cx="1022530" cy="619828"/>
              </a:xfrm>
              <a:prstGeom prst="rect">
                <a:avLst/>
              </a:prstGeom>
            </p:spPr>
          </p:pic>
        </p:grpSp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718976" y="9184672"/>
              <a:ext cx="509837" cy="4700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000A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9587" y="2631240"/>
            <a:ext cx="11653886" cy="684982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1493" y="1042717"/>
            <a:ext cx="5087997" cy="156792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17603" y="877431"/>
            <a:ext cx="449535" cy="296949"/>
            <a:chOff x="917603" y="877431"/>
            <a:chExt cx="449535" cy="29694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7603" y="877431"/>
              <a:ext cx="449535" cy="29694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762000" y="9069976"/>
            <a:ext cx="1047464" cy="619828"/>
            <a:chOff x="17762000" y="9069976"/>
            <a:chExt cx="1047464" cy="619828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7786934" y="9069976"/>
              <a:ext cx="1022530" cy="619828"/>
              <a:chOff x="17786934" y="9069976"/>
              <a:chExt cx="1022530" cy="619828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7786934" y="9069976"/>
                <a:ext cx="1022530" cy="619828"/>
              </a:xfrm>
              <a:prstGeom prst="rect">
                <a:avLst/>
              </a:prstGeom>
            </p:spPr>
          </p:pic>
        </p:grpSp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718976" y="9184672"/>
              <a:ext cx="509837" cy="4700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2023-02-05T21:54:05Z</dcterms:created>
  <dcterms:modified xsi:type="dcterms:W3CDTF">2023-02-05T21:54:05Z</dcterms:modified>
</cp:coreProperties>
</file>