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38CFC-1215-47F9-BD91-FC1F5DEE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0A4331-A7BB-4B15-8AA4-75D200A0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48CBF-F38C-4A64-86FA-275B468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36080-7F00-4502-BFFF-59151815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5712-FD6A-4F11-A3A1-92D5D6A7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4298-18CB-4E17-93F4-E03F76D9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DB204-F1DC-47A5-8355-E44E6916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72C90-CD31-4E46-BBB1-3E021AF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17E86-77A5-4702-BD24-0EE267B1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C442A-797D-48C0-9618-64DDE745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F195D-F153-4DC9-AF0F-BD8EDF06E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80255-A9FC-40F3-B8F5-413917F6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CE5C3-FA73-457E-913F-752D479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5859F-90E4-4130-B6C1-858C8E33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3F38C-EA1E-4436-B7CE-5A68F65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2D49-7BB1-471C-BDB8-5D00B054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9391F-9421-495D-BC4C-87479A2F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E5EF8-184C-4D5A-BC71-BFC4B27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B7CC0-ECAC-45CF-9DBF-E4D76B22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29D69-26BF-48D7-9846-93BDEC4D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44003-FCD6-41EC-B63C-4C9EB44B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00CA5-DC8B-45B3-B033-EB860BA4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294E5-0705-4314-B142-B56B88F2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C7834-8831-4E31-802D-0D8D4378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59810-5FA1-4DD2-8841-87E6EC3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AB35B-064E-434A-91DE-AC4BB99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4D77-CA93-4014-BD5D-063BFD407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AC409-F046-4880-9A97-EA0EA0D0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E9F21-F1F3-406B-889B-571ABE5C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F9CC0-614D-4B93-BBA6-90453B34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1508D-F0DD-46A3-B94F-7FCF5301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F5039-A4EB-4B79-8272-C6F64557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3311C-D03A-499C-B80C-0B891609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F33EC-2F57-4EE4-A350-C497E38C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A3EC3-A9CF-445E-B873-969D3B54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2E990-0314-4F57-A614-60BD5002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63D65-887C-4971-A53C-3996DDA0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FBEFA-0AA0-414C-BFAB-33423CB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D4D7CB-C431-471B-BD9E-7419DB66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F6D8-792B-4EB9-B4BA-5EE1FD14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7762C-5763-4475-BC8F-6233D71A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55FC5-9A1A-4C16-9DC5-28A72EA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EA4BD-95E2-4182-814F-CCDCF6B8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F1272-F6B7-48F1-93E8-9F99D929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002A9-5A3F-4FE6-88D2-C2AB9C7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286E5-FCF5-4C1E-BC09-07FF0D13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8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7595B-16BD-425D-A9C1-39C920F0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F85B8-0FDB-4507-ABF3-A4BBAFB3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BB015-6CD3-48C8-BEC1-65708BB5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41103-6870-4A4E-997C-AB47597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7D21B-34E7-46E3-8A87-2113215C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9052C-16E0-4474-AC6B-992A4FF4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733D-7251-48A8-BBEA-6A9BA2D3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03009-5895-41E1-AB41-856F87D82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1219D-ADCC-4F72-8ED4-63169240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AC5B-F274-4635-BBCA-DA99FC14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9B89D-49CB-422D-8469-B48F3C72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928F5-4D98-4F82-A989-BD0C91CD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1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E1800-9427-4406-AC6C-6CE6481F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E8E76-04A6-4106-8AE1-EF95D3BF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FAF5E-3B87-4E80-AAF9-A2BC8DEB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E2EF-12D5-432C-82FB-1E046A1D310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A5B-1F12-47CA-A0D7-573631C28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12E4C-70D9-4548-9E99-26A5ED00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2BB2-A9CB-46E3-9A93-B4A5B4A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B300DF-2D9D-4BC6-8C5A-B3C66DB76ECE}"/>
              </a:ext>
            </a:extLst>
          </p:cNvPr>
          <p:cNvGrpSpPr/>
          <p:nvPr/>
        </p:nvGrpSpPr>
        <p:grpSpPr>
          <a:xfrm>
            <a:off x="478713" y="188635"/>
            <a:ext cx="4747236" cy="3168271"/>
            <a:chOff x="360909" y="152400"/>
            <a:chExt cx="4747236" cy="31682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0466370-F3CB-4E29-9E75-73E05E55F49D}"/>
                </a:ext>
              </a:extLst>
            </p:cNvPr>
            <p:cNvGrpSpPr/>
            <p:nvPr/>
          </p:nvGrpSpPr>
          <p:grpSpPr>
            <a:xfrm>
              <a:off x="658671" y="289161"/>
              <a:ext cx="4449474" cy="3031510"/>
              <a:chOff x="792479" y="278047"/>
              <a:chExt cx="4449474" cy="303151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B91EF2A-E400-4CB7-83AB-0C41AFB8D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2479" y="278047"/>
                <a:ext cx="4449474" cy="30315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6AD3380-3976-402F-A00E-18E4549D28FC}"/>
                  </a:ext>
                </a:extLst>
              </p:cNvPr>
              <p:cNvSpPr/>
              <p:nvPr/>
            </p:nvSpPr>
            <p:spPr>
              <a:xfrm>
                <a:off x="3230880" y="603504"/>
                <a:ext cx="877824" cy="2316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01AD4EF-345A-492F-8888-8421DF1B3EE6}"/>
                </a:ext>
              </a:extLst>
            </p:cNvPr>
            <p:cNvSpPr/>
            <p:nvPr/>
          </p:nvSpPr>
          <p:spPr>
            <a:xfrm>
              <a:off x="360909" y="152400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5BC605-A656-4E19-985F-286ABC3167ED}"/>
              </a:ext>
            </a:extLst>
          </p:cNvPr>
          <p:cNvGrpSpPr/>
          <p:nvPr/>
        </p:nvGrpSpPr>
        <p:grpSpPr>
          <a:xfrm>
            <a:off x="5468111" y="414187"/>
            <a:ext cx="4488033" cy="2120856"/>
            <a:chOff x="5303519" y="416095"/>
            <a:chExt cx="4488033" cy="212085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EC6E1F5-D3DC-4F6A-A1AE-4F6838B72EAD}"/>
                </a:ext>
              </a:extLst>
            </p:cNvPr>
            <p:cNvGrpSpPr/>
            <p:nvPr/>
          </p:nvGrpSpPr>
          <p:grpSpPr>
            <a:xfrm>
              <a:off x="5523711" y="416095"/>
              <a:ext cx="4267841" cy="1943336"/>
              <a:chOff x="5620512" y="410093"/>
              <a:chExt cx="4267841" cy="194333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EDE4ACF-610D-4832-8752-91F0AE46C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0512" y="410093"/>
                <a:ext cx="4267841" cy="19433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25F00B-B5A2-4409-B4A2-D24DE8F5AC14}"/>
                  </a:ext>
                </a:extLst>
              </p:cNvPr>
              <p:cNvSpPr/>
              <p:nvPr/>
            </p:nvSpPr>
            <p:spPr>
              <a:xfrm>
                <a:off x="6882384" y="1066800"/>
                <a:ext cx="1926336" cy="1645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A9BC3A5-CFBB-437A-948D-2EC7DE572D7B}"/>
                </a:ext>
              </a:extLst>
            </p:cNvPr>
            <p:cNvSpPr/>
            <p:nvPr/>
          </p:nvSpPr>
          <p:spPr>
            <a:xfrm>
              <a:off x="5303519" y="2085847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D10C7A-5A62-4EBB-BA18-9851DCAD5523}"/>
              </a:ext>
            </a:extLst>
          </p:cNvPr>
          <p:cNvGrpSpPr/>
          <p:nvPr/>
        </p:nvGrpSpPr>
        <p:grpSpPr>
          <a:xfrm>
            <a:off x="1193141" y="3537330"/>
            <a:ext cx="4032808" cy="2934455"/>
            <a:chOff x="972615" y="3400568"/>
            <a:chExt cx="4032808" cy="293445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84CD208-F4E5-4CCB-98C6-A3FF4E035CA9}"/>
                </a:ext>
              </a:extLst>
            </p:cNvPr>
            <p:cNvGrpSpPr/>
            <p:nvPr/>
          </p:nvGrpSpPr>
          <p:grpSpPr>
            <a:xfrm>
              <a:off x="972615" y="3562235"/>
              <a:ext cx="3821586" cy="2772788"/>
              <a:chOff x="743711" y="3548444"/>
              <a:chExt cx="3821586" cy="277278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46223E3-8DC1-4E40-8390-A042E082A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11" y="3548444"/>
                <a:ext cx="3821586" cy="277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DC8DA1F-6D90-4F87-8314-9E25D987C047}"/>
                  </a:ext>
                </a:extLst>
              </p:cNvPr>
              <p:cNvSpPr/>
              <p:nvPr/>
            </p:nvSpPr>
            <p:spPr>
              <a:xfrm>
                <a:off x="1740104" y="3791712"/>
                <a:ext cx="2539288" cy="1950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19A01F2-A78F-479D-8B78-D55DB18B5041}"/>
                  </a:ext>
                </a:extLst>
              </p:cNvPr>
              <p:cNvSpPr/>
              <p:nvPr/>
            </p:nvSpPr>
            <p:spPr>
              <a:xfrm>
                <a:off x="909247" y="4989416"/>
                <a:ext cx="2140000" cy="1950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A882F37-4A89-47AA-907A-12AFA3C5657C}"/>
                </a:ext>
              </a:extLst>
            </p:cNvPr>
            <p:cNvSpPr/>
            <p:nvPr/>
          </p:nvSpPr>
          <p:spPr>
            <a:xfrm>
              <a:off x="4505550" y="3400568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9FFCD1-B01B-4EC9-9EB5-B628DC9F188A}"/>
              </a:ext>
            </a:extLst>
          </p:cNvPr>
          <p:cNvGrpSpPr/>
          <p:nvPr/>
        </p:nvGrpSpPr>
        <p:grpSpPr>
          <a:xfrm>
            <a:off x="5645627" y="2677656"/>
            <a:ext cx="5187696" cy="3907472"/>
            <a:chOff x="5553456" y="2604504"/>
            <a:chExt cx="5187696" cy="390747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046EC3-6D7E-4C5F-A8A0-6256EA01C9CB}"/>
                </a:ext>
              </a:extLst>
            </p:cNvPr>
            <p:cNvGrpSpPr/>
            <p:nvPr/>
          </p:nvGrpSpPr>
          <p:grpSpPr>
            <a:xfrm>
              <a:off x="5553456" y="2604504"/>
              <a:ext cx="5035296" cy="3730519"/>
              <a:chOff x="5620512" y="2639312"/>
              <a:chExt cx="5035296" cy="373051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3460F5B-F3E5-4A8E-BE20-2D19FDA00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0512" y="2639312"/>
                <a:ext cx="5035296" cy="37305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26DDEF4-FC74-44FB-9DC1-540FB38258AC}"/>
                  </a:ext>
                </a:extLst>
              </p:cNvPr>
              <p:cNvSpPr/>
              <p:nvPr/>
            </p:nvSpPr>
            <p:spPr>
              <a:xfrm>
                <a:off x="5772912" y="4485724"/>
                <a:ext cx="2877312" cy="324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65B85E1-F4EA-4B80-A203-DFAE89DE2FE9}"/>
                  </a:ext>
                </a:extLst>
              </p:cNvPr>
              <p:cNvSpPr/>
              <p:nvPr/>
            </p:nvSpPr>
            <p:spPr>
              <a:xfrm>
                <a:off x="6498336" y="2984550"/>
                <a:ext cx="2877312" cy="17798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727C1C-F7BE-45C8-BD91-A15D9F6825B9}"/>
                  </a:ext>
                </a:extLst>
              </p:cNvPr>
              <p:cNvSpPr/>
              <p:nvPr/>
            </p:nvSpPr>
            <p:spPr>
              <a:xfrm>
                <a:off x="5772912" y="5184488"/>
                <a:ext cx="2877312" cy="11367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F290E2-B651-44ED-B7EB-4A7E56F68DA4}"/>
                </a:ext>
              </a:extLst>
            </p:cNvPr>
            <p:cNvSpPr/>
            <p:nvPr/>
          </p:nvSpPr>
          <p:spPr>
            <a:xfrm>
              <a:off x="10241279" y="6060872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5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605A42-DFF1-47C5-AD23-A497FB3CBA49}"/>
              </a:ext>
            </a:extLst>
          </p:cNvPr>
          <p:cNvGrpSpPr/>
          <p:nvPr/>
        </p:nvGrpSpPr>
        <p:grpSpPr>
          <a:xfrm>
            <a:off x="5852499" y="370973"/>
            <a:ext cx="4416251" cy="3058027"/>
            <a:chOff x="6105446" y="208886"/>
            <a:chExt cx="4416251" cy="30580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8FFFC8-F83C-42B6-80D4-5EA5BABFD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601" y="208886"/>
              <a:ext cx="4286096" cy="29530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C10D1F-7A4B-4D17-A248-AA99F5920725}"/>
                </a:ext>
              </a:extLst>
            </p:cNvPr>
            <p:cNvSpPr/>
            <p:nvPr/>
          </p:nvSpPr>
          <p:spPr>
            <a:xfrm>
              <a:off x="9886658" y="393476"/>
              <a:ext cx="438912" cy="25308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A9BC3A5-CFBB-437A-948D-2EC7DE572D7B}"/>
                </a:ext>
              </a:extLst>
            </p:cNvPr>
            <p:cNvSpPr/>
            <p:nvPr/>
          </p:nvSpPr>
          <p:spPr>
            <a:xfrm>
              <a:off x="6105446" y="2815809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E81407-F769-46D1-AC70-01A7D686B376}"/>
              </a:ext>
            </a:extLst>
          </p:cNvPr>
          <p:cNvGrpSpPr/>
          <p:nvPr/>
        </p:nvGrpSpPr>
        <p:grpSpPr>
          <a:xfrm>
            <a:off x="2967668" y="3616959"/>
            <a:ext cx="5342894" cy="2463213"/>
            <a:chOff x="1267397" y="3466151"/>
            <a:chExt cx="5342894" cy="2463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516BC50-074A-41D1-ABB6-651D23FBF3DF}"/>
                </a:ext>
              </a:extLst>
            </p:cNvPr>
            <p:cNvGrpSpPr/>
            <p:nvPr/>
          </p:nvGrpSpPr>
          <p:grpSpPr>
            <a:xfrm>
              <a:off x="1267397" y="3466151"/>
              <a:ext cx="5192720" cy="2358390"/>
              <a:chOff x="1371029" y="3738915"/>
              <a:chExt cx="5192720" cy="235839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F48DF63-5C91-4D67-AFC3-05C275686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029" y="3738915"/>
                <a:ext cx="5192720" cy="23583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ADDD288-81F0-42C6-AB9A-A939BABBD31D}"/>
                  </a:ext>
                </a:extLst>
              </p:cNvPr>
              <p:cNvSpPr/>
              <p:nvPr/>
            </p:nvSpPr>
            <p:spPr>
              <a:xfrm>
                <a:off x="2246374" y="4362162"/>
                <a:ext cx="4117850" cy="15254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F290E2-B651-44ED-B7EB-4A7E56F68DA4}"/>
                </a:ext>
              </a:extLst>
            </p:cNvPr>
            <p:cNvSpPr/>
            <p:nvPr/>
          </p:nvSpPr>
          <p:spPr>
            <a:xfrm>
              <a:off x="6110418" y="5478260"/>
              <a:ext cx="499873" cy="451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D17BB7-3666-4A51-A412-DC073097FFD0}"/>
              </a:ext>
            </a:extLst>
          </p:cNvPr>
          <p:cNvGrpSpPr/>
          <p:nvPr/>
        </p:nvGrpSpPr>
        <p:grpSpPr>
          <a:xfrm>
            <a:off x="993892" y="526106"/>
            <a:ext cx="4570136" cy="2677342"/>
            <a:chOff x="396620" y="836459"/>
            <a:chExt cx="4570136" cy="26773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6777027-7DC4-4D8B-9A69-78B336B87F4C}"/>
                </a:ext>
              </a:extLst>
            </p:cNvPr>
            <p:cNvGrpSpPr/>
            <p:nvPr/>
          </p:nvGrpSpPr>
          <p:grpSpPr>
            <a:xfrm>
              <a:off x="396620" y="836459"/>
              <a:ext cx="4570136" cy="2677342"/>
              <a:chOff x="390524" y="281425"/>
              <a:chExt cx="4570136" cy="267734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8EED3B4-A0C9-4F49-B5E3-BCD3FEBAC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93" y="506977"/>
                <a:ext cx="4346067" cy="24517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01AD4EF-345A-492F-8888-8421DF1B3EE6}"/>
                  </a:ext>
                </a:extLst>
              </p:cNvPr>
              <p:cNvSpPr/>
              <p:nvPr/>
            </p:nvSpPr>
            <p:spPr>
              <a:xfrm>
                <a:off x="390524" y="281425"/>
                <a:ext cx="499873" cy="451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AD3380-3976-402F-A00E-18E4549D28FC}"/>
                </a:ext>
              </a:extLst>
            </p:cNvPr>
            <p:cNvSpPr/>
            <p:nvPr/>
          </p:nvSpPr>
          <p:spPr>
            <a:xfrm>
              <a:off x="2304288" y="1341700"/>
              <a:ext cx="877824" cy="231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0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DF64BB-44BA-4DCD-9D8C-A7CDB5C4E372}"/>
              </a:ext>
            </a:extLst>
          </p:cNvPr>
          <p:cNvGrpSpPr/>
          <p:nvPr/>
        </p:nvGrpSpPr>
        <p:grpSpPr>
          <a:xfrm>
            <a:off x="621792" y="909486"/>
            <a:ext cx="10692384" cy="5039028"/>
            <a:chOff x="103632" y="232272"/>
            <a:chExt cx="11984736" cy="63934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6492BE-6A89-4793-835F-253CE414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" y="232272"/>
              <a:ext cx="11984736" cy="63934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588308-F648-48DC-986D-FEC201FD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5064" y="2904254"/>
              <a:ext cx="1753304" cy="372147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835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kdy844@naver.com</dc:creator>
  <cp:lastModifiedBy>kdy844@naver.com</cp:lastModifiedBy>
  <cp:revision>9</cp:revision>
  <dcterms:created xsi:type="dcterms:W3CDTF">2022-03-08T08:56:26Z</dcterms:created>
  <dcterms:modified xsi:type="dcterms:W3CDTF">2022-03-10T06:50:08Z</dcterms:modified>
</cp:coreProperties>
</file>