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Money-and-credi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Money-and-credi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Money-and-credi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Money-and-credi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Money-and-credi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Money-and-credi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Money-and-credi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Money-and-credi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Money-and-credi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Money-and-credi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Money-and-credi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Money-and-credi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Money-and-credi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Money-and-credi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Money-and-credi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Money-and-credi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Money-and-credi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Money-and-credi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Money-and-credi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Money-and-credi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Money-and-credi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Money-and-credi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Money-and-credi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Money-and-credi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Money-and-credi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Money-and-credi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Money-and-credi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Money-and-credit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Money-and-credit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Money-and-credit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Money-and-credit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Money-and-credit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Money-and-credit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Money-and-credi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Money-and-credit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Money-and-credit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Money-and-credit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Money-and-credit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Money-and-credit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Money-and-credit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Money-and-credit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Money-and-credit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Money-and-credit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Money-and-credit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Money-and-credi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Money-and-credit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Money-and-credit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Money-and-credit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Money-and-credit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Money-and-credit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Money-and-credit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Money-and-credit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Money-and-credit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Money-and-credit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9-Money-and-credit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Money-and-credi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0-Money-and-credit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1-Money-and-credit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2-Money-and-credit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3-Money-and-credit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4-Money-and-credit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5-Money-and-credit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-Money-and-credit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7-Money-and-credit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8-Money-and-credit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Money-and-credi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Money-and-credi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Money-and-credi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