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97" r:id="rId16"/>
    <p:sldId id="271" r:id="rId17"/>
    <p:sldId id="298" r:id="rId18"/>
    <p:sldId id="299" r:id="rId19"/>
    <p:sldId id="300" r:id="rId20"/>
    <p:sldId id="272" r:id="rId21"/>
    <p:sldId id="282" r:id="rId22"/>
    <p:sldId id="283" r:id="rId23"/>
    <p:sldId id="290" r:id="rId24"/>
    <p:sldId id="291" r:id="rId25"/>
    <p:sldId id="292" r:id="rId26"/>
    <p:sldId id="294" r:id="rId27"/>
    <p:sldId id="295" r:id="rId28"/>
    <p:sldId id="296" r:id="rId29"/>
    <p:sldId id="284" r:id="rId30"/>
    <p:sldId id="273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/5/2016&#10;REFILLING DEMOCRACY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80010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TRINATH REDDY&#10;*Sovereign&#10;*Socialist&#10;*Secular&#10;*Democratic&#10;*Republic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3820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3A2367-5505-9692-C3FA-DAAA911B3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"/>
            <a:ext cx="8973302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Government system of India&#10; In India all eligible citizens vote for their representatives in the&#10;government who serve for 5 years until next elections.&#10; There are 2 types for governments in India:-&#10;1. State Government- which serves the state in a 5-year&#10;term. Individuals(MLA-member of legislative assembly)&#10;belonging to a political party or independently contesting&#10;from constituencies(areas) are elected by citizens and if they&#10;get majority of the areas(seats) than they win the elections&#10;and the CM(Chief Minister) of the state comes from their&#10;party.&#10;2. National Government- which serves the whole nation&#10;on a 5-year term. Individuals(MP-member of parliament)&#10;belonging to a political party from areas in the country are&#10;elected by citizens. If a political party gets majority of the&#10;seats than they can serve the country for 5 years and the&#10;PM(Prime Minister) of the country comes from their party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3058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For Lok Sabha elections the country is divided into 543 constituencies&#10;choosen by direct election .President can nominate 2 members from the&#10;Anglo-Indian community.&#10;Each constituency has roughly equal population living within it.&#10;The member elected from each constituency is called ‘Member of&#10;Parliament’ or ‘MP’.&#10;Each state is sub-divided into Assembly constituencies.&#10;The elected representatives are called - ’Members of Legislative&#10;Assembly’ or ‘MLA’&#10;Each village or town is sub-divided into ‘wards’.&#10;Thus, each parliamentary constituency has within it several assembly&#10;constituencies, within which are several wards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0010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 The Rajya Sabha or Council of States is the upper house of the&#10;Parliament of India. Membership is limited to 250 members, 12 of&#10;whom are nominated by the President of India for their&#10;contributions to art, literature, science, and social services. The&#10;remainder of the body is elected by the state and territorial&#10;legislatures indirectly. Members sit for six-year terms, with one&#10;third of the members retiring every two years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"/>
            <a:ext cx="81534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0E67-6BA9-5E80-45B1-A31E74EA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397-06BF-350C-722C-0C65E23D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DE113-250B-69D2-CBC9-DEABB4879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4638"/>
            <a:ext cx="8382000" cy="627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08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5282ED-F3A3-FDDC-0661-3D49307DD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8789808" cy="6553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2B0F-7215-A65B-496B-68F31B18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6E5E-6E93-ECB4-799D-7761B0DFD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26DAF-5170-9B34-20BC-B55BB80B6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31837"/>
            <a:ext cx="8915400" cy="521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23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0128-788A-C1E7-A3DE-711761C9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FBA3F-7947-E489-DA25-CABA0893C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DF0AF-9529-1C32-AE3A-936314B37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4638"/>
            <a:ext cx="8610600" cy="635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03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C107-95CA-9475-28E6-A6662558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9636E-9F80-C49F-0305-408C6276B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9FEAE-B6B2-B647-679C-C9F31EF0C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42"/>
            <a:ext cx="9144000" cy="681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9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From where the word&#10;democracy is derived&#10; The word democracy is derived from the Greek word&#10;Demos- People&#10;Kratos- Power or rule&#10; Democracy is mainly based on equity and&#10;inclusiveness, it means responsive government&#10;and active praticipation of citizens&#10; Early form of democracy began around 2500&#10;years ago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79248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Comprises of PRESIDENT, v.president&#10;and the council of minister&#10;All the executive powers are vested in&#10;president, who acts on the advice on the&#10;council of ministers.&#10;PRIME MINISTER is the leader of&#10;majority party and the parliament who&#10;heads the council of ministers.&#10;1.EXECUTIVE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4800"/>
            <a:ext cx="76962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 HON’SUPREME COURT-comprises of chief&#10;justice and 25 other judges appointed by the&#10;president&#10; Judges hold the office till 65 yrs. Of age&#10; President may consult the supreme court or any&#10;question of factor law of public importance&#10; C.J.I-MR.K.G.BALAKRISHNAN&#10; He is the first ST c.j.i. of India&#10;2.judiciary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3820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 Parliament has the power to make laws for&#10;the whole or any part of territory of India&#10; List 1 of the constitution&#10; State legislature have the power to make&#10;the laws for the states.&#10; List 2 of the constitution&#10; List 3-combining parliament and state&#10;legislatures&#10;3.LEGISLATURE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0010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Announcement of Elections&#10;Nomination Phase&#10;Scrutiny of Nominations&#10;Withdrawal of Candidates&#10;Counting&#10;Electorate&#10;Information&#10;Contesting&#10;Candidates&#10;informatio&#10;n&#10;Campaigning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3058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E7F07B-A846-F480-524B-486AEC213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"/>
            <a:ext cx="8305800" cy="65294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Problems&#10;Social and Economic inequalities.&#10;Over Population.&#10;Poverty&#10;Regionalism.&#10;Illiteracy.&#10;Violence&#10;Terrorism&#10;Casteism.&#10;Poor voter turn cote&#10;Black Money.&#10;Naxalism&#10;Regionalism and Communalism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80010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4/5/2016&#10;COMMUNALISM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76962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4/5/2016&#10;REGIONALISM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820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4/5/2016&#10;UNEMPLOYMENT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3058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4/5/2016&#10;FREEDOM OF PRESS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3400"/>
            <a:ext cx="79248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Meaning of Democracy&#10; Democracy is a form of government in which&#10;the rulers are elected by the people.&#10; Who are the rulers?&#10; What kind of election?&#10; Who are the people?&#10; What kind of form of government?&#10; Abraham Linkon- Democracy is a government&#10;of the people, by the people and for the&#10;people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81534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orruption&#10;“Corruption is one of the most cursed enemies of the&#10;society and needs to be removed.”&#10;-by all ministers&#10;in India&#10;The problem is that we just say, say, say and just say but do&#10;nothing. We all know that corruption is our biggest enemy&#10;but can do nothing.&#10;Political corruption is the abuse of public power, office, or&#10;resources by elected government officials for personal gain,&#10;e.g. by extortion, soliciting or offering bribesIt can also take&#10;the form of office holders maintaining themselves in office&#10;by purchasing votes by enacting laws which use taxpayers'&#10;money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81534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AB029D-F33B-6BFD-ED21-B0F9D79F2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66800"/>
            <a:ext cx="6085045" cy="41680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omparison&#10;Democratic Non Democratic&#10; There is a freedom of&#10;expression and&#10;people enjoy their&#10;fundamental rights.&#10; Example- India&#10; There is no freedom&#10;of expression and&#10;people do not enjoy&#10;their fundamental&#10;rights.&#10; Example- Saudi&#10;Arabia, Zimbabwe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86868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Two Types of Democracy- Direct&#10;&amp;Indirect&#10;Direct Democracy&#10;It is a political setup, where the people themselves makes&#10;the laws and parliament directly in the functioning of the&#10;govt.&#10;Decisions are taken on the base of the majority of opinion.&#10;It is suitable for the geographically small countries with less&#10;population.&#10;Eg : Ancient Greek/ Rome and India&#10;Modern period- Switzerland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2296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In Direct Democracy&#10; In the modern world most of the countries&#10;are following the in direct democracy.&#10; It is system, in which the representatives&#10;are elected by the people and they act on&#10;behalf of the people.&#10; They are so sensitive to cater the needs and&#10;opinion of the people.&#10;Eg ; India/ France/ USA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78486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In Democracy majority of people rule&#10;through their elected representatives- Why?&#10;Modern democracies involves such a&#10;large number of people that it is&#10;physically impossible for them to sit&#10;together and take a collective decision.&#10;Even if they could, the citizen does not&#10;have the time, the desire or the skills to&#10;take part in all the decisions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2296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 DEMOCRACY&#10;IN INDIAN CONTEXT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0772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India is a democratic country&#10; Principle of democracy is that the government of&#10;the state is carried out with the co-operation &amp;&#10;consent of the people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1534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On-screen Show (4:3)</PresentationFormat>
  <Paragraphs>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Students</dc:creator>
  <cp:lastModifiedBy>malabika79@gmail.com</cp:lastModifiedBy>
  <cp:revision>18</cp:revision>
  <dcterms:created xsi:type="dcterms:W3CDTF">2006-08-16T00:00:00Z</dcterms:created>
  <dcterms:modified xsi:type="dcterms:W3CDTF">2024-01-19T15:33:27Z</dcterms:modified>
</cp:coreProperties>
</file>