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744F-C461-4801-82DD-57057D68B3F1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78563-68D5-4EA4-8689-2CC3014E28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berty, Equality, Fraternity&#10;&#10;&#10;&#10;&#10;THE FRENCH REVOLUTION&#10;&#10;&#10;&#10; Detail From Triumph of Marat, Boilly, 1794 (Musee des Beaux-Arts)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609600"/>
            <a:ext cx="7620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THE PALACE OF VERSAILLES&#10;   The King and Queen of France lived in luxury and&#10;    splendor at the magnificent Palace of Versailles&#10;    outside of Paris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229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ROWING MIDDLE CLASS-POLITICAL PHILOSOPHERS&#10;&#10;&#10;&#10;&#10;  John Locke                  Montesquieu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SUBSISTENCE   RIOT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62000"/>
            <a:ext cx="7315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LONG QUEUES FOR BREAD!&#10;SUBSISTENCE CRISIS…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alling the Estates General&#10;    meeting of the Estates General May 5, 1789&#10;l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The Storming of the Bastille!!&#10;&#10;&#10;&#10;&#10;       The Bastille as a medieval fortres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239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MOBS SEARCH FOR WEAPONS !..!&#10;&#10;&#10;    Mobs roamed in search of weapons.&#10;      Although some muskets were found&#10;       when they broke into a public hospital&#10;       for wounded soldiers, there was no&#10;       ammunition.&#10;      The ammunition was stored in the&#10;       Bastill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6858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Liberated prisoners parading&#10;       later in the day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5438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DECLARATION OF THE RIGHTS OF MAN AND CITIZEN&#10;&#10;                       &quot;Men   are born free and&#10;                        equal in their&#10;                        rights....These rights are&#10;                        liberty, property, security&#10;                        and resistance to&#10;                        oppression.&#10;                       The fundamental source&#10;                        of all sovereignty&#10;                        resides in the nation.&#10;                       The law is the&#10;                        expression of the&#10;                        general will. All citizens&#10;                        have the right to take&#10;                        part personally, or&#10;                        through representatives,&#10;                        in the making of the&#10;                        law.&quot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THE EXECUTION OF LOUIS XVI&#10; The   constitutional monarchy put in place by&#10;  moderate revolutionaries gave way to a radical&#10;  republic.&#10; The National Convention decided to put Louis on&#10;  trial for his crimes.&#10;     Although his guilt was never an issue, there was a real&#10;      debate in the Convention on whether the king should&#10;      be killed.&#10;     They voted for his execution.&#10; On January 23, 1793 Louis Capet went to the&#10; guillotine in the Place de la Concorde, where a&#10; statue of his predecessor, Louis XV, once stood.&#10;     At the scaffold he said &quot;I forgive those who are guilty of&#10;      my death.&quot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E THREE ESTATES&#10;   Before the revolution the French people&#10;    were divided into three groups:&#10;&#10;       The first estate: the clergy&#10;       The second estate: the nobility&#10;       The third estate: the common&#10;        people (bourgeoisie, urban&#10;        workers, and peasants).&#10;&#10;   Legally the first two estates enjoyed&#10;    many privileges, particularly exemption&#10;    from most taxation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6106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NAPOLEON BONAPARTE&#10; The people readily&#10;  accepted the coup d'etat of&#10;  Napoleon Bonaparte in&#10;  1799.&#10; The revolution was over.&#10;  Or was it?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6200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e First Estate was of Catholic Church officials-&#10;~CLERGY~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229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E NOBILITY….&#10;             With the exception&#10;              of a few liberals,&#10;              the nobility&#10;              wanted greater&#10;              political influence&#10;              for themselves&#10;              but nothing for&#10;              the third estate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8486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HE THIRD ESTATE&#10;                   TThis cartoon from the&#10;                    era of the French&#10;                    Revolution depicts&#10;                    the third estate as a&#10;                    person in chains, who&#10;                    supports the clergy&#10;                    and nobility on his&#10;                    back.hainsk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467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AX PAYERS !!&#10;                  The Third Estate bore the&#10;                   entire tax burden .&#10;                * Tithe- 1/10th of the&#10;                   agricultural produce &amp;&#10;                * Taille- Tax paid to the&#10;                   state.&#10;                 Clergy and Nobility&#10;                   enjoyed at their cost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315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HE FRENCH ROYALTY&#10;&#10;                     The royal family&#10;                      lived in luxury at&#10;                      the Palace of&#10;                      Versailles.&#10;&#10;&#10;&#10;&#10;   Hall of Mirrors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077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OUIS XVI&#10;Louis XVI was an&#10;awkward,&#10;clumsy man who had a&#10;good heart but was&#10;unable to relate to&#10;people on a personal&#10;level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628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ARIE ANTOINETTE&#10;            Marie Antoinette, in&#10;              her early years as&#10;              Queen, was flighty&#10;              and irresponsible.&#10;            – She spent huge&#10;              amounts on clothes,&#10;              buying a new dress&#10;              nearly every other&#10;              day.&#10;            – Being Austrian, she&#10;              was terribly&#10;              unpopular in France&#10;              and had few friends.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8001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Gnanasekar</dc:creator>
  <cp:lastModifiedBy>malabika79@gmail.com</cp:lastModifiedBy>
  <cp:revision>4</cp:revision>
  <dcterms:created xsi:type="dcterms:W3CDTF">2024-01-09T17:31:40Z</dcterms:created>
  <dcterms:modified xsi:type="dcterms:W3CDTF">2024-01-10T15:09:41Z</dcterms:modified>
</cp:coreProperties>
</file>