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3D66E9-A844-448D-B62A-8C2A45A6C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1"/>
                </a:solidFill>
              </a:rPr>
              <a:t>Market Analysis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ffee Cup Dashboard">
            <a:extLst>
              <a:ext uri="{FF2B5EF4-FFF2-40B4-BE49-F238E27FC236}">
                <a16:creationId xmlns:a16="http://schemas.microsoft.com/office/drawing/2014/main" id="{CE7729F9-5388-4904-9D7F-BED59436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Market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</dc:title>
  <dc:creator/>
  <cp:lastModifiedBy>Don M S</cp:lastModifiedBy>
  <cp:revision>1</cp:revision>
  <dcterms:created xsi:type="dcterms:W3CDTF">2024-04-17T21:22:48Z</dcterms:created>
  <dcterms:modified xsi:type="dcterms:W3CDTF">2024-05-17T21:00:39Z</dcterms:modified>
</cp:coreProperties>
</file>