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image" Target="../media/image80.png"/><Relationship Id="rId32" Type="http://schemas.openxmlformats.org/officeDocument/2006/relationships/image" Target="../media/image81.png"/><Relationship Id="rId33" Type="http://schemas.openxmlformats.org/officeDocument/2006/relationships/image" Target="../media/image82.png"/><Relationship Id="rId34" Type="http://schemas.openxmlformats.org/officeDocument/2006/relationships/image" Target="../media/image83.png"/><Relationship Id="rId35" Type="http://schemas.openxmlformats.org/officeDocument/2006/relationships/image" Target="../media/image84.png"/><Relationship Id="rId36" Type="http://schemas.openxmlformats.org/officeDocument/2006/relationships/image" Target="../media/image85.png"/><Relationship Id="rId37" Type="http://schemas.openxmlformats.org/officeDocument/2006/relationships/image" Target="../media/image86.png"/><Relationship Id="rId38" Type="http://schemas.openxmlformats.org/officeDocument/2006/relationships/image" Target="../media/image87.png"/><Relationship Id="rId39" Type="http://schemas.openxmlformats.org/officeDocument/2006/relationships/image" Target="../media/image88.png"/><Relationship Id="rId40" Type="http://schemas.openxmlformats.org/officeDocument/2006/relationships/image" Target="../media/image89.png"/><Relationship Id="rId41" Type="http://schemas.openxmlformats.org/officeDocument/2006/relationships/image" Target="../media/image90.png"/><Relationship Id="rId42" Type="http://schemas.openxmlformats.org/officeDocument/2006/relationships/image" Target="../media/image9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6" y="5606993"/>
            <a:ext cx="1742272" cy="9369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7745" y="9808310"/>
            <a:ext cx="3750007" cy="5268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402" y="459390"/>
            <a:ext cx="2476605" cy="6014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509" y="6608915"/>
            <a:ext cx="11871548" cy="29915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3337" y="9402714"/>
            <a:ext cx="2401568" cy="787046"/>
            <a:chOff x="223337" y="9402714"/>
            <a:chExt cx="2401568" cy="7870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337" y="9402714"/>
              <a:ext cx="2401568" cy="7870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8799" y="3112567"/>
            <a:ext cx="9255350" cy="6309840"/>
            <a:chOff x="1388799" y="3112567"/>
            <a:chExt cx="9255350" cy="630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8799" y="3112567"/>
              <a:ext cx="9255350" cy="63098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8240" y="1737402"/>
            <a:ext cx="5590924" cy="1086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49312" y="405470"/>
            <a:ext cx="5680838" cy="10772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81050" y="4427183"/>
            <a:ext cx="6198781" cy="25630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419" y="9418955"/>
            <a:ext cx="1881819" cy="462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419" y="9771025"/>
            <a:ext cx="1241695" cy="462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5314" y="1718016"/>
            <a:ext cx="8284963" cy="6973758"/>
            <a:chOff x="635314" y="1718016"/>
            <a:chExt cx="8284963" cy="69737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314" y="1718016"/>
              <a:ext cx="8284963" cy="69737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177" y="8825108"/>
            <a:ext cx="7136661" cy="12202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" y="271752"/>
            <a:ext cx="5595925" cy="10868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85572" y="676186"/>
            <a:ext cx="12392458" cy="112443"/>
            <a:chOff x="5685572" y="676186"/>
            <a:chExt cx="12392458" cy="1124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5572" y="676186"/>
              <a:ext cx="12392458" cy="112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0199" y="7262435"/>
            <a:ext cx="6110480" cy="96191"/>
            <a:chOff x="2500199" y="7262435"/>
            <a:chExt cx="6110480" cy="961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0199" y="7262435"/>
              <a:ext cx="6110480" cy="961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5023" y="7645230"/>
            <a:ext cx="4816739" cy="112443"/>
            <a:chOff x="1345023" y="7645230"/>
            <a:chExt cx="4816739" cy="112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5023" y="7645230"/>
              <a:ext cx="4816739" cy="112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1718016"/>
            <a:ext cx="8528050" cy="6973758"/>
            <a:chOff x="9142857" y="1718016"/>
            <a:chExt cx="8528050" cy="69737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1718016"/>
              <a:ext cx="8528050" cy="69737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34517" y="8882251"/>
            <a:ext cx="7651299" cy="13041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9049" y="1619094"/>
            <a:ext cx="6394431" cy="85065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8569" y="372064"/>
            <a:ext cx="7605525" cy="107727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2825" y="1619094"/>
            <a:ext cx="3327203" cy="85065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18061" y="757451"/>
            <a:ext cx="11159717" cy="112443"/>
            <a:chOff x="6818061" y="757451"/>
            <a:chExt cx="11159717" cy="112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8061" y="757451"/>
              <a:ext cx="11159717" cy="112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96931" y="475028"/>
            <a:ext cx="6564362" cy="1086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540" y="1838824"/>
            <a:ext cx="17608562" cy="8093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55555" y="934748"/>
            <a:ext cx="12615874" cy="112443"/>
            <a:chOff x="5555555" y="934748"/>
            <a:chExt cx="12615874" cy="112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5555" y="934748"/>
              <a:ext cx="12615874" cy="112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852" y="5317212"/>
            <a:ext cx="16103428" cy="33768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3289" y="2441201"/>
            <a:ext cx="4131848" cy="1638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3245" y="1388253"/>
            <a:ext cx="3655825" cy="3655929"/>
            <a:chOff x="1893245" y="1388253"/>
            <a:chExt cx="3655825" cy="36559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245" y="1388253"/>
              <a:ext cx="3655825" cy="3655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212" y="263291"/>
            <a:ext cx="6858000" cy="10867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6358" y="977890"/>
            <a:ext cx="4161476" cy="108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4308" y="2077493"/>
            <a:ext cx="17424856" cy="8048105"/>
            <a:chOff x="514308" y="2077493"/>
            <a:chExt cx="17424856" cy="80481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08" y="2077493"/>
              <a:ext cx="17424856" cy="8048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8111" y="3459294"/>
            <a:ext cx="18043766" cy="7251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630" y="7066424"/>
            <a:ext cx="15108403" cy="9033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3253" y="2565245"/>
            <a:ext cx="3349496" cy="10893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23253" y="5953135"/>
            <a:ext cx="3715324" cy="10893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1279399"/>
            <a:ext cx="17221293" cy="8211285"/>
            <a:chOff x="532211" y="1279399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1279399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0498" y="3904784"/>
            <a:ext cx="5421112" cy="15137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1183" y="5142354"/>
            <a:ext cx="3435593" cy="8053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816" y="6371619"/>
            <a:ext cx="9379041" cy="1662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3035031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08" y="3107387"/>
            <a:ext cx="464837" cy="4123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5811" y="2994040"/>
            <a:ext cx="1723528" cy="6747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9876" y="3995257"/>
            <a:ext cx="489434" cy="493590"/>
            <a:chOff x="10579876" y="3995257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876" y="3995257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3308" y="4067614"/>
            <a:ext cx="464837" cy="4123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95811" y="3887601"/>
            <a:ext cx="2550328" cy="6747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9876" y="4888817"/>
            <a:ext cx="489434" cy="493590"/>
            <a:chOff x="10579876" y="4888817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876" y="4888817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3308" y="4961173"/>
            <a:ext cx="464837" cy="4123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5811" y="4781163"/>
            <a:ext cx="2916937" cy="6842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9876" y="5782376"/>
            <a:ext cx="489434" cy="493590"/>
            <a:chOff x="10579876" y="5782376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9876" y="5782376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3308" y="5854733"/>
            <a:ext cx="464837" cy="4123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95811" y="5674725"/>
            <a:ext cx="2432004" cy="6747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79876" y="6675936"/>
            <a:ext cx="489434" cy="493590"/>
            <a:chOff x="10579876" y="6675936"/>
            <a:chExt cx="489434" cy="4935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9876" y="6675936"/>
              <a:ext cx="489434" cy="4935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83308" y="6748292"/>
            <a:ext cx="464837" cy="41236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95811" y="6568278"/>
            <a:ext cx="3512956" cy="6814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79876" y="7598067"/>
            <a:ext cx="489434" cy="493590"/>
            <a:chOff x="10579876" y="7598067"/>
            <a:chExt cx="489434" cy="4935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79876" y="7598067"/>
              <a:ext cx="489434" cy="49359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83308" y="7660899"/>
            <a:ext cx="464837" cy="41236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95811" y="7461840"/>
            <a:ext cx="2549947" cy="1238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26365" y="1282420"/>
            <a:ext cx="2834540" cy="10312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6311" y="2079021"/>
            <a:ext cx="5088993" cy="6127672"/>
            <a:chOff x="1006311" y="2079021"/>
            <a:chExt cx="5088993" cy="61276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6311" y="2079021"/>
              <a:ext cx="5088993" cy="6127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38155" y="6465421"/>
            <a:ext cx="1324703" cy="1408210"/>
            <a:chOff x="4538155" y="6465421"/>
            <a:chExt cx="1324703" cy="140821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38155" y="6465421"/>
              <a:ext cx="1324703" cy="1408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323" y="255028"/>
            <a:ext cx="2634916" cy="10456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78567" y="2874115"/>
            <a:ext cx="3945718" cy="6937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2372" y="2874115"/>
            <a:ext cx="2233080" cy="69376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2372" y="7569771"/>
            <a:ext cx="4200613" cy="6937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17350" y="7569771"/>
            <a:ext cx="2233080" cy="6909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1225" y="1733835"/>
            <a:ext cx="3398288" cy="3459409"/>
            <a:chOff x="1091225" y="1733835"/>
            <a:chExt cx="3398288" cy="34594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225" y="1733835"/>
              <a:ext cx="3398288" cy="3459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16235" y="1653254"/>
            <a:ext cx="3142954" cy="3489603"/>
            <a:chOff x="14416235" y="1653254"/>
            <a:chExt cx="3142954" cy="34896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16235" y="1653254"/>
              <a:ext cx="3142954" cy="34896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1225" y="6302750"/>
            <a:ext cx="3195424" cy="3294893"/>
            <a:chOff x="1091225" y="6302750"/>
            <a:chExt cx="3195424" cy="32948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225" y="6302750"/>
              <a:ext cx="3195424" cy="329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26210" y="5867190"/>
            <a:ext cx="3232979" cy="3519445"/>
            <a:chOff x="14326210" y="5867190"/>
            <a:chExt cx="3232979" cy="35194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26210" y="5867190"/>
              <a:ext cx="3232979" cy="35194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24745" y="661352"/>
            <a:ext cx="13872491" cy="112443"/>
            <a:chOff x="3524745" y="661352"/>
            <a:chExt cx="13872491" cy="1124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4745" y="661352"/>
              <a:ext cx="13872491" cy="112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417" y="333375"/>
            <a:ext cx="3891001" cy="10456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341" y="6384948"/>
            <a:ext cx="1435798" cy="5600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7325" y="6723826"/>
            <a:ext cx="1435798" cy="5600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6700" y="5531776"/>
            <a:ext cx="1452874" cy="6264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7409" y="4793929"/>
            <a:ext cx="1452874" cy="6264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1136" y="8422638"/>
            <a:ext cx="14392899" cy="14726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4969" y="5291157"/>
            <a:ext cx="2484472" cy="136030"/>
            <a:chOff x="3364969" y="5291157"/>
            <a:chExt cx="2484472" cy="1360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364969" y="5291157"/>
              <a:ext cx="2484472" cy="136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6308" y="5634911"/>
            <a:ext cx="2542250" cy="136030"/>
            <a:chOff x="2446308" y="5634911"/>
            <a:chExt cx="2542250" cy="1360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2446308" y="5634911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2568" y="6220089"/>
            <a:ext cx="2542250" cy="136030"/>
            <a:chOff x="2112568" y="6220089"/>
            <a:chExt cx="2542250" cy="1360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00000">
              <a:off x="2112568" y="6220089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09568" y="7629148"/>
            <a:ext cx="2542250" cy="136030"/>
            <a:chOff x="2709568" y="7629148"/>
            <a:chExt cx="2542250" cy="1360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0">
              <a:off x="2709568" y="7629148"/>
              <a:ext cx="2542250" cy="136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86" y="1710489"/>
            <a:ext cx="11468333" cy="5193556"/>
            <a:chOff x="114286" y="1710489"/>
            <a:chExt cx="11468333" cy="51935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286" y="1710489"/>
              <a:ext cx="11468333" cy="51935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77824" y="3543907"/>
            <a:ext cx="11700206" cy="4545071"/>
            <a:chOff x="6377824" y="3543907"/>
            <a:chExt cx="11700206" cy="45450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77824" y="3543907"/>
              <a:ext cx="11700206" cy="45450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05540" y="786786"/>
            <a:ext cx="13872491" cy="112443"/>
            <a:chOff x="4205540" y="786786"/>
            <a:chExt cx="13872491" cy="1124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5540" y="786786"/>
              <a:ext cx="13872491" cy="112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33" y="391440"/>
            <a:ext cx="3053611" cy="11701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3108" y="1495665"/>
            <a:ext cx="17187735" cy="609709"/>
            <a:chOff x="483108" y="1495665"/>
            <a:chExt cx="17187735" cy="6097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08" y="1495665"/>
              <a:ext cx="17187735" cy="6097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8915" y="1499097"/>
            <a:ext cx="1460547" cy="6779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98502" y="1459493"/>
            <a:ext cx="1683413" cy="6779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05205" y="1417553"/>
            <a:ext cx="1683413" cy="6779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24382" y="1438525"/>
            <a:ext cx="1683413" cy="6779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8989" y="6475400"/>
            <a:ext cx="17187735" cy="609709"/>
            <a:chOff x="548989" y="6475400"/>
            <a:chExt cx="17187735" cy="6097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989" y="6475400"/>
              <a:ext cx="17187735" cy="60970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107" y="6467387"/>
            <a:ext cx="1683413" cy="6779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99887" y="6467387"/>
            <a:ext cx="1683413" cy="6779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4982" y="6469253"/>
            <a:ext cx="2692927" cy="6779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9144" y="5459764"/>
            <a:ext cx="2112590" cy="206553"/>
            <a:chOff x="579144" y="5459764"/>
            <a:chExt cx="2112590" cy="2065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144" y="5459764"/>
              <a:ext cx="2112590" cy="20655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409" y="4127746"/>
            <a:ext cx="2873804" cy="6874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22533" y="2912211"/>
            <a:ext cx="2902375" cy="67791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1085" y="2912211"/>
            <a:ext cx="1790775" cy="6874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20629" y="9625164"/>
            <a:ext cx="2112590" cy="206553"/>
            <a:chOff x="4120629" y="9625164"/>
            <a:chExt cx="2112590" cy="2065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20629" y="9625164"/>
              <a:ext cx="2112590" cy="20655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48011" y="4127744"/>
            <a:ext cx="2982604" cy="6874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57601" y="2912211"/>
            <a:ext cx="2076547" cy="6779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14742" y="5459764"/>
            <a:ext cx="2112590" cy="212844"/>
            <a:chOff x="7214742" y="5459764"/>
            <a:chExt cx="2112590" cy="2128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14742" y="5459764"/>
              <a:ext cx="2112590" cy="21284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92402" y="3767526"/>
            <a:ext cx="2430547" cy="13934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25059" y="5459764"/>
            <a:ext cx="2112590" cy="206553"/>
            <a:chOff x="10925059" y="5459764"/>
            <a:chExt cx="2112590" cy="2065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25059" y="5459764"/>
              <a:ext cx="2112590" cy="20655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308114" y="2912211"/>
            <a:ext cx="3237328" cy="6874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827031" y="3797197"/>
            <a:ext cx="2067033" cy="13934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818985" y="2912211"/>
            <a:ext cx="2548623" cy="68744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591653" y="4127746"/>
            <a:ext cx="3227804" cy="6779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55613" y="5459764"/>
            <a:ext cx="2112590" cy="206553"/>
            <a:chOff x="14755613" y="5459764"/>
            <a:chExt cx="2112590" cy="20655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755613" y="5459764"/>
              <a:ext cx="2112590" cy="20655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60415" y="7487552"/>
            <a:ext cx="2095594" cy="67791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60415" y="8423843"/>
            <a:ext cx="2420908" cy="6779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9144" y="9625164"/>
            <a:ext cx="2112590" cy="206553"/>
            <a:chOff x="579144" y="9625164"/>
            <a:chExt cx="2112590" cy="20655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9144" y="9625164"/>
              <a:ext cx="2112590" cy="20655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980611" y="8035294"/>
            <a:ext cx="2108852" cy="68744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47420" y="7487552"/>
            <a:ext cx="2420908" cy="67791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762552" y="9635649"/>
            <a:ext cx="2112590" cy="185583"/>
            <a:chOff x="7762552" y="9635649"/>
            <a:chExt cx="2112590" cy="18558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62552" y="9635649"/>
              <a:ext cx="2112590" cy="1855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61474" y="5456619"/>
            <a:ext cx="2112590" cy="212844"/>
            <a:chOff x="3961474" y="5456619"/>
            <a:chExt cx="2112590" cy="21284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61474" y="5456619"/>
              <a:ext cx="2112590" cy="212844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911527" y="8533030"/>
            <a:ext cx="1741604" cy="687442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030728" y="6469253"/>
            <a:ext cx="2692927" cy="67791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416784" y="9635649"/>
            <a:ext cx="2112590" cy="185583"/>
            <a:chOff x="11416784" y="9635649"/>
            <a:chExt cx="2112590" cy="18558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416784" y="9635649"/>
              <a:ext cx="2112590" cy="18558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1359643" y="7487552"/>
            <a:ext cx="2095604" cy="6874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338673" y="8423843"/>
            <a:ext cx="2194632" cy="67791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524382" y="6469253"/>
            <a:ext cx="2862089" cy="68744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524382" y="8039026"/>
            <a:ext cx="2421023" cy="68744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848101" y="9635649"/>
            <a:ext cx="2112590" cy="185583"/>
            <a:chOff x="14848101" y="9635649"/>
            <a:chExt cx="2112590" cy="18558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848101" y="9635649"/>
              <a:ext cx="2112590" cy="185583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232723" y="4621605"/>
            <a:ext cx="1343386" cy="721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33" y="391440"/>
            <a:ext cx="3911049" cy="10551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16" y="1688749"/>
            <a:ext cx="17304689" cy="762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22304" y="2712790"/>
            <a:ext cx="12241107" cy="7131061"/>
            <a:chOff x="3022304" y="2712790"/>
            <a:chExt cx="12241107" cy="71310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304" y="2712790"/>
              <a:ext cx="12241107" cy="7131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05540" y="826724"/>
            <a:ext cx="13872491" cy="112443"/>
            <a:chOff x="4205540" y="826724"/>
            <a:chExt cx="13872491" cy="1124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5540" y="826724"/>
              <a:ext cx="13872491" cy="112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1836" y="1622215"/>
            <a:ext cx="7236269" cy="8142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288" y="469145"/>
            <a:ext cx="5967762" cy="108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90334" y="873580"/>
            <a:ext cx="11687696" cy="112443"/>
            <a:chOff x="6390334" y="873580"/>
            <a:chExt cx="11687696" cy="112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0334" y="873580"/>
              <a:ext cx="11687696" cy="112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3398" y="2986885"/>
            <a:ext cx="17792316" cy="1077929"/>
            <a:chOff x="293398" y="2986885"/>
            <a:chExt cx="17792316" cy="10779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98" y="2986885"/>
              <a:ext cx="17792316" cy="1077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398" y="5285107"/>
            <a:ext cx="17792316" cy="1071526"/>
            <a:chOff x="293398" y="5285107"/>
            <a:chExt cx="17792316" cy="10715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398" y="5285107"/>
              <a:ext cx="17792316" cy="1071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906" y="7576925"/>
            <a:ext cx="17753301" cy="1169054"/>
            <a:chOff x="312906" y="7576925"/>
            <a:chExt cx="17753301" cy="116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906" y="7576925"/>
              <a:ext cx="17753301" cy="116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906" y="2328962"/>
            <a:ext cx="2456630" cy="611219"/>
            <a:chOff x="312906" y="2328962"/>
            <a:chExt cx="2456630" cy="6112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906" y="2328962"/>
              <a:ext cx="2456630" cy="6112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627" y="2416814"/>
            <a:ext cx="2308377" cy="513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34284" y="309847"/>
            <a:ext cx="5137259" cy="10391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12383" y="4026668"/>
            <a:ext cx="8224546" cy="14670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949" y="1559459"/>
            <a:ext cx="11008317" cy="84873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05540" y="826724"/>
            <a:ext cx="13872491" cy="112443"/>
            <a:chOff x="4205540" y="826724"/>
            <a:chExt cx="13872491" cy="112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5540" y="826724"/>
              <a:ext cx="13872491" cy="112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9990" y="1580429"/>
            <a:ext cx="4365593" cy="8462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4287" y="3150704"/>
            <a:ext cx="8633603" cy="62403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4284" y="309847"/>
            <a:ext cx="4393582" cy="1086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05540" y="826724"/>
            <a:ext cx="13872491" cy="112443"/>
            <a:chOff x="4205540" y="826724"/>
            <a:chExt cx="13872491" cy="112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5540" y="826724"/>
              <a:ext cx="13872491" cy="112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5262" y="1490802"/>
            <a:ext cx="15125144" cy="10868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143" y="3219274"/>
            <a:ext cx="7714514" cy="6356169"/>
            <a:chOff x="857143" y="3219274"/>
            <a:chExt cx="7714514" cy="63561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143" y="3219274"/>
              <a:ext cx="7714514" cy="6356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94723" y="9575442"/>
            <a:ext cx="4386813" cy="550434"/>
            <a:chOff x="13694723" y="9575442"/>
            <a:chExt cx="4386813" cy="550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94723" y="9575442"/>
              <a:ext cx="4386813" cy="5504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60708" y="9649403"/>
            <a:ext cx="4264067" cy="462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2022-05-13T13:25:06Z</dcterms:created>
  <dcterms:modified xsi:type="dcterms:W3CDTF">2022-05-13T13:25:06Z</dcterms:modified>
</cp:coreProperties>
</file>