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F4F8-DC22-491A-ABE9-8C7C626EBC35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5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tes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HTML/CSS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8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의 </a:t>
            </a:r>
            <a:r>
              <a:rPr lang="ko-KR" altLang="en-US" dirty="0" err="1"/>
              <a:t>문서구조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&lt;!</a:t>
            </a:r>
            <a:r>
              <a:rPr lang="en-US" altLang="ko-KR" sz="2000" dirty="0" smtClean="0"/>
              <a:t>DOCTYPE</a:t>
            </a:r>
            <a:r>
              <a:rPr lang="en-US" altLang="ko-KR" sz="2000" dirty="0"/>
              <a:t> html&gt;</a:t>
            </a:r>
          </a:p>
          <a:p>
            <a:pPr marL="0" indent="0">
              <a:buNone/>
            </a:pPr>
            <a:r>
              <a:rPr lang="en-US" altLang="ko-KR" sz="2000" dirty="0"/>
              <a:t>&lt;html </a:t>
            </a:r>
            <a:r>
              <a:rPr lang="en-US" altLang="ko-KR" sz="2000" dirty="0" err="1"/>
              <a:t>lang</a:t>
            </a:r>
            <a:r>
              <a:rPr lang="en-US" altLang="ko-KR" sz="2000" dirty="0"/>
              <a:t>=“</a:t>
            </a:r>
            <a:r>
              <a:rPr lang="en-US" altLang="ko-KR" sz="2000" dirty="0" err="1"/>
              <a:t>ko</a:t>
            </a:r>
            <a:r>
              <a:rPr lang="en-US" altLang="ko-KR" sz="2000" dirty="0" smtClean="0"/>
              <a:t>”&gt;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의 문서 규약 준수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 smtClean="0"/>
              <a:t>언어유형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한국어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검색엔진에서 한국어로 검색 </a:t>
            </a:r>
            <a:r>
              <a:rPr lang="ko-KR" altLang="en-US" sz="2000" dirty="0" smtClean="0"/>
              <a:t>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285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의 </a:t>
            </a:r>
            <a:r>
              <a:rPr lang="ko-KR" altLang="en-US" dirty="0" err="1"/>
              <a:t>문서구조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head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자체의 여러 정보를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&lt;title&gt;&lt;/title&gt;</a:t>
            </a:r>
          </a:p>
          <a:p>
            <a:pPr lvl="1"/>
            <a:r>
              <a:rPr lang="en-US" altLang="ko-KR" dirty="0" smtClean="0"/>
              <a:t>&lt;meta charset=“utf-8”&gt;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문서의 실질적인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42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데이터에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요소를 포함하기 위한 메타데이터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Element, Content, Opening tag, Closing tag</a:t>
            </a:r>
          </a:p>
          <a:p>
            <a:pPr lvl="1"/>
            <a:r>
              <a:rPr lang="en-US" altLang="ko-KR" dirty="0" smtClean="0"/>
              <a:t>Attribute name, Attribute value (key-value style)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09" y="3763282"/>
            <a:ext cx="8029782" cy="27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 </a:t>
            </a:r>
            <a:r>
              <a:rPr lang="en-US" altLang="ko-KR" dirty="0" smtClean="0"/>
              <a:t>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Text tag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hn</a:t>
            </a:r>
            <a:r>
              <a:rPr lang="en-US" altLang="ko-KR" sz="2000" dirty="0" smtClean="0"/>
              <a:t>&gt; 	: </a:t>
            </a:r>
            <a:r>
              <a:rPr lang="ko-KR" altLang="en-US" sz="2000" dirty="0" smtClean="0"/>
              <a:t>제목을 나타내는 태그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h1&gt;h2&gt;..&gt;h6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 	: </a:t>
            </a:r>
            <a:r>
              <a:rPr lang="ko-KR" altLang="en-US" sz="2000" dirty="0" err="1" smtClean="0"/>
              <a:t>줄바꾸기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html</a:t>
            </a:r>
            <a:r>
              <a:rPr lang="ko-KR" altLang="en-US" sz="2000" dirty="0" smtClean="0"/>
              <a:t>에서는 </a:t>
            </a:r>
            <a:r>
              <a:rPr lang="ko-KR" altLang="en-US" sz="2000" dirty="0" err="1" smtClean="0"/>
              <a:t>줄바꾸기는</a:t>
            </a:r>
            <a:r>
              <a:rPr lang="ko-KR" altLang="en-US" sz="2000" dirty="0" smtClean="0"/>
              <a:t> 공백으로 처리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hr</a:t>
            </a:r>
            <a:r>
              <a:rPr lang="en-US" altLang="ko-KR" sz="2000" dirty="0" smtClean="0"/>
              <a:t>&gt;	: </a:t>
            </a:r>
            <a:r>
              <a:rPr lang="ko-KR" altLang="en-US" sz="2000" dirty="0" err="1" smtClean="0"/>
              <a:t>수평줄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주제가 바뀌는 경우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&lt;p&gt;	: </a:t>
            </a:r>
            <a:r>
              <a:rPr lang="ko-KR" altLang="en-US" sz="2000" dirty="0" err="1" smtClean="0"/>
              <a:t>텍스트단락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 태그를 이용하여 텍스트 표현해야 추후 </a:t>
            </a:r>
            <a:r>
              <a:rPr lang="en-US" altLang="ko-KR" sz="2000" dirty="0" smtClean="0"/>
              <a:t>CSS </a:t>
            </a:r>
            <a:r>
              <a:rPr lang="ko-KR" altLang="en-US" sz="2000" dirty="0" smtClean="0"/>
              <a:t>적용가능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471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400" dirty="0" smtClean="0"/>
              <a:t>세상은요지경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인생이란 </a:t>
            </a:r>
            <a:r>
              <a:rPr lang="ko-KR" altLang="en-US" sz="2400" dirty="0" err="1"/>
              <a:t>황금그릇에</a:t>
            </a:r>
            <a:r>
              <a:rPr lang="ko-KR" altLang="en-US" sz="2400" dirty="0"/>
              <a:t> 채워질 수도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질그릇의 담겨질 수도 있는 것이다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그것이 </a:t>
            </a:r>
            <a:r>
              <a:rPr lang="ko-KR" altLang="en-US" sz="2400" dirty="0"/>
              <a:t>황금 그릇에 담겨져 있다고 해서 더욱 가치가 있는 것도 아니며 질그릇에 담겨져 있다고 해서 </a:t>
            </a:r>
            <a:r>
              <a:rPr lang="ko-KR" altLang="en-US" sz="2400" dirty="0" err="1"/>
              <a:t>보잘것</a:t>
            </a:r>
            <a:r>
              <a:rPr lang="ko-KR" altLang="en-US" sz="2400" dirty="0"/>
              <a:t> 없는 것도 아니다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잘난사람은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잘난대로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살고 </a:t>
            </a:r>
            <a:r>
              <a:rPr lang="ko-KR" altLang="en-US" sz="2400" dirty="0" err="1" smtClean="0"/>
              <a:t>못난사람은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못난대로</a:t>
            </a:r>
            <a:r>
              <a:rPr lang="ko-KR" altLang="en-US" sz="2400" dirty="0" smtClean="0"/>
              <a:t> 산다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&lt;h1&gt;</a:t>
            </a:r>
            <a:r>
              <a:rPr lang="ko-KR" altLang="en-US" sz="2400" dirty="0"/>
              <a:t>태그를 사용하여 제목을 나타내기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제목과 본문 사이에 </a:t>
            </a:r>
            <a:r>
              <a:rPr lang="ko-KR" altLang="en-US" sz="2400" dirty="0" err="1"/>
              <a:t>수평줄</a:t>
            </a:r>
            <a:r>
              <a:rPr lang="ko-KR" altLang="en-US" sz="2400" dirty="0"/>
              <a:t> 삽입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 err="1"/>
              <a:t>줄바꿈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단락 구성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25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r>
              <a:rPr lang="en-US" altLang="ko-KR" dirty="0" smtClean="0"/>
              <a:t>Hello World</a:t>
            </a:r>
          </a:p>
          <a:p>
            <a:r>
              <a:rPr lang="en-US" altLang="ko-KR" dirty="0" smtClean="0"/>
              <a:t>HTML5</a:t>
            </a:r>
          </a:p>
          <a:p>
            <a:r>
              <a:rPr lang="en-US" altLang="ko-KR" dirty="0" smtClean="0"/>
              <a:t>HTML5 tag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4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ko-KR" altLang="en-US" dirty="0" err="1"/>
              <a:t>문법요소</a:t>
            </a:r>
            <a:endParaRPr lang="en-US" altLang="ko-KR" dirty="0"/>
          </a:p>
          <a:p>
            <a:r>
              <a:rPr lang="ko-KR" altLang="en-US" dirty="0"/>
              <a:t>개발에 필요한 여러가지 도구의 학습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실무수준의</a:t>
            </a:r>
            <a:r>
              <a:rPr lang="ko-KR" altLang="en-US" dirty="0"/>
              <a:t> 결과 </a:t>
            </a:r>
            <a:r>
              <a:rPr lang="ko-KR" altLang="en-US" dirty="0" smtClean="0"/>
              <a:t>도출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4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크롬</a:t>
            </a:r>
            <a:endParaRPr lang="en-US" altLang="ko-KR" dirty="0" smtClean="0"/>
          </a:p>
          <a:p>
            <a:r>
              <a:rPr lang="ko-KR" altLang="en-US" dirty="0" smtClean="0"/>
              <a:t>개발 도구 </a:t>
            </a:r>
            <a:r>
              <a:rPr lang="en-US" altLang="ko-KR" dirty="0" smtClean="0"/>
              <a:t>: Visual studio CODE</a:t>
            </a:r>
          </a:p>
          <a:p>
            <a:r>
              <a:rPr lang="ko-KR" altLang="en-US" dirty="0" err="1" smtClean="0"/>
              <a:t>개발도구의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/>
            <a:r>
              <a:rPr lang="en-US" altLang="ko-KR" dirty="0"/>
              <a:t>VSCODE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관련 플러그인 설치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36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VSCODE</a:t>
            </a:r>
            <a:r>
              <a:rPr lang="ko-KR" altLang="en-US" dirty="0" smtClean="0"/>
              <a:t>를 이용한 문서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Index.html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&lt;!DOCTYPE html&gt;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    &lt;title&gt;</a:t>
            </a:r>
            <a:r>
              <a:rPr lang="ko-KR" altLang="en-US" dirty="0"/>
              <a:t>제목입니다</a:t>
            </a:r>
            <a:r>
              <a:rPr lang="en-US" altLang="ko-KR" dirty="0"/>
              <a:t>.&lt;/title&gt;</a:t>
            </a:r>
          </a:p>
          <a:p>
            <a:pPr marL="0" indent="0">
              <a:buNone/>
            </a:pPr>
            <a:r>
              <a:rPr lang="en-US" altLang="ko-KR" dirty="0"/>
              <a:t>    &lt;meta charset="utf-8"&gt;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ko-KR" altLang="en-US" dirty="0"/>
              <a:t>안녕하세요 반갑습니다</a:t>
            </a:r>
            <a:r>
              <a:rPr lang="en-US" altLang="ko-KR" dirty="0"/>
              <a:t>. </a:t>
            </a:r>
            <a:r>
              <a:rPr lang="ko-KR" altLang="en-US" dirty="0"/>
              <a:t>이것은 </a:t>
            </a:r>
            <a:r>
              <a:rPr lang="en-US" altLang="ko-KR" dirty="0"/>
              <a:t>&lt;strong&gt;HTML5&lt;/strong&gt;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33" y="1971828"/>
            <a:ext cx="9945967" cy="3101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538" y="3199470"/>
            <a:ext cx="137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HTTP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1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pPr lvl="1"/>
            <a:r>
              <a:rPr lang="en-US" altLang="ko-KR" dirty="0"/>
              <a:t>W3C</a:t>
            </a:r>
            <a:r>
              <a:rPr lang="ko-KR" altLang="en-US" dirty="0"/>
              <a:t>에서 정의한 표준 </a:t>
            </a:r>
            <a:r>
              <a:rPr lang="en-US" altLang="ko-KR" dirty="0" smtClean="0"/>
              <a:t>World </a:t>
            </a:r>
            <a:r>
              <a:rPr lang="en-US" altLang="ko-KR" dirty="0"/>
              <a:t>Wide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의 </a:t>
            </a:r>
            <a:r>
              <a:rPr lang="ko-KR" altLang="en-US" dirty="0"/>
              <a:t>표준 </a:t>
            </a:r>
            <a:r>
              <a:rPr lang="ko-KR" altLang="en-US" dirty="0" err="1"/>
              <a:t>마크업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HTML5</a:t>
            </a:r>
            <a:r>
              <a:rPr lang="ko-KR" altLang="en-US" dirty="0"/>
              <a:t>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err="1"/>
              <a:t>표준문서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표현의 보장</a:t>
            </a:r>
            <a:r>
              <a:rPr lang="en-US" altLang="ko-KR" dirty="0"/>
              <a:t>, </a:t>
            </a:r>
            <a:r>
              <a:rPr lang="ko-KR" altLang="en-US" dirty="0"/>
              <a:t>커뮤니케이션의 기반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  <a:endParaRPr lang="en-US" altLang="ko-KR" dirty="0"/>
          </a:p>
          <a:p>
            <a:pPr lvl="1"/>
            <a:r>
              <a:rPr lang="ko-KR" altLang="en-US" dirty="0"/>
              <a:t>기능의 독립성 </a:t>
            </a:r>
            <a:r>
              <a:rPr lang="en-US" altLang="ko-KR" dirty="0"/>
              <a:t>–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 smtClean="0"/>
              <a:t>제어의 분리</a:t>
            </a:r>
            <a:endParaRPr lang="en-US" altLang="ko-KR" dirty="0"/>
          </a:p>
          <a:p>
            <a:pPr lvl="1"/>
            <a:r>
              <a:rPr lang="ko-KR" altLang="en-US" dirty="0"/>
              <a:t>다양한 기능 </a:t>
            </a:r>
            <a:r>
              <a:rPr lang="en-US" altLang="ko-KR" dirty="0"/>
              <a:t>– </a:t>
            </a:r>
            <a:r>
              <a:rPr lang="ko-KR" altLang="en-US" dirty="0"/>
              <a:t>멀티미디어</a:t>
            </a:r>
            <a:r>
              <a:rPr lang="en-US" altLang="ko-KR" dirty="0"/>
              <a:t>, </a:t>
            </a:r>
            <a:r>
              <a:rPr lang="ko-KR" altLang="en-US" dirty="0"/>
              <a:t>기능컴포넌트</a:t>
            </a:r>
            <a:r>
              <a:rPr lang="en-US" altLang="ko-KR" dirty="0"/>
              <a:t>, </a:t>
            </a:r>
            <a:r>
              <a:rPr lang="ko-KR" altLang="en-US" dirty="0" err="1"/>
              <a:t>신뢰성통신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확장성 </a:t>
            </a:r>
            <a:r>
              <a:rPr lang="en-US" altLang="ko-KR" dirty="0"/>
              <a:t>– PC,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ko-KR" altLang="en-US" dirty="0" smtClean="0"/>
              <a:t>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07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코딩스타일</a:t>
            </a:r>
            <a:endParaRPr lang="en-US" altLang="ko-KR" sz="2400" dirty="0"/>
          </a:p>
          <a:p>
            <a:pPr lvl="1"/>
            <a:r>
              <a:rPr lang="ko-KR" altLang="en-US" dirty="0"/>
              <a:t>태그는 소문자</a:t>
            </a:r>
            <a:endParaRPr lang="en-US" altLang="ko-KR" dirty="0"/>
          </a:p>
          <a:p>
            <a:pPr lvl="1"/>
            <a:r>
              <a:rPr lang="ko-KR" altLang="en-US" dirty="0"/>
              <a:t>들여쓰기</a:t>
            </a:r>
            <a:endParaRPr lang="en-US" altLang="ko-KR" dirty="0"/>
          </a:p>
          <a:p>
            <a:pPr lvl="1"/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en-US" altLang="ko-KR" dirty="0" smtClean="0"/>
              <a:t>UTF-8</a:t>
            </a:r>
          </a:p>
          <a:p>
            <a:pPr lvl="1"/>
            <a:endParaRPr lang="en-US" altLang="ko-KR" dirty="0"/>
          </a:p>
          <a:p>
            <a:r>
              <a:rPr lang="ko-KR" altLang="en-US" sz="2400" dirty="0" err="1" smtClean="0">
                <a:hlinkClick r:id="rId2"/>
              </a:rPr>
              <a:t>참고사이트</a:t>
            </a:r>
            <a:endParaRPr lang="en-US" altLang="ko-KR" sz="2400" dirty="0" smtClean="0">
              <a:hlinkClick r:id="rId2"/>
            </a:endParaRPr>
          </a:p>
          <a:p>
            <a:pPr lvl="1"/>
            <a:r>
              <a:rPr lang="en-US" altLang="ko-KR" dirty="0" smtClean="0"/>
              <a:t>http</a:t>
            </a:r>
            <a:r>
              <a:rPr lang="en-US" altLang="ko-KR" dirty="0"/>
              <a:t>://</a:t>
            </a:r>
            <a:r>
              <a:rPr lang="en-US" altLang="ko-KR" dirty="0" smtClean="0"/>
              <a:t>html5test.com/</a:t>
            </a:r>
          </a:p>
          <a:p>
            <a:pPr lvl="1"/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dev.w3.org/html5/html-author/charref </a:t>
            </a:r>
          </a:p>
          <a:p>
            <a:pPr lvl="1"/>
            <a:r>
              <a:rPr lang="en-US" altLang="ko-KR" dirty="0" smtClean="0"/>
              <a:t>https</a:t>
            </a:r>
            <a:r>
              <a:rPr lang="en-US" altLang="ko-KR" dirty="0"/>
              <a:t>://www.w3schools.com/tags/default.asp</a:t>
            </a:r>
          </a:p>
          <a:p>
            <a:pPr lvl="1"/>
            <a:r>
              <a:rPr lang="en-US" altLang="ko-KR" dirty="0" smtClean="0"/>
              <a:t>https</a:t>
            </a:r>
            <a:r>
              <a:rPr lang="en-US" altLang="ko-KR" dirty="0"/>
              <a:t>://validator.w3.org</a:t>
            </a:r>
            <a:r>
              <a:rPr lang="en-US" altLang="ko-KR" dirty="0" smtClean="0"/>
              <a:t>/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82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문서구조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&lt;!</a:t>
            </a:r>
            <a:r>
              <a:rPr lang="en-US" altLang="ko-KR" sz="2000" b="1" dirty="0" err="1">
                <a:solidFill>
                  <a:srgbClr val="FF0000"/>
                </a:solidFill>
              </a:rPr>
              <a:t>doctype</a:t>
            </a:r>
            <a:r>
              <a:rPr lang="en-US" altLang="ko-KR" sz="2000" b="1" dirty="0">
                <a:solidFill>
                  <a:srgbClr val="FF0000"/>
                </a:solidFill>
              </a:rPr>
              <a:t> html&gt;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&lt;html </a:t>
            </a:r>
            <a:r>
              <a:rPr lang="en-US" altLang="ko-KR" sz="2000" b="1" dirty="0" err="1">
                <a:solidFill>
                  <a:srgbClr val="FF0000"/>
                </a:solidFill>
              </a:rPr>
              <a:t>lang</a:t>
            </a:r>
            <a:r>
              <a:rPr lang="en-US" altLang="ko-KR" sz="2000" b="1" dirty="0">
                <a:solidFill>
                  <a:srgbClr val="FF0000"/>
                </a:solidFill>
              </a:rPr>
              <a:t>=“</a:t>
            </a:r>
            <a:r>
              <a:rPr lang="en-US" altLang="ko-KR" sz="2000" b="1" dirty="0" err="1">
                <a:solidFill>
                  <a:srgbClr val="FF0000"/>
                </a:solidFill>
              </a:rPr>
              <a:t>ko</a:t>
            </a:r>
            <a:r>
              <a:rPr lang="en-US" altLang="ko-KR" sz="2000" b="1" dirty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altLang="ko-KR" sz="2000" b="1" dirty="0"/>
              <a:t>   </a:t>
            </a:r>
            <a:r>
              <a:rPr lang="en-US" altLang="ko-KR" sz="2000" b="1" dirty="0">
                <a:solidFill>
                  <a:srgbClr val="00B0F0"/>
                </a:solidFill>
              </a:rPr>
              <a:t> &lt;head&gt;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B0F0"/>
                </a:solidFill>
              </a:rPr>
              <a:t>        &lt;meta charset="utf-8"&gt;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B0F0"/>
                </a:solidFill>
              </a:rPr>
              <a:t>        &lt;title&gt;My first HTML Document.&lt;/title&gt;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B0F0"/>
                </a:solidFill>
              </a:rPr>
              <a:t>    &lt;/head&gt;</a:t>
            </a:r>
          </a:p>
          <a:p>
            <a:pPr marL="0" indent="0">
              <a:buNone/>
            </a:pPr>
            <a:r>
              <a:rPr lang="en-US" altLang="ko-KR" sz="2000" b="1" dirty="0"/>
              <a:t>    </a:t>
            </a:r>
            <a:r>
              <a:rPr lang="en-US" altLang="ko-KR" sz="2000" b="1" dirty="0">
                <a:solidFill>
                  <a:srgbClr val="7030A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7030A0"/>
                </a:solidFill>
              </a:rPr>
              <a:t>    &lt;/body&gt;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&lt;/html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44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228</Words>
  <Application>Microsoft Office PowerPoint</Application>
  <PresentationFormat>와이드스크린</PresentationFormat>
  <Paragraphs>110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HTML/CSS</vt:lpstr>
      <vt:lpstr>목차</vt:lpstr>
      <vt:lpstr>학습목표</vt:lpstr>
      <vt:lpstr>개발환경구축</vt:lpstr>
      <vt:lpstr>Hello world</vt:lpstr>
      <vt:lpstr>Hello World</vt:lpstr>
      <vt:lpstr>HTML5</vt:lpstr>
      <vt:lpstr>HTML5</vt:lpstr>
      <vt:lpstr>HTML5</vt:lpstr>
      <vt:lpstr>HTML5</vt:lpstr>
      <vt:lpstr>HTML5</vt:lpstr>
      <vt:lpstr>HTML tag</vt:lpstr>
      <vt:lpstr>HTML5 tag</vt:lpstr>
      <vt:lpstr>HTML5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NEORIGHT</dc:creator>
  <cp:lastModifiedBy>user</cp:lastModifiedBy>
  <cp:revision>13</cp:revision>
  <dcterms:created xsi:type="dcterms:W3CDTF">2021-06-06T15:21:49Z</dcterms:created>
  <dcterms:modified xsi:type="dcterms:W3CDTF">2022-03-22T05:14:49Z</dcterms:modified>
</cp:coreProperties>
</file>