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4" r:id="rId5"/>
    <p:sldId id="272" r:id="rId6"/>
    <p:sldId id="275" r:id="rId7"/>
    <p:sldId id="276" r:id="rId8"/>
    <p:sldId id="278" r:id="rId9"/>
    <p:sldId id="277" r:id="rId10"/>
    <p:sldId id="280" r:id="rId11"/>
    <p:sldId id="281" r:id="rId12"/>
    <p:sldId id="279" r:id="rId13"/>
    <p:sldId id="282" r:id="rId14"/>
    <p:sldId id="283" r:id="rId15"/>
    <p:sldId id="284" r:id="rId16"/>
    <p:sldId id="285" r:id="rId17"/>
    <p:sldId id="289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4F8-DC22-491A-ABE9-8C7C626EBC3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HTML/CSS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양식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&lt;label&gt;</a:t>
            </a:r>
          </a:p>
          <a:p>
            <a:pPr lvl="2"/>
            <a:r>
              <a:rPr lang="en-US" altLang="ko-KR" dirty="0" smtClean="0"/>
              <a:t>&lt;input&gt;, &lt;progress&gt;</a:t>
            </a:r>
            <a:r>
              <a:rPr lang="ko-KR" altLang="en-US" dirty="0" smtClean="0"/>
              <a:t>등의 태그에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라벨링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스크린 리딩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소리로 읽음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클릭이 어려운 사용자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 attribute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매개로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Text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&lt;p </a:t>
            </a:r>
            <a:r>
              <a:rPr lang="en-US" altLang="ko-KR" dirty="0" err="1" smtClean="0"/>
              <a:t>contenteditable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도 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9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양식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&lt;select&gt;, &lt;option&gt;, 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드롭다운</a:t>
            </a:r>
            <a:r>
              <a:rPr lang="ko-KR" altLang="en-US" dirty="0" smtClean="0"/>
              <a:t> 리스트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4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양식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</a:t>
            </a:r>
          </a:p>
          <a:p>
            <a:pPr lvl="2"/>
            <a:r>
              <a:rPr lang="ko-KR" altLang="en-US" dirty="0" smtClean="0"/>
              <a:t>사용자 입력을 처리하는 </a:t>
            </a:r>
            <a:r>
              <a:rPr lang="en-US" altLang="ko-KR" dirty="0" smtClean="0"/>
              <a:t>HTML form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서버에 요청을 목적으로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등과 같은 태그 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Action, method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&lt;input&gt;</a:t>
            </a:r>
          </a:p>
          <a:p>
            <a:pPr lvl="2"/>
            <a:r>
              <a:rPr lang="ko-KR" altLang="en-US" dirty="0" smtClean="0"/>
              <a:t>데이터 입력을 위한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Type, name, id, value</a:t>
            </a:r>
            <a:r>
              <a:rPr lang="ko-KR" altLang="en-US" dirty="0" smtClean="0"/>
              <a:t>등의 속성이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3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양식 태그 연습</a:t>
            </a:r>
            <a:endParaRPr lang="en-US" altLang="ko-KR" dirty="0" smtClean="0"/>
          </a:p>
          <a:p>
            <a:r>
              <a:rPr lang="ko-KR" altLang="en-US" dirty="0" smtClean="0"/>
              <a:t>아래와 같은 양식을 만들어보세요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2529" y="3006864"/>
            <a:ext cx="6783355" cy="31700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/>
              <a:t>이름 </a:t>
            </a:r>
            <a:r>
              <a:rPr lang="en-US" altLang="ko-KR" sz="4000" dirty="0" smtClean="0"/>
              <a:t>: </a:t>
            </a:r>
          </a:p>
          <a:p>
            <a:r>
              <a:rPr lang="ko-KR" altLang="en-US" sz="4000" dirty="0" smtClean="0"/>
              <a:t>비밀번호 </a:t>
            </a:r>
            <a:r>
              <a:rPr lang="en-US" altLang="ko-KR" sz="4000" dirty="0" smtClean="0"/>
              <a:t>: </a:t>
            </a:r>
          </a:p>
          <a:p>
            <a:r>
              <a:rPr lang="ko-KR" altLang="en-US" sz="4000" dirty="0" smtClean="0"/>
              <a:t>성별 </a:t>
            </a:r>
            <a:endParaRPr lang="en-US" altLang="ko-KR" sz="4000" dirty="0"/>
          </a:p>
          <a:p>
            <a:r>
              <a:rPr lang="ko-KR" altLang="en-US" sz="4000" dirty="0" smtClean="0"/>
              <a:t>남자     여자</a:t>
            </a:r>
            <a:endParaRPr lang="en-US" altLang="ko-KR" sz="4000" dirty="0" smtClean="0"/>
          </a:p>
          <a:p>
            <a:endParaRPr lang="ko-KR" altLang="en-US" sz="4000" dirty="0"/>
          </a:p>
        </p:txBody>
      </p:sp>
      <p:sp>
        <p:nvSpPr>
          <p:cNvPr id="12" name="직사각형 11"/>
          <p:cNvSpPr/>
          <p:nvPr/>
        </p:nvSpPr>
        <p:spPr>
          <a:xfrm>
            <a:off x="2841027" y="5666089"/>
            <a:ext cx="1455576" cy="510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12832" y="5050269"/>
            <a:ext cx="335902" cy="3359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14067" y="5050269"/>
            <a:ext cx="335902" cy="335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35569" y="3767002"/>
            <a:ext cx="3267924" cy="448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******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33632" y="3167023"/>
            <a:ext cx="3267924" cy="448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72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3300" dirty="0" smtClean="0"/>
              <a:t>공간분할 태그</a:t>
            </a:r>
            <a:endParaRPr lang="en-US" altLang="ko-KR" sz="3300" dirty="0" smtClean="0"/>
          </a:p>
          <a:p>
            <a:pPr lvl="1"/>
            <a:r>
              <a:rPr lang="ko-KR" altLang="en-US" dirty="0"/>
              <a:t>레이아웃 구성을 하기 위해 </a:t>
            </a:r>
            <a:r>
              <a:rPr lang="ko-KR" altLang="en-US" dirty="0" smtClean="0"/>
              <a:t>논리적인 </a:t>
            </a:r>
            <a:r>
              <a:rPr lang="ko-KR" altLang="en-US" dirty="0"/>
              <a:t>영역을 </a:t>
            </a:r>
            <a:r>
              <a:rPr lang="ko-KR" altLang="en-US" dirty="0" smtClean="0"/>
              <a:t>분할하는 태그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공간 </a:t>
            </a:r>
            <a:r>
              <a:rPr lang="ko-KR" altLang="en-US" dirty="0"/>
              <a:t>분할의 </a:t>
            </a:r>
            <a:r>
              <a:rPr lang="ko-KR" altLang="en-US" dirty="0" smtClean="0"/>
              <a:t>개념은 두개가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&lt;div&gt; : Block </a:t>
            </a:r>
            <a:r>
              <a:rPr lang="ko-KR" altLang="en-US" dirty="0"/>
              <a:t>방</a:t>
            </a:r>
            <a:r>
              <a:rPr lang="ko-KR" altLang="en-US" dirty="0" smtClean="0"/>
              <a:t>식으로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HTML </a:t>
            </a:r>
            <a:r>
              <a:rPr lang="en-US" altLang="ko-KR" dirty="0" err="1" smtClean="0"/>
              <a:t>elemen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포함될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&lt;span&gt; : Inline </a:t>
            </a:r>
            <a:r>
              <a:rPr lang="ko-KR" altLang="en-US" dirty="0" smtClean="0"/>
              <a:t>방식으로 공간을 분할</a:t>
            </a:r>
            <a:endParaRPr lang="en-US" altLang="ko-KR" dirty="0"/>
          </a:p>
          <a:p>
            <a:pPr marL="0" indent="0">
              <a:buNone/>
            </a:pPr>
            <a:endParaRPr lang="sv-SE" altLang="ko-KR" sz="2400" dirty="0" smtClean="0"/>
          </a:p>
          <a:p>
            <a:pPr marL="0" indent="0">
              <a:buNone/>
            </a:pPr>
            <a:r>
              <a:rPr lang="sv-SE" altLang="ko-KR" sz="2400" dirty="0" smtClean="0"/>
              <a:t> 	&lt;</a:t>
            </a:r>
            <a:r>
              <a:rPr lang="sv-SE" altLang="ko-KR" sz="2400" dirty="0"/>
              <a:t>div&gt;Block&lt;/div&gt;</a:t>
            </a:r>
          </a:p>
          <a:p>
            <a:pPr marL="0" indent="0">
              <a:buNone/>
            </a:pPr>
            <a:r>
              <a:rPr lang="sv-SE" altLang="ko-KR" sz="2400" dirty="0"/>
              <a:t>	&lt;div&gt;Block&lt;/div&gt;</a:t>
            </a:r>
          </a:p>
          <a:p>
            <a:pPr marL="0" indent="0">
              <a:buNone/>
            </a:pPr>
            <a:r>
              <a:rPr lang="sv-SE" altLang="ko-KR" sz="2400" dirty="0"/>
              <a:t>	&lt;div&gt;Block&lt;/div&gt;</a:t>
            </a:r>
          </a:p>
          <a:p>
            <a:pPr marL="0" indent="0">
              <a:buNone/>
            </a:pPr>
            <a:r>
              <a:rPr lang="sv-SE" altLang="ko-KR" sz="2400" dirty="0"/>
              <a:t/>
            </a:r>
            <a:br>
              <a:rPr lang="sv-SE" altLang="ko-KR" sz="2400" dirty="0"/>
            </a:br>
            <a:r>
              <a:rPr lang="sv-SE" altLang="ko-KR" sz="2400" dirty="0"/>
              <a:t>	&lt;span&gt;inline&lt;/span&gt;</a:t>
            </a:r>
          </a:p>
          <a:p>
            <a:pPr marL="0" indent="0">
              <a:buNone/>
            </a:pPr>
            <a:r>
              <a:rPr lang="sv-SE" altLang="ko-KR" sz="2400" dirty="0"/>
              <a:t>	&lt;span&gt;inline&lt;/span</a:t>
            </a:r>
            <a:r>
              <a:rPr lang="sv-SE" altLang="ko-KR" sz="2400" dirty="0" smtClean="0"/>
              <a:t>&gt;</a:t>
            </a:r>
            <a:endParaRPr lang="sv-SE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5670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공간분할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태그에서의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Block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 &lt;div&gt;, &lt;h1&gt;, &lt;p&gt;, &lt;table&gt;, &lt;form&gt;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 &lt;span&gt;, &lt;a&gt;, &lt;input&gt; </a:t>
            </a:r>
            <a:r>
              <a:rPr lang="ko-KR" altLang="en-US" dirty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1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시멘틱</a:t>
            </a:r>
            <a:r>
              <a:rPr lang="ko-KR" altLang="en-US" dirty="0" smtClean="0"/>
              <a:t> 구조 태그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head	: </a:t>
            </a:r>
            <a:r>
              <a:rPr lang="ko-KR" altLang="en-US" sz="2000" dirty="0" smtClean="0"/>
              <a:t>헤더를 의미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nav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네비게이션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aside	: </a:t>
            </a:r>
            <a:r>
              <a:rPr lang="ko-KR" altLang="en-US" sz="2000" dirty="0" smtClean="0"/>
              <a:t>사이드 공간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section	: </a:t>
            </a:r>
            <a:r>
              <a:rPr lang="ko-KR" altLang="en-US" sz="2000" dirty="0" smtClean="0"/>
              <a:t>여러 중심내용을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                 </a:t>
            </a:r>
            <a:r>
              <a:rPr lang="ko-KR" altLang="en-US" sz="2000" dirty="0" smtClean="0"/>
              <a:t>감싸는 공간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article	: </a:t>
            </a:r>
            <a:r>
              <a:rPr lang="ko-KR" altLang="en-US" sz="2000" dirty="0" err="1" smtClean="0"/>
              <a:t>중심내용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footer	: </a:t>
            </a:r>
            <a:r>
              <a:rPr lang="ko-KR" altLang="en-US" sz="2000" dirty="0" err="1" smtClean="0"/>
              <a:t>푸터</a:t>
            </a:r>
            <a:endParaRPr lang="en-US" altLang="ko-KR" sz="200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92" y="1825625"/>
            <a:ext cx="66865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기타태그</a:t>
            </a:r>
            <a:endParaRPr lang="en-US" altLang="ko-KR" dirty="0" smtClean="0"/>
          </a:p>
          <a:p>
            <a:pPr lvl="1"/>
            <a:r>
              <a:rPr lang="en-US" altLang="ko-KR" dirty="0"/>
              <a:t>&lt;a&gt; </a:t>
            </a:r>
          </a:p>
          <a:p>
            <a:pPr lvl="2"/>
            <a:r>
              <a:rPr lang="en-US" altLang="ko-KR" dirty="0" err="1"/>
              <a:t>Ancher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/>
            <a:r>
              <a:rPr lang="ko-KR" altLang="en-US" dirty="0"/>
              <a:t>하이퍼링크 제공</a:t>
            </a:r>
            <a:endParaRPr lang="en-US" altLang="ko-KR" dirty="0"/>
          </a:p>
          <a:p>
            <a:pPr lvl="2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=“http://www.naver.com”&gt; </a:t>
            </a:r>
            <a:r>
              <a:rPr lang="ko-KR" altLang="en-US" dirty="0"/>
              <a:t>네이버로 이동</a:t>
            </a:r>
            <a:r>
              <a:rPr lang="en-US" altLang="ko-KR" dirty="0"/>
              <a:t>&lt;/a</a:t>
            </a:r>
            <a:r>
              <a:rPr lang="en-US" altLang="ko-KR" dirty="0" smtClean="0"/>
              <a:t>&gt;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이미지를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포함하는게 아닌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단독태그</a:t>
            </a:r>
            <a:endParaRPr lang="en-US" altLang="ko-KR" dirty="0" smtClean="0"/>
          </a:p>
          <a:p>
            <a:pPr lvl="2"/>
            <a:r>
              <a:rPr lang="en-US" altLang="ko-KR" dirty="0" err="1"/>
              <a:t>s</a:t>
            </a:r>
            <a:r>
              <a:rPr lang="en-US" altLang="ko-KR" dirty="0" err="1" smtClean="0"/>
              <a:t>rc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절대경로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상대경로</a:t>
            </a:r>
            <a:r>
              <a:rPr lang="ko-KR" altLang="en-US" dirty="0" smtClean="0"/>
              <a:t> 둘 다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5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아래 사이트를 참고하여 </a:t>
            </a:r>
            <a:r>
              <a:rPr lang="en-US" altLang="ko-KR" sz="2000" dirty="0" smtClean="0"/>
              <a:t>HTML, CSS, JavaScript</a:t>
            </a:r>
            <a:r>
              <a:rPr lang="ko-KR" altLang="en-US" sz="2000" dirty="0" smtClean="0"/>
              <a:t>를 각각 설명하는 페이지를 만드세요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 메인페이지를 제외한 다른 페이지의 하이퍼링크는 구현하지 않습니다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https://developer.mozilla.org/ko/docs/Learn/JavaScript/First_steps/What_is_JavaScript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568" y="38166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index.html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4387405"/>
            <a:ext cx="4943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6" y="2424938"/>
            <a:ext cx="3784674" cy="3886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726" y="1778607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exp_html.html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3" y="2570063"/>
            <a:ext cx="4264533" cy="37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9903" y="1807210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exp_css.html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6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 tag</a:t>
            </a:r>
          </a:p>
          <a:p>
            <a:pPr lvl="1"/>
            <a:r>
              <a:rPr lang="ko-KR" altLang="en-US" dirty="0" smtClean="0"/>
              <a:t>리스트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양식 태그 </a:t>
            </a:r>
            <a:r>
              <a:rPr lang="en-US" altLang="ko-KR" dirty="0" smtClean="0"/>
              <a:t>(form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공간분할 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시멘틱</a:t>
            </a:r>
            <a:r>
              <a:rPr lang="ko-KR" altLang="en-US" dirty="0" smtClean="0"/>
              <a:t> 구조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기타 태그</a:t>
            </a:r>
            <a:endParaRPr lang="en-US" altLang="ko-KR" dirty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81200"/>
            <a:ext cx="4924425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575" y="1577439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exp_javascript.html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17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Unordered list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&lt;li&gt;</a:t>
            </a:r>
            <a:r>
              <a:rPr lang="ko-KR" altLang="en-US" dirty="0" smtClean="0"/>
              <a:t>와 같이 쓰임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&lt;li&gt;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종속적 이라기보다 일반적으로 같이 쓰임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&lt;li&gt;</a:t>
            </a:r>
          </a:p>
          <a:p>
            <a:pPr lvl="2"/>
            <a:r>
              <a:rPr lang="en-US" altLang="ko-KR" dirty="0"/>
              <a:t>List item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Ordered list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9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태그 연습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아래와 같은 리스트를 만들어 보세요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0706" y="2879699"/>
            <a:ext cx="6289847" cy="313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HTML5</a:t>
            </a:r>
          </a:p>
          <a:p>
            <a:pPr marL="712788" lvl="1" indent="-255588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Multimedia</a:t>
            </a:r>
          </a:p>
          <a:p>
            <a:pPr marL="712788" lvl="1" indent="-255588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Device Access</a:t>
            </a:r>
          </a:p>
          <a:p>
            <a:pPr marL="712788" lvl="1" indent="-255588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Vector Graphic</a:t>
            </a:r>
          </a:p>
          <a:p>
            <a:pPr marL="914400" lvl="1" indent="-4572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CSS3</a:t>
            </a:r>
          </a:p>
          <a:p>
            <a:pPr marL="712788" lvl="1" indent="-255588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Animation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2. 3D </a:t>
            </a:r>
            <a:r>
              <a:rPr lang="en-US" altLang="ko-KR" dirty="0">
                <a:solidFill>
                  <a:schemeClr val="tx1"/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136289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테이블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&lt;table&gt;</a:t>
            </a:r>
          </a:p>
          <a:p>
            <a:pPr lvl="2"/>
            <a:r>
              <a:rPr lang="ko-KR" altLang="en-US" dirty="0" smtClean="0"/>
              <a:t>테이블 자체를 의미하는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&gt;,&lt;td&gt;</a:t>
            </a:r>
            <a:r>
              <a:rPr lang="ko-KR" altLang="en-US" dirty="0" smtClean="0"/>
              <a:t>와 같이 쓰임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smtClean="0"/>
              <a:t>Table row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Table header</a:t>
            </a:r>
          </a:p>
          <a:p>
            <a:pPr lvl="2"/>
            <a:r>
              <a:rPr lang="ko-KR" altLang="en-US" dirty="0" smtClean="0"/>
              <a:t>굵게 표시되며 가운데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</a:t>
            </a:r>
          </a:p>
          <a:p>
            <a:pPr lvl="2"/>
            <a:r>
              <a:rPr lang="en-US" altLang="ko-KR" dirty="0" smtClean="0"/>
              <a:t>Table data cell</a:t>
            </a:r>
          </a:p>
          <a:p>
            <a:pPr lvl="2"/>
            <a:r>
              <a:rPr lang="ko-KR" altLang="en-US" dirty="0" err="1" smtClean="0"/>
              <a:t>좌측정렬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&lt;caption&gt;</a:t>
            </a:r>
          </a:p>
          <a:p>
            <a:pPr lvl="2"/>
            <a:r>
              <a:rPr lang="ko-KR" altLang="en-US" dirty="0" smtClean="0"/>
              <a:t>테이블의 제목 </a:t>
            </a:r>
            <a:r>
              <a:rPr lang="en-US" altLang="ko-KR" dirty="0" smtClean="0"/>
              <a:t>(caption)</a:t>
            </a:r>
          </a:p>
          <a:p>
            <a:pPr lvl="2"/>
            <a:r>
              <a:rPr lang="ko-KR" altLang="en-US" dirty="0" err="1" smtClean="0"/>
              <a:t>중앙정렬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태그 연습</a:t>
            </a:r>
            <a:endParaRPr lang="en-US" altLang="ko-KR" dirty="0" smtClean="0"/>
          </a:p>
          <a:p>
            <a:r>
              <a:rPr lang="ko-KR" altLang="en-US" dirty="0" smtClean="0"/>
              <a:t>아래와 같은 테이블을 만들어보세요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60292"/>
              </p:ext>
            </p:extLst>
          </p:nvPr>
        </p:nvGraphicFramePr>
        <p:xfrm>
          <a:off x="1692635" y="30741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54784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92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93265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00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임꺽정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5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3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셀 병합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en-US" altLang="ko-KR" dirty="0" err="1"/>
              <a:t>colspan</a:t>
            </a:r>
            <a:r>
              <a:rPr lang="en-US" altLang="ko-KR" dirty="0"/>
              <a:t> =“2”&gt;		: </a:t>
            </a:r>
            <a:r>
              <a:rPr lang="ko-KR" altLang="en-US" dirty="0"/>
              <a:t>컬럼 </a:t>
            </a:r>
            <a:r>
              <a:rPr lang="en-US" altLang="ko-KR" dirty="0"/>
              <a:t>2</a:t>
            </a:r>
            <a:r>
              <a:rPr lang="ko-KR" altLang="en-US" dirty="0"/>
              <a:t>개를 걸쳐 구성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en-US" altLang="ko-KR" dirty="0" err="1"/>
              <a:t>rowspan</a:t>
            </a:r>
            <a:r>
              <a:rPr lang="en-US" altLang="ko-KR" dirty="0"/>
              <a:t> =“2”&gt;		: </a:t>
            </a:r>
            <a:r>
              <a:rPr lang="ko-KR" altLang="en-US" dirty="0"/>
              <a:t>줄 </a:t>
            </a:r>
            <a:r>
              <a:rPr lang="en-US" altLang="ko-KR" dirty="0"/>
              <a:t>2</a:t>
            </a:r>
            <a:r>
              <a:rPr lang="ko-KR" altLang="en-US" dirty="0"/>
              <a:t>개를 걸쳐 구성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972"/>
              </p:ext>
            </p:extLst>
          </p:nvPr>
        </p:nvGraphicFramePr>
        <p:xfrm>
          <a:off x="1456965" y="36492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54784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8492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93265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00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51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12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574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3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태그 연습</a:t>
            </a:r>
            <a:endParaRPr lang="en-US" altLang="ko-KR" dirty="0" smtClean="0"/>
          </a:p>
          <a:p>
            <a:r>
              <a:rPr lang="ko-KR" altLang="en-US" dirty="0" smtClean="0"/>
              <a:t>아래와 같은 테이블을 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ml - Table colspan &amp; rowspan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29" y="3169763"/>
            <a:ext cx="8759073" cy="26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8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양식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</a:t>
            </a:r>
          </a:p>
          <a:p>
            <a:pPr lvl="2"/>
            <a:r>
              <a:rPr lang="ko-KR" altLang="en-US" dirty="0" smtClean="0"/>
              <a:t>사용자 입력을 처리하는 </a:t>
            </a:r>
            <a:r>
              <a:rPr lang="en-US" altLang="ko-KR" dirty="0" smtClean="0"/>
              <a:t>HTML form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서버에 요청을 목적으로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등과 같은 태그 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Action, method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&lt;input&gt;</a:t>
            </a:r>
          </a:p>
          <a:p>
            <a:pPr lvl="2"/>
            <a:r>
              <a:rPr lang="ko-KR" altLang="en-US" dirty="0" smtClean="0"/>
              <a:t>데이터 입력을 위한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Type, name, id, value</a:t>
            </a:r>
            <a:r>
              <a:rPr lang="ko-KR" altLang="en-US" dirty="0" smtClean="0"/>
              <a:t>등의 속성이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84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581</Words>
  <Application>Microsoft Office PowerPoint</Application>
  <PresentationFormat>와이드스크린</PresentationFormat>
  <Paragraphs>184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HTML/CSS #2</vt:lpstr>
      <vt:lpstr>목차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 tag</vt:lpstr>
      <vt:lpstr>HTML5 tag</vt:lpstr>
      <vt:lpstr>HTML5 tag</vt:lpstr>
      <vt:lpstr>HTML tag</vt:lpstr>
      <vt:lpstr>HTML tag</vt:lpstr>
      <vt:lpstr>HTML 테스트</vt:lpstr>
      <vt:lpstr>HTML 테스트</vt:lpstr>
      <vt:lpstr>HTML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NEORIGHT</dc:creator>
  <cp:lastModifiedBy>user</cp:lastModifiedBy>
  <cp:revision>24</cp:revision>
  <dcterms:created xsi:type="dcterms:W3CDTF">2021-06-06T15:21:49Z</dcterms:created>
  <dcterms:modified xsi:type="dcterms:W3CDTF">2022-03-23T11:08:03Z</dcterms:modified>
</cp:coreProperties>
</file>