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2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4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5CC9-F351-4248-A57F-F0770199416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0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er/d2codingfo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06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type</a:t>
            </a:r>
          </a:p>
          <a:p>
            <a:pPr lvl="1"/>
            <a:r>
              <a:rPr lang="en-US" altLang="ko-KR" dirty="0" smtClean="0"/>
              <a:t>“string”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‘string’</a:t>
            </a:r>
            <a:r>
              <a:rPr lang="ko-KR" altLang="en-US" dirty="0" smtClean="0"/>
              <a:t>를 둘다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전통적으로 </a:t>
            </a:r>
            <a:r>
              <a:rPr lang="en-US" altLang="ko-KR" dirty="0" smtClean="0"/>
              <a:t>‘string’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ES6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template string</a:t>
            </a:r>
            <a:r>
              <a:rPr lang="ko-KR" altLang="en-US" dirty="0" smtClean="0"/>
              <a:t>기능이 추가되면서 </a:t>
            </a:r>
            <a:r>
              <a:rPr lang="en-US" altLang="ko-KR" dirty="0" smtClean="0"/>
              <a:t>`string` (</a:t>
            </a:r>
            <a:r>
              <a:rPr lang="en-US" altLang="ko-KR" dirty="0" err="1" smtClean="0"/>
              <a:t>backtick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합연산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연산</a:t>
            </a:r>
            <a:r>
              <a:rPr lang="en-US" altLang="ko-KR" dirty="0" smtClean="0"/>
              <a:t>	: [n]</a:t>
            </a:r>
          </a:p>
          <a:p>
            <a:pPr lvl="1"/>
            <a:r>
              <a:rPr lang="ko-KR" altLang="en-US" dirty="0" smtClean="0"/>
              <a:t>길이 </a:t>
            </a:r>
            <a:r>
              <a:rPr lang="en-US" altLang="ko-KR" smtClean="0"/>
              <a:t>	</a:t>
            </a:r>
            <a:r>
              <a:rPr lang="en-US" altLang="ko-KR" dirty="0" smtClean="0"/>
              <a:t>	: .length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1" y="3242829"/>
            <a:ext cx="4577917" cy="33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number type</a:t>
            </a:r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20, 20.5 </a:t>
            </a:r>
            <a:r>
              <a:rPr lang="ko-KR" altLang="en-US" dirty="0" smtClean="0"/>
              <a:t>등으로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정수형과 </a:t>
            </a:r>
            <a:r>
              <a:rPr lang="ko-KR" altLang="en-US" dirty="0" err="1" smtClean="0"/>
              <a:t>실수형의</a:t>
            </a:r>
            <a:r>
              <a:rPr lang="ko-KR" altLang="en-US" dirty="0" smtClean="0"/>
              <a:t> 구별을 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+, -, *, /, % </a:t>
            </a:r>
            <a:r>
              <a:rPr lang="ko-KR" altLang="en-US" dirty="0" smtClean="0"/>
              <a:t>연산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(bool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true, false</a:t>
            </a:r>
          </a:p>
          <a:p>
            <a:pPr lvl="1"/>
            <a:r>
              <a:rPr lang="ko-KR" altLang="en-US" dirty="0" err="1" smtClean="0"/>
              <a:t>논리연산자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!, ===, !==, &gt;,&gt;=, &lt;, &lt;=</a:t>
            </a:r>
          </a:p>
          <a:p>
            <a:pPr lvl="1"/>
            <a:r>
              <a:rPr lang="en-US" altLang="ko-KR" dirty="0" smtClean="0"/>
              <a:t>&amp;&amp;, ||</a:t>
            </a:r>
          </a:p>
          <a:p>
            <a:pPr lvl="1"/>
            <a:r>
              <a:rPr lang="en-US" altLang="ko-KR" dirty="0" smtClean="0"/>
              <a:t>==, != (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다를 경우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형변환이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26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typeof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err="1" smtClean="0"/>
              <a:t>자료형의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typeof</a:t>
            </a:r>
            <a:r>
              <a:rPr lang="en-US" altLang="ko-KR" dirty="0" smtClean="0"/>
              <a:t>(1)  	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‘number’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typeof</a:t>
            </a:r>
            <a:r>
              <a:rPr lang="en-US" altLang="ko-KR" dirty="0" smtClean="0">
                <a:sym typeface="Wingdings" panose="05000000000000000000" pitchFamily="2" charset="2"/>
              </a:rPr>
              <a:t>(“a”) 	 </a:t>
            </a:r>
            <a:r>
              <a:rPr lang="en-US" altLang="ko-KR" dirty="0" smtClean="0">
                <a:sym typeface="Wingdings" panose="05000000000000000000" pitchFamily="2" charset="2"/>
              </a:rPr>
              <a:t>‘string’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58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	: ES5</a:t>
            </a:r>
            <a:r>
              <a:rPr lang="ko-KR" altLang="en-US" dirty="0" smtClean="0"/>
              <a:t>의 선언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변수를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바꿀수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let	: ES6</a:t>
            </a:r>
            <a:r>
              <a:rPr lang="ko-KR" altLang="en-US" dirty="0" smtClean="0"/>
              <a:t>의 선언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바꿀수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	: ES6</a:t>
            </a:r>
            <a:r>
              <a:rPr lang="ko-KR" altLang="en-US" dirty="0" smtClean="0"/>
              <a:t>의 선언 방식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상수화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선언과 동시에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** </a:t>
            </a: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중복선언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스코프</a:t>
            </a:r>
            <a:r>
              <a:rPr lang="ko-KR" altLang="en-US" sz="1600" dirty="0" smtClean="0"/>
              <a:t> 문제등으로 점차 사라지는 추세이며 구형코드에서 많이 사용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5" y="3726105"/>
            <a:ext cx="6361235" cy="1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prompt(), </a:t>
            </a:r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confirm(),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의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877848"/>
            <a:ext cx="6657975" cy="1323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4805363"/>
            <a:ext cx="4162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number</a:t>
            </a:r>
            <a:r>
              <a:rPr lang="ko-KR" altLang="en-US" dirty="0" smtClean="0"/>
              <a:t>형으로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Number(data)</a:t>
            </a:r>
          </a:p>
          <a:p>
            <a:pPr lvl="1"/>
            <a:r>
              <a:rPr lang="en-US" altLang="ko-KR" dirty="0" smtClean="0"/>
              <a:t>Number(‘123’)		</a:t>
            </a:r>
            <a:r>
              <a:rPr lang="en-US" altLang="ko-KR" dirty="0" smtClean="0">
                <a:sym typeface="Wingdings" panose="05000000000000000000" pitchFamily="2" charset="2"/>
              </a:rPr>
              <a:t> 123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Number(‘</a:t>
            </a:r>
            <a:r>
              <a:rPr lang="en-US" altLang="ko-KR" dirty="0" err="1" smtClean="0">
                <a:sym typeface="Wingdings" panose="05000000000000000000" pitchFamily="2" charset="2"/>
              </a:rPr>
              <a:t>abc</a:t>
            </a:r>
            <a:r>
              <a:rPr lang="en-US" altLang="ko-KR" dirty="0" smtClean="0">
                <a:sym typeface="Wingdings" panose="05000000000000000000" pitchFamily="2" charset="2"/>
              </a:rPr>
              <a:t>’)		 </a:t>
            </a:r>
            <a:r>
              <a:rPr lang="en-US" altLang="ko-KR" dirty="0" err="1" smtClean="0">
                <a:sym typeface="Wingdings" panose="05000000000000000000" pitchFamily="2" charset="2"/>
              </a:rPr>
              <a:t>NaN</a:t>
            </a:r>
            <a:r>
              <a:rPr lang="en-US" altLang="ko-KR" dirty="0" smtClean="0">
                <a:sym typeface="Wingdings" panose="05000000000000000000" pitchFamily="2" charset="2"/>
              </a:rPr>
              <a:t> (Not a Number)</a:t>
            </a:r>
          </a:p>
          <a:p>
            <a:pPr lvl="1"/>
            <a:r>
              <a:rPr lang="en-US" altLang="ko-KR" dirty="0" smtClean="0"/>
              <a:t>“52” - 0			</a:t>
            </a:r>
            <a:r>
              <a:rPr lang="en-US" altLang="ko-KR" dirty="0" smtClean="0">
                <a:sym typeface="Wingdings" panose="05000000000000000000" pitchFamily="2" charset="2"/>
              </a:rPr>
              <a:t> 52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true - 0			 1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ko-KR" altLang="en-US" dirty="0" smtClean="0">
                <a:sym typeface="Wingdings" panose="05000000000000000000" pitchFamily="2" charset="2"/>
              </a:rPr>
              <a:t>형으로 변환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String(data)</a:t>
            </a:r>
          </a:p>
          <a:p>
            <a:pPr lvl="1"/>
            <a:r>
              <a:rPr lang="en-US" altLang="ko-KR" dirty="0" smtClean="0"/>
              <a:t>String(54.22)		</a:t>
            </a:r>
            <a:r>
              <a:rPr lang="en-US" altLang="ko-KR" dirty="0" smtClean="0">
                <a:sym typeface="Wingdings" panose="05000000000000000000" pitchFamily="2" charset="2"/>
              </a:rPr>
              <a:t> “54.22”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String(true)		</a:t>
            </a:r>
            <a:r>
              <a:rPr lang="en-US" altLang="ko-KR" dirty="0" smtClean="0">
                <a:sym typeface="Wingdings" panose="05000000000000000000" pitchFamily="2" charset="2"/>
              </a:rPr>
              <a:t> “true”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62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boolean</a:t>
            </a:r>
            <a:r>
              <a:rPr lang="ko-KR" altLang="en-US" dirty="0" smtClean="0"/>
              <a:t>형으로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Boolean(data)</a:t>
            </a:r>
          </a:p>
          <a:p>
            <a:pPr lvl="1"/>
            <a:r>
              <a:rPr lang="en-US" altLang="ko-KR" dirty="0" smtClean="0"/>
              <a:t>Boolean(0)		</a:t>
            </a:r>
            <a:r>
              <a:rPr lang="en-US" altLang="ko-KR" dirty="0" smtClean="0">
                <a:sym typeface="Wingdings" panose="05000000000000000000" pitchFamily="2" charset="2"/>
              </a:rPr>
              <a:t> false</a:t>
            </a:r>
          </a:p>
          <a:p>
            <a:pPr lvl="1"/>
            <a:r>
              <a:rPr lang="en-US" altLang="ko-KR" dirty="0" smtClean="0"/>
              <a:t>Boolean(</a:t>
            </a:r>
            <a:r>
              <a:rPr lang="en-US" altLang="ko-KR" dirty="0" err="1" smtClean="0"/>
              <a:t>NaN</a:t>
            </a:r>
            <a:r>
              <a:rPr lang="en-US" altLang="ko-KR" dirty="0" smtClean="0">
                <a:sym typeface="Wingdings" panose="05000000000000000000" pitchFamily="2" charset="2"/>
              </a:rPr>
              <a:t>)		 false</a:t>
            </a:r>
          </a:p>
          <a:p>
            <a:pPr lvl="1"/>
            <a:r>
              <a:rPr lang="en-US" altLang="ko-KR" dirty="0" smtClean="0"/>
              <a:t>Boolean(null</a:t>
            </a:r>
            <a:r>
              <a:rPr lang="en-US" altLang="ko-KR" dirty="0" smtClean="0">
                <a:sym typeface="Wingdings" panose="05000000000000000000" pitchFamily="2" charset="2"/>
              </a:rPr>
              <a:t>)		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79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cm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inch</a:t>
            </a:r>
            <a:r>
              <a:rPr lang="ko-KR" altLang="en-US" dirty="0" smtClean="0"/>
              <a:t>를 출력하는 코드를 작성하시오</a:t>
            </a:r>
            <a:endParaRPr lang="en-US" altLang="ko-KR" dirty="0" smtClean="0"/>
          </a:p>
          <a:p>
            <a:r>
              <a:rPr lang="ko-KR" altLang="en-US" dirty="0" smtClean="0"/>
              <a:t>원의 반지름을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원의 넓이를 구하는 코드를 작성하시오</a:t>
            </a:r>
            <a:endParaRPr lang="en-US" altLang="ko-KR" dirty="0" smtClean="0"/>
          </a:p>
          <a:p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복숭아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딸기 를 </a:t>
            </a:r>
            <a:r>
              <a:rPr lang="en-US" altLang="ko-KR" dirty="0" smtClean="0"/>
              <a:t>unordered list</a:t>
            </a:r>
            <a:r>
              <a:rPr lang="ko-KR" altLang="en-US" dirty="0" smtClean="0"/>
              <a:t>로 출력하는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자바스크립트로 출력하는 코드를 작성하시오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</a:p>
          <a:p>
            <a:r>
              <a:rPr lang="ko-KR" altLang="en-US" dirty="0" smtClean="0"/>
              <a:t>사전지식</a:t>
            </a:r>
            <a:endParaRPr lang="en-US" altLang="ko-KR" dirty="0" smtClean="0"/>
          </a:p>
          <a:p>
            <a:r>
              <a:rPr lang="en-US" altLang="ko-KR" dirty="0" smtClean="0"/>
              <a:t>Datatype</a:t>
            </a:r>
          </a:p>
          <a:p>
            <a:r>
              <a:rPr lang="ko-KR" altLang="en-US" dirty="0" smtClean="0"/>
              <a:t>데이터의 입력</a:t>
            </a:r>
            <a:endParaRPr lang="en-US" altLang="ko-KR" dirty="0" smtClean="0"/>
          </a:p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12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r>
              <a:rPr lang="ko-KR" altLang="en-US" dirty="0" smtClean="0"/>
              <a:t>를 브라우저에서 </a:t>
            </a:r>
            <a:r>
              <a:rPr lang="ko-KR" altLang="en-US" dirty="0" err="1" smtClean="0"/>
              <a:t>직접실행</a:t>
            </a:r>
            <a:endParaRPr lang="en-US" altLang="ko-KR" dirty="0" smtClean="0"/>
          </a:p>
          <a:p>
            <a:pPr marL="685800" lvl="2">
              <a:spcBef>
                <a:spcPts val="1000"/>
              </a:spcBef>
            </a:pPr>
            <a:r>
              <a:rPr lang="en-US" altLang="ko-KR" sz="2400" dirty="0" err="1" smtClean="0">
                <a:sym typeface="Wingdings" panose="05000000000000000000" pitchFamily="2" charset="2"/>
              </a:rPr>
              <a:t>about:blank</a:t>
            </a:r>
            <a:r>
              <a:rPr lang="ko-KR" altLang="en-US" sz="2400" dirty="0" smtClean="0">
                <a:sym typeface="Wingdings" panose="05000000000000000000" pitchFamily="2" charset="2"/>
              </a:rPr>
              <a:t>를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즐겨찾기로</a:t>
            </a:r>
            <a:r>
              <a:rPr lang="ko-KR" altLang="en-US" sz="2400" dirty="0" smtClean="0">
                <a:sym typeface="Wingdings" panose="05000000000000000000" pitchFamily="2" charset="2"/>
              </a:rPr>
              <a:t> 추가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개발자 도구 실행 </a:t>
            </a:r>
            <a:r>
              <a:rPr lang="en-US" altLang="ko-KR" dirty="0" smtClean="0">
                <a:sym typeface="Wingdings" panose="05000000000000000000" pitchFamily="2" charset="2"/>
              </a:rPr>
              <a:t> Console</a:t>
            </a:r>
            <a:r>
              <a:rPr lang="ko-KR" altLang="en-US" dirty="0" smtClean="0">
                <a:sym typeface="Wingdings" panose="05000000000000000000" pitchFamily="2" charset="2"/>
              </a:rPr>
              <a:t>탭 이동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console.log(“Hello world”)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9" y="3269673"/>
            <a:ext cx="3276234" cy="33900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18" y="3801269"/>
            <a:ext cx="3190875" cy="2447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97483" y="3819871"/>
            <a:ext cx="699244" cy="3628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6065" y="6123614"/>
            <a:ext cx="2569608" cy="2947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3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통해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VSCODE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문서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&lt;head&gt;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&lt;script&gt;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코드오류시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탭에서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42" y="2354262"/>
            <a:ext cx="3337503" cy="37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임의로 오류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alert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allert</a:t>
            </a:r>
            <a:endParaRPr lang="en-US" altLang="ko-KR" dirty="0" smtClean="0"/>
          </a:p>
          <a:p>
            <a:r>
              <a:rPr lang="ko-KR" altLang="en-US" dirty="0" smtClean="0"/>
              <a:t>크롬 개발자 도구에서 확인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3776663"/>
            <a:ext cx="5962650" cy="138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776663"/>
            <a:ext cx="4389582" cy="1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/>
              <a:t>아</a:t>
            </a:r>
            <a:r>
              <a:rPr lang="ko-KR" altLang="en-US" dirty="0" smtClean="0"/>
              <a:t>래 코드를 삽입해보고 그 결과를 살펴봅시다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google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REPL</a:t>
            </a:r>
            <a:r>
              <a:rPr lang="ko-KR" altLang="en-US" dirty="0" smtClean="0"/>
              <a:t>이라는 용어를 찾아봅시다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2" y="2781300"/>
            <a:ext cx="5111213" cy="28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Expression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Statement</a:t>
            </a:r>
          </a:p>
          <a:p>
            <a:pPr lvl="1"/>
            <a:r>
              <a:rPr lang="en-US" altLang="ko-KR" dirty="0" smtClean="0"/>
              <a:t>Expression : </a:t>
            </a:r>
            <a:r>
              <a:rPr lang="ko-KR" altLang="en-US" dirty="0" smtClean="0"/>
              <a:t>값을 만들어 내는 코드</a:t>
            </a:r>
            <a:endParaRPr lang="en-US" altLang="ko-KR" dirty="0"/>
          </a:p>
          <a:p>
            <a:pPr lvl="1"/>
            <a:r>
              <a:rPr lang="en-US" altLang="ko-KR" dirty="0" smtClean="0"/>
              <a:t>Statement : </a:t>
            </a:r>
            <a:r>
              <a:rPr lang="ko-KR" altLang="en-US" dirty="0" smtClean="0"/>
              <a:t>표현식이 모인 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값을 만들지 않는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세미콜론은 </a:t>
            </a:r>
            <a:r>
              <a:rPr lang="en-US" altLang="ko-KR" dirty="0" smtClean="0"/>
              <a:t>ASI</a:t>
            </a:r>
            <a:r>
              <a:rPr lang="ko-KR" altLang="en-US" dirty="0" smtClean="0"/>
              <a:t>에 의해 자동을 삽입되나 명시적으로 붙여준다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//	: &lt;script&gt;</a:t>
            </a:r>
            <a:r>
              <a:rPr lang="ko-KR" altLang="en-US" dirty="0" smtClean="0"/>
              <a:t>영역에서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/**/	: &lt;script&gt;</a:t>
            </a:r>
            <a:r>
              <a:rPr lang="ko-KR" altLang="en-US" dirty="0" smtClean="0"/>
              <a:t>영역에서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&lt;!-- --&gt;	: </a:t>
            </a:r>
            <a:r>
              <a:rPr lang="ko-KR" altLang="en-US" dirty="0" smtClean="0"/>
              <a:t>비 </a:t>
            </a:r>
            <a:r>
              <a:rPr lang="en-US" altLang="ko-KR" dirty="0" smtClean="0"/>
              <a:t>&lt;script&gt;</a:t>
            </a:r>
            <a:r>
              <a:rPr lang="ko-KR" altLang="en-US" dirty="0" smtClean="0"/>
              <a:t> 영역에서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sz="1600" dirty="0" smtClean="0"/>
              <a:t>** ASI : Automatic semicolon insertion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072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코딩스타일</a:t>
            </a:r>
            <a:endParaRPr lang="en-US" altLang="ko-KR" dirty="0" smtClean="0"/>
          </a:p>
          <a:p>
            <a:pPr lvl="1"/>
            <a:r>
              <a:rPr lang="en-US" altLang="ko-KR" sz="2200" dirty="0" smtClean="0"/>
              <a:t>JAVA</a:t>
            </a:r>
            <a:r>
              <a:rPr lang="ko-KR" altLang="en-US" sz="2200" dirty="0" smtClean="0"/>
              <a:t>의 코딩스타일을 그대로 적용</a:t>
            </a:r>
            <a:endParaRPr lang="en-US" altLang="ko-KR" sz="2200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멀티커서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sz="2200" dirty="0" err="1" smtClean="0"/>
              <a:t>Ctrl+Alt</a:t>
            </a:r>
            <a:r>
              <a:rPr lang="en-US" altLang="ko-KR" sz="2200" dirty="0" smtClean="0"/>
              <a:t>	: </a:t>
            </a:r>
            <a:r>
              <a:rPr lang="ko-KR" altLang="en-US" sz="2200" dirty="0" smtClean="0"/>
              <a:t>키보드를 이용한 </a:t>
            </a:r>
            <a:r>
              <a:rPr lang="ko-KR" altLang="en-US" sz="2200" dirty="0" err="1" smtClean="0"/>
              <a:t>멀티커서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en-US" altLang="ko-KR" sz="2200" dirty="0" smtClean="0"/>
              <a:t>Alt+</a:t>
            </a:r>
            <a:r>
              <a:rPr lang="ko-KR" altLang="en-US" sz="2200" dirty="0" smtClean="0"/>
              <a:t>클릭 </a:t>
            </a:r>
            <a:r>
              <a:rPr lang="en-US" altLang="ko-KR" sz="2200" dirty="0" smtClean="0"/>
              <a:t>	: </a:t>
            </a:r>
            <a:r>
              <a:rPr lang="ko-KR" altLang="en-US" sz="2200" dirty="0" smtClean="0"/>
              <a:t>마우스를 이용한 </a:t>
            </a:r>
            <a:r>
              <a:rPr lang="ko-KR" altLang="en-US" sz="2200" dirty="0" err="1" smtClean="0"/>
              <a:t>멀티커서</a:t>
            </a:r>
            <a:endParaRPr lang="en-US" altLang="ko-KR" sz="2200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폰트변경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sz="2200" dirty="0" err="1" smtClean="0"/>
              <a:t>consolas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폰트가 기본이나 한글</a:t>
            </a:r>
            <a:r>
              <a:rPr lang="en-US" altLang="ko-KR" sz="2200" dirty="0" smtClean="0"/>
              <a:t>+</a:t>
            </a:r>
            <a:r>
              <a:rPr lang="ko-KR" altLang="en-US" sz="2200" dirty="0" err="1" smtClean="0"/>
              <a:t>영문사용시</a:t>
            </a:r>
            <a:r>
              <a:rPr lang="ko-KR" altLang="en-US" sz="2200" dirty="0" smtClean="0"/>
              <a:t> 글자 크기가 맞지 않음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 smtClean="0"/>
              <a:t>D2Coding : </a:t>
            </a:r>
            <a:r>
              <a:rPr lang="en-US" altLang="ko-KR" sz="2200" dirty="0" smtClean="0">
                <a:hlinkClick r:id="rId2"/>
              </a:rPr>
              <a:t>https://github.com/naver/d2codingfont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en-US" altLang="ko-KR" sz="2200" dirty="0" smtClean="0"/>
              <a:t>D2Coding-Ver1.3.2-20180524.zip 1.3.2 </a:t>
            </a:r>
            <a:r>
              <a:rPr lang="ko-KR" altLang="en-US" sz="2200" dirty="0" smtClean="0"/>
              <a:t>배포 다운로드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ko-KR" altLang="en-US" sz="2200" dirty="0" smtClean="0"/>
              <a:t>압축을 풀고 </a:t>
            </a:r>
            <a:r>
              <a:rPr lang="en-US" altLang="ko-KR" sz="2200" dirty="0" smtClean="0"/>
              <a:t>D2CodingAll\D2Coding-Ver1.3.2-20180524-all.ttc </a:t>
            </a:r>
            <a:r>
              <a:rPr lang="ko-KR" altLang="en-US" sz="2200" dirty="0" smtClean="0"/>
              <a:t>실행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ko-KR" altLang="en-US" sz="2200" dirty="0" smtClean="0"/>
              <a:t>설치 버튼 클릭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en-US" altLang="ko-KR" sz="2200" dirty="0" smtClean="0"/>
              <a:t>VS-Code</a:t>
            </a:r>
            <a:r>
              <a:rPr lang="ko-KR" altLang="en-US" sz="2200" dirty="0" smtClean="0"/>
              <a:t>의 설정에서 </a:t>
            </a:r>
            <a:r>
              <a:rPr lang="en-US" altLang="ko-KR" sz="2200" dirty="0" smtClean="0"/>
              <a:t>Font Family</a:t>
            </a:r>
            <a:r>
              <a:rPr lang="ko-KR" altLang="en-US" sz="2200" dirty="0" smtClean="0"/>
              <a:t>를 </a:t>
            </a:r>
            <a:r>
              <a:rPr lang="en-US" altLang="ko-KR" sz="2200" dirty="0" smtClean="0"/>
              <a:t>D2Coding</a:t>
            </a:r>
            <a:r>
              <a:rPr lang="ko-KR" altLang="en-US" sz="2200" dirty="0" smtClean="0"/>
              <a:t>으로 수정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427795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기본형 </a:t>
            </a:r>
            <a:r>
              <a:rPr lang="en-US" altLang="ko-KR" dirty="0" smtClean="0"/>
              <a:t>(Primitive type)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객체형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(Object type)</a:t>
            </a:r>
            <a:r>
              <a:rPr lang="ko-KR" altLang="en-US" dirty="0" smtClean="0"/>
              <a:t>으로 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ES6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Symbol type</a:t>
            </a:r>
            <a:r>
              <a:rPr lang="ko-KR" altLang="en-US" dirty="0" smtClean="0"/>
              <a:t>이 기본형에 추가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 descr="https://t1.daumcdn.net/cfile/tistory/99055E3B5CF7C7F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5" y="3203562"/>
            <a:ext cx="8215744" cy="34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332</Words>
  <Application>Microsoft Office PowerPoint</Application>
  <PresentationFormat>와이드스크린</PresentationFormat>
  <Paragraphs>135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자바스크립트</vt:lpstr>
      <vt:lpstr>목차</vt:lpstr>
      <vt:lpstr>Hello World</vt:lpstr>
      <vt:lpstr>Hello World</vt:lpstr>
      <vt:lpstr>Hello World</vt:lpstr>
      <vt:lpstr>Hello world</vt:lpstr>
      <vt:lpstr>사전지식</vt:lpstr>
      <vt:lpstr>사전지식</vt:lpstr>
      <vt:lpstr>Datatype</vt:lpstr>
      <vt:lpstr>Datatype</vt:lpstr>
      <vt:lpstr>Datatype</vt:lpstr>
      <vt:lpstr>Datatype</vt:lpstr>
      <vt:lpstr>Datatype</vt:lpstr>
      <vt:lpstr>데이터의 입력</vt:lpstr>
      <vt:lpstr>자료형 변환</vt:lpstr>
      <vt:lpstr>자료형 변환</vt:lpstr>
      <vt:lpstr>연습해봅시다.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</dc:title>
  <dc:creator>NEORIGHT</dc:creator>
  <cp:lastModifiedBy>NEORIGHT</cp:lastModifiedBy>
  <cp:revision>18</cp:revision>
  <dcterms:created xsi:type="dcterms:W3CDTF">2022-04-05T11:52:32Z</dcterms:created>
  <dcterms:modified xsi:type="dcterms:W3CDTF">2022-04-06T12:35:25Z</dcterms:modified>
</cp:coreProperties>
</file>