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8" r:id="rId8"/>
    <p:sldId id="269" r:id="rId9"/>
    <p:sldId id="270" r:id="rId10"/>
    <p:sldId id="271" r:id="rId11"/>
    <p:sldId id="262" r:id="rId12"/>
    <p:sldId id="260" r:id="rId13"/>
    <p:sldId id="261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3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6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2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2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4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CC9-F351-4248-A57F-F0770199416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6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5CC9-F351-4248-A57F-F07701994164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91751-86E6-42D0-8D7E-2E7E46CF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0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06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삼항연산자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B050"/>
                </a:solidFill>
              </a:rPr>
              <a:t>bool-expression</a:t>
            </a:r>
            <a:r>
              <a:rPr lang="en-US" altLang="ko-KR" dirty="0" smtClean="0"/>
              <a:t>  ?  </a:t>
            </a:r>
            <a:r>
              <a:rPr lang="en-US" altLang="ko-KR" dirty="0" smtClean="0">
                <a:solidFill>
                  <a:srgbClr val="00B050"/>
                </a:solidFill>
              </a:rPr>
              <a:t>true-</a:t>
            </a:r>
            <a:r>
              <a:rPr lang="en-US" altLang="ko-KR" dirty="0" err="1" smtClean="0">
                <a:solidFill>
                  <a:srgbClr val="00B050"/>
                </a:solidFill>
              </a:rPr>
              <a:t>cond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00B050"/>
                </a:solidFill>
              </a:rPr>
              <a:t>false-</a:t>
            </a:r>
            <a:r>
              <a:rPr lang="en-US" altLang="ko-KR" dirty="0" err="1" smtClean="0">
                <a:solidFill>
                  <a:srgbClr val="00B050"/>
                </a:solidFill>
              </a:rPr>
              <a:t>cond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endParaRPr lang="en-US" altLang="ko-KR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짝수를 구별하는 코드를 삼항연산자를 사용하여 </a:t>
            </a:r>
            <a:r>
              <a:rPr lang="ko-KR" altLang="en-US" dirty="0" err="1" smtClean="0"/>
              <a:t>코딩하시오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13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for (let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9;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단을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에 출력하는 코드를 작성하시오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82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in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for 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or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{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ar1=[11, 22, 33, 44, 55]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각 요소를 </a:t>
            </a:r>
            <a:r>
              <a:rPr lang="en-US" altLang="ko-KR" dirty="0" smtClean="0"/>
              <a:t>for in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출력하시오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826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of </a:t>
            </a:r>
            <a:r>
              <a:rPr lang="ko-KR" altLang="en-US" dirty="0" err="1" smtClean="0"/>
              <a:t>반복문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for 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or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{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todolist</a:t>
            </a:r>
            <a:r>
              <a:rPr lang="en-US" altLang="ko-KR" dirty="0" smtClean="0"/>
              <a:t> = [‘</a:t>
            </a:r>
            <a:r>
              <a:rPr lang="ko-KR" altLang="en-US" dirty="0" smtClean="0"/>
              <a:t>식사준비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설거지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청소</a:t>
            </a:r>
            <a:r>
              <a:rPr lang="en-US" altLang="ko-KR" dirty="0" smtClean="0"/>
              <a:t>’] </a:t>
            </a:r>
            <a:r>
              <a:rPr lang="ko-KR" altLang="en-US" dirty="0"/>
              <a:t>각 요소를 </a:t>
            </a:r>
            <a:r>
              <a:rPr lang="en-US" altLang="ko-KR" dirty="0"/>
              <a:t>for </a:t>
            </a:r>
            <a:r>
              <a:rPr lang="en-US" altLang="ko-KR" dirty="0" smtClean="0"/>
              <a:t>of</a:t>
            </a:r>
            <a:r>
              <a:rPr lang="ko-KR" altLang="en-US" dirty="0" smtClean="0"/>
              <a:t>을 </a:t>
            </a:r>
            <a:r>
              <a:rPr lang="ko-KR" altLang="en-US" dirty="0"/>
              <a:t>이용하여 </a:t>
            </a:r>
            <a:r>
              <a:rPr lang="en-US" altLang="ko-KR" dirty="0"/>
              <a:t>console</a:t>
            </a:r>
            <a:r>
              <a:rPr lang="ko-KR" altLang="en-US" dirty="0"/>
              <a:t>에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37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while(Boolean-expression)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break/continue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1~10</a:t>
            </a:r>
            <a:r>
              <a:rPr lang="ko-KR" altLang="en-US" dirty="0" smtClean="0"/>
              <a:t>까지 수에서 홀수는 건너뛰고 </a:t>
            </a:r>
            <a:r>
              <a:rPr lang="ko-KR" altLang="en-US" dirty="0" err="1" smtClean="0"/>
              <a:t>짝수만을</a:t>
            </a:r>
            <a:r>
              <a:rPr lang="ko-KR" altLang="en-US" dirty="0" smtClean="0"/>
              <a:t> 출력하는 코드를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continue</a:t>
            </a:r>
            <a:r>
              <a:rPr lang="ko-KR" altLang="en-US" dirty="0"/>
              <a:t>를</a:t>
            </a:r>
            <a:r>
              <a:rPr lang="ko-KR" altLang="en-US" dirty="0" smtClean="0"/>
              <a:t> 이용하여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23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251794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*</a:t>
            </a:r>
          </a:p>
          <a:p>
            <a:pPr marL="0" indent="0">
              <a:buNone/>
            </a:pPr>
            <a:r>
              <a:rPr lang="en-US" altLang="ko-KR" dirty="0" smtClean="0"/>
              <a:t>**</a:t>
            </a:r>
          </a:p>
          <a:p>
            <a:pPr marL="0" indent="0">
              <a:buNone/>
            </a:pPr>
            <a:r>
              <a:rPr lang="en-US" altLang="ko-KR" dirty="0" smtClean="0"/>
              <a:t>***</a:t>
            </a:r>
          </a:p>
          <a:p>
            <a:pPr marL="0" indent="0">
              <a:buNone/>
            </a:pPr>
            <a:r>
              <a:rPr lang="en-US" altLang="ko-KR" dirty="0" smtClean="0"/>
              <a:t>****</a:t>
            </a:r>
          </a:p>
          <a:p>
            <a:pPr marL="0" indent="0">
              <a:buNone/>
            </a:pPr>
            <a:r>
              <a:rPr lang="en-US" altLang="ko-KR" dirty="0" smtClean="0"/>
              <a:t>*****</a:t>
            </a:r>
          </a:p>
          <a:p>
            <a:pPr marL="0" indent="0">
              <a:buNone/>
            </a:pPr>
            <a:r>
              <a:rPr lang="en-US" altLang="ko-KR" dirty="0" smtClean="0"/>
              <a:t>******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*******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********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*********</a:t>
            </a:r>
          </a:p>
          <a:p>
            <a:pPr marL="0" indent="0">
              <a:buNone/>
            </a:pPr>
            <a:r>
              <a:rPr lang="en-US" altLang="ko-KR" dirty="0" smtClean="0"/>
              <a:t>**********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155831" y="1825625"/>
            <a:ext cx="25179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**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***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****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*****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******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*******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********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*********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**********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25897" y="1825625"/>
            <a:ext cx="25179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mtClean="0"/>
              <a:t>*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mtClean="0"/>
              <a:t>**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mtClean="0"/>
              <a:t>***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mtClean="0"/>
              <a:t>****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mtClean="0"/>
              <a:t>*****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mtClean="0"/>
              <a:t>******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mtClean="0"/>
              <a:t>*******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mtClean="0"/>
              <a:t>********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mtClean="0"/>
              <a:t>*********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mtClean="0"/>
              <a:t>**********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165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같은 배열이 있을 때 이를 버블소트하는 코드를 작성하시오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[34, 22, 6, 87, 42, 1, 8, 9, 51, 7]</a:t>
            </a:r>
          </a:p>
        </p:txBody>
      </p:sp>
    </p:spTree>
    <p:extLst>
      <p:ext uri="{BB962C8B-B14F-4D97-AF65-F5344CB8AC3E}">
        <p14:creationId xmlns:p14="http://schemas.microsoft.com/office/powerpoint/2010/main" val="13833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r>
              <a:rPr lang="ko-KR" altLang="en-US" dirty="0" err="1" smtClean="0"/>
              <a:t>반복문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12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데이터 요소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연속되어 구성된 </a:t>
            </a:r>
            <a:r>
              <a:rPr lang="ko-KR" altLang="en-US" dirty="0" err="1" smtClean="0"/>
              <a:t>데이터타입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배열의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= [1, 2, 3, 4, 5];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= [1, ‘sting‘, ‘true’, [33, 44]];</a:t>
            </a:r>
          </a:p>
          <a:p>
            <a:pPr lvl="1"/>
            <a:r>
              <a:rPr lang="ko-KR" altLang="en-US" dirty="0" smtClean="0"/>
              <a:t>배열 요소에 대한 </a:t>
            </a:r>
            <a:r>
              <a:rPr lang="ko-KR" altLang="en-US" dirty="0" err="1" smtClean="0"/>
              <a:t>타입제한이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4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길이 </a:t>
            </a:r>
            <a:r>
              <a:rPr lang="en-US" altLang="ko-KR" dirty="0" smtClean="0"/>
              <a:t>	: </a:t>
            </a:r>
            <a:r>
              <a:rPr lang="en-US" altLang="ko-KR" dirty="0" err="1" smtClean="0"/>
              <a:t>ar.length</a:t>
            </a:r>
            <a:endParaRPr lang="en-US" altLang="ko-KR" dirty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/>
              <a:t>번째 요소 </a:t>
            </a:r>
            <a:r>
              <a:rPr lang="en-US" altLang="ko-KR" dirty="0" smtClean="0"/>
              <a:t>	: </a:t>
            </a:r>
            <a:r>
              <a:rPr lang="en-US" altLang="ko-KR" dirty="0" err="1"/>
              <a:t>ar</a:t>
            </a:r>
            <a:r>
              <a:rPr lang="en-US" altLang="ko-KR" dirty="0"/>
              <a:t>[n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뒤에 삽입</a:t>
            </a:r>
            <a:r>
              <a:rPr lang="en-US" altLang="ko-KR" dirty="0" smtClean="0"/>
              <a:t>	: </a:t>
            </a:r>
            <a:r>
              <a:rPr lang="en-US" altLang="ko-KR" dirty="0" err="1" smtClean="0"/>
              <a:t>ar.push</a:t>
            </a:r>
            <a:r>
              <a:rPr lang="en-US" altLang="ko-KR" dirty="0" smtClean="0"/>
              <a:t>(T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element</a:t>
            </a:r>
            <a:r>
              <a:rPr lang="ko-KR" altLang="en-US" dirty="0"/>
              <a:t>의 위치 </a:t>
            </a:r>
            <a:r>
              <a:rPr lang="en-US" altLang="ko-KR" dirty="0"/>
              <a:t>: </a:t>
            </a:r>
            <a:r>
              <a:rPr lang="en-US" altLang="ko-KR" dirty="0" err="1"/>
              <a:t>indexof</a:t>
            </a:r>
            <a:r>
              <a:rPr lang="en-US" altLang="ko-KR" dirty="0"/>
              <a:t>(element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)	: </a:t>
            </a:r>
            <a:r>
              <a:rPr lang="en-US" altLang="ko-KR" dirty="0" err="1" smtClean="0"/>
              <a:t>ar.splice</a:t>
            </a:r>
            <a:r>
              <a:rPr lang="en-US" altLang="ko-KR" dirty="0" smtClean="0"/>
              <a:t>(index, count)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28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MDN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splice </a:t>
            </a:r>
            <a:r>
              <a:rPr lang="ko-KR" altLang="en-US" dirty="0" smtClean="0"/>
              <a:t>함수를 찾고 </a:t>
            </a:r>
            <a:r>
              <a:rPr lang="en-US" altLang="ko-KR" dirty="0" smtClean="0"/>
              <a:t>splice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예제를 실행해 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28600" lvl="1">
              <a:spcBef>
                <a:spcPts val="1000"/>
              </a:spcBef>
            </a:pPr>
            <a:r>
              <a:rPr lang="en-US" altLang="ko-KR" dirty="0" smtClean="0"/>
              <a:t>“</a:t>
            </a:r>
            <a:r>
              <a:rPr lang="ko-KR" altLang="en-US" dirty="0" err="1"/>
              <a:t>동해물과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백두산</a:t>
            </a:r>
            <a:r>
              <a:rPr lang="ko-KR" altLang="en-US" dirty="0"/>
              <a:t>이 마르고 </a:t>
            </a:r>
            <a:r>
              <a:rPr lang="ko-KR" altLang="en-US" dirty="0" err="1"/>
              <a:t>닯도록</a:t>
            </a:r>
            <a:r>
              <a:rPr lang="en-US" altLang="ko-KR" dirty="0"/>
              <a:t>“</a:t>
            </a:r>
            <a:r>
              <a:rPr lang="ko-KR" altLang="en-US" dirty="0"/>
              <a:t>에서 백두산을 제거하시오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43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99430" y="3574352"/>
            <a:ext cx="4410808" cy="2098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208484"/>
              </p:ext>
            </p:extLst>
          </p:nvPr>
        </p:nvGraphicFramePr>
        <p:xfrm>
          <a:off x="4033890" y="4087358"/>
          <a:ext cx="3877410" cy="41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235">
                  <a:extLst>
                    <a:ext uri="{9D8B030D-6E8A-4147-A177-3AD203B41FA5}">
                      <a16:colId xmlns:a16="http://schemas.microsoft.com/office/drawing/2014/main" val="451830639"/>
                    </a:ext>
                  </a:extLst>
                </a:gridCol>
                <a:gridCol w="646235">
                  <a:extLst>
                    <a:ext uri="{9D8B030D-6E8A-4147-A177-3AD203B41FA5}">
                      <a16:colId xmlns:a16="http://schemas.microsoft.com/office/drawing/2014/main" val="1871432975"/>
                    </a:ext>
                  </a:extLst>
                </a:gridCol>
                <a:gridCol w="646235">
                  <a:extLst>
                    <a:ext uri="{9D8B030D-6E8A-4147-A177-3AD203B41FA5}">
                      <a16:colId xmlns:a16="http://schemas.microsoft.com/office/drawing/2014/main" val="1310205995"/>
                    </a:ext>
                  </a:extLst>
                </a:gridCol>
                <a:gridCol w="646235">
                  <a:extLst>
                    <a:ext uri="{9D8B030D-6E8A-4147-A177-3AD203B41FA5}">
                      <a16:colId xmlns:a16="http://schemas.microsoft.com/office/drawing/2014/main" val="4009657514"/>
                    </a:ext>
                  </a:extLst>
                </a:gridCol>
                <a:gridCol w="646235">
                  <a:extLst>
                    <a:ext uri="{9D8B030D-6E8A-4147-A177-3AD203B41FA5}">
                      <a16:colId xmlns:a16="http://schemas.microsoft.com/office/drawing/2014/main" val="3183566565"/>
                    </a:ext>
                  </a:extLst>
                </a:gridCol>
                <a:gridCol w="646235">
                  <a:extLst>
                    <a:ext uri="{9D8B030D-6E8A-4147-A177-3AD203B41FA5}">
                      <a16:colId xmlns:a16="http://schemas.microsoft.com/office/drawing/2014/main" val="3267062670"/>
                    </a:ext>
                  </a:extLst>
                </a:gridCol>
              </a:tblGrid>
              <a:tr h="416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4721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799430" y="5673150"/>
            <a:ext cx="4410808" cy="802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33890" y="5913682"/>
            <a:ext cx="786285" cy="321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" idx="1"/>
            <a:endCxn id="4" idx="1"/>
          </p:cNvCxnSpPr>
          <p:nvPr/>
        </p:nvCxnSpPr>
        <p:spPr>
          <a:xfrm rot="10800000">
            <a:off x="4033890" y="4295564"/>
            <a:ext cx="12700" cy="1778892"/>
          </a:xfrm>
          <a:prstGeom prst="bentConnector3">
            <a:avLst>
              <a:gd name="adj1" fmla="val 5518685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626" y="1713055"/>
            <a:ext cx="485421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배열의 구조</a:t>
            </a:r>
            <a:endParaRPr lang="en-US" altLang="ko-KR" sz="2800" dirty="0" smtClean="0"/>
          </a:p>
          <a:p>
            <a:r>
              <a:rPr lang="en-US" altLang="ko-KR" sz="2400" dirty="0" err="1" smtClean="0"/>
              <a:t>const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ar</a:t>
            </a:r>
            <a:r>
              <a:rPr lang="en-US" altLang="ko-KR" sz="2400" dirty="0" smtClean="0"/>
              <a:t> = [11, 22, 33, 44, 55, 66]</a:t>
            </a:r>
          </a:p>
          <a:p>
            <a:r>
              <a:rPr lang="en-US" altLang="ko-KR" sz="2400" dirty="0" smtClean="0"/>
              <a:t>let </a:t>
            </a:r>
            <a:r>
              <a:rPr lang="en-US" altLang="ko-KR" sz="2400" dirty="0" err="1" smtClean="0"/>
              <a:t>ar</a:t>
            </a:r>
            <a:r>
              <a:rPr lang="en-US" altLang="ko-KR" sz="2400" dirty="0" smtClean="0"/>
              <a:t> = </a:t>
            </a:r>
            <a:r>
              <a:rPr lang="en-US" altLang="ko-KR" sz="2400" dirty="0"/>
              <a:t>[11, 22, 33, 44, 55, 66</a:t>
            </a:r>
            <a:r>
              <a:rPr lang="en-US" altLang="ko-KR" sz="2400" dirty="0" smtClean="0"/>
              <a:t>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23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if ~else 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if (</a:t>
            </a:r>
            <a:r>
              <a:rPr lang="en-US" altLang="ko-KR" dirty="0" err="1">
                <a:solidFill>
                  <a:srgbClr val="00B050"/>
                </a:solidFill>
              </a:rPr>
              <a:t>boolean</a:t>
            </a:r>
            <a:r>
              <a:rPr lang="en-US" altLang="ko-KR" dirty="0">
                <a:solidFill>
                  <a:srgbClr val="00B050"/>
                </a:solidFill>
              </a:rPr>
              <a:t>-expression</a:t>
            </a:r>
            <a:r>
              <a:rPr lang="en-US" altLang="ko-KR" dirty="0" smtClean="0"/>
              <a:t>) </a:t>
            </a:r>
          </a:p>
          <a:p>
            <a:pPr marL="457200" lvl="1" indent="0">
              <a:buNone/>
            </a:pPr>
            <a:r>
              <a:rPr lang="en-US" altLang="ko-KR" dirty="0" smtClean="0"/>
              <a:t>{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sz="2400" dirty="0" err="1" smtClean="0"/>
              <a:t>아래코드는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시간정보를</a:t>
            </a:r>
            <a:r>
              <a:rPr lang="ko-KR" altLang="en-US" sz="2400" dirty="0"/>
              <a:t> 얻는 코드이다</a:t>
            </a:r>
            <a:r>
              <a:rPr lang="en-US" altLang="ko-KR" sz="2400" dirty="0"/>
              <a:t>. </a:t>
            </a:r>
            <a:r>
              <a:rPr lang="ko-KR" altLang="en-US" sz="2400" dirty="0"/>
              <a:t>이를 </a:t>
            </a:r>
            <a:r>
              <a:rPr lang="ko-KR" altLang="en-US" sz="2400" dirty="0" smtClean="0"/>
              <a:t>참조하여 </a:t>
            </a:r>
            <a:r>
              <a:rPr lang="ko-KR" altLang="en-US" sz="2400" dirty="0"/>
              <a:t>오전인지 </a:t>
            </a:r>
            <a:r>
              <a:rPr lang="ko-KR" altLang="en-US" sz="2400" dirty="0" smtClean="0"/>
              <a:t>오후인지 </a:t>
            </a:r>
            <a:r>
              <a:rPr lang="ko-KR" altLang="en-US" sz="2400" dirty="0"/>
              <a:t>출력하는 </a:t>
            </a:r>
            <a:r>
              <a:rPr lang="ko-KR" altLang="en-US" sz="2400" dirty="0" err="1" smtClean="0"/>
              <a:t>조건문을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코딩하시오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62" y="4707182"/>
            <a:ext cx="3769277" cy="14697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9327" y="2236237"/>
            <a:ext cx="3375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if (</a:t>
            </a:r>
            <a:r>
              <a:rPr lang="en-US" altLang="ko-KR" sz="2400" dirty="0">
                <a:solidFill>
                  <a:srgbClr val="00B050"/>
                </a:solidFill>
              </a:rPr>
              <a:t>Boolean-expression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{ </a:t>
            </a:r>
            <a:r>
              <a:rPr lang="en-US" altLang="ko-KR" sz="2400" dirty="0" smtClean="0"/>
              <a:t>}</a:t>
            </a:r>
            <a:endParaRPr lang="en-US" altLang="ko-KR" sz="2400" dirty="0"/>
          </a:p>
          <a:p>
            <a:r>
              <a:rPr lang="en-US" altLang="ko-KR" sz="2400" dirty="0"/>
              <a:t>else</a:t>
            </a:r>
          </a:p>
          <a:p>
            <a:r>
              <a:rPr lang="en-US" altLang="ko-KR" sz="2400" dirty="0"/>
              <a:t>{ </a:t>
            </a:r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28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2357" cy="4351338"/>
          </a:xfrm>
        </p:spPr>
        <p:txBody>
          <a:bodyPr/>
          <a:lstStyle/>
          <a:p>
            <a:r>
              <a:rPr lang="en-US" altLang="ko-KR" dirty="0" smtClean="0"/>
              <a:t>if ~ else if ~ else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if (</a:t>
            </a:r>
            <a:r>
              <a:rPr lang="en-US" altLang="ko-KR" dirty="0" err="1" smtClean="0">
                <a:solidFill>
                  <a:srgbClr val="00B050"/>
                </a:solidFill>
              </a:rPr>
              <a:t>boolean</a:t>
            </a:r>
            <a:r>
              <a:rPr lang="en-US" altLang="ko-KR" dirty="0" smtClean="0">
                <a:solidFill>
                  <a:srgbClr val="00B050"/>
                </a:solidFill>
              </a:rPr>
              <a:t>-expression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	{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else if (</a:t>
            </a:r>
            <a:r>
              <a:rPr lang="en-US" altLang="ko-KR" dirty="0" err="1">
                <a:solidFill>
                  <a:srgbClr val="00B050"/>
                </a:solidFill>
              </a:rPr>
              <a:t>boolean</a:t>
            </a:r>
            <a:r>
              <a:rPr lang="en-US" altLang="ko-KR" dirty="0">
                <a:solidFill>
                  <a:srgbClr val="00B050"/>
                </a:solidFill>
              </a:rPr>
              <a:t>-expression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    {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else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{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0557" y="1825625"/>
            <a:ext cx="584326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식사시간이 아래와 같을 때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8~9  </a:t>
            </a:r>
            <a:r>
              <a:rPr lang="en-US" altLang="ko-KR" sz="2400" dirty="0"/>
              <a:t>“</a:t>
            </a:r>
            <a:r>
              <a:rPr lang="ko-KR" altLang="en-US" sz="2400" dirty="0"/>
              <a:t>아침식사 시간입니다</a:t>
            </a:r>
            <a:r>
              <a:rPr lang="en-US" altLang="ko-KR" sz="2400" dirty="0"/>
              <a:t>”</a:t>
            </a:r>
          </a:p>
          <a:p>
            <a:r>
              <a:rPr lang="en-US" altLang="ko-KR" sz="2400" dirty="0"/>
              <a:t>12~13 “</a:t>
            </a:r>
            <a:r>
              <a:rPr lang="ko-KR" altLang="en-US" sz="2400" dirty="0"/>
              <a:t>점심식사 시간입니다</a:t>
            </a:r>
            <a:r>
              <a:rPr lang="en-US" altLang="ko-KR" sz="2400" dirty="0"/>
              <a:t>”</a:t>
            </a:r>
          </a:p>
          <a:p>
            <a:r>
              <a:rPr lang="en-US" altLang="ko-KR" sz="2400" dirty="0"/>
              <a:t>18~19 “</a:t>
            </a:r>
            <a:r>
              <a:rPr lang="ko-KR" altLang="en-US" sz="2400" dirty="0"/>
              <a:t>저녁식사 시간입니다</a:t>
            </a:r>
            <a:r>
              <a:rPr lang="en-US" altLang="ko-KR" sz="2400" dirty="0" smtClean="0"/>
              <a:t>”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식사시간을 </a:t>
            </a:r>
            <a:r>
              <a:rPr lang="ko-KR" altLang="en-US" sz="2400" dirty="0"/>
              <a:t>알려주는 </a:t>
            </a:r>
            <a:r>
              <a:rPr lang="ko-KR" altLang="en-US" sz="2400" dirty="0" smtClean="0"/>
              <a:t>코드를 작성하시오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0" lvl="1"/>
            <a:r>
              <a:rPr lang="en-US" altLang="ko-KR" sz="2400" dirty="0" smtClean="0"/>
              <a:t>2. </a:t>
            </a:r>
            <a:r>
              <a:rPr lang="ko-KR" altLang="en-US" sz="2400" dirty="0"/>
              <a:t>세 개의 숫자를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</a:t>
            </a:r>
            <a:endParaRPr lang="en-US" altLang="ko-KR" sz="2400" dirty="0" smtClean="0"/>
          </a:p>
          <a:p>
            <a:pPr marL="0" lvl="1"/>
            <a:r>
              <a:rPr lang="ko-KR" altLang="en-US" sz="2400" dirty="0" err="1" smtClean="0"/>
              <a:t>중간수를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구하시오 </a:t>
            </a:r>
            <a:r>
              <a:rPr lang="en-US" altLang="ko-KR" sz="2400" dirty="0"/>
              <a:t>(</a:t>
            </a:r>
            <a:r>
              <a:rPr lang="ko-KR" altLang="en-US" sz="2400" dirty="0"/>
              <a:t>단 겹치는 수는 없음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76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0945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600" dirty="0" smtClean="0"/>
              <a:t>switch(data) {</a:t>
            </a:r>
          </a:p>
          <a:p>
            <a:pPr marL="0" indent="0">
              <a:buNone/>
            </a:pPr>
            <a:r>
              <a:rPr lang="en-US" altLang="ko-KR" sz="2600" dirty="0"/>
              <a:t>	</a:t>
            </a:r>
            <a:r>
              <a:rPr lang="en-US" altLang="ko-KR" sz="2600" dirty="0" smtClean="0"/>
              <a:t>	case </a:t>
            </a:r>
            <a:r>
              <a:rPr lang="en-US" altLang="ko-KR" sz="2600" dirty="0" smtClean="0">
                <a:solidFill>
                  <a:srgbClr val="00B050"/>
                </a:solidFill>
              </a:rPr>
              <a:t>cond#1</a:t>
            </a:r>
            <a:r>
              <a:rPr lang="en-US" altLang="ko-KR" sz="2600" dirty="0" smtClean="0"/>
              <a:t> : </a:t>
            </a:r>
          </a:p>
          <a:p>
            <a:pPr marL="0" indent="0">
              <a:buNone/>
            </a:pPr>
            <a:r>
              <a:rPr lang="en-US" altLang="ko-KR" sz="2600" dirty="0"/>
              <a:t>	</a:t>
            </a:r>
            <a:r>
              <a:rPr lang="en-US" altLang="ko-KR" sz="2600" dirty="0" smtClean="0"/>
              <a:t>		break;</a:t>
            </a:r>
          </a:p>
          <a:p>
            <a:pPr marL="0" indent="0">
              <a:buNone/>
            </a:pPr>
            <a:r>
              <a:rPr lang="en-US" altLang="ko-KR" sz="2600" dirty="0"/>
              <a:t>		case </a:t>
            </a:r>
            <a:r>
              <a:rPr lang="en-US" altLang="ko-KR" sz="2600" dirty="0" smtClean="0">
                <a:solidFill>
                  <a:srgbClr val="00B050"/>
                </a:solidFill>
              </a:rPr>
              <a:t>cond#2</a:t>
            </a:r>
            <a:r>
              <a:rPr lang="en-US" altLang="ko-KR" sz="2600" dirty="0" smtClean="0"/>
              <a:t> </a:t>
            </a:r>
            <a:r>
              <a:rPr lang="en-US" altLang="ko-KR" sz="2600" dirty="0"/>
              <a:t>: </a:t>
            </a:r>
          </a:p>
          <a:p>
            <a:pPr marL="0" indent="0">
              <a:buNone/>
            </a:pPr>
            <a:r>
              <a:rPr lang="en-US" altLang="ko-KR" sz="2600" dirty="0" smtClean="0"/>
              <a:t>	</a:t>
            </a:r>
            <a:r>
              <a:rPr lang="en-US" altLang="ko-KR" sz="2600" dirty="0"/>
              <a:t>		break;</a:t>
            </a:r>
          </a:p>
          <a:p>
            <a:pPr marL="0" indent="0">
              <a:buNone/>
            </a:pPr>
            <a:r>
              <a:rPr lang="en-US" altLang="ko-KR" sz="2600" dirty="0"/>
              <a:t>		</a:t>
            </a:r>
            <a:r>
              <a:rPr lang="en-US" altLang="ko-KR" sz="2600" dirty="0" smtClean="0"/>
              <a:t>default </a:t>
            </a:r>
            <a:r>
              <a:rPr lang="en-US" altLang="ko-KR" sz="2600" dirty="0"/>
              <a:t>: </a:t>
            </a:r>
          </a:p>
          <a:p>
            <a:pPr marL="0" indent="0">
              <a:buNone/>
            </a:pPr>
            <a:r>
              <a:rPr lang="en-US" altLang="ko-KR" sz="2600" dirty="0"/>
              <a:t>		</a:t>
            </a:r>
            <a:r>
              <a:rPr lang="en-US" altLang="ko-KR" sz="2600" dirty="0" smtClean="0"/>
              <a:t>	break</a:t>
            </a:r>
            <a:r>
              <a:rPr lang="en-US" altLang="ko-KR" sz="2600" dirty="0"/>
              <a:t>;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 smtClean="0"/>
              <a:t>	}	</a:t>
            </a:r>
          </a:p>
          <a:p>
            <a:pPr lvl="1"/>
            <a:endParaRPr lang="ko-KR" altLang="en-US" sz="2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546272" y="1825625"/>
            <a:ext cx="49094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dirty="0" smtClean="0"/>
              <a:t>1. </a:t>
            </a:r>
            <a:r>
              <a:rPr lang="ko-KR" altLang="en-US" sz="2600" dirty="0" smtClean="0"/>
              <a:t>숫자 하나를 </a:t>
            </a:r>
            <a:r>
              <a:rPr lang="ko-KR" altLang="en-US" sz="2600" dirty="0" err="1" smtClean="0"/>
              <a:t>입력받아</a:t>
            </a:r>
            <a:r>
              <a:rPr lang="ko-KR" altLang="en-US" sz="2600" dirty="0" smtClean="0"/>
              <a:t> 짝수인지 홀수인지 숫자가 아닌지 구별하는 코드를 작성하시오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5037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423</Words>
  <Application>Microsoft Office PowerPoint</Application>
  <PresentationFormat>와이드스크린</PresentationFormat>
  <Paragraphs>150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자바스크립트</vt:lpstr>
      <vt:lpstr>목차</vt:lpstr>
      <vt:lpstr>배열</vt:lpstr>
      <vt:lpstr>배열</vt:lpstr>
      <vt:lpstr>배열</vt:lpstr>
      <vt:lpstr>배열</vt:lpstr>
      <vt:lpstr>조건문</vt:lpstr>
      <vt:lpstr>조건문</vt:lpstr>
      <vt:lpstr>조건문</vt:lpstr>
      <vt:lpstr>조건문</vt:lpstr>
      <vt:lpstr>반복문</vt:lpstr>
      <vt:lpstr>반복문</vt:lpstr>
      <vt:lpstr>반복문</vt:lpstr>
      <vt:lpstr>반복문</vt:lpstr>
      <vt:lpstr>연습해봅시다.</vt:lpstr>
      <vt:lpstr>연습해봅시다.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</dc:title>
  <dc:creator>NEORIGHT</dc:creator>
  <cp:lastModifiedBy>user</cp:lastModifiedBy>
  <cp:revision>24</cp:revision>
  <dcterms:created xsi:type="dcterms:W3CDTF">2022-04-05T11:52:32Z</dcterms:created>
  <dcterms:modified xsi:type="dcterms:W3CDTF">2022-04-06T23:49:26Z</dcterms:modified>
</cp:coreProperties>
</file>