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3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8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4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4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4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3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834EC-A8F3-44BB-90E2-CBD6381CC27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A92E-588F-4274-98D5-EAC2A2E89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및 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78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데이터타입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2430" y="2355035"/>
          <a:ext cx="10409115" cy="174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047">
                  <a:extLst>
                    <a:ext uri="{9D8B030D-6E8A-4147-A177-3AD203B41FA5}">
                      <a16:colId xmlns:a16="http://schemas.microsoft.com/office/drawing/2014/main" val="2004242959"/>
                    </a:ext>
                  </a:extLst>
                </a:gridCol>
                <a:gridCol w="2039815">
                  <a:extLst>
                    <a:ext uri="{9D8B030D-6E8A-4147-A177-3AD203B41FA5}">
                      <a16:colId xmlns:a16="http://schemas.microsoft.com/office/drawing/2014/main" val="2040148516"/>
                    </a:ext>
                  </a:extLst>
                </a:gridCol>
                <a:gridCol w="6339253">
                  <a:extLst>
                    <a:ext uri="{9D8B030D-6E8A-4147-A177-3AD203B41FA5}">
                      <a16:colId xmlns:a16="http://schemas.microsoft.com/office/drawing/2014/main" val="3984861347"/>
                    </a:ext>
                  </a:extLst>
                </a:gridCol>
              </a:tblGrid>
              <a:tr h="58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Bytes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151871"/>
                  </a:ext>
                </a:extLst>
              </a:tr>
              <a:tr h="58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1~255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고정길이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595"/>
                  </a:ext>
                </a:extLst>
              </a:tr>
              <a:tr h="58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1~65500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</a:t>
                      </a:r>
                      <a:r>
                        <a:rPr lang="en-US" altLang="ko-KR" baseline="0" dirty="0" smtClean="0"/>
                        <a:t> Char, </a:t>
                      </a:r>
                      <a:r>
                        <a:rPr lang="ko-KR" altLang="en-US" baseline="0" dirty="0" err="1" smtClean="0"/>
                        <a:t>가변길이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5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82430" y="4898943"/>
          <a:ext cx="10409115" cy="174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047">
                  <a:extLst>
                    <a:ext uri="{9D8B030D-6E8A-4147-A177-3AD203B41FA5}">
                      <a16:colId xmlns:a16="http://schemas.microsoft.com/office/drawing/2014/main" val="2004242959"/>
                    </a:ext>
                  </a:extLst>
                </a:gridCol>
                <a:gridCol w="2039815">
                  <a:extLst>
                    <a:ext uri="{9D8B030D-6E8A-4147-A177-3AD203B41FA5}">
                      <a16:colId xmlns:a16="http://schemas.microsoft.com/office/drawing/2014/main" val="2040148516"/>
                    </a:ext>
                  </a:extLst>
                </a:gridCol>
                <a:gridCol w="6339253">
                  <a:extLst>
                    <a:ext uri="{9D8B030D-6E8A-4147-A177-3AD203B41FA5}">
                      <a16:colId xmlns:a16="http://schemas.microsoft.com/office/drawing/2014/main" val="3984861347"/>
                    </a:ext>
                  </a:extLst>
                </a:gridCol>
              </a:tblGrid>
              <a:tr h="58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Bytes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151871"/>
                  </a:ext>
                </a:extLst>
              </a:tr>
              <a:tr h="58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YYYY-MM-DD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595"/>
                  </a:ext>
                </a:extLst>
              </a:tr>
              <a:tr h="58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날짜시간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YYYY-MM-DD HH:MM:SS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06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및 데이터의 무결성을 보장하기 위해 개체 인스턴스에 대한 논리적으로 명세한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구조적 제약과 </a:t>
            </a:r>
            <a:r>
              <a:rPr lang="ko-KR" altLang="en-US" dirty="0" err="1" smtClean="0"/>
              <a:t>실제값에</a:t>
            </a:r>
            <a:r>
              <a:rPr lang="ko-KR" altLang="en-US" dirty="0" smtClean="0"/>
              <a:t> 대한 제약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제약조건의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도메인 무결성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실제값에</a:t>
            </a:r>
            <a:r>
              <a:rPr lang="ko-KR" altLang="en-US" dirty="0" smtClean="0"/>
              <a:t> 대한 제약</a:t>
            </a:r>
            <a:r>
              <a:rPr lang="en-US" altLang="ko-KR" dirty="0" smtClean="0"/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Datatype, NN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 무결성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그것에 대해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허용 안함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PK ,NN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참조무결성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참조할 수 없는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가질 수 없다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NN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600" dirty="0" smtClean="0"/>
              <a:t>PK : Primary Key,  NN : Not Null,  UQ : Unique, B : Binary, AI : Auto Increase</a:t>
            </a:r>
          </a:p>
        </p:txBody>
      </p:sp>
    </p:spTree>
    <p:extLst>
      <p:ext uri="{BB962C8B-B14F-4D97-AF65-F5344CB8AC3E}">
        <p14:creationId xmlns:p14="http://schemas.microsoft.com/office/powerpoint/2010/main" val="193465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및 테이블 생성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schooldb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데이터베이스를 만들어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학생 테이블을 만들어봅시다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25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생성</a:t>
            </a:r>
            <a:endParaRPr lang="en-US" altLang="ko-KR" dirty="0" smtClean="0"/>
          </a:p>
          <a:p>
            <a:r>
              <a:rPr lang="ko-KR" altLang="en-US" dirty="0" smtClean="0"/>
              <a:t>테이블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err="1" smtClean="0"/>
              <a:t>데이터타입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44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데이터베이스의 생성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Workbench</a:t>
            </a:r>
            <a:r>
              <a:rPr lang="ko-KR" altLang="en-US" sz="2000" dirty="0" smtClean="0"/>
              <a:t>를 실행하여 데이터베이스를 생성한다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데이터베이스의 이름은 </a:t>
            </a:r>
            <a:r>
              <a:rPr lang="en-US" altLang="ko-KR" sz="2000" dirty="0" err="1" smtClean="0"/>
              <a:t>testdb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1&gt; </a:t>
            </a:r>
            <a:r>
              <a:rPr lang="ko-KR" altLang="en-US" sz="2000" dirty="0" smtClean="0"/>
              <a:t>좌측 중간에 </a:t>
            </a:r>
            <a:r>
              <a:rPr lang="en-US" altLang="ko-KR" sz="2000" dirty="0" smtClean="0"/>
              <a:t>Schemas </a:t>
            </a:r>
            <a:r>
              <a:rPr lang="ko-KR" altLang="en-US" sz="2000" dirty="0" smtClean="0"/>
              <a:t>탭 선택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2&gt; </a:t>
            </a:r>
            <a:r>
              <a:rPr lang="ko-KR" altLang="en-US" sz="2000" dirty="0" smtClean="0"/>
              <a:t>마우스 오른쪽 버튼 클릭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팝업메뉴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3&gt; </a:t>
            </a:r>
            <a:r>
              <a:rPr lang="ko-KR" altLang="en-US" sz="2000" dirty="0" smtClean="0"/>
              <a:t>데이터베이스 생성 </a:t>
            </a:r>
            <a:r>
              <a:rPr lang="en-US" altLang="ko-KR" sz="2000" dirty="0" smtClean="0"/>
              <a:t>(Create Schema..)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4&gt; </a:t>
            </a:r>
            <a:r>
              <a:rPr lang="ko-KR" altLang="en-US" sz="2000" dirty="0" smtClean="0"/>
              <a:t>데이터베이스 이름 </a:t>
            </a:r>
            <a:r>
              <a:rPr lang="ko-KR" altLang="en-US" sz="2000" dirty="0" err="1" smtClean="0"/>
              <a:t>입력후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Apply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58" y="1983398"/>
            <a:ext cx="4305300" cy="4667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62194" y="6059054"/>
            <a:ext cx="704716" cy="27568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9" y="4834531"/>
            <a:ext cx="3914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 쿼리의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데이터베이스를 만들기 위한 </a:t>
            </a:r>
            <a:r>
              <a:rPr lang="en-US" altLang="ko-KR" dirty="0" smtClean="0"/>
              <a:t>DDL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6" y="2849747"/>
            <a:ext cx="5026891" cy="37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좌측 </a:t>
            </a:r>
            <a:r>
              <a:rPr lang="en-US" altLang="ko-KR" dirty="0" smtClean="0"/>
              <a:t>SCHEMAS </a:t>
            </a:r>
            <a:r>
              <a:rPr lang="ko-KR" altLang="en-US" dirty="0" smtClean="0"/>
              <a:t>창에 </a:t>
            </a:r>
            <a:r>
              <a:rPr lang="en-US" altLang="ko-KR" dirty="0" err="1" smtClean="0"/>
              <a:t>testdb</a:t>
            </a:r>
            <a:r>
              <a:rPr lang="ko-KR" altLang="en-US" dirty="0" smtClean="0"/>
              <a:t>가 생성되었음을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보이지 않는다면 </a:t>
            </a:r>
            <a:r>
              <a:rPr lang="ko-KR" altLang="en-US" dirty="0" err="1" smtClean="0"/>
              <a:t>팝업메뉴를</a:t>
            </a:r>
            <a:r>
              <a:rPr lang="ko-KR" altLang="en-US" dirty="0" smtClean="0"/>
              <a:t> 띄워 </a:t>
            </a:r>
            <a:r>
              <a:rPr lang="en-US" altLang="ko-KR" dirty="0" smtClean="0"/>
              <a:t>Refresh All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testdb</a:t>
            </a:r>
            <a:r>
              <a:rPr lang="ko-KR" altLang="en-US" dirty="0" smtClean="0"/>
              <a:t>에 더블클릭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활성화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74" y="3498128"/>
            <a:ext cx="3924300" cy="2447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12736" y="4488873"/>
            <a:ext cx="769370" cy="233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30400" y="4137891"/>
            <a:ext cx="782336" cy="43410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0598" y="38924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더블클릭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569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팝업메뉴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Create Table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해당 정보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Apply</a:t>
            </a:r>
            <a:r>
              <a:rPr lang="ko-KR" altLang="en-US" dirty="0" smtClean="0">
                <a:sym typeface="Wingdings" panose="05000000000000000000" pitchFamily="2" charset="2"/>
              </a:rPr>
              <a:t>버튼 클릭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76" y="3174850"/>
            <a:ext cx="3933825" cy="3362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3174850"/>
            <a:ext cx="6497620" cy="1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6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테이블의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입력한 </a:t>
            </a:r>
            <a:r>
              <a:rPr lang="ko-KR" altLang="en-US" dirty="0" err="1" smtClean="0"/>
              <a:t>정보대로</a:t>
            </a:r>
            <a:r>
              <a:rPr lang="ko-KR" altLang="en-US" dirty="0" smtClean="0"/>
              <a:t> 테이블을 만들기 위한 </a:t>
            </a:r>
            <a:r>
              <a:rPr lang="en-US" altLang="ko-KR" dirty="0" smtClean="0"/>
              <a:t>DDL </a:t>
            </a:r>
            <a:r>
              <a:rPr lang="ko-KR" altLang="en-US" dirty="0" smtClean="0"/>
              <a:t>생성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799232"/>
            <a:ext cx="4971472" cy="3753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29" y="2799232"/>
            <a:ext cx="3895725" cy="2171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00128" y="3521719"/>
            <a:ext cx="933817" cy="2332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7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생성 스키마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1&gt; </a:t>
            </a:r>
            <a:r>
              <a:rPr lang="ko-KR" altLang="en-US" dirty="0" smtClean="0"/>
              <a:t>컬럼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키컬럼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일반컬럼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2&gt; </a:t>
            </a:r>
            <a:r>
              <a:rPr lang="ko-KR" altLang="en-US" dirty="0" smtClean="0"/>
              <a:t>데이터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형식 </a:t>
            </a:r>
            <a:r>
              <a:rPr lang="en-US" altLang="ko-KR" dirty="0" smtClean="0"/>
              <a:t>(CHAR, VARCHAR,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3&gt; </a:t>
            </a:r>
            <a:r>
              <a:rPr lang="ko-KR" altLang="en-US" dirty="0" smtClean="0"/>
              <a:t>제약조건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무결성 보장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3645876"/>
            <a:ext cx="762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데이터타입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82430" y="2355035"/>
          <a:ext cx="10409115" cy="329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047">
                  <a:extLst>
                    <a:ext uri="{9D8B030D-6E8A-4147-A177-3AD203B41FA5}">
                      <a16:colId xmlns:a16="http://schemas.microsoft.com/office/drawing/2014/main" val="2004242959"/>
                    </a:ext>
                  </a:extLst>
                </a:gridCol>
                <a:gridCol w="2039815">
                  <a:extLst>
                    <a:ext uri="{9D8B030D-6E8A-4147-A177-3AD203B41FA5}">
                      <a16:colId xmlns:a16="http://schemas.microsoft.com/office/drawing/2014/main" val="2040148516"/>
                    </a:ext>
                  </a:extLst>
                </a:gridCol>
                <a:gridCol w="6339253">
                  <a:extLst>
                    <a:ext uri="{9D8B030D-6E8A-4147-A177-3AD203B41FA5}">
                      <a16:colId xmlns:a16="http://schemas.microsoft.com/office/drawing/2014/main" val="3984861347"/>
                    </a:ext>
                  </a:extLst>
                </a:gridCol>
              </a:tblGrid>
              <a:tr h="58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Bytes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151871"/>
                  </a:ext>
                </a:extLst>
              </a:tr>
              <a:tr h="58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SMALLINT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-32,000~32,000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36595"/>
                  </a:ext>
                </a:extLst>
              </a:tr>
              <a:tr h="58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-21</a:t>
                      </a:r>
                      <a:r>
                        <a:rPr lang="ko-KR" altLang="en-US" dirty="0" smtClean="0"/>
                        <a:t>억</a:t>
                      </a:r>
                      <a:r>
                        <a:rPr lang="en-US" altLang="ko-KR" dirty="0" smtClean="0"/>
                        <a:t>~+21</a:t>
                      </a:r>
                      <a:r>
                        <a:rPr lang="ko-KR" altLang="en-US" dirty="0" smtClean="0"/>
                        <a:t>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65007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소수점 아래 </a:t>
                      </a:r>
                      <a:r>
                        <a:rPr lang="en-US" altLang="ko-KR" baseline="0" dirty="0" smtClean="0"/>
                        <a:t>7</a:t>
                      </a:r>
                      <a:r>
                        <a:rPr lang="ko-KR" altLang="en-US" baseline="0" dirty="0" smtClean="0"/>
                        <a:t>자리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23433"/>
                  </a:ext>
                </a:extLst>
              </a:tr>
              <a:tr h="290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</a:t>
                      </a:r>
                      <a:r>
                        <a:rPr lang="en-US" altLang="ko-KR" dirty="0" smtClean="0"/>
                        <a:t>(m, [n])</a:t>
                      </a:r>
                      <a:r>
                        <a:rPr lang="ko-KR" altLang="en-US" baseline="0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5~17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DECIMAL(m, [n])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err="1" smtClean="0"/>
                        <a:t>전체자리수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m, </a:t>
                      </a:r>
                      <a:r>
                        <a:rPr lang="ko-KR" altLang="en-US" baseline="0" dirty="0" smtClean="0"/>
                        <a:t>소수점 아래 </a:t>
                      </a:r>
                      <a:r>
                        <a:rPr lang="ko-KR" altLang="en-US" baseline="0" dirty="0" err="1" smtClean="0"/>
                        <a:t>자리수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dirty="0" smtClean="0"/>
                        <a:t>DECIMAL(5)</a:t>
                      </a:r>
                      <a:r>
                        <a:rPr lang="en-US" altLang="ko-KR" baseline="0" dirty="0" smtClean="0"/>
                        <a:t> : -99999 ~ 99999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DECIMAL(5, 1)</a:t>
                      </a:r>
                      <a:r>
                        <a:rPr lang="en-US" altLang="ko-KR" baseline="0" dirty="0" smtClean="0"/>
                        <a:t> : -9999.9 ~ 9999.9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DECIMAL(5,2)</a:t>
                      </a:r>
                      <a:r>
                        <a:rPr lang="en-US" altLang="ko-KR" baseline="0" dirty="0" smtClean="0"/>
                        <a:t> : -999.99 ~ 999.99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94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365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MySQL 활용</vt:lpstr>
      <vt:lpstr>목차</vt:lpstr>
      <vt:lpstr>데이터베이스의 생성</vt:lpstr>
      <vt:lpstr>데이터베이스의 생성</vt:lpstr>
      <vt:lpstr>데이터베이스의 생성</vt:lpstr>
      <vt:lpstr>테이블의 생성</vt:lpstr>
      <vt:lpstr>테이블의 생성</vt:lpstr>
      <vt:lpstr>테이블 생성</vt:lpstr>
      <vt:lpstr>데이터타입</vt:lpstr>
      <vt:lpstr>데이터타입</vt:lpstr>
      <vt:lpstr>제약조건</vt:lpstr>
      <vt:lpstr>데이터베이스 및 테이블 생성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활용</dc:title>
  <dc:creator>NEORIGHT</dc:creator>
  <cp:lastModifiedBy>NEORIGHT</cp:lastModifiedBy>
  <cp:revision>8</cp:revision>
  <dcterms:created xsi:type="dcterms:W3CDTF">2022-03-27T14:32:36Z</dcterms:created>
  <dcterms:modified xsi:type="dcterms:W3CDTF">2022-03-27T15:46:14Z</dcterms:modified>
</cp:coreProperties>
</file>