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71" r:id="rId12"/>
    <p:sldId id="272" r:id="rId13"/>
    <p:sldId id="279" r:id="rId14"/>
    <p:sldId id="277" r:id="rId15"/>
    <p:sldId id="278" r:id="rId16"/>
    <p:sldId id="275" r:id="rId17"/>
    <p:sldId id="276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2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9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7F91-748C-47FE-82A7-9D055C0A75E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93E5-7E50-4D37-B0EB-AC074F88F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함수 </a:t>
            </a:r>
            <a:r>
              <a:rPr lang="ko-KR" altLang="en-US" smtClean="0"/>
              <a:t>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21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활용기법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버블소트의</a:t>
            </a:r>
            <a:r>
              <a:rPr lang="ko-KR" altLang="en-US" dirty="0" smtClean="0"/>
              <a:t> 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9" y="2743200"/>
            <a:ext cx="3613666" cy="37385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7" y="2478514"/>
            <a:ext cx="4371974" cy="43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전개 연산자</a:t>
            </a:r>
            <a:endParaRPr lang="en-US" altLang="ko-KR" dirty="0"/>
          </a:p>
          <a:p>
            <a:pPr lvl="1"/>
            <a:r>
              <a:rPr lang="ko-KR" altLang="en-US" dirty="0" smtClean="0"/>
              <a:t>복수의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가진 함수에 배열을 전달하고자 할 때 사용하는 연산자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r>
              <a:rPr lang="ko-KR" altLang="en-US" dirty="0" err="1" smtClean="0">
                <a:solidFill>
                  <a:srgbClr val="FF0000"/>
                </a:solidFill>
              </a:rPr>
              <a:t>배열명</a:t>
            </a:r>
            <a:r>
              <a:rPr lang="ko-KR" altLang="en-US" dirty="0" smtClean="0"/>
              <a:t> 방식으로 호출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91" y="3570864"/>
            <a:ext cx="3438525" cy="1914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75626"/>
            <a:ext cx="49815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2157"/>
          </a:xfrm>
        </p:spPr>
        <p:txBody>
          <a:bodyPr/>
          <a:lstStyle/>
          <a:p>
            <a:r>
              <a:rPr lang="ko-KR" altLang="en-US" dirty="0" smtClean="0"/>
              <a:t>전개연산자와 가변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95417" y="3066473"/>
            <a:ext cx="1644073" cy="8866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호출</a:t>
            </a:r>
            <a:r>
              <a:rPr lang="en-US" altLang="ko-KR" b="1" dirty="0" smtClean="0">
                <a:solidFill>
                  <a:srgbClr val="C00000"/>
                </a:solidFill>
              </a:rPr>
              <a:t>(…)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92473" y="3066473"/>
            <a:ext cx="1787236" cy="8866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</a:rPr>
              <a:t>(a, b, c)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239490" y="3509818"/>
            <a:ext cx="365298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4800" y="3149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전개 연산자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95417" y="4844473"/>
            <a:ext cx="1644073" cy="8866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r>
              <a:rPr lang="en-US" altLang="ko-KR" dirty="0" smtClean="0">
                <a:solidFill>
                  <a:schemeClr val="tx1"/>
                </a:solidFill>
              </a:rPr>
              <a:t>(a, b, c)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92473" y="4844473"/>
            <a:ext cx="1787236" cy="8866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함수</a:t>
            </a:r>
            <a:r>
              <a:rPr lang="en-US" altLang="ko-KR" b="1" dirty="0" smtClean="0">
                <a:solidFill>
                  <a:srgbClr val="C00000"/>
                </a:solidFill>
              </a:rPr>
              <a:t>(…)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16" idx="1"/>
          </p:cNvCxnSpPr>
          <p:nvPr/>
        </p:nvCxnSpPr>
        <p:spPr>
          <a:xfrm>
            <a:off x="4239490" y="5287818"/>
            <a:ext cx="365298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2660" y="49276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1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함수기본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파라미터를</a:t>
            </a:r>
            <a:r>
              <a:rPr lang="ko-KR" altLang="en-US" dirty="0" smtClean="0"/>
              <a:t> 넣지 않은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설정된 기본값을 사용하는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과도한 디폴트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(Readability)</a:t>
            </a:r>
            <a:r>
              <a:rPr lang="ko-KR" altLang="en-US" dirty="0" smtClean="0"/>
              <a:t>을 떨어뜨림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58" y="3289503"/>
            <a:ext cx="3505200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90" y="3289503"/>
            <a:ext cx="2393858" cy="18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구형 </a:t>
            </a:r>
            <a:r>
              <a:rPr lang="en-US" altLang="ko-KR" dirty="0" smtClean="0"/>
              <a:t>ES5</a:t>
            </a:r>
            <a:r>
              <a:rPr lang="ko-KR" altLang="en-US" dirty="0" smtClean="0"/>
              <a:t>에서의 가변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arguments </a:t>
            </a:r>
            <a:r>
              <a:rPr lang="ko-KR" altLang="en-US" dirty="0" smtClean="0"/>
              <a:t>객체를 사용하여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리스트를 구함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arguments</a:t>
            </a:r>
            <a:r>
              <a:rPr lang="ko-KR" altLang="en-US" dirty="0" smtClean="0"/>
              <a:t>는 배열은 아니나 배열처럼 사용할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12" y="3258327"/>
            <a:ext cx="3781425" cy="2486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49" y="3323877"/>
            <a:ext cx="1162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6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구형 </a:t>
            </a:r>
            <a:r>
              <a:rPr lang="en-US" altLang="ko-KR" dirty="0"/>
              <a:t>ES5</a:t>
            </a:r>
            <a:r>
              <a:rPr lang="ko-KR" altLang="en-US" dirty="0"/>
              <a:t>에서의 </a:t>
            </a:r>
            <a:r>
              <a:rPr lang="ko-KR" altLang="en-US" dirty="0" smtClean="0"/>
              <a:t>전개 연산자</a:t>
            </a:r>
            <a:endParaRPr lang="en-US" altLang="ko-KR" dirty="0"/>
          </a:p>
          <a:p>
            <a:pPr lvl="1"/>
            <a:r>
              <a:rPr lang="en-US" altLang="ko-KR" dirty="0" smtClean="0"/>
              <a:t>apply()</a:t>
            </a:r>
            <a:r>
              <a:rPr lang="ko-KR" altLang="en-US" dirty="0" smtClean="0"/>
              <a:t>를 이용하여 전개 연산자와 비슷한 기능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09" y="3481388"/>
            <a:ext cx="2876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4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반복되는 구조를 처리하기 위해 함수 자신을 다시 호출하는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함수의 호출 방식과 동일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fac</a:t>
            </a:r>
            <a:r>
              <a:rPr lang="en-US" altLang="ko-KR" dirty="0" smtClean="0"/>
              <a:t>(n)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n!</a:t>
            </a:r>
            <a:r>
              <a:rPr lang="ko-KR" altLang="en-US" dirty="0" smtClean="0"/>
              <a:t>를 구하는 함수라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5!</a:t>
            </a:r>
            <a:r>
              <a:rPr lang="ko-KR" altLang="en-US" dirty="0" smtClean="0"/>
              <a:t>은 아래와 같다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5! 	= 5 x 4 x 3 x 2 x 1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	= 5 x (4 x 3 x 2 x 1)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= 5 * 4!</a:t>
            </a:r>
          </a:p>
          <a:p>
            <a:pPr marL="457200" lvl="1" indent="0">
              <a:buNone/>
            </a:pPr>
            <a:r>
              <a:rPr lang="en-US" altLang="ko-KR" dirty="0" smtClean="0"/>
              <a:t>4! 	= 4 * 3!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9156" y="4115594"/>
            <a:ext cx="1657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5! = 5 * 4!</a:t>
            </a:r>
          </a:p>
          <a:p>
            <a:r>
              <a:rPr lang="en-US" altLang="ko-KR" sz="2400" dirty="0" smtClean="0"/>
              <a:t>4! = 4 * 3!</a:t>
            </a:r>
          </a:p>
          <a:p>
            <a:r>
              <a:rPr lang="en-US" altLang="ko-KR" sz="2400" dirty="0" smtClean="0"/>
              <a:t>3! = 3 * 2!</a:t>
            </a:r>
          </a:p>
          <a:p>
            <a:r>
              <a:rPr lang="en-US" altLang="ko-KR" sz="2400" dirty="0" smtClean="0"/>
              <a:t>2! = 2 * 1!</a:t>
            </a:r>
          </a:p>
          <a:p>
            <a:r>
              <a:rPr lang="en-US" altLang="ko-KR" sz="2400" dirty="0" smtClean="0"/>
              <a:t>1! = 1 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99936" y="4115594"/>
            <a:ext cx="26645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(5) = 5 * </a:t>
            </a:r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(4)</a:t>
            </a:r>
          </a:p>
          <a:p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(4) = 4 * </a:t>
            </a:r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(3)</a:t>
            </a:r>
          </a:p>
          <a:p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(3) = 3 * </a:t>
            </a:r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(2)</a:t>
            </a:r>
          </a:p>
          <a:p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(2) = 2 * </a:t>
            </a:r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(1)</a:t>
            </a:r>
          </a:p>
          <a:p>
            <a:r>
              <a:rPr lang="en-US" altLang="ko-KR" sz="2400" dirty="0" err="1" smtClean="0"/>
              <a:t>fac</a:t>
            </a:r>
            <a:r>
              <a:rPr lang="en-US" altLang="ko-KR" sz="2400" dirty="0" smtClean="0"/>
              <a:t>(1) = 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97882" y="4001293"/>
            <a:ext cx="3643115" cy="21756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75425" y="4001293"/>
            <a:ext cx="2050612" cy="21756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60465" y="4001293"/>
            <a:ext cx="3293335" cy="21756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7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factorial</a:t>
            </a:r>
            <a:r>
              <a:rPr lang="ko-KR" altLang="en-US" dirty="0" smtClean="0"/>
              <a:t>의 재귀 호출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 호출의 장점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간결한코드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재귀 호출의 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과도한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문으로 구현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57" y="2397125"/>
            <a:ext cx="3371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Break-point</a:t>
            </a:r>
          </a:p>
          <a:p>
            <a:pPr lvl="1"/>
            <a:r>
              <a:rPr lang="en-US" altLang="ko-KR" dirty="0" smtClean="0"/>
              <a:t>Sources</a:t>
            </a:r>
            <a:r>
              <a:rPr lang="ko-KR" altLang="en-US" dirty="0" smtClean="0"/>
              <a:t>탭으로 </a:t>
            </a:r>
            <a:r>
              <a:rPr lang="ko-KR" altLang="en-US" dirty="0" err="1" smtClean="0"/>
              <a:t>이동후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라인에서 클릭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31" y="3337930"/>
            <a:ext cx="6810375" cy="20669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08310" y="3335502"/>
            <a:ext cx="699796" cy="312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7183" y="4371392"/>
            <a:ext cx="911290" cy="312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97855" y="4730815"/>
            <a:ext cx="699796" cy="312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디버깅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646576" cy="4351338"/>
          </a:xfrm>
        </p:spPr>
        <p:txBody>
          <a:bodyPr/>
          <a:lstStyle/>
          <a:p>
            <a:r>
              <a:rPr lang="en-US" altLang="ko-KR" dirty="0" smtClean="0"/>
              <a:t>Step into</a:t>
            </a:r>
          </a:p>
          <a:p>
            <a:pPr lvl="1"/>
            <a:r>
              <a:rPr lang="en-US" altLang="ko-KR" dirty="0" smtClean="0"/>
              <a:t>Function </a:t>
            </a:r>
            <a:r>
              <a:rPr lang="ko-KR" altLang="en-US" dirty="0" smtClean="0"/>
              <a:t>내부로 진입하여 수행</a:t>
            </a:r>
            <a:endParaRPr lang="en-US" altLang="ko-KR" dirty="0" smtClean="0"/>
          </a:p>
          <a:p>
            <a:r>
              <a:rPr lang="en-US" altLang="ko-KR" dirty="0" smtClean="0"/>
              <a:t>Step over</a:t>
            </a:r>
          </a:p>
          <a:p>
            <a:pPr lvl="1"/>
            <a:r>
              <a:rPr lang="en-US" altLang="ko-KR" dirty="0" smtClean="0"/>
              <a:t>Function</a:t>
            </a:r>
            <a:r>
              <a:rPr lang="ko-KR" altLang="en-US" dirty="0"/>
              <a:t> </a:t>
            </a:r>
            <a:r>
              <a:rPr lang="ko-KR" altLang="en-US" dirty="0" smtClean="0"/>
              <a:t>전체를 수행</a:t>
            </a:r>
            <a:endParaRPr lang="en-US" altLang="ko-KR" dirty="0" smtClean="0"/>
          </a:p>
          <a:p>
            <a:r>
              <a:rPr lang="en-US" altLang="ko-KR" dirty="0" smtClean="0"/>
              <a:t>watch</a:t>
            </a:r>
          </a:p>
          <a:p>
            <a:pPr lvl="1"/>
            <a:r>
              <a:rPr lang="ko-KR" altLang="en-US" dirty="0" err="1" smtClean="0"/>
              <a:t>변수값을</a:t>
            </a:r>
            <a:r>
              <a:rPr lang="ko-KR" altLang="en-US" dirty="0" smtClean="0"/>
              <a:t> 조사</a:t>
            </a:r>
            <a:endParaRPr lang="en-US" altLang="ko-KR" dirty="0" smtClean="0"/>
          </a:p>
          <a:p>
            <a:r>
              <a:rPr lang="en-US" altLang="ko-KR" dirty="0" smtClean="0"/>
              <a:t>Call stack</a:t>
            </a:r>
          </a:p>
          <a:p>
            <a:pPr lvl="1"/>
            <a:r>
              <a:rPr lang="ko-KR" altLang="en-US" dirty="0" smtClean="0"/>
              <a:t>현재 호출된 </a:t>
            </a:r>
            <a:r>
              <a:rPr lang="en-US" altLang="ko-KR" dirty="0" smtClean="0"/>
              <a:t>Function depth</a:t>
            </a:r>
            <a:r>
              <a:rPr lang="ko-KR" altLang="en-US" dirty="0" smtClean="0"/>
              <a:t>표시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65" y="2175091"/>
            <a:ext cx="3805043" cy="36524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05869" y="2162510"/>
            <a:ext cx="289250" cy="3127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01066" y="2162509"/>
            <a:ext cx="289250" cy="3065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96262" y="2469058"/>
            <a:ext cx="1589321" cy="675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636" y="5164719"/>
            <a:ext cx="1589321" cy="675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7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기본</a:t>
            </a:r>
            <a:endParaRPr lang="en-US" altLang="ko-KR" dirty="0" smtClean="0"/>
          </a:p>
          <a:p>
            <a:r>
              <a:rPr lang="ko-KR" altLang="en-US" smtClean="0"/>
              <a:t>디버깅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25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sz="2800" dirty="0" smtClean="0"/>
              <a:t>함수 원형 </a:t>
            </a:r>
            <a:r>
              <a:rPr lang="en-US" altLang="ko-KR" sz="2800" dirty="0" smtClean="0"/>
              <a:t>(Function Prototype)</a:t>
            </a:r>
          </a:p>
          <a:p>
            <a:pPr marL="685800" lvl="2">
              <a:spcBef>
                <a:spcPts val="1000"/>
              </a:spcBef>
            </a:pPr>
            <a:r>
              <a:rPr lang="ko-KR" altLang="en-US" sz="2400" dirty="0" err="1" smtClean="0"/>
              <a:t>함수이름</a:t>
            </a:r>
            <a:endParaRPr lang="en-US" altLang="ko-KR" sz="2400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2400" dirty="0" err="1" smtClean="0"/>
              <a:t>파라미터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685800" lvl="2">
              <a:spcBef>
                <a:spcPts val="1000"/>
              </a:spcBef>
            </a:pPr>
            <a:r>
              <a:rPr lang="ko-KR" altLang="en-US" sz="2400" dirty="0" err="1" smtClean="0"/>
              <a:t>리턴값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함수의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이름이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익명함수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이름이 없음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확장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3053153"/>
            <a:ext cx="4733925" cy="600075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>
            <a:off x="2846416" y="2497975"/>
            <a:ext cx="1808928" cy="727111"/>
          </a:xfrm>
          <a:prstGeom prst="bentConnector3">
            <a:avLst>
              <a:gd name="adj1" fmla="val 998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593229" y="3360023"/>
            <a:ext cx="1273921" cy="5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2916901" y="2955744"/>
            <a:ext cx="2138493" cy="269342"/>
          </a:xfrm>
          <a:prstGeom prst="bentConnector3">
            <a:avLst>
              <a:gd name="adj1" fmla="val 99886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5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ko-KR" altLang="en-US" dirty="0" err="1" smtClean="0"/>
              <a:t>익명함수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function() {}</a:t>
            </a:r>
          </a:p>
          <a:p>
            <a:pPr lvl="1"/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6063" y="1825625"/>
            <a:ext cx="645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함수에 대한 </a:t>
            </a:r>
            <a:r>
              <a:rPr lang="en-US" altLang="ko-KR" dirty="0" smtClean="0"/>
              <a:t>MDN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en-US" altLang="ko-KR" dirty="0" smtClean="0"/>
              <a:t>https://developer.mozilla.org/ko/docs/Web/JavaScript/Guide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16" y="2606893"/>
            <a:ext cx="3768277" cy="24941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47" y="3210994"/>
            <a:ext cx="3724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346371" cy="4351338"/>
          </a:xfrm>
        </p:spPr>
        <p:txBody>
          <a:bodyPr/>
          <a:lstStyle/>
          <a:p>
            <a:r>
              <a:rPr lang="ko-KR" altLang="en-US" dirty="0" smtClean="0"/>
              <a:t>선언적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function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() { }</a:t>
            </a:r>
          </a:p>
          <a:p>
            <a:pPr lvl="1"/>
            <a:r>
              <a:rPr lang="ko-KR" altLang="en-US" dirty="0" err="1" smtClean="0"/>
              <a:t>사용예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65" y="3192332"/>
            <a:ext cx="3838575" cy="261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63196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익명함수와</a:t>
            </a:r>
            <a:r>
              <a:rPr lang="ko-KR" altLang="en-US" dirty="0" smtClean="0"/>
              <a:t> 선언적 함수는 그 메커니즘이 완전히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4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let,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등으로 표기하지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리턴형은</a:t>
            </a:r>
            <a:r>
              <a:rPr lang="ko-KR" altLang="en-US" dirty="0" smtClean="0"/>
              <a:t> 생략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56" y="3115161"/>
            <a:ext cx="3286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</a:t>
            </a:r>
            <a:r>
              <a:rPr lang="ko-KR" altLang="en-US" dirty="0" err="1" smtClean="0"/>
              <a:t>파라미터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가변적인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개수를 처리하기 위한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function </a:t>
            </a:r>
            <a:r>
              <a:rPr lang="en-US" altLang="ko-KR" dirty="0" err="1" smtClean="0"/>
              <a:t>function_name</a:t>
            </a:r>
            <a:r>
              <a:rPr lang="en-US" altLang="ko-KR" dirty="0" smtClean="0"/>
              <a:t>(…</a:t>
            </a:r>
            <a:r>
              <a:rPr lang="en-US" altLang="ko-KR" dirty="0" err="1" smtClean="0"/>
              <a:t>rest_parameter</a:t>
            </a:r>
            <a:r>
              <a:rPr lang="en-US" altLang="ko-KR" dirty="0" smtClean="0"/>
              <a:t>) { }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58" y="3213906"/>
            <a:ext cx="3134017" cy="3097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57" y="3213906"/>
            <a:ext cx="30765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</a:t>
            </a:r>
            <a:r>
              <a:rPr lang="ko-KR" altLang="en-US" dirty="0" err="1" smtClean="0"/>
              <a:t>파라미터와</a:t>
            </a:r>
            <a:r>
              <a:rPr lang="ko-KR" altLang="en-US" dirty="0" smtClean="0"/>
              <a:t> 일반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조합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가변파라미터를</a:t>
            </a:r>
            <a:r>
              <a:rPr lang="ko-KR" altLang="en-US" dirty="0" smtClean="0"/>
              <a:t> 뒤에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sz="2000" dirty="0" smtClean="0"/>
              <a:t>function </a:t>
            </a:r>
            <a:r>
              <a:rPr lang="en-US" altLang="ko-KR" sz="2000" dirty="0" err="1" smtClean="0"/>
              <a:t>function_name</a:t>
            </a:r>
            <a:r>
              <a:rPr lang="en-US" altLang="ko-KR" sz="2000" dirty="0" smtClean="0"/>
              <a:t>(param#1, param#2, </a:t>
            </a:r>
            <a:r>
              <a:rPr lang="en-US" altLang="ko-KR" sz="2000" dirty="0" err="1" smtClean="0"/>
              <a:t>param#n</a:t>
            </a:r>
            <a:r>
              <a:rPr lang="en-US" altLang="ko-KR" sz="2000" dirty="0" smtClean="0"/>
              <a:t>, …</a:t>
            </a:r>
            <a:r>
              <a:rPr lang="en-US" altLang="ko-KR" sz="2000" dirty="0" err="1" smtClean="0"/>
              <a:t>rest_parameter</a:t>
            </a:r>
            <a:r>
              <a:rPr lang="en-US" altLang="ko-KR" sz="2000" dirty="0" smtClean="0"/>
              <a:t>) { }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53" y="3088335"/>
            <a:ext cx="3362325" cy="3667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68" y="3218186"/>
            <a:ext cx="2634802" cy="35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활용기법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어떤 타입인지를 검사하여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버블소트를</a:t>
            </a:r>
            <a:r>
              <a:rPr lang="ko-KR" altLang="en-US" dirty="0" smtClean="0"/>
              <a:t> 아래와 같이 호출하고자 할 때 가변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3" y="3305602"/>
            <a:ext cx="42862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4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429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자바스크립트</vt:lpstr>
      <vt:lpstr>목차</vt:lpstr>
      <vt:lpstr>함수 기본</vt:lpstr>
      <vt:lpstr>함수 기본</vt:lpstr>
      <vt:lpstr>함수 기본</vt:lpstr>
      <vt:lpstr>함수 기본</vt:lpstr>
      <vt:lpstr>함수 기본</vt:lpstr>
      <vt:lpstr>함수 기본</vt:lpstr>
      <vt:lpstr>함수 기본</vt:lpstr>
      <vt:lpstr>함수 기본</vt:lpstr>
      <vt:lpstr>함수 기본</vt:lpstr>
      <vt:lpstr>함수 기본</vt:lpstr>
      <vt:lpstr>함수기본</vt:lpstr>
      <vt:lpstr>함수 기본</vt:lpstr>
      <vt:lpstr>함수 기본</vt:lpstr>
      <vt:lpstr>함수 기본</vt:lpstr>
      <vt:lpstr>함수 기본</vt:lpstr>
      <vt:lpstr>디버깅</vt:lpstr>
      <vt:lpstr>디버깅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NEORIGHT</cp:lastModifiedBy>
  <cp:revision>16</cp:revision>
  <dcterms:created xsi:type="dcterms:W3CDTF">2022-04-07T14:10:48Z</dcterms:created>
  <dcterms:modified xsi:type="dcterms:W3CDTF">2022-04-10T07:58:16Z</dcterms:modified>
</cp:coreProperties>
</file>