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2B7AAF-9F87-49A1-96E6-C6AF63BD12D4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71B82-F250-492F-A899-30F03E691E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211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71B82-F250-492F-A899-30F03E691E9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655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964-E607-4873-BCBD-8628657171D6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498D-389E-4C13-B6BD-AB50D62C0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226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964-E607-4873-BCBD-8628657171D6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498D-389E-4C13-B6BD-AB50D62C0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250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964-E607-4873-BCBD-8628657171D6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498D-389E-4C13-B6BD-AB50D62C0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361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964-E607-4873-BCBD-8628657171D6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498D-389E-4C13-B6BD-AB50D62C0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84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964-E607-4873-BCBD-8628657171D6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498D-389E-4C13-B6BD-AB50D62C0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77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964-E607-4873-BCBD-8628657171D6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498D-389E-4C13-B6BD-AB50D62C0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276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964-E607-4873-BCBD-8628657171D6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498D-389E-4C13-B6BD-AB50D62C0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939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964-E607-4873-BCBD-8628657171D6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498D-389E-4C13-B6BD-AB50D62C0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23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964-E607-4873-BCBD-8628657171D6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498D-389E-4C13-B6BD-AB50D62C0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393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964-E607-4873-BCBD-8628657171D6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498D-389E-4C13-B6BD-AB50D62C0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576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964-E607-4873-BCBD-8628657171D6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498D-389E-4C13-B6BD-AB50D62C0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49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2F964-E607-4873-BCBD-8628657171D6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5498D-389E-4C13-B6BD-AB50D62C0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555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자바스크립트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함수 고급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1506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즉시 호출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즉시 호출 </a:t>
            </a:r>
            <a:r>
              <a:rPr lang="en-US" altLang="ko-KR" dirty="0"/>
              <a:t>	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임시 객체를 이용하여 함수의 선언과 동시에 호출하는 기법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형식 </a:t>
            </a:r>
            <a:r>
              <a:rPr lang="en-US" altLang="ko-KR" dirty="0" smtClean="0"/>
              <a:t>: </a:t>
            </a:r>
            <a:r>
              <a:rPr lang="en-US" altLang="ko-KR" dirty="0" smtClean="0"/>
              <a:t>(function (){ })()</a:t>
            </a:r>
          </a:p>
          <a:p>
            <a:pPr lvl="1"/>
            <a:r>
              <a:rPr lang="ko-KR" altLang="en-US" dirty="0" smtClean="0"/>
              <a:t>복수개의 </a:t>
            </a:r>
            <a:r>
              <a:rPr lang="en-US" altLang="ko-KR" dirty="0" smtClean="0"/>
              <a:t>&lt;script&gt;</a:t>
            </a:r>
            <a:r>
              <a:rPr lang="ko-KR" altLang="en-US" dirty="0" smtClean="0"/>
              <a:t>에 대한 독립성 보장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이름충돌등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792" y="3548712"/>
            <a:ext cx="3597066" cy="156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264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엄격 모드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엄격모드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문법 사용에 대한 규칙 강화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형식 </a:t>
            </a:r>
            <a:r>
              <a:rPr lang="en-US" altLang="ko-KR" dirty="0" smtClean="0"/>
              <a:t>: use strict</a:t>
            </a:r>
          </a:p>
          <a:p>
            <a:pPr lvl="1"/>
            <a:r>
              <a:rPr lang="ko-KR" altLang="en-US" dirty="0" smtClean="0"/>
              <a:t>일반적으로 </a:t>
            </a:r>
            <a:r>
              <a:rPr lang="ko-KR" altLang="en-US" dirty="0" err="1" smtClean="0"/>
              <a:t>즉시호출에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use strict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,</a:t>
            </a:r>
            <a:r>
              <a:rPr lang="ko-KR" altLang="en-US" dirty="0" smtClean="0"/>
              <a:t> 다른 코드 </a:t>
            </a:r>
            <a:r>
              <a:rPr lang="ko-KR" altLang="en-US" dirty="0" err="1" smtClean="0"/>
              <a:t>블럭간의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간섭방지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198" y="4024313"/>
            <a:ext cx="3038475" cy="18383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05198" y="3654981"/>
            <a:ext cx="3841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ERROR :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변수선언을</a:t>
            </a:r>
            <a:r>
              <a:rPr lang="ko-KR" altLang="en-US" b="1" dirty="0" smtClean="0">
                <a:solidFill>
                  <a:srgbClr val="FF0000"/>
                </a:solidFill>
              </a:rPr>
              <a:t> 안하고 </a:t>
            </a:r>
            <a:r>
              <a:rPr lang="en-US" altLang="ko-KR" b="1" dirty="0" smtClean="0">
                <a:solidFill>
                  <a:srgbClr val="FF0000"/>
                </a:solidFill>
              </a:rPr>
              <a:t>x </a:t>
            </a:r>
            <a:r>
              <a:rPr lang="ko-KR" altLang="en-US" b="1" dirty="0" smtClean="0">
                <a:solidFill>
                  <a:srgbClr val="FF0000"/>
                </a:solidFill>
              </a:rPr>
              <a:t>사용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773" y="4024313"/>
            <a:ext cx="3124200" cy="1562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02773" y="3654981"/>
            <a:ext cx="302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정상</a:t>
            </a:r>
            <a:r>
              <a:rPr lang="en-US" altLang="ko-KR" b="1" dirty="0" smtClean="0">
                <a:solidFill>
                  <a:srgbClr val="FF0000"/>
                </a:solidFill>
              </a:rPr>
              <a:t>: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변수선언을</a:t>
            </a:r>
            <a:r>
              <a:rPr lang="ko-KR" altLang="en-US" b="1" dirty="0" smtClean="0">
                <a:solidFill>
                  <a:srgbClr val="FF0000"/>
                </a:solidFill>
              </a:rPr>
              <a:t> 안해도 됨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318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Callback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r>
              <a:rPr lang="en-US" altLang="ko-KR" dirty="0" smtClean="0"/>
              <a:t>Arrow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r>
              <a:rPr lang="en-US" altLang="ko-KR" dirty="0" smtClean="0"/>
              <a:t>Method Chaining</a:t>
            </a:r>
          </a:p>
          <a:p>
            <a:r>
              <a:rPr lang="ko-KR" altLang="en-US" dirty="0" smtClean="0"/>
              <a:t>즉시 호출</a:t>
            </a:r>
            <a:endParaRPr lang="en-US" altLang="ko-KR" dirty="0" smtClean="0"/>
          </a:p>
          <a:p>
            <a:r>
              <a:rPr lang="ko-KR" altLang="en-US" dirty="0" smtClean="0"/>
              <a:t>엄격 모드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5849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Callback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콜백함수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함수의 레퍼런스 값을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전달하여 호출되는 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자바스크립트의 </a:t>
            </a:r>
            <a:r>
              <a:rPr lang="ko-KR" altLang="en-US" dirty="0" err="1" smtClean="0"/>
              <a:t>콜백함수는</a:t>
            </a:r>
            <a:r>
              <a:rPr lang="ko-KR" altLang="en-US" dirty="0" smtClean="0"/>
              <a:t> 엄밀한 </a:t>
            </a:r>
            <a:r>
              <a:rPr lang="ko-KR" altLang="en-US" dirty="0" err="1" smtClean="0"/>
              <a:t>콜백</a:t>
            </a:r>
            <a:r>
              <a:rPr lang="ko-KR" altLang="en-US" dirty="0" smtClean="0"/>
              <a:t> 함수는 아님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861" y="3101975"/>
            <a:ext cx="37338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033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Callback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콜백</a:t>
            </a:r>
            <a:r>
              <a:rPr lang="ko-KR" altLang="en-US" dirty="0" smtClean="0"/>
              <a:t> 함수의 응용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forEach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배열의 요소를 순회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forEach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MDN</a:t>
            </a:r>
            <a:r>
              <a:rPr lang="ko-KR" altLang="en-US" dirty="0" smtClean="0"/>
              <a:t>에서 찾고</a:t>
            </a:r>
            <a:r>
              <a:rPr lang="en-US" altLang="ko-KR" dirty="0" smtClean="0"/>
              <a:t> callback </a:t>
            </a:r>
            <a:r>
              <a:rPr lang="ko-KR" altLang="en-US" dirty="0" smtClean="0"/>
              <a:t>함수의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살펴봅시다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단을 출력하는 코드를 배열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forEach</a:t>
            </a:r>
            <a:r>
              <a:rPr lang="en-US" altLang="ko-KR" dirty="0" smtClean="0"/>
              <a:t>(), callback</a:t>
            </a:r>
            <a:r>
              <a:rPr lang="ko-KR" altLang="en-US" dirty="0" smtClean="0"/>
              <a:t>함수로 만들어봅시다</a:t>
            </a:r>
            <a:r>
              <a:rPr lang="en-US" altLang="ko-KR" dirty="0" smtClean="0"/>
              <a:t>.</a:t>
            </a:r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234" y="2804380"/>
            <a:ext cx="5000625" cy="19526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729" y="2746497"/>
            <a:ext cx="52768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943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Callback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err="1" smtClean="0"/>
              <a:t>콜백</a:t>
            </a:r>
            <a:r>
              <a:rPr lang="ko-KR" altLang="en-US" dirty="0" smtClean="0"/>
              <a:t> 함수의 응용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map() : </a:t>
            </a:r>
            <a:r>
              <a:rPr lang="ko-KR" altLang="en-US" dirty="0" smtClean="0"/>
              <a:t>호출한 결과를 모아 새로운 배열을 반환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만약 </a:t>
            </a:r>
            <a:r>
              <a:rPr lang="en-US" altLang="ko-KR" dirty="0" smtClean="0"/>
              <a:t>callback</a:t>
            </a:r>
            <a:r>
              <a:rPr lang="ko-KR" altLang="en-US" dirty="0" smtClean="0"/>
              <a:t>함수에서 리턴을 하지 않는다면 </a:t>
            </a:r>
            <a:r>
              <a:rPr lang="en-US" altLang="ko-KR" dirty="0" smtClean="0"/>
              <a:t>undefined </a:t>
            </a:r>
            <a:r>
              <a:rPr lang="ko-KR" altLang="en-US" dirty="0" smtClean="0"/>
              <a:t>배열 생성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 smtClean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[‘</a:t>
            </a:r>
            <a:r>
              <a:rPr lang="ko-KR" altLang="en-US" dirty="0"/>
              <a:t>홍길동</a:t>
            </a:r>
            <a:r>
              <a:rPr lang="en-US" altLang="ko-KR" dirty="0"/>
              <a:t>, ‘</a:t>
            </a:r>
            <a:r>
              <a:rPr lang="ko-KR" altLang="en-US" dirty="0"/>
              <a:t>세종대왕</a:t>
            </a:r>
            <a:r>
              <a:rPr lang="en-US" altLang="ko-KR" dirty="0"/>
              <a:t>’, ‘</a:t>
            </a:r>
            <a:r>
              <a:rPr lang="ko-KR" altLang="en-US" dirty="0"/>
              <a:t>김구</a:t>
            </a:r>
            <a:r>
              <a:rPr lang="en-US" altLang="ko-KR" dirty="0"/>
              <a:t>‘, ‘</a:t>
            </a:r>
            <a:r>
              <a:rPr lang="ko-KR" altLang="en-US" dirty="0"/>
              <a:t>안중근</a:t>
            </a:r>
            <a:r>
              <a:rPr lang="en-US" altLang="ko-KR" dirty="0"/>
              <a:t>’] </a:t>
            </a:r>
            <a:r>
              <a:rPr lang="ko-KR" altLang="en-US" dirty="0"/>
              <a:t>배열의 각 요소에 </a:t>
            </a:r>
            <a:r>
              <a:rPr lang="en-US" altLang="ko-KR" dirty="0"/>
              <a:t>“</a:t>
            </a:r>
            <a:r>
              <a:rPr lang="ko-KR" altLang="en-US" dirty="0"/>
              <a:t>훌륭한</a:t>
            </a:r>
            <a:r>
              <a:rPr lang="en-US" altLang="ko-KR" dirty="0"/>
              <a:t>＂</a:t>
            </a:r>
            <a:r>
              <a:rPr lang="ko-KR" altLang="en-US" dirty="0"/>
              <a:t>이라는 </a:t>
            </a:r>
            <a:r>
              <a:rPr lang="ko-KR" altLang="en-US" dirty="0" smtClean="0"/>
              <a:t>말머리를 붙이는 코드를 </a:t>
            </a:r>
            <a:r>
              <a:rPr lang="en-US" altLang="ko-KR" dirty="0" smtClean="0"/>
              <a:t>map()</a:t>
            </a:r>
            <a:r>
              <a:rPr lang="ko-KR" altLang="en-US" dirty="0" smtClean="0"/>
              <a:t>을 이용하여 작성하시오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105" y="3265975"/>
            <a:ext cx="611505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99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Callback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0152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콜백</a:t>
            </a:r>
            <a:r>
              <a:rPr lang="ko-KR" altLang="en-US" dirty="0" smtClean="0"/>
              <a:t> 함수의 응용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filter() : </a:t>
            </a:r>
            <a:r>
              <a:rPr lang="ko-KR" altLang="en-US" dirty="0"/>
              <a:t>주어진 함수의 </a:t>
            </a:r>
            <a:r>
              <a:rPr lang="ko-KR" altLang="en-US" dirty="0" smtClean="0"/>
              <a:t>테스트를 </a:t>
            </a:r>
            <a:r>
              <a:rPr lang="ko-KR" altLang="en-US" dirty="0"/>
              <a:t>통과하는 모든 요소를 모아 새로운 배열로 </a:t>
            </a:r>
            <a:r>
              <a:rPr lang="ko-KR" altLang="en-US" dirty="0" smtClean="0"/>
              <a:t>반환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 smtClean="0"/>
          </a:p>
          <a:p>
            <a:pPr lvl="1"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임의의 숫자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개가 있는 배열을 만들고 홀수만으로 새로운 배열을 만드는 코드를 </a:t>
            </a:r>
            <a:r>
              <a:rPr lang="en-US" altLang="ko-KR" dirty="0" smtClean="0"/>
              <a:t>filter()</a:t>
            </a:r>
            <a:r>
              <a:rPr lang="ko-KR" altLang="en-US" dirty="0" smtClean="0"/>
              <a:t>을 이용하여 작성하시오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146" y="3103563"/>
            <a:ext cx="6066692" cy="229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507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Arrow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화살표 함수</a:t>
            </a:r>
            <a:r>
              <a:rPr lang="en-US" altLang="ko-KR" dirty="0"/>
              <a:t> </a:t>
            </a:r>
            <a:r>
              <a:rPr lang="ko-KR" altLang="en-US" dirty="0" smtClean="0"/>
              <a:t>표현 </a:t>
            </a:r>
            <a:r>
              <a:rPr lang="en-US" altLang="ko-KR" dirty="0" smtClean="0"/>
              <a:t>(Arrow Function Expression)</a:t>
            </a:r>
          </a:p>
          <a:p>
            <a:pPr lvl="1"/>
            <a:r>
              <a:rPr lang="ko-KR" altLang="en-US" dirty="0" smtClean="0"/>
              <a:t>전통적인 함수 표현을 간단하게 만든 </a:t>
            </a:r>
            <a:r>
              <a:rPr lang="en-US" altLang="ko-KR" dirty="0" smtClean="0"/>
              <a:t>sugar-code</a:t>
            </a:r>
          </a:p>
          <a:p>
            <a:pPr lvl="1"/>
            <a:r>
              <a:rPr lang="ko-KR" altLang="en-US" dirty="0" smtClean="0"/>
              <a:t>화살표함수는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아님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형식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	</a:t>
            </a:r>
            <a:r>
              <a:rPr lang="en-US" altLang="ko-KR" sz="2000" dirty="0" smtClean="0"/>
              <a:t>(param1, param2, …, </a:t>
            </a:r>
            <a:r>
              <a:rPr lang="en-US" altLang="ko-KR" sz="2000" dirty="0" err="1" smtClean="0"/>
              <a:t>paramN</a:t>
            </a:r>
            <a:r>
              <a:rPr lang="en-US" altLang="ko-KR" sz="2000" dirty="0" smtClean="0"/>
              <a:t>) =&gt; { statements }</a:t>
            </a:r>
          </a:p>
          <a:p>
            <a:pPr marL="914400" lvl="2" indent="0">
              <a:buNone/>
            </a:pPr>
            <a:r>
              <a:rPr lang="en-US" altLang="ko-KR" dirty="0" smtClean="0"/>
              <a:t>(param1, param2, …, </a:t>
            </a:r>
            <a:r>
              <a:rPr lang="en-US" altLang="ko-KR" dirty="0" err="1" smtClean="0"/>
              <a:t>paramN</a:t>
            </a:r>
            <a:r>
              <a:rPr lang="en-US" altLang="ko-KR" dirty="0" smtClean="0"/>
              <a:t>) =&gt; expression // </a:t>
            </a:r>
            <a:r>
              <a:rPr lang="ko-KR" altLang="en-US" dirty="0" smtClean="0"/>
              <a:t>동일함</a:t>
            </a:r>
            <a:r>
              <a:rPr lang="en-US" altLang="ko-KR" dirty="0" smtClean="0"/>
              <a:t>:  =&gt; { return expression; }</a:t>
            </a:r>
          </a:p>
          <a:p>
            <a:pPr marL="914400" lvl="2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20257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Arrow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이해과정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번 박스 생략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, 2</a:t>
            </a:r>
            <a:r>
              <a:rPr lang="ko-KR" altLang="en-US" dirty="0" smtClean="0"/>
              <a:t>번 박스 생략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346" y="5973980"/>
            <a:ext cx="6524625" cy="304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346" y="2338387"/>
            <a:ext cx="6162675" cy="18764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527683" y="2482005"/>
            <a:ext cx="773990" cy="45430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89085" y="2782907"/>
            <a:ext cx="773990" cy="45430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6346" y="4727575"/>
            <a:ext cx="562927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275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 Chaining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체이닝</a:t>
            </a:r>
            <a:r>
              <a:rPr lang="en-US" altLang="ko-KR" dirty="0" smtClean="0"/>
              <a:t>(Method Chaining)</a:t>
            </a:r>
          </a:p>
          <a:p>
            <a:pPr lvl="1"/>
            <a:r>
              <a:rPr lang="ko-KR" altLang="en-US" dirty="0" err="1" smtClean="0"/>
              <a:t>임시객체를</a:t>
            </a:r>
            <a:r>
              <a:rPr lang="ko-KR" altLang="en-US" dirty="0" smtClean="0"/>
              <a:t> 이용하여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연속적으로 호출하는 </a:t>
            </a:r>
            <a:r>
              <a:rPr lang="ko-KR" altLang="en-US" dirty="0" err="1" smtClean="0"/>
              <a:t>코딩기법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아래 배열에서 짝수만 도출한 뒤 이를 </a:t>
            </a:r>
            <a:r>
              <a:rPr lang="ko-KR" altLang="en-US" dirty="0" err="1" smtClean="0"/>
              <a:t>두배하시오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584" y="5493327"/>
            <a:ext cx="4657725" cy="304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5991" y="2811751"/>
            <a:ext cx="66294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65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245</Words>
  <Application>Microsoft Office PowerPoint</Application>
  <PresentationFormat>와이드스크린</PresentationFormat>
  <Paragraphs>83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자바스크립트</vt:lpstr>
      <vt:lpstr>목차</vt:lpstr>
      <vt:lpstr>Callback 함수</vt:lpstr>
      <vt:lpstr>Callback 함수</vt:lpstr>
      <vt:lpstr>Callback 함수</vt:lpstr>
      <vt:lpstr>Callback 함수</vt:lpstr>
      <vt:lpstr>Arrow 함수</vt:lpstr>
      <vt:lpstr>Arrow 함수</vt:lpstr>
      <vt:lpstr>Method Chaining</vt:lpstr>
      <vt:lpstr>즉시 호출</vt:lpstr>
      <vt:lpstr>엄격 모드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자바스크립트</dc:title>
  <dc:creator>NEORIGHT</dc:creator>
  <cp:lastModifiedBy>NEORIGHT</cp:lastModifiedBy>
  <cp:revision>12</cp:revision>
  <dcterms:created xsi:type="dcterms:W3CDTF">2022-04-10T11:55:54Z</dcterms:created>
  <dcterms:modified xsi:type="dcterms:W3CDTF">2022-04-10T13:23:51Z</dcterms:modified>
</cp:coreProperties>
</file>