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B7AAF-9F87-49A1-96E6-C6AF63BD12D4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1B82-F250-492F-A899-30F03E691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F964-E607-4873-BCBD-8628657171D6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498D-389E-4C13-B6BD-AB50D62C0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50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r>
              <a:rPr lang="ko-KR" altLang="en-US" dirty="0"/>
              <a:t>에서 추가된 </a:t>
            </a:r>
            <a:r>
              <a:rPr lang="en-US" altLang="ko-KR" dirty="0"/>
              <a:t>Object literal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계산된 </a:t>
            </a:r>
            <a:r>
              <a:rPr lang="ko-KR" altLang="en-US" dirty="0" err="1" smtClean="0"/>
              <a:t>속성이름</a:t>
            </a:r>
            <a:r>
              <a:rPr lang="en-US" altLang="ko-KR" dirty="0" smtClean="0"/>
              <a:t>(Computed property name)</a:t>
            </a:r>
          </a:p>
          <a:p>
            <a:pPr lvl="2"/>
            <a:r>
              <a:rPr lang="ko-KR" altLang="en-US" dirty="0" smtClean="0"/>
              <a:t>표현식을 사용해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동적으로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ES5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Object literal </a:t>
            </a:r>
            <a:r>
              <a:rPr lang="ko-KR" altLang="en-US" dirty="0" smtClean="0"/>
              <a:t>외부에서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ES6</a:t>
            </a:r>
            <a:r>
              <a:rPr lang="ko-KR" altLang="en-US" dirty="0" smtClean="0"/>
              <a:t>에서는 </a:t>
            </a:r>
            <a:r>
              <a:rPr lang="en-US" altLang="ko-KR" dirty="0"/>
              <a:t>Object literal </a:t>
            </a:r>
            <a:r>
              <a:rPr lang="ko-KR" altLang="en-US" dirty="0" smtClean="0"/>
              <a:t>내부에서도 구현 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15" y="4006817"/>
            <a:ext cx="2876550" cy="23526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911465" y="4593656"/>
            <a:ext cx="1296786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ES6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51" y="4113148"/>
            <a:ext cx="2933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의 순회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의 속성의 순서는 </a:t>
            </a:r>
            <a:r>
              <a:rPr lang="ko-KR" altLang="en-US" dirty="0" err="1" smtClean="0"/>
              <a:t>무순서</a:t>
            </a:r>
            <a:endParaRPr lang="en-US" altLang="ko-KR" dirty="0"/>
          </a:p>
          <a:p>
            <a:pPr lvl="1"/>
            <a:r>
              <a:rPr lang="ko-KR" altLang="en-US" dirty="0" smtClean="0"/>
              <a:t>배열처럼 순차적인 인덱스가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순회하기위해서 </a:t>
            </a:r>
            <a:r>
              <a:rPr lang="en-US" altLang="ko-KR" dirty="0" err="1" smtClean="0"/>
              <a:t>for~in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92" y="3650932"/>
            <a:ext cx="38671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기본형을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Primitive type</a:t>
            </a:r>
            <a:r>
              <a:rPr lang="ko-KR" altLang="en-US" dirty="0" smtClean="0"/>
              <a:t>을 객체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79" y="2748482"/>
            <a:ext cx="3486297" cy="2081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79" y="4964633"/>
            <a:ext cx="1036841" cy="679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3116" y="3014219"/>
            <a:ext cx="60885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new</a:t>
            </a:r>
            <a:r>
              <a:rPr lang="ko-KR" altLang="en-US" dirty="0" smtClean="0"/>
              <a:t>는 객체를 생성하는 키워드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만약 </a:t>
            </a:r>
            <a:r>
              <a:rPr lang="ko-KR" altLang="en-US" dirty="0"/>
              <a:t>실수로 </a:t>
            </a:r>
            <a:r>
              <a:rPr lang="en-US" altLang="ko-KR" dirty="0"/>
              <a:t>new</a:t>
            </a:r>
            <a:r>
              <a:rPr lang="ko-KR" altLang="en-US" dirty="0"/>
              <a:t>를 사용하지 않으면 </a:t>
            </a:r>
            <a:r>
              <a:rPr lang="ko-KR" altLang="en-US" dirty="0" err="1"/>
              <a:t>형변환</a:t>
            </a:r>
            <a:r>
              <a:rPr lang="ko-KR" altLang="en-US" dirty="0"/>
              <a:t> 코드가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8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기본형을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일시적 </a:t>
            </a:r>
            <a:r>
              <a:rPr lang="ko-KR" altLang="en-US" dirty="0" err="1" smtClean="0"/>
              <a:t>객체형</a:t>
            </a:r>
            <a:r>
              <a:rPr lang="ko-KR" altLang="en-US" dirty="0" smtClean="0"/>
              <a:t> 변환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기본자료형은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속성을 가질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일시적으로 이를 가질 수 있게끔 기본형을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묵시적으로 변환하여 개발자에게 편의성을 제공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3" y="3820910"/>
            <a:ext cx="2552700" cy="7905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771506" y="3820910"/>
            <a:ext cx="1296786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명시적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50" y="3820910"/>
            <a:ext cx="3667125" cy="895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5876" y="4096139"/>
            <a:ext cx="513185" cy="22769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9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en-US" altLang="ko-KR" dirty="0" smtClean="0"/>
          </a:p>
          <a:p>
            <a:r>
              <a:rPr lang="en-US" altLang="ko-KR" dirty="0" smtClean="0"/>
              <a:t>Object literal</a:t>
            </a:r>
          </a:p>
          <a:p>
            <a:r>
              <a:rPr lang="ko-KR" altLang="en-US" dirty="0" smtClean="0"/>
              <a:t>기본형을 </a:t>
            </a:r>
            <a:r>
              <a:rPr lang="ko-KR" altLang="en-US" dirty="0" err="1" smtClean="0"/>
              <a:t>객체형으로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r>
              <a:rPr lang="en-US" altLang="ko-KR" dirty="0" smtClean="0"/>
              <a:t>(Object type)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Primitive type</a:t>
            </a:r>
            <a:r>
              <a:rPr lang="ko-KR" altLang="en-US" dirty="0" smtClean="0"/>
              <a:t>을 제외한 데이터타입의 베이스 인스턴스</a:t>
            </a:r>
            <a:endParaRPr lang="en-US" altLang="ko-KR" dirty="0" smtClean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의 거의 모든 객체는 </a:t>
            </a:r>
            <a:r>
              <a:rPr lang="en-US" altLang="ko-KR" dirty="0"/>
              <a:t>Object</a:t>
            </a:r>
            <a:r>
              <a:rPr lang="ko-KR" altLang="en-US" dirty="0" smtClean="0"/>
              <a:t>의 파생 인스턴스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객체형의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로 생성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key-value </a:t>
            </a:r>
            <a:r>
              <a:rPr lang="ko-KR" altLang="en-US" dirty="0" smtClean="0"/>
              <a:t>형식으로 데이터 유지</a:t>
            </a:r>
            <a:r>
              <a:rPr lang="en-US" altLang="ko-KR" dirty="0" smtClean="0"/>
              <a:t>. (key : value)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객체형의</a:t>
            </a:r>
            <a:r>
              <a:rPr lang="ko-KR" altLang="en-US" dirty="0" smtClean="0"/>
              <a:t> 선언 및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내부에는 </a:t>
            </a:r>
            <a:r>
              <a:rPr lang="en-US" altLang="ko-KR" dirty="0" smtClean="0"/>
              <a:t>Primitive type</a:t>
            </a:r>
            <a:r>
              <a:rPr lang="ko-KR" altLang="en-US" dirty="0" smtClean="0"/>
              <a:t>뿐만 아니라 </a:t>
            </a:r>
            <a:r>
              <a:rPr lang="ko-KR" altLang="en-US" dirty="0" err="1" smtClean="0"/>
              <a:t>객체형도</a:t>
            </a:r>
            <a:r>
              <a:rPr lang="ko-KR" altLang="en-US" dirty="0" smtClean="0"/>
              <a:t> 들어 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97" y="2696261"/>
            <a:ext cx="3000375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2136" y="4911634"/>
            <a:ext cx="5732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학생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을 추상화 하여 </a:t>
            </a:r>
            <a:r>
              <a:rPr lang="en-US" altLang="ko-KR" sz="2400" dirty="0" smtClean="0"/>
              <a:t>object</a:t>
            </a:r>
            <a:r>
              <a:rPr lang="ko-KR" altLang="en-US" sz="2400" dirty="0" smtClean="0"/>
              <a:t>를 만드시오</a:t>
            </a:r>
            <a:endParaRPr lang="en-US" altLang="ko-KR" sz="2400" dirty="0" smtClean="0"/>
          </a:p>
          <a:p>
            <a:r>
              <a:rPr lang="en-US" altLang="ko-KR" sz="2400" dirty="0" smtClean="0"/>
              <a:t>object </a:t>
            </a:r>
            <a:r>
              <a:rPr lang="ko-KR" altLang="en-US" sz="2400" dirty="0" smtClean="0"/>
              <a:t>내부의 값을 </a:t>
            </a:r>
            <a:r>
              <a:rPr lang="ko-KR" altLang="en-US" sz="2400" dirty="0" err="1" smtClean="0"/>
              <a:t>출력하시오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6129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속성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의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속성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 변경과 같은 방식이며 속성이 없다면 추가가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속성의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delete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dirty="0" err="1"/>
              <a:t>학생객체의</a:t>
            </a:r>
            <a:r>
              <a:rPr lang="ko-KR" altLang="en-US" sz="2000" dirty="0"/>
              <a:t> 속성을 변경하고 </a:t>
            </a:r>
            <a:r>
              <a:rPr lang="en-US" altLang="ko-KR" sz="2000" dirty="0"/>
              <a:t>console</a:t>
            </a:r>
            <a:r>
              <a:rPr lang="ko-KR" altLang="en-US" sz="2000" dirty="0"/>
              <a:t>에 출력하는 코드를 작성하시오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 smtClean="0"/>
              <a:t>국어</a:t>
            </a:r>
            <a:r>
              <a:rPr lang="en-US" altLang="ko-KR" sz="2000" dirty="0"/>
              <a:t>, 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성적이 저장되어 있는 배열을 속성으로 추가 </a:t>
            </a:r>
            <a:r>
              <a:rPr lang="ko-KR" altLang="en-US" sz="2000" dirty="0" smtClean="0"/>
              <a:t>하시오</a:t>
            </a:r>
            <a:endParaRPr lang="en-US" altLang="ko-KR" sz="20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26" y="2681287"/>
            <a:ext cx="3563174" cy="7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</a:p>
          <a:p>
            <a:pPr lvl="1"/>
            <a:r>
              <a:rPr lang="ko-KR" altLang="en-US" dirty="0" smtClean="0"/>
              <a:t>객체에 포함되는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this : </a:t>
            </a:r>
            <a:r>
              <a:rPr lang="ko-KR" altLang="en-US" dirty="0" smtClean="0"/>
              <a:t>객체 자신을 나타내는 레퍼런스 값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화살표 함수의 경우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사용할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this</a:t>
            </a:r>
            <a:r>
              <a:rPr lang="ko-KR" altLang="en-US" dirty="0" smtClean="0"/>
              <a:t>가 해당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레퍼런스 값이 아님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속성의 형식 출력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JSON.stringify</a:t>
            </a:r>
            <a:r>
              <a:rPr lang="en-US" altLang="ko-KR" dirty="0" smtClean="0"/>
              <a:t>()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product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color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화살표함수를 </a:t>
            </a:r>
            <a:r>
              <a:rPr lang="ko-KR" altLang="en-US" sz="2000" dirty="0" err="1" smtClean="0"/>
              <a:t>추가하시오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‘</a:t>
            </a:r>
            <a:r>
              <a:rPr lang="ko-KR" altLang="en-US" sz="2000" dirty="0"/>
              <a:t>학생</a:t>
            </a:r>
            <a:r>
              <a:rPr lang="en-US" altLang="ko-KR" sz="2000" dirty="0"/>
              <a:t>‘ </a:t>
            </a:r>
            <a:r>
              <a:rPr lang="ko-KR" altLang="en-US" sz="2000" dirty="0"/>
              <a:t>성적의 평균을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추가하시오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3" y="2287646"/>
            <a:ext cx="3276616" cy="38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다음을 자바스크립트 객체로 만드시오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이름등은</a:t>
            </a:r>
            <a:r>
              <a:rPr lang="ko-KR" altLang="en-US" dirty="0" smtClean="0"/>
              <a:t> 알맞게 설정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200" dirty="0" smtClean="0"/>
              <a:t>name</a:t>
            </a:r>
            <a:r>
              <a:rPr lang="ko-KR" altLang="en-US" sz="2200" dirty="0" smtClean="0"/>
              <a:t>을 출력하는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추가하시오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200" dirty="0" smtClean="0"/>
              <a:t>10</a:t>
            </a:r>
            <a:r>
              <a:rPr lang="ko-KR" altLang="en-US" sz="2200" dirty="0" smtClean="0"/>
              <a:t>개 이상 구입시엔 </a:t>
            </a:r>
            <a:r>
              <a:rPr lang="en-US" altLang="ko-KR" sz="2200" dirty="0" smtClean="0"/>
              <a:t>10%</a:t>
            </a:r>
            <a:r>
              <a:rPr lang="ko-KR" altLang="en-US" sz="2200" dirty="0" smtClean="0"/>
              <a:t>를 할인해 준다고 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구매가격을 계산하는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추가하시오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ko-KR" altLang="en-US" sz="2200" dirty="0" smtClean="0"/>
              <a:t>위 노트북은 다양한 언어를 지원한다 지원하는 언어를 속성으로 </a:t>
            </a:r>
            <a:r>
              <a:rPr lang="ko-KR" altLang="en-US" sz="2200" dirty="0" err="1" smtClean="0"/>
              <a:t>추가하시오</a:t>
            </a:r>
            <a:endParaRPr lang="en-US" altLang="ko-KR" sz="2200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39222" y="24178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103636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564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Macbook</a:t>
                      </a:r>
                      <a:r>
                        <a:rPr lang="en-US" altLang="ko-KR" dirty="0" smtClean="0"/>
                        <a:t> Pro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5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notebook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$1,300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8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0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literal</a:t>
            </a:r>
          </a:p>
          <a:p>
            <a:pPr lvl="1"/>
            <a:r>
              <a:rPr lang="en-US" altLang="ko-KR" dirty="0" err="1" smtClean="0"/>
              <a:t>Javascript</a:t>
            </a:r>
            <a:r>
              <a:rPr lang="ko-KR" altLang="en-US" dirty="0" smtClean="0"/>
              <a:t>에서는 객체를 만드는 여러가지 방법이 존재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{};</a:t>
            </a:r>
            <a:r>
              <a:rPr lang="ko-KR" altLang="en-US" dirty="0" smtClean="0"/>
              <a:t>와 같은 객체를 </a:t>
            </a:r>
            <a:r>
              <a:rPr lang="en-US" altLang="ko-KR" dirty="0" smtClean="0"/>
              <a:t>ES6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Object literal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ES6</a:t>
            </a:r>
            <a:r>
              <a:rPr lang="ko-KR" altLang="en-US" dirty="0" smtClean="0"/>
              <a:t>에서 추가된 </a:t>
            </a:r>
            <a:r>
              <a:rPr lang="en-US" altLang="ko-KR" dirty="0" smtClean="0"/>
              <a:t>Object literal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(property) </a:t>
            </a:r>
            <a:r>
              <a:rPr lang="ko-KR" altLang="en-US" dirty="0" smtClean="0"/>
              <a:t>축약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속성값으로 변수를 사용하는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변수이름과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속성이름이</a:t>
            </a:r>
            <a:r>
              <a:rPr lang="ko-KR" altLang="en-US" dirty="0" smtClean="0"/>
              <a:t> 같다면 키를 생략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9" y="4810475"/>
            <a:ext cx="1524000" cy="18764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079417" y="5116170"/>
            <a:ext cx="1296786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ES6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23" y="4810475"/>
            <a:ext cx="1476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r>
              <a:rPr lang="ko-KR" altLang="en-US" dirty="0"/>
              <a:t>에서 추가된 </a:t>
            </a:r>
            <a:r>
              <a:rPr lang="en-US" altLang="ko-KR" dirty="0"/>
              <a:t>Object literal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메서드 축약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메서드의 이름과 키를 동일한 이름으로 사용할 경우 메서드를 축약하여 표현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995441" y="4129728"/>
            <a:ext cx="1296786" cy="1005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ES6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53" y="3427736"/>
            <a:ext cx="3028950" cy="2409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11" y="3427735"/>
            <a:ext cx="30956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412</Words>
  <Application>Microsoft Office PowerPoint</Application>
  <PresentationFormat>와이드스크린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자바스크립트</vt:lpstr>
      <vt:lpstr>목차</vt:lpstr>
      <vt:lpstr>객체형</vt:lpstr>
      <vt:lpstr>객체형</vt:lpstr>
      <vt:lpstr>객체형</vt:lpstr>
      <vt:lpstr>객체형</vt:lpstr>
      <vt:lpstr>연습문제.</vt:lpstr>
      <vt:lpstr>Object literal</vt:lpstr>
      <vt:lpstr>Object literal</vt:lpstr>
      <vt:lpstr>Object literal</vt:lpstr>
      <vt:lpstr>Object literal</vt:lpstr>
      <vt:lpstr>기본형을 객체형으로 변환</vt:lpstr>
      <vt:lpstr>기본형을 객체형으로 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NEORIGHT</cp:lastModifiedBy>
  <cp:revision>41</cp:revision>
  <dcterms:created xsi:type="dcterms:W3CDTF">2022-04-10T11:55:54Z</dcterms:created>
  <dcterms:modified xsi:type="dcterms:W3CDTF">2022-04-12T15:13:11Z</dcterms:modified>
</cp:coreProperties>
</file>