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BA4-CC6B-46BB-8D07-47B20F28FEC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56BB-C35B-464E-8D1D-2E14E1B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2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BA4-CC6B-46BB-8D07-47B20F28FEC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56BB-C35B-464E-8D1D-2E14E1B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8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BA4-CC6B-46BB-8D07-47B20F28FEC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56BB-C35B-464E-8D1D-2E14E1B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04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BA4-CC6B-46BB-8D07-47B20F28FEC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56BB-C35B-464E-8D1D-2E14E1B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BA4-CC6B-46BB-8D07-47B20F28FEC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56BB-C35B-464E-8D1D-2E14E1B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4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BA4-CC6B-46BB-8D07-47B20F28FEC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56BB-C35B-464E-8D1D-2E14E1B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6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BA4-CC6B-46BB-8D07-47B20F28FEC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56BB-C35B-464E-8D1D-2E14E1B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3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BA4-CC6B-46BB-8D07-47B20F28FEC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56BB-C35B-464E-8D1D-2E14E1B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2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BA4-CC6B-46BB-8D07-47B20F28FEC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56BB-C35B-464E-8D1D-2E14E1B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9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BA4-CC6B-46BB-8D07-47B20F28FEC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56BB-C35B-464E-8D1D-2E14E1B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1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BA4-CC6B-46BB-8D07-47B20F28FEC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56BB-C35B-464E-8D1D-2E14E1B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1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0BA4-CC6B-46BB-8D07-47B20F28FEC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56BB-C35B-464E-8D1D-2E14E1B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문서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객체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25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객체의 </a:t>
            </a:r>
            <a:r>
              <a:rPr lang="ko-KR" altLang="en-US" dirty="0" err="1" smtClean="0"/>
              <a:t>선택방법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Document Object</a:t>
            </a:r>
            <a:r>
              <a:rPr lang="ko-KR" altLang="en-US" dirty="0" smtClean="0"/>
              <a:t>의 선택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document.head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document.body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document.title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특정 </a:t>
            </a:r>
            <a:r>
              <a:rPr lang="en-US" altLang="ko-KR" dirty="0" smtClean="0"/>
              <a:t>Document Object</a:t>
            </a:r>
            <a:r>
              <a:rPr lang="ko-KR" altLang="en-US" dirty="0" smtClean="0"/>
              <a:t>의 선택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document.querySelector</a:t>
            </a:r>
            <a:r>
              <a:rPr lang="en-US" altLang="ko-KR" dirty="0" smtClean="0"/>
              <a:t>(selector);	// </a:t>
            </a:r>
            <a:r>
              <a:rPr lang="ko-KR" altLang="en-US" dirty="0" smtClean="0"/>
              <a:t>단일 선택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document.querySelectorAll</a:t>
            </a:r>
            <a:r>
              <a:rPr lang="en-US" altLang="ko-KR" dirty="0" smtClean="0"/>
              <a:t>(selector);// </a:t>
            </a:r>
            <a:r>
              <a:rPr lang="ko-KR" altLang="en-US" dirty="0" smtClean="0"/>
              <a:t>복수 선택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1800" b="1" dirty="0" smtClean="0"/>
              <a:t>** </a:t>
            </a:r>
            <a:r>
              <a:rPr lang="ko-KR" altLang="en-US" sz="1800" b="1" dirty="0" smtClean="0"/>
              <a:t>여기서 </a:t>
            </a:r>
            <a:r>
              <a:rPr lang="en-US" altLang="ko-KR" sz="1800" b="1" dirty="0" smtClean="0"/>
              <a:t>selector</a:t>
            </a:r>
            <a:r>
              <a:rPr lang="ko-KR" altLang="en-US" sz="1800" b="1" dirty="0" smtClean="0"/>
              <a:t>는 </a:t>
            </a:r>
            <a:r>
              <a:rPr lang="en-US" altLang="ko-KR" sz="1800" b="1" dirty="0" smtClean="0"/>
              <a:t>CSS selector</a:t>
            </a:r>
            <a:r>
              <a:rPr lang="ko-KR" altLang="en-US" sz="1800" b="1" dirty="0" smtClean="0"/>
              <a:t>와 같다</a:t>
            </a:r>
            <a:r>
              <a:rPr lang="en-US" altLang="ko-KR" sz="1800" b="1" dirty="0" smtClean="0"/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1579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querySelector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5526"/>
            <a:ext cx="5922818" cy="42977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3" y="2796592"/>
            <a:ext cx="3689205" cy="26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querySelectAll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27" y="2309813"/>
            <a:ext cx="6477000" cy="386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54" y="2466975"/>
            <a:ext cx="1552575" cy="1314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792" y="4591050"/>
            <a:ext cx="2219325" cy="2266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6258" y="4221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F0"/>
                </a:solidFill>
              </a:rPr>
              <a:t>결과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속성의 조작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setAttribute</a:t>
            </a:r>
            <a:r>
              <a:rPr lang="en-US" altLang="ko-KR" dirty="0" smtClean="0"/>
              <a:t>() :</a:t>
            </a:r>
            <a:r>
              <a:rPr lang="ko-KR" altLang="en-US" dirty="0" smtClean="0"/>
              <a:t>속성을 설정</a:t>
            </a:r>
            <a:endParaRPr lang="en-US" altLang="ko-KR" dirty="0" smtClean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.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속성을 구함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3289744"/>
            <a:ext cx="4848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9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body </a:t>
            </a:r>
            <a:r>
              <a:rPr lang="ko-KR" altLang="en-US" dirty="0" smtClean="0"/>
              <a:t>내용이 아래와 </a:t>
            </a:r>
            <a:r>
              <a:rPr lang="ko-KR" altLang="en-US" dirty="0" err="1" smtClean="0"/>
              <a:t>같을때</a:t>
            </a:r>
            <a:r>
              <a:rPr lang="ko-KR" altLang="en-US" dirty="0" smtClean="0"/>
              <a:t> 첫번째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&lt;h1&gt;Hello&lt;/h1&gt;, </a:t>
            </a:r>
            <a:r>
              <a:rPr lang="ko-KR" altLang="en-US" dirty="0" smtClean="0"/>
              <a:t>두번째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에 </a:t>
            </a:r>
            <a:r>
              <a:rPr lang="en-US" altLang="ko-KR" dirty="0"/>
              <a:t>&lt;</a:t>
            </a:r>
            <a:r>
              <a:rPr lang="en-US" altLang="ko-KR" dirty="0" smtClean="0"/>
              <a:t>h1&gt;World&lt;/</a:t>
            </a:r>
            <a:r>
              <a:rPr lang="en-US" altLang="ko-KR" dirty="0"/>
              <a:t>h1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나오게 </a:t>
            </a:r>
            <a:r>
              <a:rPr lang="ko-KR" altLang="en-US" dirty="0" err="1" smtClean="0"/>
              <a:t>코딩하시오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body </a:t>
            </a:r>
            <a:r>
              <a:rPr lang="ko-KR" altLang="en-US" dirty="0" smtClean="0"/>
              <a:t>내용이 아래와 </a:t>
            </a:r>
            <a:r>
              <a:rPr lang="ko-KR" altLang="en-US" dirty="0" err="1" smtClean="0"/>
              <a:t>같을때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cls_imgcat</a:t>
            </a:r>
            <a:r>
              <a:rPr lang="ko-KR" altLang="en-US" dirty="0" smtClean="0"/>
              <a:t>에만 </a:t>
            </a:r>
            <a:r>
              <a:rPr lang="en-US" altLang="ko-KR" dirty="0" smtClean="0"/>
              <a:t>200*200</a:t>
            </a:r>
            <a:r>
              <a:rPr lang="ko-KR" altLang="en-US" dirty="0" smtClean="0"/>
              <a:t>이미지를 </a:t>
            </a:r>
            <a:r>
              <a:rPr lang="ko-KR" altLang="en-US" dirty="0" err="1" smtClean="0"/>
              <a:t>출력하시오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 smtClean="0"/>
              <a:t>    이미지 소스 </a:t>
            </a:r>
            <a:r>
              <a:rPr lang="en-US" altLang="ko-KR" sz="1600" dirty="0" smtClean="0"/>
              <a:t>: http://www.placekitten.com/200/200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91" y="4833398"/>
            <a:ext cx="2228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0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객체</a:t>
            </a:r>
            <a:endParaRPr lang="en-US" altLang="ko-KR" dirty="0" smtClean="0"/>
          </a:p>
          <a:p>
            <a:r>
              <a:rPr lang="ko-KR" altLang="en-US" dirty="0" smtClean="0"/>
              <a:t>기본적인 문서 객체 제어 </a:t>
            </a:r>
            <a:endParaRPr lang="en-US" altLang="ko-KR" dirty="0" smtClean="0"/>
          </a:p>
          <a:p>
            <a:r>
              <a:rPr lang="ko-KR" altLang="en-US" dirty="0" smtClean="0"/>
              <a:t>문서 객체 선택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1276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문서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페이지에 있는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들은 트리 형식으로 메모리에 </a:t>
            </a:r>
            <a:r>
              <a:rPr lang="ko-KR" altLang="en-US" dirty="0" err="1" smtClean="0"/>
              <a:t>로딩한다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이때 각 노드를 </a:t>
            </a:r>
            <a:r>
              <a:rPr lang="en-US" altLang="ko-KR" dirty="0" smtClean="0"/>
              <a:t>“document object”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웹 브라우저는 이러한 </a:t>
            </a:r>
            <a:r>
              <a:rPr lang="ko-KR" altLang="en-US" dirty="0" err="1" smtClean="0"/>
              <a:t>문서객체를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 수 있도록 </a:t>
            </a:r>
            <a:r>
              <a:rPr lang="en-US" altLang="ko-KR" dirty="0" smtClean="0"/>
              <a:t>API(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+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제공하는데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이를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문서 객체 모델</a:t>
            </a:r>
            <a:r>
              <a:rPr lang="en-US" altLang="ko-KR" dirty="0" smtClean="0"/>
              <a:t>“(DOM)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을 호출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제어 하기 위한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가장 보편적 언어이다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873" y="2957266"/>
            <a:ext cx="3479722" cy="30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문서객체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브라우저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오브젝트모델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 : HTML </a:t>
            </a:r>
            <a:r>
              <a:rPr lang="ko-KR" altLang="en-US" dirty="0" smtClean="0"/>
              <a:t>문서 객체의 집합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BOM : </a:t>
            </a:r>
            <a:r>
              <a:rPr lang="ko-KR" altLang="en-US" dirty="0" smtClean="0"/>
              <a:t>브라우저 자체를 제어하는 객체 집합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 : </a:t>
            </a:r>
            <a:r>
              <a:rPr lang="ko-KR" altLang="en-US" dirty="0" smtClean="0"/>
              <a:t>자바스크립트를 위한 객체 집합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Object Mode : DOM+DOM+JS</a:t>
            </a:r>
          </a:p>
          <a:p>
            <a:pPr lvl="1"/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21" y="3322595"/>
            <a:ext cx="4213056" cy="34431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33840" y="3211757"/>
            <a:ext cx="4365069" cy="34431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15792" y="321175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Object Model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2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을 제어하기 위한 일반적인 방법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1&gt; </a:t>
            </a:r>
            <a:r>
              <a:rPr lang="ko-KR" altLang="en-US" dirty="0" smtClean="0"/>
              <a:t>제어 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찾는다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	2&gt; </a:t>
            </a:r>
            <a:r>
              <a:rPr lang="ko-KR" altLang="en-US" sz="2400" dirty="0" smtClean="0"/>
              <a:t>명령을 내린다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	3&gt; </a:t>
            </a:r>
            <a:r>
              <a:rPr lang="ko-KR" altLang="en-US" sz="2400" dirty="0" smtClean="0"/>
              <a:t>브라우저가 처리한다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ex	1&gt; </a:t>
            </a:r>
            <a:r>
              <a:rPr lang="ko-KR" altLang="en-US" sz="2400" dirty="0" smtClean="0"/>
              <a:t>이미지 객체를 찾는다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2&gt; </a:t>
            </a:r>
            <a:r>
              <a:rPr lang="ko-KR" altLang="en-US" sz="2400" dirty="0" smtClean="0"/>
              <a:t>이미지의 사이즈를 변경한다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3&gt; </a:t>
            </a:r>
            <a:r>
              <a:rPr lang="ko-KR" altLang="en-US" sz="2400" dirty="0" smtClean="0"/>
              <a:t>브라우저가 처리한다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97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문서객체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Object Model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console</a:t>
            </a:r>
            <a:r>
              <a:rPr lang="ko-KR" altLang="en-US" dirty="0" smtClean="0"/>
              <a:t>에서 확인하면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부터 하위로 구성됨을 알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BOM</a:t>
            </a:r>
            <a:r>
              <a:rPr lang="ko-KR" altLang="en-US" dirty="0" smtClean="0"/>
              <a:t>을 제어하기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window.location.href</a:t>
            </a:r>
            <a:r>
              <a:rPr lang="en-US" altLang="ko-KR" dirty="0" smtClean="0"/>
              <a:t>='http://www.naver.com'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82" y="2727901"/>
            <a:ext cx="8052640" cy="25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9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문서 객체 제어 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DOMContentLoaded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 </a:t>
            </a:r>
            <a:r>
              <a:rPr lang="en-US" altLang="ko-KR" dirty="0"/>
              <a:t>HTML </a:t>
            </a:r>
            <a:r>
              <a:rPr lang="ko-KR" altLang="en-US" dirty="0"/>
              <a:t>문서를 완전히 불러오고 분석했을 때 </a:t>
            </a:r>
            <a:r>
              <a:rPr lang="ko-KR" altLang="en-US" dirty="0" smtClean="0"/>
              <a:t>발생하는 이벤트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JS </a:t>
            </a:r>
            <a:r>
              <a:rPr lang="ko-KR" altLang="en-US" dirty="0" smtClean="0"/>
              <a:t>엔진은 </a:t>
            </a:r>
            <a:r>
              <a:rPr lang="en-US" altLang="ko-KR" dirty="0" smtClean="0"/>
              <a:t>&lt;script&gt;</a:t>
            </a:r>
            <a:r>
              <a:rPr lang="ko-KR" altLang="en-US" dirty="0" smtClean="0"/>
              <a:t>를 순차적으로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위에서 아래로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즉 </a:t>
            </a:r>
            <a:r>
              <a:rPr lang="en-US" altLang="ko-KR" dirty="0" smtClean="0"/>
              <a:t>JS</a:t>
            </a:r>
            <a:r>
              <a:rPr lang="ko-KR" altLang="en-US" dirty="0" smtClean="0"/>
              <a:t>엔진은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문서가 다 로딩되기 전에도 수행 될 수 있음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객체 제어를 위해서는 문서가 다 로딩되고 나서 제어를 시작해야함 </a:t>
            </a:r>
            <a:r>
              <a:rPr lang="en-US" altLang="ko-KR" dirty="0" smtClean="0"/>
              <a:t>(DOM</a:t>
            </a:r>
            <a:r>
              <a:rPr lang="ko-KR" altLang="en-US" dirty="0" smtClean="0"/>
              <a:t>구조가 다 만들어지고 나서 제어를 수행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DOMContentLoaded</a:t>
            </a:r>
            <a:r>
              <a:rPr lang="ko-KR" altLang="en-US" dirty="0" smtClean="0"/>
              <a:t>는 문서가 완전하게 로딩되고 난 후 이벤트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09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문서 객체 제어 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DOMContentLoaded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이벤트의 필요성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16" y="2959100"/>
            <a:ext cx="5054311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816" y="2454831"/>
            <a:ext cx="504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ERROR </a:t>
            </a:r>
            <a:r>
              <a:rPr lang="ko-KR" altLang="en-US" b="1" dirty="0" smtClean="0">
                <a:solidFill>
                  <a:srgbClr val="FF0000"/>
                </a:solidFill>
              </a:rPr>
              <a:t>발생</a:t>
            </a:r>
            <a:r>
              <a:rPr lang="en-US" altLang="ko-KR" b="1" dirty="0" smtClean="0">
                <a:solidFill>
                  <a:srgbClr val="FF0000"/>
                </a:solidFill>
              </a:rPr>
              <a:t>, body</a:t>
            </a:r>
            <a:r>
              <a:rPr lang="ko-KR" altLang="en-US" b="1" dirty="0" smtClean="0">
                <a:solidFill>
                  <a:srgbClr val="FF0000"/>
                </a:solidFill>
              </a:rPr>
              <a:t>를 읽기 전이기 때문에 에러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76" y="2824163"/>
            <a:ext cx="5715000" cy="312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5876" y="2454831"/>
            <a:ext cx="458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B0F0"/>
                </a:solidFill>
              </a:rPr>
              <a:t>정상 작동</a:t>
            </a:r>
            <a:r>
              <a:rPr lang="en-US" altLang="ko-KR" b="1" dirty="0" smtClean="0">
                <a:solidFill>
                  <a:srgbClr val="00B0F0"/>
                </a:solidFill>
              </a:rPr>
              <a:t>, body</a:t>
            </a:r>
            <a:r>
              <a:rPr lang="ko-KR" altLang="en-US" b="1" dirty="0" smtClean="0">
                <a:solidFill>
                  <a:srgbClr val="00B0F0"/>
                </a:solidFill>
              </a:rPr>
              <a:t>를 읽었기때문에 정상동작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7040" y="4697868"/>
            <a:ext cx="5343836" cy="733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7181" y="4268943"/>
            <a:ext cx="5343836" cy="733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5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문서 객체 제어 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DOMContentLoaded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37" y="2406794"/>
            <a:ext cx="5756563" cy="4181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3801" y="5347291"/>
            <a:ext cx="631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DOMContentLoaded</a:t>
            </a:r>
            <a:r>
              <a:rPr lang="ko-KR" altLang="en-US" dirty="0" smtClean="0"/>
              <a:t>를 사용하거나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의 마지막에 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97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341</Words>
  <Application>Microsoft Office PowerPoint</Application>
  <PresentationFormat>와이드스크린</PresentationFormat>
  <Paragraphs>93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자바스크립트</vt:lpstr>
      <vt:lpstr>목차</vt:lpstr>
      <vt:lpstr>문서 객체</vt:lpstr>
      <vt:lpstr>문서 객체</vt:lpstr>
      <vt:lpstr>문서 객체</vt:lpstr>
      <vt:lpstr>문서객체</vt:lpstr>
      <vt:lpstr>기본적인 문서 객체 제어 </vt:lpstr>
      <vt:lpstr>기본적인 문서 객체 제어 </vt:lpstr>
      <vt:lpstr>기본적인 문서 객체 제어 </vt:lpstr>
      <vt:lpstr>문서 객체 선택</vt:lpstr>
      <vt:lpstr>문서 객체 선택</vt:lpstr>
      <vt:lpstr>문서 객체 선택</vt:lpstr>
      <vt:lpstr>문서 객체 선택</vt:lpstr>
      <vt:lpstr>연습문제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</dc:title>
  <dc:creator>NEORIGHT</dc:creator>
  <cp:lastModifiedBy>user</cp:lastModifiedBy>
  <cp:revision>14</cp:revision>
  <dcterms:created xsi:type="dcterms:W3CDTF">2022-04-20T13:00:41Z</dcterms:created>
  <dcterms:modified xsi:type="dcterms:W3CDTF">2022-04-21T05:24:10Z</dcterms:modified>
</cp:coreProperties>
</file>