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5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063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480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923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205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8140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175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32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8185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104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22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008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690CBE-8950-41A7-A6E1-C434578B0C85}" type="datetimeFigureOut">
              <a:rPr lang="en-GH" smtClean="0"/>
              <a:t>31/03/2023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303970-CE38-4D64-B5EB-0AB95C59189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424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270E-7191-C0BC-E367-AC997282D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11096"/>
            <a:ext cx="10431780" cy="29303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300" dirty="0"/>
              <a:t>EDA ANALYSIS: (binary and closed response)</a:t>
            </a:r>
            <a:br>
              <a:rPr lang="en-GB" sz="7300" dirty="0"/>
            </a:br>
            <a:r>
              <a:rPr lang="en-GB" sz="7300" cap="none" dirty="0"/>
              <a:t>Part </a:t>
            </a:r>
            <a:r>
              <a:rPr lang="en-GB" sz="7300" dirty="0"/>
              <a:t>2</a:t>
            </a:r>
            <a:br>
              <a:rPr lang="en-GB" sz="9600" dirty="0"/>
            </a:b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542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2000s (with participant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8344" y="706794"/>
            <a:ext cx="4040154" cy="467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8 of the 12 with the average salary in the 2000s had participants also working.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could be a factor why the improvement situation, in this case, went up to 70.59% compared to households with participants not working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0107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69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3000s (all)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0597D3E-3703-3A0B-9D58-9EEC91FC9437}"/>
              </a:ext>
            </a:extLst>
          </p:cNvPr>
          <p:cNvSpPr txBox="1">
            <a:spLocks/>
          </p:cNvSpPr>
          <p:nvPr/>
        </p:nvSpPr>
        <p:spPr>
          <a:xfrm>
            <a:off x="7893698" y="2001821"/>
            <a:ext cx="4040154" cy="3427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5 of the 178 population had an average salary in the 3000s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Mothers were mostly the household head of these houses and the dominant household number was 5.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80% had their economic situation improve a bit and 20% improved a lot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They all had accommodation situations as fully owned.</a:t>
            </a:r>
            <a:br>
              <a:rPr lang="en-GB" sz="1800" dirty="0"/>
            </a:b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05791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3000s (with participant not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20% of these household had participant not working</a:t>
            </a: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060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3000s (with participant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80% of these people had participant working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755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C5F8-4A1D-9478-F613-46750820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Disaster analysis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CB14-6083-DFFB-B6FD-BFB1435D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10665" cy="4351338"/>
          </a:xfrm>
        </p:spPr>
        <p:txBody>
          <a:bodyPr/>
          <a:lstStyle/>
          <a:p>
            <a:r>
              <a:rPr lang="en-GB" dirty="0"/>
              <a:t>Using the 2 disasters as indicators, looking at</a:t>
            </a:r>
          </a:p>
          <a:p>
            <a:r>
              <a:rPr lang="en-GB" dirty="0"/>
              <a:t> Households that had experienced both flood and fire</a:t>
            </a:r>
          </a:p>
          <a:p>
            <a:r>
              <a:rPr lang="en-GB" dirty="0"/>
              <a:t>Flood only</a:t>
            </a:r>
          </a:p>
          <a:p>
            <a:r>
              <a:rPr lang="en-GB" dirty="0"/>
              <a:t>Fire only</a:t>
            </a:r>
          </a:p>
          <a:p>
            <a:r>
              <a:rPr lang="en-GB" dirty="0"/>
              <a:t>None of the 2</a:t>
            </a:r>
          </a:p>
        </p:txBody>
      </p:sp>
    </p:spTree>
    <p:extLst>
      <p:ext uri="{BB962C8B-B14F-4D97-AF65-F5344CB8AC3E}">
        <p14:creationId xmlns:p14="http://schemas.microsoft.com/office/powerpoint/2010/main" val="415948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DISASTER ANALYSIS DASHBOARD: BOTH FIRE AND FLOOD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1343609"/>
            <a:ext cx="4040154" cy="5066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All households that had experienced both disasters were 40% of the population.</a:t>
            </a:r>
          </a:p>
          <a:p>
            <a:pPr marL="0" indent="0">
              <a:buNone/>
            </a:pPr>
            <a:r>
              <a:rPr lang="en-GB" sz="1800" dirty="0"/>
              <a:t>They all used community water, which is risky if there is a fire and you need to travel for water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number of people who had self-built was fairly high as well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toilet type was mostly community made once</a:t>
            </a:r>
          </a:p>
          <a:p>
            <a:pPr marL="0" indent="0">
              <a:buNone/>
            </a:pPr>
            <a:r>
              <a:rPr lang="en-GB" sz="1800" dirty="0"/>
              <a:t>77% of people who had experienced both had not received any social education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3"/>
            <a:ext cx="7753738" cy="61076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6681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>
                <a:latin typeface="Arial" panose="020B0604020202020204" pitchFamily="34" charset="0"/>
                <a:cs typeface="Arial" panose="020B0604020202020204" pitchFamily="34" charset="0"/>
              </a:rPr>
              <a:t>DISASTER ANALYSIS DASHBOARD:  FLOOD ONLY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1271325"/>
            <a:ext cx="4040154" cy="4708041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00AAB07-B08B-EE09-F4CF-28E0B25D6496}"/>
              </a:ext>
            </a:extLst>
          </p:cNvPr>
          <p:cNvSpPr txBox="1">
            <a:spLocks/>
          </p:cNvSpPr>
          <p:nvPr/>
        </p:nvSpPr>
        <p:spPr>
          <a:xfrm>
            <a:off x="7893698" y="482890"/>
            <a:ext cx="4040154" cy="628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All households that had experienced flood only were 13.9% of the population.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Is the community not involved in vegetation a factor?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number of people who had self-built was 50%.this can increase the effect of flood if self-built houses are not well structured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65% of people who had experienced both had not received any social education</a:t>
            </a:r>
          </a:p>
        </p:txBody>
      </p:sp>
    </p:spTree>
    <p:extLst>
      <p:ext uri="{BB962C8B-B14F-4D97-AF65-F5344CB8AC3E}">
        <p14:creationId xmlns:p14="http://schemas.microsoft.com/office/powerpoint/2010/main" val="196938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DISASTER ANALYSIS DASHBOARD:  FIRE ONLY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3"/>
            <a:ext cx="7753738" cy="60143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FC54AA5-6280-E3EA-649C-3A407A30A4C8}"/>
              </a:ext>
            </a:extLst>
          </p:cNvPr>
          <p:cNvSpPr txBox="1">
            <a:spLocks/>
          </p:cNvSpPr>
          <p:nvPr/>
        </p:nvSpPr>
        <p:spPr>
          <a:xfrm>
            <a:off x="7893698" y="1278294"/>
            <a:ext cx="4040154" cy="382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All households that had experienced fire only were 32.9% of the population.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number of people who had self-built was 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This means that this could be lack of information as 71% had not received any social training </a:t>
            </a:r>
          </a:p>
        </p:txBody>
      </p:sp>
    </p:spTree>
    <p:extLst>
      <p:ext uri="{BB962C8B-B14F-4D97-AF65-F5344CB8AC3E}">
        <p14:creationId xmlns:p14="http://schemas.microsoft.com/office/powerpoint/2010/main" val="154374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DISASTER ANALYSIS DASHBOARD:  NONE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19160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4048187-369A-CCFD-C3CC-7D531517B114}"/>
              </a:ext>
            </a:extLst>
          </p:cNvPr>
          <p:cNvSpPr txBox="1">
            <a:spLocks/>
          </p:cNvSpPr>
          <p:nvPr/>
        </p:nvSpPr>
        <p:spPr>
          <a:xfrm>
            <a:off x="7893698" y="1922106"/>
            <a:ext cx="4040154" cy="31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Households that had no disaster experienced WERE 12% of the population.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Even though a majority of these people hadn’t received social education, their households mostly were not self-built ( 53%).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4977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 500 and below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2525" y="1756064"/>
            <a:ext cx="4040154" cy="4156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78 people of the 158 fully answered questionnaire had an average salary of 500 and  below (49%)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dominant household head was the father or mother and their accommodation was mostly fully owned.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They were most satisfied with their water source and their toilet type was mostly communal latrine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dirty="0"/>
              <a:t>Just a few were renting which will be  a salary drainer, with such a low pay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14140-5D5D-AABA-0447-D88B1D0FAABE}"/>
              </a:ext>
            </a:extLst>
          </p:cNvPr>
          <p:cNvSpPr/>
          <p:nvPr/>
        </p:nvSpPr>
        <p:spPr>
          <a:xfrm>
            <a:off x="0" y="57308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3658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 500 and below (with participant not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90% of households with this average salary had participants as either unemployed or unpaid housework.8.6% of this group had become worst off.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14140-5D5D-AABA-0447-D88B1D0FAABE}"/>
              </a:ext>
            </a:extLst>
          </p:cNvPr>
          <p:cNvSpPr/>
          <p:nvPr/>
        </p:nvSpPr>
        <p:spPr>
          <a:xfrm>
            <a:off x="0" y="57308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449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 500 and below (with participant 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Mothers were mostly household</a:t>
            </a:r>
          </a:p>
          <a:p>
            <a:pPr marL="0" indent="0">
              <a:buNone/>
            </a:pPr>
            <a:r>
              <a:rPr lang="en-GB" sz="1800" dirty="0"/>
              <a:t>Head  of these people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10% of households with this average salary had participants working and 75% of these people had improved their economic situation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14140-5D5D-AABA-0447-D88B1D0FAABE}"/>
              </a:ext>
            </a:extLst>
          </p:cNvPr>
          <p:cNvSpPr/>
          <p:nvPr/>
        </p:nvSpPr>
        <p:spPr>
          <a:xfrm>
            <a:off x="0" y="57308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28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 1000s (all)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14140-5D5D-AABA-0447-D88B1D0FAABE}"/>
              </a:ext>
            </a:extLst>
          </p:cNvPr>
          <p:cNvSpPr/>
          <p:nvPr/>
        </p:nvSpPr>
        <p:spPr>
          <a:xfrm>
            <a:off x="0" y="666393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113A176-16E7-9BD6-334C-4B6370125C02}"/>
              </a:ext>
            </a:extLst>
          </p:cNvPr>
          <p:cNvSpPr txBox="1">
            <a:spLocks/>
          </p:cNvSpPr>
          <p:nvPr/>
        </p:nvSpPr>
        <p:spPr>
          <a:xfrm>
            <a:off x="7747518" y="961053"/>
            <a:ext cx="4332514" cy="4581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42 out of 158 had salaries in the 1000s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Overall for salary in the 1000s only 9.43%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Just a few complained their living condition had become worst off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dominant household head were mothers with 3 as the number of households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majority had houses as wholly owned and were satisfied with water sources as community tap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8642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1000s (with participant not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298302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Out of salaries with 1000s as average </a:t>
            </a:r>
          </a:p>
          <a:p>
            <a:pPr marL="0" indent="0">
              <a:buNone/>
            </a:pPr>
            <a:r>
              <a:rPr lang="en-GB" sz="1800" dirty="0"/>
              <a:t>18 (43%) had household participants not working.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Since most of them had accommodation status as fully owned, these salaries didn’t mostly go into rent which explains only 12% becoming worst off despite participant not working</a:t>
            </a:r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573085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139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1000s (with participant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58% of people with an average household salary in the 1000s had participants working.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Just a few rented and with participants working, which explains why 72.4% had living situation improve </a:t>
            </a:r>
            <a:r>
              <a:rPr lang="en-GB" sz="1800" dirty="0" err="1"/>
              <a:t>alot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0107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7375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2000s (with participant not working)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Out of the 12, only 3 had participants not working.</a:t>
            </a:r>
          </a:p>
          <a:p>
            <a:pPr marL="0" indent="0">
              <a:buNone/>
            </a:pPr>
            <a:r>
              <a:rPr lang="en-GB" sz="1800" dirty="0"/>
              <a:t>Since the average salary of this household was slightly high and most not renting, this didn’t affect their economic situation. 66.6% improved situation 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01077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5933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D5853-1046-21FF-43B0-346AFA61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5717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LIVING STANDARD DASHBOARD: Focus: Salary 2000s (all)</a:t>
            </a:r>
            <a:endParaRPr lang="en-G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8023-CAB6-8E75-BAAB-1A3DC3CA2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3698" y="573086"/>
            <a:ext cx="4040154" cy="6284913"/>
          </a:xfrm>
        </p:spPr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14 of 178 had an average salary in the 2000s</a:t>
            </a:r>
          </a:p>
          <a:p>
            <a:pPr marL="0" indent="0">
              <a:buNone/>
            </a:pPr>
            <a:r>
              <a:rPr lang="en-GB" sz="1800" dirty="0"/>
              <a:t>Fathers were seen as dominant household heads with household numbers 2 and 4 occurring the most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None of these people had their economic situation becoming worst off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They were indifferent of there water source</a:t>
            </a:r>
            <a:endParaRPr lang="en-GH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32F72D-73AF-07F4-2024-A79D5A648B64}"/>
              </a:ext>
            </a:extLst>
          </p:cNvPr>
          <p:cNvSpPr/>
          <p:nvPr/>
        </p:nvSpPr>
        <p:spPr>
          <a:xfrm>
            <a:off x="0" y="666392"/>
            <a:ext cx="7753738" cy="628491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8785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1574</TotalTime>
  <Words>898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EDA ANALYSIS: (binary and closed response) Part 2 </vt:lpstr>
      <vt:lpstr>LIVING STANDARD DASHBOARD: Focus: Salary  500 and below</vt:lpstr>
      <vt:lpstr>LIVING STANDARD DASHBOARD: Focus: Salary  500 and below (with participant not working)</vt:lpstr>
      <vt:lpstr>LIVING STANDARD DASHBOARD: Focus: Salary  500 and below (with participant  working)</vt:lpstr>
      <vt:lpstr>LIVING STANDARD DASHBOARD: Focus: Salary  1000s (all)</vt:lpstr>
      <vt:lpstr>LIVING STANDARD DASHBOARD: Focus: Salary 1000s (with participant not working)</vt:lpstr>
      <vt:lpstr>LIVING STANDARD DASHBOARD: Focus: Salary 1000s (with participant working)</vt:lpstr>
      <vt:lpstr>LIVING STANDARD DASHBOARD: Focus: Salary 2000s (with participant not working)</vt:lpstr>
      <vt:lpstr>LIVING STANDARD DASHBOARD: Focus: Salary 2000s (all)</vt:lpstr>
      <vt:lpstr>LIVING STANDARD DASHBOARD: Focus: Salary 2000s (with participant working)</vt:lpstr>
      <vt:lpstr>LIVING STANDARD DASHBOARD: Focus: Salary 3000s (all)</vt:lpstr>
      <vt:lpstr>LIVING STANDARD DASHBOARD: Focus: Salary 3000s (with participant not working)</vt:lpstr>
      <vt:lpstr>LIVING STANDARD DASHBOARD: Focus: Salary 3000s (with participant working)</vt:lpstr>
      <vt:lpstr>Disaster analysis</vt:lpstr>
      <vt:lpstr>DISASTER ANALYSIS DASHBOARD: BOTH FIRE AND FLOOD</vt:lpstr>
      <vt:lpstr>DISASTER ANALYSIS DASHBOARD:  FLOOD ONLY</vt:lpstr>
      <vt:lpstr>DISASTER ANALYSIS DASHBOARD:  FIRE ONLY</vt:lpstr>
      <vt:lpstr>DISASTER ANALYSIS DASHBOARD:  NONE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Doreen Gyamfi</dc:creator>
  <cp:lastModifiedBy>Doreen Gyamfi</cp:lastModifiedBy>
  <cp:revision>9</cp:revision>
  <dcterms:created xsi:type="dcterms:W3CDTF">2023-03-16T10:40:50Z</dcterms:created>
  <dcterms:modified xsi:type="dcterms:W3CDTF">2023-03-31T10:58:49Z</dcterms:modified>
</cp:coreProperties>
</file>