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insight customers reviews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7" y="452486"/>
            <a:ext cx="6004875" cy="6297105"/>
          </a:xfrm>
        </p:spPr>
        <p:txBody>
          <a:bodyPr/>
          <a:lstStyle/>
          <a:p>
            <a:r>
              <a:rPr lang="en-GB" dirty="0"/>
              <a:t>From the word could some words appeared most and services connected to these words needs to be checked. some of which are verified, London, flight, crew, etc.</a:t>
            </a:r>
          </a:p>
          <a:p>
            <a:r>
              <a:rPr lang="en-GB" dirty="0"/>
              <a:t>Other words like time, economy, seat, cabin, and food  needs to be looked into</a:t>
            </a:r>
          </a:p>
          <a:p>
            <a:r>
              <a:rPr lang="en-GB" dirty="0"/>
              <a:t>Positive words seen like good was many as compared to excellent, better, and best </a:t>
            </a:r>
          </a:p>
          <a:p>
            <a:r>
              <a:rPr lang="en-GB" dirty="0"/>
              <a:t>Some negative words were seen but didn’t have much frequency: delay, refund, bad and poor.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C4B42D-01BB-D078-E53D-E64E0E36318C}"/>
              </a:ext>
            </a:extLst>
          </p:cNvPr>
          <p:cNvSpPr/>
          <p:nvPr/>
        </p:nvSpPr>
        <p:spPr>
          <a:xfrm>
            <a:off x="6715811" y="1155552"/>
            <a:ext cx="4907437" cy="454689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Doreen Gyamfi</cp:lastModifiedBy>
  <cp:revision>2</cp:revision>
  <dcterms:created xsi:type="dcterms:W3CDTF">2022-12-06T11:13:27Z</dcterms:created>
  <dcterms:modified xsi:type="dcterms:W3CDTF">2023-01-14T17:07:50Z</dcterms:modified>
</cp:coreProperties>
</file>