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2:</a:t>
            </a:r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26" y="237456"/>
            <a:ext cx="10515600" cy="4351338"/>
          </a:xfrm>
        </p:spPr>
        <p:txBody>
          <a:bodyPr/>
          <a:lstStyle/>
          <a:p>
            <a:r>
              <a:rPr lang="en-GB" dirty="0"/>
              <a:t>After running a regression model we see that the variables are not good for predicting booking </a:t>
            </a:r>
            <a:r>
              <a:rPr lang="en-GB" dirty="0" err="1"/>
              <a:t>completed.both</a:t>
            </a:r>
            <a:r>
              <a:rPr lang="en-GB" dirty="0"/>
              <a:t> r2 for test and train was close to showing that this variables are not good for prediction</a:t>
            </a:r>
          </a:p>
          <a:p>
            <a:r>
              <a:rPr lang="en-GB" dirty="0"/>
              <a:t>If model is not well trained prediction becomes problematic resulting in the diagram below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424428-E44A-9FC0-2911-20FE9E88759B}"/>
              </a:ext>
            </a:extLst>
          </p:cNvPr>
          <p:cNvSpPr/>
          <p:nvPr/>
        </p:nvSpPr>
        <p:spPr>
          <a:xfrm>
            <a:off x="2025316" y="2413125"/>
            <a:ext cx="8141367" cy="446772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Doreen Gyamfi</cp:lastModifiedBy>
  <cp:revision>2</cp:revision>
  <dcterms:created xsi:type="dcterms:W3CDTF">2022-12-06T11:13:27Z</dcterms:created>
  <dcterms:modified xsi:type="dcterms:W3CDTF">2023-01-16T22:09:43Z</dcterms:modified>
</cp:coreProperties>
</file>