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9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FE7E7"/>
    <a:srgbClr val="FFCCCC"/>
    <a:srgbClr val="EAEAEA"/>
    <a:srgbClr val="FFCCFF"/>
    <a:srgbClr val="E7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767" autoAdjust="0"/>
  </p:normalViewPr>
  <p:slideViewPr>
    <p:cSldViewPr>
      <p:cViewPr varScale="1">
        <p:scale>
          <a:sx n="110" d="100"/>
          <a:sy n="110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3E2C-18D4-48C2-B874-77EC2E403BBC}" type="datetimeFigureOut">
              <a:rPr lang="fr-FR" smtClean="0"/>
              <a:pPr/>
              <a:t>08/07/15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3AD79-599C-44EE-A34A-03913B72E53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63AD79-599C-44EE-A34A-03913B72E53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6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F1BF25-C098-4895-B3F4-EA620C0CE035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50C4D7-5D7F-4A41-8B02-64EF307CC3BC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3B60CE-E7BE-42FB-A3EF-74BF845B543D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B6CD021-D5DB-40E4-B75D-2E01601EBBF8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F558E2-1B28-49D7-A51B-305AA6E75D86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1A3DCE-B4C7-4C78-9BAA-FE58EC72E871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ED19B4-F5F4-4BF1-B8A4-E11F732A1359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8478D-5A39-4E34-A0E0-BCC59E093A6D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4C3C96-6C3B-4EA9-BAB3-3E9C264C1246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63D6D5-7429-4C57-B2C6-61E41A1EDC36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929280-404A-43B7-A61E-55962F13936A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5A9D1E2-01D0-4AC2-B808-0A059491E70B}" type="datetime1">
              <a:rPr lang="fr-FR" smtClean="0"/>
              <a:pPr/>
              <a:t>08/07/15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6615D1F-FACF-4134-902D-0B51F6631E4A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5D1F-FACF-4134-902D-0B51F6631E4A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259632" y="33265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i="1" dirty="0" smtClean="0">
                <a:solidFill>
                  <a:srgbClr val="C00000"/>
                </a:solidFill>
                <a:latin typeface="Century Schoolbook" pitchFamily="18" charset="0"/>
              </a:rPr>
              <a:t>Exemple</a:t>
            </a:r>
            <a:endParaRPr lang="fr-FR" sz="3600" b="1" i="1" dirty="0">
              <a:solidFill>
                <a:srgbClr val="C00000"/>
              </a:solidFill>
              <a:latin typeface="Century Schoolbook" pitchFamily="18" charset="0"/>
            </a:endParaRPr>
          </a:p>
        </p:txBody>
      </p:sp>
      <p:sp>
        <p:nvSpPr>
          <p:cNvPr id="20494" name="AutoShape 14" descr="Résultat de recherche d'images pour &quot;documents xml png&quot;"/>
          <p:cNvSpPr>
            <a:spLocks noChangeAspect="1" noChangeArrowheads="1"/>
          </p:cNvSpPr>
          <p:nvPr/>
        </p:nvSpPr>
        <p:spPr bwMode="auto">
          <a:xfrm>
            <a:off x="155575" y="-24340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496" name="AutoShape 16" descr="Résultat de recherche d'images pour &quot;documents xml png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123728" y="1124744"/>
            <a:ext cx="5904656" cy="963041"/>
          </a:xfrm>
          <a:prstGeom prst="rect">
            <a:avLst/>
          </a:prstGeom>
          <a:solidFill>
            <a:srgbClr val="F5F5F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123728" y="1151681"/>
            <a:ext cx="705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entury Schoolbook" pitchFamily="18" charset="0"/>
              </a:rPr>
              <a:t>001</a:t>
            </a:r>
            <a:r>
              <a:rPr lang="fr-FR" sz="1400" dirty="0" smtClean="0">
                <a:latin typeface="Century Schoolbook" pitchFamily="18" charset="0"/>
              </a:rPr>
              <a:t>FRBNF428405510000000</a:t>
            </a:r>
            <a:endParaRPr lang="fr-FR" sz="1400" dirty="0">
              <a:latin typeface="Century Schoolbook" pitchFamily="18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123728" y="1439713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entury Schoolbook" pitchFamily="18" charset="0"/>
              </a:rPr>
              <a:t>500</a:t>
            </a:r>
            <a:r>
              <a:rPr lang="fr-FR" sz="1400" dirty="0" smtClean="0">
                <a:latin typeface="Century Schoolbook" pitchFamily="18" charset="0"/>
              </a:rPr>
              <a:t>11</a:t>
            </a:r>
            <a:r>
              <a:rPr lang="fr-FR" sz="1400" dirty="0" smtClean="0">
                <a:solidFill>
                  <a:srgbClr val="C00000"/>
                </a:solidFill>
                <a:latin typeface="Century Schoolbook" pitchFamily="18" charset="0"/>
              </a:rPr>
              <a:t>$3</a:t>
            </a:r>
            <a:r>
              <a:rPr lang="fr-FR" sz="1400" dirty="0" smtClean="0">
                <a:solidFill>
                  <a:srgbClr val="0070C0"/>
                </a:solidFill>
                <a:latin typeface="Century Schoolbook" pitchFamily="18" charset="0"/>
              </a:rPr>
              <a:t>13908188</a:t>
            </a:r>
            <a:r>
              <a:rPr lang="fr-FR" sz="1400" dirty="0" smtClean="0">
                <a:solidFill>
                  <a:srgbClr val="C00000"/>
                </a:solidFill>
                <a:latin typeface="Century Schoolbook" pitchFamily="18" charset="0"/>
              </a:rPr>
              <a:t>$</a:t>
            </a:r>
            <a:r>
              <a:rPr lang="fr-FR" sz="1400" dirty="0" err="1" smtClean="0">
                <a:solidFill>
                  <a:srgbClr val="C00000"/>
                </a:solidFill>
                <a:latin typeface="Century Schoolbook" pitchFamily="18" charset="0"/>
              </a:rPr>
              <a:t>a</a:t>
            </a:r>
            <a:r>
              <a:rPr lang="fr-FR" sz="1400" dirty="0" err="1" smtClean="0">
                <a:latin typeface="Century Schoolbook" pitchFamily="18" charset="0"/>
              </a:rPr>
              <a:t>Sonates</a:t>
            </a:r>
            <a:r>
              <a:rPr lang="fr-FR" sz="1400" dirty="0" smtClean="0">
                <a:solidFill>
                  <a:srgbClr val="C00000"/>
                </a:solidFill>
                <a:latin typeface="Century Schoolbook" pitchFamily="18" charset="0"/>
              </a:rPr>
              <a:t>$</a:t>
            </a:r>
            <a:r>
              <a:rPr lang="fr-FR" sz="1400" dirty="0" err="1" smtClean="0">
                <a:solidFill>
                  <a:srgbClr val="C00000"/>
                </a:solidFill>
                <a:latin typeface="Century Schoolbook" pitchFamily="18" charset="0"/>
              </a:rPr>
              <a:t>r</a:t>
            </a:r>
            <a:r>
              <a:rPr lang="fr-FR" sz="1400" dirty="0" err="1" smtClean="0">
                <a:latin typeface="Century Schoolbook" pitchFamily="18" charset="0"/>
              </a:rPr>
              <a:t>Piano</a:t>
            </a:r>
            <a:r>
              <a:rPr lang="fr-FR" sz="1400" dirty="0" smtClean="0">
                <a:solidFill>
                  <a:srgbClr val="C00000"/>
                </a:solidFill>
                <a:latin typeface="Century Schoolbook" pitchFamily="18" charset="0"/>
              </a:rPr>
              <a:t>$</a:t>
            </a:r>
            <a:r>
              <a:rPr lang="fr-FR" sz="1400" dirty="0" err="1" smtClean="0">
                <a:solidFill>
                  <a:srgbClr val="C00000"/>
                </a:solidFill>
                <a:latin typeface="Century Schoolbook" pitchFamily="18" charset="0"/>
              </a:rPr>
              <a:t>s</a:t>
            </a:r>
            <a:r>
              <a:rPr lang="fr-FR" sz="1400" dirty="0" err="1" smtClean="0">
                <a:latin typeface="Century Schoolbook" pitchFamily="18" charset="0"/>
              </a:rPr>
              <a:t>Op</a:t>
            </a:r>
            <a:r>
              <a:rPr lang="fr-FR" sz="1400" dirty="0" smtClean="0">
                <a:latin typeface="Century Schoolbook" pitchFamily="18" charset="0"/>
              </a:rPr>
              <a:t>. 27, no 2</a:t>
            </a:r>
            <a:r>
              <a:rPr lang="fr-FR" sz="1400" dirty="0" smtClean="0">
                <a:solidFill>
                  <a:srgbClr val="C00000"/>
                </a:solidFill>
                <a:latin typeface="Century Schoolbook" pitchFamily="18" charset="0"/>
              </a:rPr>
              <a:t>$</a:t>
            </a:r>
            <a:r>
              <a:rPr lang="fr-FR" sz="1400" dirty="0" err="1" smtClean="0">
                <a:solidFill>
                  <a:srgbClr val="C00000"/>
                </a:solidFill>
                <a:latin typeface="Century Schoolbook" pitchFamily="18" charset="0"/>
              </a:rPr>
              <a:t>u</a:t>
            </a:r>
            <a:r>
              <a:rPr lang="fr-FR" sz="1400" dirty="0" err="1" smtClean="0">
                <a:latin typeface="Century Schoolbook" pitchFamily="18" charset="0"/>
              </a:rPr>
              <a:t>Do</a:t>
            </a:r>
            <a:r>
              <a:rPr lang="fr-FR" sz="1400" dirty="0" smtClean="0">
                <a:latin typeface="Century Schoolbook" pitchFamily="18" charset="0"/>
              </a:rPr>
              <a:t> dièse mineur</a:t>
            </a:r>
            <a:endParaRPr lang="fr-FR" sz="1400" dirty="0">
              <a:latin typeface="Century Schoolbook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123728" y="1727745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Century Schoolbook" pitchFamily="18" charset="0"/>
              </a:rPr>
              <a:t>700</a:t>
            </a:r>
            <a:r>
              <a:rPr lang="fr-FR" sz="1400" dirty="0" smtClean="0">
                <a:latin typeface="Century Schoolbook" pitchFamily="18" charset="0"/>
              </a:rPr>
              <a:t> |</a:t>
            </a:r>
            <a:r>
              <a:rPr lang="fr-FR" sz="1400" dirty="0" smtClean="0">
                <a:solidFill>
                  <a:srgbClr val="C00000"/>
                </a:solidFill>
                <a:latin typeface="Century Schoolbook" pitchFamily="18" charset="0"/>
              </a:rPr>
              <a:t>$3</a:t>
            </a:r>
            <a:r>
              <a:rPr lang="fr-FR" sz="1400" dirty="0" smtClean="0">
                <a:solidFill>
                  <a:srgbClr val="0070C0"/>
                </a:solidFill>
                <a:latin typeface="Century Schoolbook" pitchFamily="18" charset="0"/>
              </a:rPr>
              <a:t>13891295</a:t>
            </a:r>
            <a:r>
              <a:rPr lang="fr-FR" sz="1400" dirty="0" smtClean="0">
                <a:solidFill>
                  <a:srgbClr val="C00000"/>
                </a:solidFill>
                <a:latin typeface="Century Schoolbook" pitchFamily="18" charset="0"/>
              </a:rPr>
              <a:t>$</a:t>
            </a:r>
            <a:r>
              <a:rPr lang="fr-FR" sz="1400" dirty="0" err="1" smtClean="0">
                <a:solidFill>
                  <a:srgbClr val="C00000"/>
                </a:solidFill>
                <a:latin typeface="Century Schoolbook" pitchFamily="18" charset="0"/>
              </a:rPr>
              <a:t>a</a:t>
            </a:r>
            <a:r>
              <a:rPr lang="fr-FR" sz="1400" dirty="0" err="1" smtClean="0">
                <a:latin typeface="Century Schoolbook" pitchFamily="18" charset="0"/>
              </a:rPr>
              <a:t>Beethoven</a:t>
            </a:r>
            <a:r>
              <a:rPr lang="fr-FR" sz="1400" dirty="0" smtClean="0">
                <a:solidFill>
                  <a:srgbClr val="C00000"/>
                </a:solidFill>
                <a:latin typeface="Century Schoolbook" pitchFamily="18" charset="0"/>
              </a:rPr>
              <a:t>$</a:t>
            </a:r>
            <a:r>
              <a:rPr lang="fr-FR" sz="1400" dirty="0" err="1" smtClean="0">
                <a:solidFill>
                  <a:srgbClr val="C00000"/>
                </a:solidFill>
                <a:latin typeface="Century Schoolbook" pitchFamily="18" charset="0"/>
              </a:rPr>
              <a:t>b</a:t>
            </a:r>
            <a:r>
              <a:rPr lang="fr-FR" sz="1400" dirty="0" err="1" smtClean="0">
                <a:latin typeface="Century Schoolbook" pitchFamily="18" charset="0"/>
              </a:rPr>
              <a:t>Ludwig</a:t>
            </a:r>
            <a:r>
              <a:rPr lang="fr-FR" sz="1400" dirty="0" smtClean="0">
                <a:latin typeface="Century Schoolbook" pitchFamily="18" charset="0"/>
              </a:rPr>
              <a:t> van</a:t>
            </a:r>
            <a:r>
              <a:rPr lang="fr-FR" sz="1400" dirty="0" smtClean="0">
                <a:solidFill>
                  <a:srgbClr val="C00000"/>
                </a:solidFill>
                <a:latin typeface="Century Schoolbook" pitchFamily="18" charset="0"/>
              </a:rPr>
              <a:t>$f</a:t>
            </a:r>
            <a:r>
              <a:rPr lang="fr-FR" sz="1400" dirty="0" smtClean="0">
                <a:latin typeface="Century Schoolbook" pitchFamily="18" charset="0"/>
              </a:rPr>
              <a:t>1770-1827</a:t>
            </a:r>
            <a:r>
              <a:rPr lang="fr-FR" sz="1400" dirty="0" smtClean="0">
                <a:solidFill>
                  <a:srgbClr val="C00000"/>
                </a:solidFill>
                <a:latin typeface="Century Schoolbook" pitchFamily="18" charset="0"/>
              </a:rPr>
              <a:t>$4</a:t>
            </a:r>
            <a:r>
              <a:rPr lang="fr-FR" sz="1400" dirty="0" smtClean="0">
                <a:latin typeface="Century Schoolbook" pitchFamily="18" charset="0"/>
              </a:rPr>
              <a:t>230</a:t>
            </a:r>
            <a:endParaRPr lang="fr-FR" sz="1400" dirty="0">
              <a:latin typeface="Century Schoolbook" pitchFamily="18" charset="0"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1259632" y="3383393"/>
            <a:ext cx="1728192" cy="5760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entury Schoolbook" pitchFamily="18" charset="0"/>
              </a:rPr>
              <a:t>FRBNF42…00</a:t>
            </a:r>
            <a:endParaRPr lang="fr-FR" sz="12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2987824" y="367142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4283968" y="3383393"/>
            <a:ext cx="648072" cy="50405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347864" y="3383394"/>
            <a:ext cx="57606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Century Schoolbook" pitchFamily="18" charset="0"/>
              </a:rPr>
              <a:t>tum</a:t>
            </a:r>
            <a:endParaRPr lang="fr-FR" sz="1200" dirty="0">
              <a:latin typeface="Century Schoolbook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88224" y="3023353"/>
            <a:ext cx="108012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entury Schoolbook" pitchFamily="18" charset="0"/>
              </a:rPr>
              <a:t>« Sonate »</a:t>
            </a:r>
            <a:endParaRPr lang="fr-FR" sz="14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88224" y="3455401"/>
            <a:ext cx="108012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entury Schoolbook" pitchFamily="18" charset="0"/>
              </a:rPr>
              <a:t>« Piano »</a:t>
            </a:r>
            <a:endParaRPr lang="fr-FR" sz="14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88224" y="3887450"/>
            <a:ext cx="144016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entury Schoolbook" pitchFamily="18" charset="0"/>
              </a:rPr>
              <a:t>« Op. 27, no 2 »</a:t>
            </a:r>
            <a:endParaRPr lang="fr-FR" sz="14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cxnSp>
        <p:nvCxnSpPr>
          <p:cNvPr id="33" name="Forme 32"/>
          <p:cNvCxnSpPr>
            <a:stCxn id="27" idx="0"/>
            <a:endCxn id="29" idx="1"/>
          </p:cNvCxnSpPr>
          <p:nvPr/>
        </p:nvCxnSpPr>
        <p:spPr>
          <a:xfrm rot="5400000" flipH="1" flipV="1">
            <a:off x="5508104" y="2303273"/>
            <a:ext cx="180020" cy="19802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Forme 33"/>
          <p:cNvCxnSpPr>
            <a:stCxn id="27" idx="5"/>
            <a:endCxn id="31" idx="1"/>
          </p:cNvCxnSpPr>
          <p:nvPr/>
        </p:nvCxnSpPr>
        <p:spPr>
          <a:xfrm rot="16200000" flipH="1">
            <a:off x="5585759" y="3065005"/>
            <a:ext cx="253838" cy="17510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5220072" y="339442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entury Schoolbook" pitchFamily="18" charset="0"/>
              </a:rPr>
              <a:t>i</a:t>
            </a:r>
            <a:r>
              <a:rPr lang="fr-FR" sz="1200" smtClean="0">
                <a:latin typeface="Century Schoolbook" pitchFamily="18" charset="0"/>
              </a:rPr>
              <a:t>nstrument</a:t>
            </a:r>
            <a:endParaRPr lang="fr-FR" sz="1200" dirty="0">
              <a:latin typeface="Century Schoolbook" pitchFamily="18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 rot="312389">
            <a:off x="5220072" y="378334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Century Schoolbook" pitchFamily="18" charset="0"/>
              </a:rPr>
              <a:t>opus Number</a:t>
            </a:r>
            <a:endParaRPr lang="fr-FR" sz="1200" dirty="0">
              <a:latin typeface="Century Schoolbook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 rot="21350438">
            <a:off x="5211543" y="296636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entury Schoolbook" pitchFamily="18" charset="0"/>
              </a:rPr>
              <a:t>g</a:t>
            </a:r>
            <a:r>
              <a:rPr lang="fr-FR" sz="1200" smtClean="0">
                <a:latin typeface="Century Schoolbook" pitchFamily="18" charset="0"/>
              </a:rPr>
              <a:t>enre</a:t>
            </a:r>
            <a:endParaRPr lang="fr-FR" sz="1200" dirty="0">
              <a:latin typeface="Century Schoolbook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55976" y="2303273"/>
            <a:ext cx="144016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Century Schoolbook" pitchFamily="18" charset="0"/>
              </a:rPr>
              <a:t>« FRBNF42…00 »</a:t>
            </a:r>
            <a:endParaRPr lang="fr-FR" sz="12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cxnSp>
        <p:nvCxnSpPr>
          <p:cNvPr id="39" name="Forme 38"/>
          <p:cNvCxnSpPr>
            <a:stCxn id="25" idx="0"/>
            <a:endCxn id="38" idx="1"/>
          </p:cNvCxnSpPr>
          <p:nvPr/>
        </p:nvCxnSpPr>
        <p:spPr>
          <a:xfrm rot="5400000" flipH="1" flipV="1">
            <a:off x="2789802" y="1817219"/>
            <a:ext cx="900100" cy="223224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 rot="20563837">
            <a:off x="2890139" y="2366697"/>
            <a:ext cx="64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Century Schoolbook" pitchFamily="18" charset="0"/>
              </a:rPr>
              <a:t>id</a:t>
            </a:r>
            <a:endParaRPr lang="fr-FR" sz="1200" dirty="0">
              <a:latin typeface="Century Schoolbook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88224" y="4319497"/>
            <a:ext cx="1800200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Century Schoolbook" pitchFamily="18" charset="0"/>
              </a:rPr>
              <a:t>« Do dièse mineur »</a:t>
            </a:r>
            <a:endParaRPr lang="fr-FR" sz="1400" dirty="0">
              <a:solidFill>
                <a:schemeClr val="tx1"/>
              </a:solidFill>
              <a:latin typeface="Century Schoolbook" pitchFamily="18" charset="0"/>
            </a:endParaRPr>
          </a:p>
        </p:txBody>
      </p:sp>
      <p:cxnSp>
        <p:nvCxnSpPr>
          <p:cNvPr id="52" name="Forme 51"/>
          <p:cNvCxnSpPr>
            <a:stCxn id="27" idx="4"/>
            <a:endCxn id="51" idx="1"/>
          </p:cNvCxnSpPr>
          <p:nvPr/>
        </p:nvCxnSpPr>
        <p:spPr>
          <a:xfrm rot="16200000" flipH="1">
            <a:off x="5292080" y="3203373"/>
            <a:ext cx="612068" cy="19802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 rot="709673">
            <a:off x="5220072" y="421539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smtClean="0">
                <a:latin typeface="Century Schoolbook" pitchFamily="18" charset="0"/>
              </a:rPr>
              <a:t>tonality</a:t>
            </a:r>
            <a:endParaRPr lang="fr-FR" sz="1200" dirty="0">
              <a:latin typeface="Century Schoolbook" pitchFamily="18" charset="0"/>
            </a:endParaRPr>
          </a:p>
        </p:txBody>
      </p:sp>
      <p:cxnSp>
        <p:nvCxnSpPr>
          <p:cNvPr id="56" name="Forme 55"/>
          <p:cNvCxnSpPr>
            <a:stCxn id="27" idx="6"/>
            <a:endCxn id="30" idx="1"/>
          </p:cNvCxnSpPr>
          <p:nvPr/>
        </p:nvCxnSpPr>
        <p:spPr>
          <a:xfrm>
            <a:off x="4932040" y="3635421"/>
            <a:ext cx="1656184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15616" y="2852936"/>
            <a:ext cx="7488832" cy="19442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979712" y="1412776"/>
            <a:ext cx="6192688" cy="360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H="1">
            <a:off x="1475656" y="1628800"/>
            <a:ext cx="5040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>
            <a:off x="1475656" y="1628800"/>
            <a:ext cx="0" cy="122413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572000" y="1340768"/>
            <a:ext cx="216024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220072" y="3356992"/>
            <a:ext cx="1008112" cy="36004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avec flèche 56"/>
          <p:cNvCxnSpPr>
            <a:stCxn id="48" idx="2"/>
            <a:endCxn id="50" idx="0"/>
          </p:cNvCxnSpPr>
          <p:nvPr/>
        </p:nvCxnSpPr>
        <p:spPr>
          <a:xfrm>
            <a:off x="4680012" y="1844824"/>
            <a:ext cx="1044116" cy="151216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516216" y="1340768"/>
            <a:ext cx="1440160" cy="50405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avec flèche 57"/>
          <p:cNvCxnSpPr>
            <a:stCxn id="54" idx="2"/>
            <a:endCxn id="51" idx="0"/>
          </p:cNvCxnSpPr>
          <p:nvPr/>
        </p:nvCxnSpPr>
        <p:spPr>
          <a:xfrm>
            <a:off x="7236296" y="1844824"/>
            <a:ext cx="252028" cy="247467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1541</TotalTime>
  <Words>52</Words>
  <Application>Microsoft Macintosh PowerPoint</Application>
  <PresentationFormat>Présentation à l'écran (4:3)</PresentationFormat>
  <Paragraphs>18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Solstice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mano_ach</dc:creator>
  <cp:lastModifiedBy>Ibrahim Merzoug</cp:lastModifiedBy>
  <cp:revision>33</cp:revision>
  <dcterms:created xsi:type="dcterms:W3CDTF">2015-03-15T15:35:59Z</dcterms:created>
  <dcterms:modified xsi:type="dcterms:W3CDTF">2015-07-08T21:09:24Z</dcterms:modified>
</cp:coreProperties>
</file>