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A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C3BB-8139-4CD4-9747-F4912D5DC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63197-E6A0-4248-A64D-AC89B9123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98A9C-0ED2-4579-B72F-4C2A18152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D71F-51E8-4B1F-AC3F-A08A627AAE40}" type="datetimeFigureOut">
              <a:rPr lang="en-AS" smtClean="0"/>
              <a:t>11/30/2021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8F20D-A5E9-4659-8E0A-CC5A3F211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B9CD2-1F86-4E7A-84B3-95EE047F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1267-0BB0-4C42-9642-763EB598166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15144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D9AC-8101-442D-BA01-5655729F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05E02-4B90-4A31-94E9-2C14742AF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A90A0-D377-4A78-9A20-6C3AE715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D71F-51E8-4B1F-AC3F-A08A627AAE40}" type="datetimeFigureOut">
              <a:rPr lang="en-AS" smtClean="0"/>
              <a:t>11/30/2021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B90C1-7854-452B-81FC-61FC7843C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DA543-836A-4738-9623-30FE8763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1267-0BB0-4C42-9642-763EB598166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68442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76FC80-5D73-4AEC-993E-453D4773B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A9A22-C662-471F-95B6-D06EA91E8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05131-C166-4412-8E28-13948997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D71F-51E8-4B1F-AC3F-A08A627AAE40}" type="datetimeFigureOut">
              <a:rPr lang="en-AS" smtClean="0"/>
              <a:t>11/30/2021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58FFB-A990-4A03-8BB2-B4CE58C2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D2306-8AE1-4A6B-9FA1-7059F507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1267-0BB0-4C42-9642-763EB598166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82246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9796-20E0-45CA-8F15-ADBA33B6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AF636-B4EA-4242-A5B5-F05599CD2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A94DF-E434-4430-BD9F-2588B651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D71F-51E8-4B1F-AC3F-A08A627AAE40}" type="datetimeFigureOut">
              <a:rPr lang="en-AS" smtClean="0"/>
              <a:t>11/30/2021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FAA00-3A44-42B9-A759-206008C5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625BF-9ABA-448C-B9F7-A9E3228C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1267-0BB0-4C42-9642-763EB598166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54016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45CE-0684-4B14-80D9-A9482072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58150-E0CE-43D5-AA87-81BCC383B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398EA-A8E2-40E2-8860-6B3AEC03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D71F-51E8-4B1F-AC3F-A08A627AAE40}" type="datetimeFigureOut">
              <a:rPr lang="en-AS" smtClean="0"/>
              <a:t>11/30/2021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135FA-2F6F-4CBC-AC4D-634065F41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B0CEF-23AB-47F0-867D-4E281E96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1267-0BB0-4C42-9642-763EB598166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5066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BC42-B83A-43BA-965D-5A3859DD4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81324-43A4-43CA-9F47-373A4C212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5D8D9-7A0D-4F17-9CE3-92EE3B1CF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D7E45-5DB4-4B61-B341-03CBCFAE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D71F-51E8-4B1F-AC3F-A08A627AAE40}" type="datetimeFigureOut">
              <a:rPr lang="en-AS" smtClean="0"/>
              <a:t>11/30/2021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926CF-DE26-4C86-B311-A5CD97BA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8A058-312E-4C54-B635-446FD1C5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1267-0BB0-4C42-9642-763EB598166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61831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4680-F06C-44BF-B4D6-94203294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0A2E3-4074-47D4-A6C2-9C086F798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7EF1A-B9DD-405B-A0FD-73E6C6BFE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0E9415-120D-439E-B33C-3948C36AC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6EAD3-D814-401A-B352-F4EEA093C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E6263-2CF7-4C16-A46C-266B3F20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D71F-51E8-4B1F-AC3F-A08A627AAE40}" type="datetimeFigureOut">
              <a:rPr lang="en-AS" smtClean="0"/>
              <a:t>11/30/2021</a:t>
            </a:fld>
            <a:endParaRPr lang="en-A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7FE89-4BE5-46DB-BD91-194596E0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DD0D8-0BFE-4E17-A2F0-49296ADB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1267-0BB0-4C42-9642-763EB598166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43335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20AB0-C815-4C26-AEC2-7208A978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CAFBD-96A0-4233-936F-A3FE89DE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D71F-51E8-4B1F-AC3F-A08A627AAE40}" type="datetimeFigureOut">
              <a:rPr lang="en-AS" smtClean="0"/>
              <a:t>11/30/2021</a:t>
            </a:fld>
            <a:endParaRPr lang="en-A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91502-6DDF-4686-9C38-8E302A52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952F1-09A4-4AA7-87C7-AB5C63DC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1267-0BB0-4C42-9642-763EB598166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5752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DF834-EF93-43D3-A505-4918B79D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D71F-51E8-4B1F-AC3F-A08A627AAE40}" type="datetimeFigureOut">
              <a:rPr lang="en-AS" smtClean="0"/>
              <a:t>11/30/2021</a:t>
            </a:fld>
            <a:endParaRPr lang="en-A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F86238-B5AF-4DC9-9284-1A9948D7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989AE-BA54-4F3E-B0BC-5BC999829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1267-0BB0-4C42-9642-763EB598166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78780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D531-3AEE-4F13-B274-1D62E070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E5ED2-17FF-42B2-A4C8-9B087591A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9F4FA-2F48-401A-A123-162608473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C83C3-A60E-4A0B-85C5-66217E312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D71F-51E8-4B1F-AC3F-A08A627AAE40}" type="datetimeFigureOut">
              <a:rPr lang="en-AS" smtClean="0"/>
              <a:t>11/30/2021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6E1ED-FC4E-4E2D-A904-7A4E1578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47A30-03F7-4B81-9D3F-4F2E5BA3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1267-0BB0-4C42-9642-763EB598166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37727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042F-6986-4371-9A5A-26D366F56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80739-DBA4-47BF-9E28-DCD652BA5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BDF0A-EA62-4BF5-93A5-446FBF528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D85F4-095D-4A07-8780-651547617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D71F-51E8-4B1F-AC3F-A08A627AAE40}" type="datetimeFigureOut">
              <a:rPr lang="en-AS" smtClean="0"/>
              <a:t>11/30/2021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74E6E-4A48-47AC-BAC5-E47F8952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00F87-E8F8-452E-B771-6F8E7AC7F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1267-0BB0-4C42-9642-763EB598166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97266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0C782B-96E3-44C2-BB0A-9A54F0CC3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B1B12-C023-492B-9813-5FF8CBE95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A09D4-57F4-4FA4-BA10-3597F0571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BD71F-51E8-4B1F-AC3F-A08A627AAE40}" type="datetimeFigureOut">
              <a:rPr lang="en-AS" smtClean="0"/>
              <a:t>11/30/2021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232F-C661-4D76-9A92-6EA70E0BE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6FAC7-B85B-4823-A005-622C74543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F1267-0BB0-4C42-9642-763EB5981666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6055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BF9EA5-DAA6-49BC-8EDD-9DE1C375BFE1}"/>
              </a:ext>
            </a:extLst>
          </p:cNvPr>
          <p:cNvSpPr/>
          <p:nvPr/>
        </p:nvSpPr>
        <p:spPr>
          <a:xfrm>
            <a:off x="3075710" y="267855"/>
            <a:ext cx="8876145" cy="14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 live line view</a:t>
            </a:r>
            <a:endParaRPr lang="en-A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D3CE7C-C985-437A-B708-8962C40E51FB}"/>
              </a:ext>
            </a:extLst>
          </p:cNvPr>
          <p:cNvSpPr/>
          <p:nvPr/>
        </p:nvSpPr>
        <p:spPr>
          <a:xfrm>
            <a:off x="3075710" y="1828800"/>
            <a:ext cx="8876145" cy="14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 live line view</a:t>
            </a:r>
            <a:endParaRPr lang="en-A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6C0C92-9E8D-4534-AABF-6FD889BAAC6A}"/>
              </a:ext>
            </a:extLst>
          </p:cNvPr>
          <p:cNvSpPr/>
          <p:nvPr/>
        </p:nvSpPr>
        <p:spPr>
          <a:xfrm>
            <a:off x="249383" y="5435600"/>
            <a:ext cx="11702472" cy="142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شمای کلی پایین ورق</a:t>
            </a:r>
            <a:endParaRPr lang="en-A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C70B23-7571-4D95-8098-8C0DE8191AAB}"/>
              </a:ext>
            </a:extLst>
          </p:cNvPr>
          <p:cNvSpPr/>
          <p:nvPr/>
        </p:nvSpPr>
        <p:spPr>
          <a:xfrm>
            <a:off x="249383" y="3874655"/>
            <a:ext cx="11702472" cy="142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شمای کلی بالا ورق</a:t>
            </a:r>
            <a:endParaRPr lang="en-A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8D088E-6A0B-4B83-8CC7-91141F0B1725}"/>
              </a:ext>
            </a:extLst>
          </p:cNvPr>
          <p:cNvSpPr/>
          <p:nvPr/>
        </p:nvSpPr>
        <p:spPr>
          <a:xfrm>
            <a:off x="3158838" y="337127"/>
            <a:ext cx="1191490" cy="11360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6CE41A-B462-4D6E-87B4-E8B5A543C6CD}"/>
              </a:ext>
            </a:extLst>
          </p:cNvPr>
          <p:cNvSpPr/>
          <p:nvPr/>
        </p:nvSpPr>
        <p:spPr>
          <a:xfrm>
            <a:off x="4433456" y="337126"/>
            <a:ext cx="1191490" cy="11360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A26A4-0F03-4E72-9346-59008234A804}"/>
              </a:ext>
            </a:extLst>
          </p:cNvPr>
          <p:cNvSpPr/>
          <p:nvPr/>
        </p:nvSpPr>
        <p:spPr>
          <a:xfrm>
            <a:off x="378691" y="3987800"/>
            <a:ext cx="415636" cy="125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8EB78B-62DB-42DD-BEA3-C40D731BE291}"/>
              </a:ext>
            </a:extLst>
          </p:cNvPr>
          <p:cNvSpPr/>
          <p:nvPr/>
        </p:nvSpPr>
        <p:spPr>
          <a:xfrm>
            <a:off x="868217" y="3983180"/>
            <a:ext cx="415636" cy="125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8A7A73-9746-4792-ABB6-D26C8DB9A202}"/>
              </a:ext>
            </a:extLst>
          </p:cNvPr>
          <p:cNvSpPr/>
          <p:nvPr/>
        </p:nvSpPr>
        <p:spPr>
          <a:xfrm>
            <a:off x="1357743" y="3987798"/>
            <a:ext cx="415636" cy="125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1D5E222-041B-4EB1-A720-A18C05A83B65}"/>
              </a:ext>
            </a:extLst>
          </p:cNvPr>
          <p:cNvSpPr/>
          <p:nvPr/>
        </p:nvSpPr>
        <p:spPr>
          <a:xfrm>
            <a:off x="2706255" y="5680364"/>
            <a:ext cx="378690" cy="332509"/>
          </a:xfrm>
          <a:custGeom>
            <a:avLst/>
            <a:gdLst>
              <a:gd name="connsiteX0" fmla="*/ 27709 w 378690"/>
              <a:gd name="connsiteY0" fmla="*/ 193963 h 332509"/>
              <a:gd name="connsiteX1" fmla="*/ 18472 w 378690"/>
              <a:gd name="connsiteY1" fmla="*/ 138545 h 332509"/>
              <a:gd name="connsiteX2" fmla="*/ 83127 w 378690"/>
              <a:gd name="connsiteY2" fmla="*/ 64654 h 332509"/>
              <a:gd name="connsiteX3" fmla="*/ 193963 w 378690"/>
              <a:gd name="connsiteY3" fmla="*/ 0 h 332509"/>
              <a:gd name="connsiteX4" fmla="*/ 277090 w 378690"/>
              <a:gd name="connsiteY4" fmla="*/ 27709 h 332509"/>
              <a:gd name="connsiteX5" fmla="*/ 323272 w 378690"/>
              <a:gd name="connsiteY5" fmla="*/ 120072 h 332509"/>
              <a:gd name="connsiteX6" fmla="*/ 360218 w 378690"/>
              <a:gd name="connsiteY6" fmla="*/ 147781 h 332509"/>
              <a:gd name="connsiteX7" fmla="*/ 378690 w 378690"/>
              <a:gd name="connsiteY7" fmla="*/ 184727 h 332509"/>
              <a:gd name="connsiteX8" fmla="*/ 360218 w 378690"/>
              <a:gd name="connsiteY8" fmla="*/ 277091 h 332509"/>
              <a:gd name="connsiteX9" fmla="*/ 332509 w 378690"/>
              <a:gd name="connsiteY9" fmla="*/ 295563 h 332509"/>
              <a:gd name="connsiteX10" fmla="*/ 184727 w 378690"/>
              <a:gd name="connsiteY10" fmla="*/ 332509 h 332509"/>
              <a:gd name="connsiteX11" fmla="*/ 64654 w 378690"/>
              <a:gd name="connsiteY11" fmla="*/ 314036 h 332509"/>
              <a:gd name="connsiteX12" fmla="*/ 46181 w 378690"/>
              <a:gd name="connsiteY12" fmla="*/ 267854 h 332509"/>
              <a:gd name="connsiteX13" fmla="*/ 0 w 378690"/>
              <a:gd name="connsiteY13" fmla="*/ 138545 h 3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8690" h="332509">
                <a:moveTo>
                  <a:pt x="27709" y="193963"/>
                </a:moveTo>
                <a:cubicBezTo>
                  <a:pt x="24630" y="175490"/>
                  <a:pt x="11095" y="155758"/>
                  <a:pt x="18472" y="138545"/>
                </a:cubicBezTo>
                <a:cubicBezTo>
                  <a:pt x="31364" y="108463"/>
                  <a:pt x="59201" y="86985"/>
                  <a:pt x="83127" y="64654"/>
                </a:cubicBezTo>
                <a:cubicBezTo>
                  <a:pt x="144624" y="7257"/>
                  <a:pt x="136446" y="14379"/>
                  <a:pt x="193963" y="0"/>
                </a:cubicBezTo>
                <a:cubicBezTo>
                  <a:pt x="221672" y="9236"/>
                  <a:pt x="251861" y="12992"/>
                  <a:pt x="277090" y="27709"/>
                </a:cubicBezTo>
                <a:cubicBezTo>
                  <a:pt x="314451" y="49503"/>
                  <a:pt x="302503" y="88918"/>
                  <a:pt x="323272" y="120072"/>
                </a:cubicBezTo>
                <a:cubicBezTo>
                  <a:pt x="331811" y="132881"/>
                  <a:pt x="347903" y="138545"/>
                  <a:pt x="360218" y="147781"/>
                </a:cubicBezTo>
                <a:cubicBezTo>
                  <a:pt x="366375" y="160096"/>
                  <a:pt x="378690" y="170958"/>
                  <a:pt x="378690" y="184727"/>
                </a:cubicBezTo>
                <a:cubicBezTo>
                  <a:pt x="378690" y="216125"/>
                  <a:pt x="372294" y="248108"/>
                  <a:pt x="360218" y="277091"/>
                </a:cubicBezTo>
                <a:cubicBezTo>
                  <a:pt x="355949" y="287338"/>
                  <a:pt x="342653" y="291055"/>
                  <a:pt x="332509" y="295563"/>
                </a:cubicBezTo>
                <a:cubicBezTo>
                  <a:pt x="286032" y="316219"/>
                  <a:pt x="233737" y="322707"/>
                  <a:pt x="184727" y="332509"/>
                </a:cubicBezTo>
                <a:cubicBezTo>
                  <a:pt x="144703" y="326351"/>
                  <a:pt x="101350" y="331161"/>
                  <a:pt x="64654" y="314036"/>
                </a:cubicBezTo>
                <a:cubicBezTo>
                  <a:pt x="49630" y="307025"/>
                  <a:pt x="49978" y="283993"/>
                  <a:pt x="46181" y="267854"/>
                </a:cubicBezTo>
                <a:cubicBezTo>
                  <a:pt x="15971" y="139459"/>
                  <a:pt x="61811" y="179753"/>
                  <a:pt x="0" y="138545"/>
                </a:cubicBez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67B30D6-023D-45CF-894E-B49AE3EFBD9B}"/>
              </a:ext>
            </a:extLst>
          </p:cNvPr>
          <p:cNvSpPr/>
          <p:nvPr/>
        </p:nvSpPr>
        <p:spPr>
          <a:xfrm>
            <a:off x="8663709" y="6146800"/>
            <a:ext cx="117337" cy="221673"/>
          </a:xfrm>
          <a:custGeom>
            <a:avLst/>
            <a:gdLst>
              <a:gd name="connsiteX0" fmla="*/ 9236 w 117337"/>
              <a:gd name="connsiteY0" fmla="*/ 55419 h 221673"/>
              <a:gd name="connsiteX1" fmla="*/ 0 w 117337"/>
              <a:gd name="connsiteY1" fmla="*/ 175491 h 221673"/>
              <a:gd name="connsiteX2" fmla="*/ 9236 w 117337"/>
              <a:gd name="connsiteY2" fmla="*/ 203200 h 221673"/>
              <a:gd name="connsiteX3" fmla="*/ 73891 w 117337"/>
              <a:gd name="connsiteY3" fmla="*/ 221673 h 221673"/>
              <a:gd name="connsiteX4" fmla="*/ 101600 w 117337"/>
              <a:gd name="connsiteY4" fmla="*/ 120073 h 221673"/>
              <a:gd name="connsiteX5" fmla="*/ 46182 w 117337"/>
              <a:gd name="connsiteY5" fmla="*/ 73891 h 221673"/>
              <a:gd name="connsiteX6" fmla="*/ 46182 w 117337"/>
              <a:gd name="connsiteY6" fmla="*/ 0 h 221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337" h="221673">
                <a:moveTo>
                  <a:pt x="9236" y="55419"/>
                </a:moveTo>
                <a:cubicBezTo>
                  <a:pt x="6157" y="95443"/>
                  <a:pt x="0" y="135349"/>
                  <a:pt x="0" y="175491"/>
                </a:cubicBezTo>
                <a:cubicBezTo>
                  <a:pt x="0" y="185227"/>
                  <a:pt x="980" y="198040"/>
                  <a:pt x="9236" y="203200"/>
                </a:cubicBezTo>
                <a:cubicBezTo>
                  <a:pt x="28243" y="215079"/>
                  <a:pt x="52339" y="215515"/>
                  <a:pt x="73891" y="221673"/>
                </a:cubicBezTo>
                <a:cubicBezTo>
                  <a:pt x="108004" y="187560"/>
                  <a:pt x="136082" y="179186"/>
                  <a:pt x="101600" y="120073"/>
                </a:cubicBezTo>
                <a:cubicBezTo>
                  <a:pt x="89484" y="99302"/>
                  <a:pt x="56259" y="95724"/>
                  <a:pt x="46182" y="73891"/>
                </a:cubicBezTo>
                <a:cubicBezTo>
                  <a:pt x="35861" y="51528"/>
                  <a:pt x="46182" y="24630"/>
                  <a:pt x="46182" y="0"/>
                </a:cubicBezTo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D99A7-6D46-4978-92F9-24B37650B8F2}"/>
              </a:ext>
            </a:extLst>
          </p:cNvPr>
          <p:cNvSpPr/>
          <p:nvPr/>
        </p:nvSpPr>
        <p:spPr>
          <a:xfrm>
            <a:off x="83127" y="193964"/>
            <a:ext cx="2826328" cy="3235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Selected Image</a:t>
            </a:r>
            <a:endParaRPr lang="en-A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A50D65-DC95-4D81-913C-308F4470D7AC}"/>
              </a:ext>
            </a:extLst>
          </p:cNvPr>
          <p:cNvSpPr/>
          <p:nvPr/>
        </p:nvSpPr>
        <p:spPr>
          <a:xfrm>
            <a:off x="822034" y="461816"/>
            <a:ext cx="1385455" cy="13854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F59B5B-BC18-4967-AFB7-FDBB5D833003}"/>
              </a:ext>
            </a:extLst>
          </p:cNvPr>
          <p:cNvSpPr txBox="1"/>
          <p:nvPr/>
        </p:nvSpPr>
        <p:spPr>
          <a:xfrm>
            <a:off x="9476509" y="3366778"/>
            <a:ext cx="263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Select from Database</a:t>
            </a:r>
            <a:endParaRPr lang="en-AS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819FD2-061D-4587-8B54-5F93B7BAB46E}"/>
              </a:ext>
            </a:extLst>
          </p:cNvPr>
          <p:cNvSpPr txBox="1"/>
          <p:nvPr/>
        </p:nvSpPr>
        <p:spPr>
          <a:xfrm>
            <a:off x="6725955" y="3394364"/>
            <a:ext cx="263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Live</a:t>
            </a:r>
            <a:endParaRPr lang="en-AS" u="sng" dirty="0"/>
          </a:p>
        </p:txBody>
      </p:sp>
    </p:spTree>
    <p:extLst>
      <p:ext uri="{BB962C8B-B14F-4D97-AF65-F5344CB8AC3E}">
        <p14:creationId xmlns:p14="http://schemas.microsoft.com/office/powerpoint/2010/main" val="46295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8AD984-6BF6-4D55-A20F-BD20E5210BF6}"/>
              </a:ext>
            </a:extLst>
          </p:cNvPr>
          <p:cNvSpPr/>
          <p:nvPr/>
        </p:nvSpPr>
        <p:spPr>
          <a:xfrm>
            <a:off x="424872" y="297872"/>
            <a:ext cx="11139055" cy="62622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679634-C2B8-44A1-A5F8-4FF1E4CA8365}"/>
              </a:ext>
            </a:extLst>
          </p:cNvPr>
          <p:cNvSpPr/>
          <p:nvPr/>
        </p:nvSpPr>
        <p:spPr>
          <a:xfrm>
            <a:off x="803564" y="498764"/>
            <a:ext cx="2660072" cy="2669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Croped</a:t>
            </a:r>
            <a:r>
              <a:rPr lang="en-US" dirty="0"/>
              <a:t> Image (300x300)</a:t>
            </a:r>
            <a:endParaRPr lang="en-A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4363C7-A309-4385-98FB-3D60543AA0DF}"/>
              </a:ext>
            </a:extLst>
          </p:cNvPr>
          <p:cNvSpPr txBox="1"/>
          <p:nvPr/>
        </p:nvSpPr>
        <p:spPr>
          <a:xfrm>
            <a:off x="6650182" y="945408"/>
            <a:ext cx="447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/>
              <a:t>عیب دارد؟</a:t>
            </a:r>
          </a:p>
          <a:p>
            <a:pPr algn="r" rtl="1"/>
            <a:r>
              <a:rPr lang="fa-IR" sz="2000" dirty="0"/>
              <a:t>نوع لیبل : ماسک یا باندینگ باکس</a:t>
            </a:r>
          </a:p>
          <a:p>
            <a:pPr algn="r" rtl="1"/>
            <a:endParaRPr lang="fa-IR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EB6AF1-0E57-42DE-B070-7881507EA0FC}"/>
              </a:ext>
            </a:extLst>
          </p:cNvPr>
          <p:cNvSpPr/>
          <p:nvPr/>
        </p:nvSpPr>
        <p:spPr>
          <a:xfrm>
            <a:off x="6779491" y="1833418"/>
            <a:ext cx="4470400" cy="99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fa-IR" sz="1800" dirty="0"/>
          </a:p>
          <a:p>
            <a:pPr algn="r" rtl="1"/>
            <a:r>
              <a:rPr lang="fa-IR" sz="1800" dirty="0"/>
              <a:t>نوع عیب؟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7DC887-022E-4473-8B5D-29BA5F84D73A}"/>
              </a:ext>
            </a:extLst>
          </p:cNvPr>
          <p:cNvSpPr/>
          <p:nvPr/>
        </p:nvSpPr>
        <p:spPr>
          <a:xfrm>
            <a:off x="6779491" y="2959913"/>
            <a:ext cx="4470400" cy="992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1800" dirty="0"/>
              <a:t>نوع عیب؟</a:t>
            </a:r>
          </a:p>
        </p:txBody>
      </p:sp>
    </p:spTree>
    <p:extLst>
      <p:ext uri="{BB962C8B-B14F-4D97-AF65-F5344CB8AC3E}">
        <p14:creationId xmlns:p14="http://schemas.microsoft.com/office/powerpoint/2010/main" val="201001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B41EFF-5EF9-4BFF-90FF-BABC51395222}"/>
              </a:ext>
            </a:extLst>
          </p:cNvPr>
          <p:cNvSpPr/>
          <p:nvPr/>
        </p:nvSpPr>
        <p:spPr>
          <a:xfrm>
            <a:off x="147782" y="193964"/>
            <a:ext cx="3177309" cy="5911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</a:t>
            </a:r>
            <a:r>
              <a:rPr lang="en-US" dirty="0"/>
              <a:t> Type</a:t>
            </a:r>
          </a:p>
          <a:p>
            <a:pPr algn="ctr"/>
            <a:r>
              <a:rPr lang="en-US" dirty="0"/>
              <a:t>(Binary, Local, </a:t>
            </a:r>
            <a:r>
              <a:rPr lang="en-US" dirty="0" err="1"/>
              <a:t>Classifiaction</a:t>
            </a:r>
            <a:r>
              <a:rPr lang="en-US" dirty="0"/>
              <a:t>)</a:t>
            </a:r>
            <a:endParaRPr lang="en-A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62A32-A3AE-4F97-8119-C3B3940D1447}"/>
              </a:ext>
            </a:extLst>
          </p:cNvPr>
          <p:cNvSpPr/>
          <p:nvPr/>
        </p:nvSpPr>
        <p:spPr>
          <a:xfrm>
            <a:off x="3773055" y="193964"/>
            <a:ext cx="3177309" cy="5911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Algoritm</a:t>
            </a:r>
            <a:r>
              <a:rPr lang="en-US" dirty="0"/>
              <a:t> name</a:t>
            </a:r>
            <a:endParaRPr lang="en-AS" dirty="0"/>
          </a:p>
        </p:txBody>
      </p:sp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0B5CC41A-49FC-4C84-8FCE-60DC92B55D60}"/>
              </a:ext>
            </a:extLst>
          </p:cNvPr>
          <p:cNvSpPr/>
          <p:nvPr/>
        </p:nvSpPr>
        <p:spPr>
          <a:xfrm>
            <a:off x="249382" y="1071418"/>
            <a:ext cx="11573163" cy="3214255"/>
          </a:xfrm>
          <a:prstGeom prst="round1Rect">
            <a:avLst>
              <a:gd name="adj" fmla="val 5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 Panel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Epochs, </a:t>
            </a:r>
          </a:p>
          <a:p>
            <a:pPr algn="ctr"/>
            <a:r>
              <a:rPr lang="en-US" dirty="0"/>
              <a:t>Batch</a:t>
            </a:r>
          </a:p>
          <a:p>
            <a:pPr algn="ctr"/>
            <a:r>
              <a:rPr lang="en-US" dirty="0"/>
              <a:t>Lr</a:t>
            </a:r>
          </a:p>
          <a:p>
            <a:pPr algn="ctr"/>
            <a:r>
              <a:rPr lang="en-US" dirty="0"/>
              <a:t>Class num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  <a:endParaRPr lang="en-A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7040F5-591F-4128-956D-C3DD83144F13}"/>
              </a:ext>
            </a:extLst>
          </p:cNvPr>
          <p:cNvSpPr/>
          <p:nvPr/>
        </p:nvSpPr>
        <p:spPr>
          <a:xfrm>
            <a:off x="249382" y="4858326"/>
            <a:ext cx="11573163" cy="180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8481D8-CA50-4820-8E2A-A8EAD64C066C}"/>
              </a:ext>
            </a:extLst>
          </p:cNvPr>
          <p:cNvSpPr/>
          <p:nvPr/>
        </p:nvSpPr>
        <p:spPr>
          <a:xfrm>
            <a:off x="249382" y="4391891"/>
            <a:ext cx="3759200" cy="3602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188623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3CE7056-6030-4E81-AC55-82A46701B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C79D25-C0A1-4450-81BE-8590B5703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318" y="4263124"/>
            <a:ext cx="6438900" cy="4857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B3E74E7-18C9-4FD3-AC3E-41ACCA35D2D1}"/>
              </a:ext>
            </a:extLst>
          </p:cNvPr>
          <p:cNvSpPr/>
          <p:nvPr/>
        </p:nvSpPr>
        <p:spPr>
          <a:xfrm>
            <a:off x="122548" y="396730"/>
            <a:ext cx="1951349" cy="4109282"/>
          </a:xfrm>
          <a:prstGeom prst="rect">
            <a:avLst/>
          </a:prstGeom>
          <a:solidFill>
            <a:srgbClr val="6464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auquzation</a:t>
            </a:r>
            <a:endParaRPr lang="en-US" dirty="0"/>
          </a:p>
          <a:p>
            <a:pPr algn="ctr"/>
            <a:r>
              <a:rPr lang="en-US" dirty="0"/>
              <a:t>--------------------</a:t>
            </a:r>
          </a:p>
          <a:p>
            <a:pPr algn="ctr"/>
            <a:r>
              <a:rPr lang="en-US" dirty="0"/>
              <a:t>tuning</a:t>
            </a:r>
          </a:p>
          <a:p>
            <a:pPr algn="ctr"/>
            <a:r>
              <a:rPr lang="en-US" dirty="0"/>
              <a:t>------------------------</a:t>
            </a:r>
          </a:p>
          <a:p>
            <a:pPr algn="ctr"/>
            <a:r>
              <a:rPr lang="en-US" dirty="0"/>
              <a:t>Manage </a:t>
            </a:r>
            <a:r>
              <a:rPr lang="en-US" dirty="0" err="1"/>
              <a:t>pipline</a:t>
            </a:r>
            <a:endParaRPr lang="en-US" dirty="0"/>
          </a:p>
          <a:p>
            <a:pPr algn="ctr"/>
            <a:r>
              <a:rPr lang="en-US" dirty="0"/>
              <a:t>-----------------------</a:t>
            </a:r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7726DA-9B00-4C37-8BA0-76960C0140AE}"/>
              </a:ext>
            </a:extLst>
          </p:cNvPr>
          <p:cNvSpPr txBox="1"/>
          <p:nvPr/>
        </p:nvSpPr>
        <p:spPr>
          <a:xfrm>
            <a:off x="2271860" y="396730"/>
            <a:ext cx="970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new defect class   |     defect list  |         |Training|   History training</a:t>
            </a:r>
            <a:endParaRPr lang="en-A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370197-7276-4C08-9A7B-18914148F178}"/>
              </a:ext>
            </a:extLst>
          </p:cNvPr>
          <p:cNvSpPr txBox="1"/>
          <p:nvPr/>
        </p:nvSpPr>
        <p:spPr>
          <a:xfrm>
            <a:off x="2530763" y="1415359"/>
            <a:ext cx="2835563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Classification</a:t>
            </a:r>
          </a:p>
          <a:p>
            <a:pPr algn="ctr"/>
            <a:r>
              <a:rPr lang="en-US" dirty="0"/>
              <a:t>_____________</a:t>
            </a:r>
          </a:p>
          <a:p>
            <a:pPr algn="ctr"/>
            <a:r>
              <a:rPr lang="en-US" dirty="0"/>
              <a:t>Binary</a:t>
            </a:r>
          </a:p>
          <a:p>
            <a:pPr algn="ctr"/>
            <a:r>
              <a:rPr lang="en-US" dirty="0"/>
              <a:t>-----------------------</a:t>
            </a:r>
          </a:p>
          <a:p>
            <a:pPr algn="ctr"/>
            <a:r>
              <a:rPr lang="en-US" dirty="0"/>
              <a:t>Localization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146829-5F0D-4002-B015-68D909357F5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560945" y="2154023"/>
            <a:ext cx="9698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4218BA-F137-4F09-9F0A-5C235F51DE26}"/>
              </a:ext>
            </a:extLst>
          </p:cNvPr>
          <p:cNvCxnSpPr>
            <a:cxnSpLocks/>
          </p:cNvCxnSpPr>
          <p:nvPr/>
        </p:nvCxnSpPr>
        <p:spPr>
          <a:xfrm flipV="1">
            <a:off x="5576148" y="3177309"/>
            <a:ext cx="1203343" cy="24220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C2D9CA5-0203-4E97-8D35-7C7CFF12522A}"/>
              </a:ext>
            </a:extLst>
          </p:cNvPr>
          <p:cNvSpPr/>
          <p:nvPr/>
        </p:nvSpPr>
        <p:spPr>
          <a:xfrm>
            <a:off x="6825676" y="2450655"/>
            <a:ext cx="283556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 images from database with filters , show predict and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labes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selected algorithm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BAC3D1-492E-48E5-B821-47B0560A4EFF}"/>
              </a:ext>
            </a:extLst>
          </p:cNvPr>
          <p:cNvSpPr txBox="1"/>
          <p:nvPr/>
        </p:nvSpPr>
        <p:spPr>
          <a:xfrm>
            <a:off x="9145905" y="914971"/>
            <a:ext cx="283556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Percentage details , num of classification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0FCB7C-55E1-4D8F-9EBC-035159D618C2}"/>
              </a:ext>
            </a:extLst>
          </p:cNvPr>
          <p:cNvSpPr txBox="1"/>
          <p:nvPr/>
        </p:nvSpPr>
        <p:spPr>
          <a:xfrm>
            <a:off x="2530763" y="5599315"/>
            <a:ext cx="970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algorithm &amp; weights |offline test|         |save </a:t>
            </a:r>
            <a:r>
              <a:rPr lang="en-US" dirty="0" err="1"/>
              <a:t>costumize</a:t>
            </a:r>
            <a:endParaRPr lang="en-A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E3734C-EEA6-47A7-8CBD-C216F5E4999E}"/>
              </a:ext>
            </a:extLst>
          </p:cNvPr>
          <p:cNvCxnSpPr>
            <a:cxnSpLocks/>
          </p:cNvCxnSpPr>
          <p:nvPr/>
        </p:nvCxnSpPr>
        <p:spPr>
          <a:xfrm>
            <a:off x="1444586" y="3112374"/>
            <a:ext cx="1878839" cy="2486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16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04327C-1E23-43D0-9C89-D0CA132005A0}"/>
              </a:ext>
            </a:extLst>
          </p:cNvPr>
          <p:cNvSpPr/>
          <p:nvPr/>
        </p:nvSpPr>
        <p:spPr>
          <a:xfrm>
            <a:off x="0" y="667480"/>
            <a:ext cx="33094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defect class 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DDEFF-186B-4CC4-AAFF-1977D659246E}"/>
              </a:ext>
            </a:extLst>
          </p:cNvPr>
          <p:cNvSpPr txBox="1"/>
          <p:nvPr/>
        </p:nvSpPr>
        <p:spPr>
          <a:xfrm>
            <a:off x="3583709" y="21149"/>
            <a:ext cx="40362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 : 22</a:t>
            </a:r>
          </a:p>
          <a:p>
            <a:r>
              <a:rPr lang="en-US" dirty="0"/>
              <a:t>Name : oil heavy</a:t>
            </a:r>
          </a:p>
          <a:p>
            <a:r>
              <a:rPr lang="en-US" dirty="0" err="1"/>
              <a:t>Shortname</a:t>
            </a:r>
            <a:r>
              <a:rPr lang="en-US" dirty="0"/>
              <a:t>: OH</a:t>
            </a:r>
          </a:p>
          <a:p>
            <a:r>
              <a:rPr lang="en-US" dirty="0"/>
              <a:t>Status : ?</a:t>
            </a:r>
          </a:p>
          <a:p>
            <a:r>
              <a:rPr lang="en-US" dirty="0"/>
              <a:t>Group: liquid</a:t>
            </a:r>
          </a:p>
          <a:p>
            <a:r>
              <a:rPr lang="en-US" dirty="0"/>
              <a:t>Class level : *(1-3)</a:t>
            </a:r>
          </a:p>
          <a:p>
            <a:r>
              <a:rPr lang="en-US" dirty="0"/>
              <a:t>Is defect : true-false</a:t>
            </a:r>
          </a:p>
          <a:p>
            <a:r>
              <a:rPr lang="en-US" dirty="0"/>
              <a:t>Color : </a:t>
            </a:r>
            <a:r>
              <a:rPr lang="en-US" dirty="0" err="1"/>
              <a:t>rgb</a:t>
            </a:r>
            <a:endParaRPr lang="en-US" dirty="0"/>
          </a:p>
          <a:p>
            <a:r>
              <a:rPr lang="en-US" dirty="0"/>
              <a:t> </a:t>
            </a:r>
            <a:endParaRPr lang="en-A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581CA-37BA-4C92-A681-7BFC5A4223FC}"/>
              </a:ext>
            </a:extLst>
          </p:cNvPr>
          <p:cNvSpPr txBox="1"/>
          <p:nvPr/>
        </p:nvSpPr>
        <p:spPr>
          <a:xfrm>
            <a:off x="5601854" y="805979"/>
            <a:ext cx="483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Suggest: edit new apply</a:t>
            </a:r>
            <a:endParaRPr lang="en-A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BD6A48-9B11-4441-9EFC-74DAE190B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660" y="0"/>
            <a:ext cx="3857625" cy="2686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61C049-9571-407D-9C3A-7F4D8E210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8993"/>
            <a:ext cx="4590373" cy="448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9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50984D-E1AF-4BC9-8F6A-67198B2CE7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693"/>
          <a:stretch/>
        </p:blipFill>
        <p:spPr>
          <a:xfrm>
            <a:off x="2844910" y="1671591"/>
            <a:ext cx="7053234" cy="381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3AE9E8-80F3-4304-8CB8-420B18AF7399}"/>
              </a:ext>
            </a:extLst>
          </p:cNvPr>
          <p:cNvSpPr/>
          <p:nvPr/>
        </p:nvSpPr>
        <p:spPr>
          <a:xfrm>
            <a:off x="348241" y="0"/>
            <a:ext cx="1077910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 dataset and report new image and all images</a:t>
            </a:r>
          </a:p>
        </p:txBody>
      </p:sp>
    </p:spTree>
    <p:extLst>
      <p:ext uri="{BB962C8B-B14F-4D97-AF65-F5344CB8AC3E}">
        <p14:creationId xmlns:p14="http://schemas.microsoft.com/office/powerpoint/2010/main" val="121218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170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milad</dc:creator>
  <cp:lastModifiedBy>milad</cp:lastModifiedBy>
  <cp:revision>4</cp:revision>
  <dcterms:created xsi:type="dcterms:W3CDTF">2021-11-29T09:04:42Z</dcterms:created>
  <dcterms:modified xsi:type="dcterms:W3CDTF">2021-11-30T06:34:46Z</dcterms:modified>
</cp:coreProperties>
</file>