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8"/>
  </p:notesMasterIdLst>
  <p:sldIdLst>
    <p:sldId id="256" r:id="rId2"/>
    <p:sldId id="257" r:id="rId3"/>
    <p:sldId id="297" r:id="rId4"/>
    <p:sldId id="298" r:id="rId5"/>
    <p:sldId id="299" r:id="rId6"/>
    <p:sldId id="302" r:id="rId7"/>
    <p:sldId id="303" r:id="rId8"/>
    <p:sldId id="300" r:id="rId9"/>
    <p:sldId id="296" r:id="rId10"/>
    <p:sldId id="301" r:id="rId11"/>
    <p:sldId id="316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7" r:id="rId20"/>
    <p:sldId id="318" r:id="rId21"/>
    <p:sldId id="319" r:id="rId22"/>
    <p:sldId id="276" r:id="rId23"/>
    <p:sldId id="312" r:id="rId24"/>
    <p:sldId id="313" r:id="rId25"/>
    <p:sldId id="314" r:id="rId26"/>
    <p:sldId id="315" r:id="rId27"/>
  </p:sldIdLst>
  <p:sldSz cx="9144000" cy="5143500" type="screen16x9"/>
  <p:notesSz cx="6858000" cy="9144000"/>
  <p:embeddedFontLst>
    <p:embeddedFont>
      <p:font typeface="Nanum Gothic Coding" panose="020B0604020202020204" charset="-127"/>
      <p:regular r:id="rId29"/>
      <p:bold r:id="rId30"/>
    </p:embeddedFont>
    <p:embeddedFont>
      <p:font typeface="Teko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480CD0-F00A-41CE-B404-78C5468C191E}">
  <a:tblStyle styleId="{3D480CD0-F00A-41CE-B404-78C5468C1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d4d7b85ed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d4d7b85ed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affa13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affa13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6d1affa1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6d1affa13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17" y="665933"/>
            <a:ext cx="5632453" cy="2127741"/>
          </a:xfrm>
          <a:custGeom>
            <a:avLst/>
            <a:gdLst/>
            <a:ahLst/>
            <a:cxnLst/>
            <a:rect l="l" t="t" r="r" b="b"/>
            <a:pathLst>
              <a:path w="69455" h="46508" extrusionOk="0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6588" y="571999"/>
            <a:ext cx="5642100" cy="2127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50150" y="867025"/>
            <a:ext cx="873905" cy="1063885"/>
          </a:xfrm>
          <a:custGeom>
            <a:avLst/>
            <a:gdLst/>
            <a:ahLst/>
            <a:cxnLst/>
            <a:rect l="l" t="t" r="r" b="b"/>
            <a:pathLst>
              <a:path w="18512" h="18512" extrusionOk="0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50150" y="2187024"/>
            <a:ext cx="301398" cy="301432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495989" y="2187024"/>
            <a:ext cx="301398" cy="301432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41862" y="2187024"/>
            <a:ext cx="301398" cy="301432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2947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74688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794175"/>
            <a:ext cx="565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186426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875350"/>
            <a:ext cx="1621800" cy="517425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867400" y="1861004"/>
            <a:ext cx="3168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43800" y="3580575"/>
            <a:ext cx="4427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including icons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infographics &amp; images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and illustrations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3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20" name="Google Shape;220;p17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2" r:id="rId3"/>
    <p:sldLayoutId id="2147483663" r:id="rId4"/>
    <p:sldLayoutId id="214748366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B96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0;p24">
            <a:extLst>
              <a:ext uri="{FF2B5EF4-FFF2-40B4-BE49-F238E27FC236}">
                <a16:creationId xmlns:a16="http://schemas.microsoft.com/office/drawing/2014/main" id="{2BDFDA3B-8BA7-484F-9D1A-621738DFD473}"/>
              </a:ext>
            </a:extLst>
          </p:cNvPr>
          <p:cNvSpPr/>
          <p:nvPr/>
        </p:nvSpPr>
        <p:spPr>
          <a:xfrm>
            <a:off x="949620" y="3098727"/>
            <a:ext cx="3095443" cy="437449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bg1">
              <a:lumMod val="60000"/>
              <a:lumOff val="40000"/>
              <a:alpha val="38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799014" y="2967376"/>
            <a:ext cx="3095443" cy="437449"/>
          </a:xfrm>
          <a:custGeom>
            <a:avLst/>
            <a:gdLst/>
            <a:ahLst/>
            <a:cxnLst/>
            <a:rect l="l" t="t" r="r" b="b"/>
            <a:pathLst>
              <a:path w="8721" h="8722" extrusionOk="0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3924350" y="4687925"/>
            <a:ext cx="5093450" cy="6725"/>
          </a:xfrm>
          <a:custGeom>
            <a:avLst/>
            <a:gdLst/>
            <a:ahLst/>
            <a:cxnLst/>
            <a:rect l="l" t="t" r="r" b="b"/>
            <a:pathLst>
              <a:path w="203738" h="269" extrusionOk="0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4"/>
          <p:cNvGrpSpPr/>
          <p:nvPr/>
        </p:nvGrpSpPr>
        <p:grpSpPr>
          <a:xfrm>
            <a:off x="7886766" y="624984"/>
            <a:ext cx="1616918" cy="659805"/>
            <a:chOff x="4431000" y="2613200"/>
            <a:chExt cx="1970650" cy="804150"/>
          </a:xfrm>
        </p:grpSpPr>
        <p:sp>
          <p:nvSpPr>
            <p:cNvPr id="253" name="Google Shape;253;p24"/>
            <p:cNvSpPr/>
            <p:nvPr/>
          </p:nvSpPr>
          <p:spPr>
            <a:xfrm>
              <a:off x="4433875" y="2616050"/>
              <a:ext cx="1964925" cy="798425"/>
            </a:xfrm>
            <a:custGeom>
              <a:avLst/>
              <a:gdLst/>
              <a:ahLst/>
              <a:cxnLst/>
              <a:rect l="l" t="t" r="r" b="b"/>
              <a:pathLst>
                <a:path w="78597" h="31937" extrusionOk="0">
                  <a:moveTo>
                    <a:pt x="1" y="1"/>
                  </a:moveTo>
                  <a:lnTo>
                    <a:pt x="1" y="31936"/>
                  </a:lnTo>
                  <a:lnTo>
                    <a:pt x="78596" y="31936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431000" y="2613200"/>
              <a:ext cx="1970650" cy="804150"/>
            </a:xfrm>
            <a:custGeom>
              <a:avLst/>
              <a:gdLst/>
              <a:ahLst/>
              <a:cxnLst/>
              <a:rect l="l" t="t" r="r" b="b"/>
              <a:pathLst>
                <a:path w="78826" h="32166" extrusionOk="0">
                  <a:moveTo>
                    <a:pt x="1" y="0"/>
                  </a:moveTo>
                  <a:lnTo>
                    <a:pt x="1" y="115"/>
                  </a:lnTo>
                  <a:lnTo>
                    <a:pt x="1" y="32050"/>
                  </a:lnTo>
                  <a:lnTo>
                    <a:pt x="1" y="32165"/>
                  </a:lnTo>
                  <a:lnTo>
                    <a:pt x="116" y="32165"/>
                  </a:lnTo>
                  <a:lnTo>
                    <a:pt x="56567" y="32050"/>
                  </a:lnTo>
                  <a:lnTo>
                    <a:pt x="72859" y="32012"/>
                  </a:lnTo>
                  <a:lnTo>
                    <a:pt x="56528" y="31974"/>
                  </a:lnTo>
                  <a:lnTo>
                    <a:pt x="269" y="31936"/>
                  </a:lnTo>
                  <a:lnTo>
                    <a:pt x="269" y="31936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78673" y="191"/>
                  </a:lnTo>
                  <a:lnTo>
                    <a:pt x="78673" y="191"/>
                  </a:lnTo>
                  <a:cubicBezTo>
                    <a:pt x="78711" y="10023"/>
                    <a:pt x="78711" y="17952"/>
                    <a:pt x="78711" y="23445"/>
                  </a:cubicBezTo>
                  <a:lnTo>
                    <a:pt x="78711" y="29832"/>
                  </a:lnTo>
                  <a:lnTo>
                    <a:pt x="78711" y="31477"/>
                  </a:lnTo>
                  <a:lnTo>
                    <a:pt x="78711" y="32050"/>
                  </a:lnTo>
                  <a:cubicBezTo>
                    <a:pt x="78711" y="32050"/>
                    <a:pt x="78788" y="31897"/>
                    <a:pt x="78788" y="31515"/>
                  </a:cubicBezTo>
                  <a:lnTo>
                    <a:pt x="78788" y="29870"/>
                  </a:lnTo>
                  <a:lnTo>
                    <a:pt x="78788" y="23521"/>
                  </a:lnTo>
                  <a:cubicBezTo>
                    <a:pt x="78788" y="17976"/>
                    <a:pt x="78826" y="10021"/>
                    <a:pt x="78826" y="115"/>
                  </a:cubicBezTo>
                  <a:lnTo>
                    <a:pt x="78826" y="38"/>
                  </a:lnTo>
                  <a:lnTo>
                    <a:pt x="78711" y="3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435800" y="2721225"/>
              <a:ext cx="1962025" cy="5775"/>
            </a:xfrm>
            <a:custGeom>
              <a:avLst/>
              <a:gdLst/>
              <a:ahLst/>
              <a:cxnLst/>
              <a:rect l="l" t="t" r="r" b="b"/>
              <a:pathLst>
                <a:path w="78481" h="231" extrusionOk="0">
                  <a:moveTo>
                    <a:pt x="39240" y="1"/>
                  </a:moveTo>
                  <a:cubicBezTo>
                    <a:pt x="17555" y="1"/>
                    <a:pt x="0" y="39"/>
                    <a:pt x="0" y="116"/>
                  </a:cubicBezTo>
                  <a:cubicBezTo>
                    <a:pt x="0" y="154"/>
                    <a:pt x="17555" y="230"/>
                    <a:pt x="39240" y="230"/>
                  </a:cubicBezTo>
                  <a:cubicBezTo>
                    <a:pt x="60926" y="230"/>
                    <a:pt x="78481" y="192"/>
                    <a:pt x="78481" y="116"/>
                  </a:cubicBezTo>
                  <a:cubicBezTo>
                    <a:pt x="78481" y="39"/>
                    <a:pt x="60926" y="1"/>
                    <a:pt x="39240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484550" y="2661000"/>
              <a:ext cx="33500" cy="28750"/>
            </a:xfrm>
            <a:custGeom>
              <a:avLst/>
              <a:gdLst/>
              <a:ahLst/>
              <a:cxnLst/>
              <a:rect l="l" t="t" r="r" b="b"/>
              <a:pathLst>
                <a:path w="1340" h="1150" extrusionOk="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33325" y="2661000"/>
              <a:ext cx="33475" cy="28750"/>
            </a:xfrm>
            <a:custGeom>
              <a:avLst/>
              <a:gdLst/>
              <a:ahLst/>
              <a:cxnLst/>
              <a:rect l="l" t="t" r="r" b="b"/>
              <a:pathLst>
                <a:path w="1339" h="1150" extrusionOk="0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84950" y="2659575"/>
              <a:ext cx="30625" cy="28700"/>
            </a:xfrm>
            <a:custGeom>
              <a:avLst/>
              <a:gdLst/>
              <a:ahLst/>
              <a:cxnLst/>
              <a:rect l="l" t="t" r="r" b="b"/>
              <a:pathLst>
                <a:path w="1225" h="1148" extrusionOk="0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484550" y="2661000"/>
              <a:ext cx="33500" cy="28750"/>
            </a:xfrm>
            <a:custGeom>
              <a:avLst/>
              <a:gdLst/>
              <a:ahLst/>
              <a:cxnLst/>
              <a:rect l="l" t="t" r="r" b="b"/>
              <a:pathLst>
                <a:path w="1340" h="1150" extrusionOk="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3325" y="2661000"/>
              <a:ext cx="33475" cy="28750"/>
            </a:xfrm>
            <a:custGeom>
              <a:avLst/>
              <a:gdLst/>
              <a:ahLst/>
              <a:cxnLst/>
              <a:rect l="l" t="t" r="r" b="b"/>
              <a:pathLst>
                <a:path w="1339" h="1150" extrusionOk="0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584950" y="2659575"/>
              <a:ext cx="30625" cy="28700"/>
            </a:xfrm>
            <a:custGeom>
              <a:avLst/>
              <a:gdLst/>
              <a:ahLst/>
              <a:cxnLst/>
              <a:rect l="l" t="t" r="r" b="b"/>
              <a:pathLst>
                <a:path w="1225" h="1148" extrusionOk="0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600250" y="2853175"/>
              <a:ext cx="475225" cy="475250"/>
            </a:xfrm>
            <a:custGeom>
              <a:avLst/>
              <a:gdLst/>
              <a:ahLst/>
              <a:cxnLst/>
              <a:rect l="l" t="t" r="r" b="b"/>
              <a:pathLst>
                <a:path w="19009" h="19010" extrusionOk="0">
                  <a:moveTo>
                    <a:pt x="0" y="1"/>
                  </a:moveTo>
                  <a:lnTo>
                    <a:pt x="0" y="19009"/>
                  </a:lnTo>
                  <a:lnTo>
                    <a:pt x="19009" y="19009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172025" y="2977475"/>
              <a:ext cx="1091000" cy="5775"/>
            </a:xfrm>
            <a:custGeom>
              <a:avLst/>
              <a:gdLst/>
              <a:ahLst/>
              <a:cxnLst/>
              <a:rect l="l" t="t" r="r" b="b"/>
              <a:pathLst>
                <a:path w="43640" h="231" extrusionOk="0">
                  <a:moveTo>
                    <a:pt x="21801" y="1"/>
                  </a:moveTo>
                  <a:cubicBezTo>
                    <a:pt x="9753" y="1"/>
                    <a:pt x="0" y="39"/>
                    <a:pt x="0" y="116"/>
                  </a:cubicBezTo>
                  <a:cubicBezTo>
                    <a:pt x="0" y="192"/>
                    <a:pt x="9753" y="230"/>
                    <a:pt x="21801" y="230"/>
                  </a:cubicBezTo>
                  <a:cubicBezTo>
                    <a:pt x="33886" y="230"/>
                    <a:pt x="43639" y="192"/>
                    <a:pt x="43639" y="116"/>
                  </a:cubicBezTo>
                  <a:cubicBezTo>
                    <a:pt x="43639" y="39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172025" y="3074050"/>
              <a:ext cx="1091000" cy="6725"/>
            </a:xfrm>
            <a:custGeom>
              <a:avLst/>
              <a:gdLst/>
              <a:ahLst/>
              <a:cxnLst/>
              <a:rect l="l" t="t" r="r" b="b"/>
              <a:pathLst>
                <a:path w="43640" h="269" extrusionOk="0">
                  <a:moveTo>
                    <a:pt x="21801" y="1"/>
                  </a:moveTo>
                  <a:cubicBezTo>
                    <a:pt x="9753" y="1"/>
                    <a:pt x="0" y="77"/>
                    <a:pt x="0" y="115"/>
                  </a:cubicBezTo>
                  <a:cubicBezTo>
                    <a:pt x="0" y="192"/>
                    <a:pt x="9753" y="268"/>
                    <a:pt x="21801" y="268"/>
                  </a:cubicBezTo>
                  <a:cubicBezTo>
                    <a:pt x="33886" y="268"/>
                    <a:pt x="43639" y="192"/>
                    <a:pt x="43639" y="115"/>
                  </a:cubicBezTo>
                  <a:cubicBezTo>
                    <a:pt x="43639" y="77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172025" y="3171575"/>
              <a:ext cx="702800" cy="4825"/>
            </a:xfrm>
            <a:custGeom>
              <a:avLst/>
              <a:gdLst/>
              <a:ahLst/>
              <a:cxnLst/>
              <a:rect l="l" t="t" r="r" b="b"/>
              <a:pathLst>
                <a:path w="28112" h="193" extrusionOk="0">
                  <a:moveTo>
                    <a:pt x="14037" y="1"/>
                  </a:moveTo>
                  <a:lnTo>
                    <a:pt x="4093" y="39"/>
                  </a:lnTo>
                  <a:lnTo>
                    <a:pt x="1110" y="77"/>
                  </a:lnTo>
                  <a:lnTo>
                    <a:pt x="0" y="77"/>
                  </a:lnTo>
                  <a:cubicBezTo>
                    <a:pt x="77" y="116"/>
                    <a:pt x="192" y="116"/>
                    <a:pt x="268" y="116"/>
                  </a:cubicBezTo>
                  <a:lnTo>
                    <a:pt x="1110" y="116"/>
                  </a:lnTo>
                  <a:lnTo>
                    <a:pt x="4093" y="154"/>
                  </a:lnTo>
                  <a:lnTo>
                    <a:pt x="14037" y="192"/>
                  </a:lnTo>
                  <a:lnTo>
                    <a:pt x="23981" y="154"/>
                  </a:lnTo>
                  <a:lnTo>
                    <a:pt x="27002" y="116"/>
                  </a:lnTo>
                  <a:lnTo>
                    <a:pt x="27805" y="116"/>
                  </a:lnTo>
                  <a:cubicBezTo>
                    <a:pt x="27920" y="116"/>
                    <a:pt x="27997" y="116"/>
                    <a:pt x="28111" y="77"/>
                  </a:cubicBezTo>
                  <a:lnTo>
                    <a:pt x="27002" y="77"/>
                  </a:lnTo>
                  <a:lnTo>
                    <a:pt x="23981" y="39"/>
                  </a:lnTo>
                  <a:lnTo>
                    <a:pt x="14037" y="1"/>
                  </a:ln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4"/>
          <p:cNvGrpSpPr/>
          <p:nvPr/>
        </p:nvGrpSpPr>
        <p:grpSpPr>
          <a:xfrm>
            <a:off x="-178813" y="4286237"/>
            <a:ext cx="1294650" cy="469500"/>
            <a:chOff x="1650525" y="3861925"/>
            <a:chExt cx="1294650" cy="469500"/>
          </a:xfrm>
        </p:grpSpPr>
        <p:sp>
          <p:nvSpPr>
            <p:cNvPr id="270" name="Google Shape;270;p24"/>
            <p:cNvSpPr/>
            <p:nvPr/>
          </p:nvSpPr>
          <p:spPr>
            <a:xfrm>
              <a:off x="1650525" y="3861925"/>
              <a:ext cx="470450" cy="469500"/>
            </a:xfrm>
            <a:custGeom>
              <a:avLst/>
              <a:gdLst/>
              <a:ahLst/>
              <a:cxnLst/>
              <a:rect l="l" t="t" r="r" b="b"/>
              <a:pathLst>
                <a:path w="18818" h="18780" extrusionOk="0">
                  <a:moveTo>
                    <a:pt x="0" y="0"/>
                  </a:moveTo>
                  <a:lnTo>
                    <a:pt x="0" y="18779"/>
                  </a:lnTo>
                  <a:lnTo>
                    <a:pt x="18817" y="18779"/>
                  </a:lnTo>
                  <a:lnTo>
                    <a:pt x="18817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250025" y="4040725"/>
              <a:ext cx="695150" cy="6725"/>
            </a:xfrm>
            <a:custGeom>
              <a:avLst/>
              <a:gdLst/>
              <a:ahLst/>
              <a:cxnLst/>
              <a:rect l="l" t="t" r="r" b="b"/>
              <a:pathLst>
                <a:path w="27806" h="269" extrusionOk="0">
                  <a:moveTo>
                    <a:pt x="13884" y="0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cubicBezTo>
                    <a:pt x="192" y="115"/>
                    <a:pt x="77" y="115"/>
                    <a:pt x="1" y="153"/>
                  </a:cubicBezTo>
                  <a:lnTo>
                    <a:pt x="268" y="153"/>
                  </a:lnTo>
                  <a:lnTo>
                    <a:pt x="1071" y="192"/>
                  </a:lnTo>
                  <a:lnTo>
                    <a:pt x="4055" y="230"/>
                  </a:lnTo>
                  <a:lnTo>
                    <a:pt x="13884" y="268"/>
                  </a:lnTo>
                  <a:lnTo>
                    <a:pt x="23751" y="230"/>
                  </a:lnTo>
                  <a:lnTo>
                    <a:pt x="26735" y="192"/>
                  </a:lnTo>
                  <a:lnTo>
                    <a:pt x="27538" y="153"/>
                  </a:lnTo>
                  <a:lnTo>
                    <a:pt x="27805" y="153"/>
                  </a:lnTo>
                  <a:cubicBezTo>
                    <a:pt x="27729" y="115"/>
                    <a:pt x="27614" y="115"/>
                    <a:pt x="27538" y="115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2250025" y="4145900"/>
              <a:ext cx="695150" cy="5750"/>
            </a:xfrm>
            <a:custGeom>
              <a:avLst/>
              <a:gdLst/>
              <a:ahLst/>
              <a:cxnLst/>
              <a:rect l="l" t="t" r="r" b="b"/>
              <a:pathLst>
                <a:path w="27806" h="230" extrusionOk="0">
                  <a:moveTo>
                    <a:pt x="182" y="98"/>
                  </a:moveTo>
                  <a:cubicBezTo>
                    <a:pt x="120" y="98"/>
                    <a:pt x="52" y="115"/>
                    <a:pt x="1" y="115"/>
                  </a:cubicBezTo>
                  <a:cubicBezTo>
                    <a:pt x="39" y="134"/>
                    <a:pt x="87" y="144"/>
                    <a:pt x="134" y="144"/>
                  </a:cubicBezTo>
                  <a:cubicBezTo>
                    <a:pt x="182" y="144"/>
                    <a:pt x="230" y="134"/>
                    <a:pt x="268" y="115"/>
                  </a:cubicBezTo>
                  <a:cubicBezTo>
                    <a:pt x="243" y="103"/>
                    <a:pt x="213" y="98"/>
                    <a:pt x="182" y="98"/>
                  </a:cubicBezTo>
                  <a:close/>
                  <a:moveTo>
                    <a:pt x="27624" y="98"/>
                  </a:moveTo>
                  <a:cubicBezTo>
                    <a:pt x="27593" y="98"/>
                    <a:pt x="27563" y="103"/>
                    <a:pt x="27538" y="115"/>
                  </a:cubicBezTo>
                  <a:cubicBezTo>
                    <a:pt x="27576" y="134"/>
                    <a:pt x="27624" y="144"/>
                    <a:pt x="27672" y="144"/>
                  </a:cubicBezTo>
                  <a:cubicBezTo>
                    <a:pt x="27719" y="144"/>
                    <a:pt x="27767" y="134"/>
                    <a:pt x="27805" y="115"/>
                  </a:cubicBezTo>
                  <a:cubicBezTo>
                    <a:pt x="27754" y="115"/>
                    <a:pt x="27686" y="98"/>
                    <a:pt x="27624" y="98"/>
                  </a:cubicBezTo>
                  <a:close/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15"/>
                  </a:ln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250025" y="4251075"/>
              <a:ext cx="695150" cy="5775"/>
            </a:xfrm>
            <a:custGeom>
              <a:avLst/>
              <a:gdLst/>
              <a:ahLst/>
              <a:cxnLst/>
              <a:rect l="l" t="t" r="r" b="b"/>
              <a:pathLst>
                <a:path w="27806" h="231" extrusionOk="0"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77"/>
                  </a:lnTo>
                  <a:cubicBezTo>
                    <a:pt x="192" y="77"/>
                    <a:pt x="77" y="115"/>
                    <a:pt x="1" y="115"/>
                  </a:cubicBezTo>
                  <a:cubicBezTo>
                    <a:pt x="77" y="154"/>
                    <a:pt x="192" y="154"/>
                    <a:pt x="268" y="154"/>
                  </a:cubicBez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54"/>
                  </a:lnTo>
                  <a:cubicBezTo>
                    <a:pt x="27614" y="154"/>
                    <a:pt x="27729" y="154"/>
                    <a:pt x="27805" y="115"/>
                  </a:cubicBezTo>
                  <a:cubicBezTo>
                    <a:pt x="27729" y="115"/>
                    <a:pt x="27614" y="77"/>
                    <a:pt x="27538" y="77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4"/>
          <p:cNvSpPr/>
          <p:nvPr/>
        </p:nvSpPr>
        <p:spPr>
          <a:xfrm>
            <a:off x="8565963" y="2130400"/>
            <a:ext cx="149200" cy="140125"/>
          </a:xfrm>
          <a:custGeom>
            <a:avLst/>
            <a:gdLst/>
            <a:ahLst/>
            <a:cxnLst/>
            <a:rect l="l" t="t" r="r" b="b"/>
            <a:pathLst>
              <a:path w="5968" h="5605" extrusionOk="0">
                <a:moveTo>
                  <a:pt x="2891" y="1"/>
                </a:moveTo>
                <a:cubicBezTo>
                  <a:pt x="2016" y="1"/>
                  <a:pt x="1196" y="440"/>
                  <a:pt x="689" y="1168"/>
                </a:cubicBezTo>
                <a:cubicBezTo>
                  <a:pt x="536" y="1360"/>
                  <a:pt x="422" y="1551"/>
                  <a:pt x="383" y="1780"/>
                </a:cubicBezTo>
                <a:cubicBezTo>
                  <a:pt x="460" y="1589"/>
                  <a:pt x="574" y="1398"/>
                  <a:pt x="727" y="1207"/>
                </a:cubicBezTo>
                <a:cubicBezTo>
                  <a:pt x="1072" y="709"/>
                  <a:pt x="1607" y="365"/>
                  <a:pt x="2181" y="212"/>
                </a:cubicBezTo>
                <a:cubicBezTo>
                  <a:pt x="2406" y="154"/>
                  <a:pt x="2635" y="125"/>
                  <a:pt x="2864" y="125"/>
                </a:cubicBezTo>
                <a:cubicBezTo>
                  <a:pt x="3529" y="125"/>
                  <a:pt x="4183" y="369"/>
                  <a:pt x="4667" y="824"/>
                </a:cubicBezTo>
                <a:cubicBezTo>
                  <a:pt x="4858" y="977"/>
                  <a:pt x="5011" y="1168"/>
                  <a:pt x="5164" y="1398"/>
                </a:cubicBezTo>
                <a:cubicBezTo>
                  <a:pt x="5279" y="1627"/>
                  <a:pt x="5393" y="1857"/>
                  <a:pt x="5470" y="2125"/>
                </a:cubicBezTo>
                <a:cubicBezTo>
                  <a:pt x="5776" y="3234"/>
                  <a:pt x="5279" y="4419"/>
                  <a:pt x="4284" y="5031"/>
                </a:cubicBezTo>
                <a:cubicBezTo>
                  <a:pt x="3864" y="5337"/>
                  <a:pt x="3328" y="5452"/>
                  <a:pt x="2831" y="5452"/>
                </a:cubicBezTo>
                <a:cubicBezTo>
                  <a:pt x="2334" y="5452"/>
                  <a:pt x="1875" y="5299"/>
                  <a:pt x="1454" y="5070"/>
                </a:cubicBezTo>
                <a:cubicBezTo>
                  <a:pt x="1110" y="4840"/>
                  <a:pt x="804" y="4534"/>
                  <a:pt x="613" y="4190"/>
                </a:cubicBezTo>
                <a:cubicBezTo>
                  <a:pt x="269" y="3654"/>
                  <a:pt x="154" y="3042"/>
                  <a:pt x="230" y="2431"/>
                </a:cubicBezTo>
                <a:cubicBezTo>
                  <a:pt x="268" y="2010"/>
                  <a:pt x="345" y="1781"/>
                  <a:pt x="345" y="1780"/>
                </a:cubicBezTo>
                <a:lnTo>
                  <a:pt x="345" y="1780"/>
                </a:lnTo>
                <a:cubicBezTo>
                  <a:pt x="269" y="1972"/>
                  <a:pt x="192" y="2201"/>
                  <a:pt x="154" y="2431"/>
                </a:cubicBezTo>
                <a:cubicBezTo>
                  <a:pt x="1" y="3501"/>
                  <a:pt x="498" y="4572"/>
                  <a:pt x="1416" y="5146"/>
                </a:cubicBezTo>
                <a:cubicBezTo>
                  <a:pt x="1837" y="5414"/>
                  <a:pt x="2334" y="5567"/>
                  <a:pt x="2831" y="5605"/>
                </a:cubicBezTo>
                <a:cubicBezTo>
                  <a:pt x="3099" y="5605"/>
                  <a:pt x="3366" y="5567"/>
                  <a:pt x="3634" y="5528"/>
                </a:cubicBezTo>
                <a:cubicBezTo>
                  <a:pt x="3902" y="5452"/>
                  <a:pt x="4170" y="5337"/>
                  <a:pt x="4399" y="5184"/>
                </a:cubicBezTo>
                <a:cubicBezTo>
                  <a:pt x="5432" y="4534"/>
                  <a:pt x="5967" y="3272"/>
                  <a:pt x="5623" y="2086"/>
                </a:cubicBezTo>
                <a:cubicBezTo>
                  <a:pt x="5585" y="1819"/>
                  <a:pt x="5470" y="1551"/>
                  <a:pt x="5317" y="1321"/>
                </a:cubicBezTo>
                <a:cubicBezTo>
                  <a:pt x="4896" y="633"/>
                  <a:pt x="4208" y="174"/>
                  <a:pt x="3443" y="59"/>
                </a:cubicBezTo>
                <a:cubicBezTo>
                  <a:pt x="3258" y="20"/>
                  <a:pt x="3074" y="1"/>
                  <a:pt x="2891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5495733" y="3271125"/>
            <a:ext cx="1159989" cy="978975"/>
            <a:chOff x="5495733" y="3271125"/>
            <a:chExt cx="1159989" cy="978975"/>
          </a:xfrm>
        </p:grpSpPr>
        <p:sp>
          <p:nvSpPr>
            <p:cNvPr id="278" name="Google Shape;278;p2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4"/>
          <p:cNvGrpSpPr/>
          <p:nvPr/>
        </p:nvGrpSpPr>
        <p:grpSpPr>
          <a:xfrm>
            <a:off x="6036528" y="1027459"/>
            <a:ext cx="2652258" cy="3691033"/>
            <a:chOff x="5165975" y="1320625"/>
            <a:chExt cx="2208375" cy="3073300"/>
          </a:xfrm>
        </p:grpSpPr>
        <p:sp>
          <p:nvSpPr>
            <p:cNvPr id="283" name="Google Shape;283;p24"/>
            <p:cNvSpPr/>
            <p:nvPr/>
          </p:nvSpPr>
          <p:spPr>
            <a:xfrm>
              <a:off x="6422150" y="4107100"/>
              <a:ext cx="10375" cy="7275"/>
            </a:xfrm>
            <a:custGeom>
              <a:avLst/>
              <a:gdLst/>
              <a:ahLst/>
              <a:cxnLst/>
              <a:rect l="l" t="t" r="r" b="b"/>
              <a:pathLst>
                <a:path w="415" h="291" extrusionOk="0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8"/>
                  </a:lnTo>
                  <a:cubicBezTo>
                    <a:pt x="0" y="131"/>
                    <a:pt x="96" y="291"/>
                    <a:pt x="217" y="291"/>
                  </a:cubicBezTo>
                  <a:cubicBezTo>
                    <a:pt x="244" y="291"/>
                    <a:pt x="272" y="283"/>
                    <a:pt x="300" y="265"/>
                  </a:cubicBezTo>
                  <a:cubicBezTo>
                    <a:pt x="414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583675" y="1603150"/>
              <a:ext cx="717100" cy="499550"/>
            </a:xfrm>
            <a:custGeom>
              <a:avLst/>
              <a:gdLst/>
              <a:ahLst/>
              <a:cxnLst/>
              <a:rect l="l" t="t" r="r" b="b"/>
              <a:pathLst>
                <a:path w="28684" h="19982" extrusionOk="0">
                  <a:moveTo>
                    <a:pt x="23478" y="1"/>
                  </a:moveTo>
                  <a:lnTo>
                    <a:pt x="13984" y="10727"/>
                  </a:lnTo>
                  <a:lnTo>
                    <a:pt x="1" y="13116"/>
                  </a:lnTo>
                  <a:lnTo>
                    <a:pt x="780" y="19982"/>
                  </a:lnTo>
                  <a:cubicBezTo>
                    <a:pt x="780" y="19982"/>
                    <a:pt x="17190" y="17656"/>
                    <a:pt x="18875" y="15795"/>
                  </a:cubicBezTo>
                  <a:cubicBezTo>
                    <a:pt x="20548" y="13921"/>
                    <a:pt x="28684" y="2340"/>
                    <a:pt x="28684" y="2340"/>
                  </a:cubicBezTo>
                  <a:lnTo>
                    <a:pt x="234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932625" y="1869425"/>
              <a:ext cx="104700" cy="142125"/>
            </a:xfrm>
            <a:custGeom>
              <a:avLst/>
              <a:gdLst/>
              <a:ahLst/>
              <a:cxnLst/>
              <a:rect l="l" t="t" r="r" b="b"/>
              <a:pathLst>
                <a:path w="4188" h="5685" extrusionOk="0">
                  <a:moveTo>
                    <a:pt x="26" y="1"/>
                  </a:moveTo>
                  <a:cubicBezTo>
                    <a:pt x="1" y="26"/>
                    <a:pt x="390" y="189"/>
                    <a:pt x="944" y="554"/>
                  </a:cubicBezTo>
                  <a:cubicBezTo>
                    <a:pt x="1271" y="768"/>
                    <a:pt x="1572" y="1007"/>
                    <a:pt x="1862" y="1271"/>
                  </a:cubicBezTo>
                  <a:cubicBezTo>
                    <a:pt x="2553" y="1912"/>
                    <a:pt x="3119" y="2692"/>
                    <a:pt x="3522" y="3547"/>
                  </a:cubicBezTo>
                  <a:cubicBezTo>
                    <a:pt x="3685" y="3899"/>
                    <a:pt x="3823" y="4263"/>
                    <a:pt x="3924" y="4641"/>
                  </a:cubicBezTo>
                  <a:cubicBezTo>
                    <a:pt x="4100" y="5269"/>
                    <a:pt x="4138" y="5684"/>
                    <a:pt x="4163" y="5684"/>
                  </a:cubicBezTo>
                  <a:cubicBezTo>
                    <a:pt x="4188" y="5584"/>
                    <a:pt x="4188" y="5483"/>
                    <a:pt x="4163" y="5395"/>
                  </a:cubicBezTo>
                  <a:cubicBezTo>
                    <a:pt x="4150" y="5131"/>
                    <a:pt x="4113" y="4867"/>
                    <a:pt x="4050" y="4603"/>
                  </a:cubicBezTo>
                  <a:cubicBezTo>
                    <a:pt x="3949" y="4213"/>
                    <a:pt x="3823" y="3848"/>
                    <a:pt x="3672" y="3484"/>
                  </a:cubicBezTo>
                  <a:cubicBezTo>
                    <a:pt x="3283" y="2591"/>
                    <a:pt x="2692" y="1799"/>
                    <a:pt x="1962" y="1145"/>
                  </a:cubicBezTo>
                  <a:cubicBezTo>
                    <a:pt x="1673" y="881"/>
                    <a:pt x="1346" y="654"/>
                    <a:pt x="1007" y="441"/>
                  </a:cubicBezTo>
                  <a:cubicBezTo>
                    <a:pt x="780" y="302"/>
                    <a:pt x="541" y="189"/>
                    <a:pt x="302" y="89"/>
                  </a:cubicBezTo>
                  <a:cubicBezTo>
                    <a:pt x="214" y="38"/>
                    <a:pt x="114" y="1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667625" y="1946125"/>
              <a:ext cx="342350" cy="72025"/>
            </a:xfrm>
            <a:custGeom>
              <a:avLst/>
              <a:gdLst/>
              <a:ahLst/>
              <a:cxnLst/>
              <a:rect l="l" t="t" r="r" b="b"/>
              <a:pathLst>
                <a:path w="13694" h="2881" extrusionOk="0">
                  <a:moveTo>
                    <a:pt x="13694" y="1"/>
                  </a:moveTo>
                  <a:cubicBezTo>
                    <a:pt x="13518" y="26"/>
                    <a:pt x="13329" y="64"/>
                    <a:pt x="13166" y="114"/>
                  </a:cubicBezTo>
                  <a:lnTo>
                    <a:pt x="11707" y="466"/>
                  </a:lnTo>
                  <a:cubicBezTo>
                    <a:pt x="10475" y="768"/>
                    <a:pt x="8765" y="1170"/>
                    <a:pt x="6878" y="1573"/>
                  </a:cubicBezTo>
                  <a:cubicBezTo>
                    <a:pt x="4980" y="1962"/>
                    <a:pt x="3269" y="2289"/>
                    <a:pt x="2012" y="2503"/>
                  </a:cubicBezTo>
                  <a:lnTo>
                    <a:pt x="541" y="2767"/>
                  </a:lnTo>
                  <a:cubicBezTo>
                    <a:pt x="352" y="2792"/>
                    <a:pt x="176" y="2830"/>
                    <a:pt x="0" y="2880"/>
                  </a:cubicBezTo>
                  <a:cubicBezTo>
                    <a:pt x="189" y="2880"/>
                    <a:pt x="365" y="2868"/>
                    <a:pt x="553" y="2830"/>
                  </a:cubicBezTo>
                  <a:cubicBezTo>
                    <a:pt x="905" y="2792"/>
                    <a:pt x="1408" y="2729"/>
                    <a:pt x="2037" y="2629"/>
                  </a:cubicBezTo>
                  <a:cubicBezTo>
                    <a:pt x="3295" y="2440"/>
                    <a:pt x="5017" y="2138"/>
                    <a:pt x="6904" y="1749"/>
                  </a:cubicBezTo>
                  <a:cubicBezTo>
                    <a:pt x="8802" y="1346"/>
                    <a:pt x="10500" y="919"/>
                    <a:pt x="11732" y="592"/>
                  </a:cubicBezTo>
                  <a:cubicBezTo>
                    <a:pt x="12336" y="428"/>
                    <a:pt x="12839" y="277"/>
                    <a:pt x="13178" y="177"/>
                  </a:cubicBezTo>
                  <a:cubicBezTo>
                    <a:pt x="13354" y="139"/>
                    <a:pt x="13531" y="76"/>
                    <a:pt x="1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964375" y="1622000"/>
              <a:ext cx="240200" cy="269775"/>
            </a:xfrm>
            <a:custGeom>
              <a:avLst/>
              <a:gdLst/>
              <a:ahLst/>
              <a:cxnLst/>
              <a:rect l="l" t="t" r="r" b="b"/>
              <a:pathLst>
                <a:path w="9608" h="10791" extrusionOk="0">
                  <a:moveTo>
                    <a:pt x="9569" y="1"/>
                  </a:moveTo>
                  <a:cubicBezTo>
                    <a:pt x="9499" y="1"/>
                    <a:pt x="7349" y="2376"/>
                    <a:pt x="4741" y="5333"/>
                  </a:cubicBezTo>
                  <a:cubicBezTo>
                    <a:pt x="2101" y="8313"/>
                    <a:pt x="1" y="10753"/>
                    <a:pt x="38" y="10790"/>
                  </a:cubicBezTo>
                  <a:cubicBezTo>
                    <a:pt x="39" y="10791"/>
                    <a:pt x="39" y="10791"/>
                    <a:pt x="40" y="10791"/>
                  </a:cubicBezTo>
                  <a:cubicBezTo>
                    <a:pt x="110" y="10791"/>
                    <a:pt x="2259" y="8403"/>
                    <a:pt x="4867" y="5459"/>
                  </a:cubicBezTo>
                  <a:cubicBezTo>
                    <a:pt x="7508" y="2478"/>
                    <a:pt x="9608" y="26"/>
                    <a:pt x="9570" y="1"/>
                  </a:cubicBezTo>
                  <a:cubicBezTo>
                    <a:pt x="9570" y="1"/>
                    <a:pt x="9569" y="1"/>
                    <a:pt x="9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7033550" y="1827925"/>
              <a:ext cx="9450" cy="6950"/>
            </a:xfrm>
            <a:custGeom>
              <a:avLst/>
              <a:gdLst/>
              <a:ahLst/>
              <a:cxnLst/>
              <a:rect l="l" t="t" r="r" b="b"/>
              <a:pathLst>
                <a:path w="378" h="278" extrusionOk="0">
                  <a:moveTo>
                    <a:pt x="176" y="1"/>
                  </a:moveTo>
                  <a:cubicBezTo>
                    <a:pt x="0" y="13"/>
                    <a:pt x="13" y="277"/>
                    <a:pt x="189" y="277"/>
                  </a:cubicBezTo>
                  <a:cubicBezTo>
                    <a:pt x="365" y="277"/>
                    <a:pt x="377" y="13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822025" y="1965500"/>
              <a:ext cx="10275" cy="7100"/>
            </a:xfrm>
            <a:custGeom>
              <a:avLst/>
              <a:gdLst/>
              <a:ahLst/>
              <a:cxnLst/>
              <a:rect l="l" t="t" r="r" b="b"/>
              <a:pathLst>
                <a:path w="411" h="284" extrusionOk="0">
                  <a:moveTo>
                    <a:pt x="218" y="1"/>
                  </a:moveTo>
                  <a:cubicBezTo>
                    <a:pt x="192" y="1"/>
                    <a:pt x="164" y="10"/>
                    <a:pt x="137" y="31"/>
                  </a:cubicBezTo>
                  <a:lnTo>
                    <a:pt x="124" y="31"/>
                  </a:lnTo>
                  <a:cubicBezTo>
                    <a:pt x="1" y="123"/>
                    <a:pt x="88" y="283"/>
                    <a:pt x="206" y="283"/>
                  </a:cubicBezTo>
                  <a:cubicBezTo>
                    <a:pt x="232" y="283"/>
                    <a:pt x="260" y="275"/>
                    <a:pt x="287" y="257"/>
                  </a:cubicBezTo>
                  <a:cubicBezTo>
                    <a:pt x="411" y="175"/>
                    <a:pt x="333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924450" y="1942700"/>
              <a:ext cx="10400" cy="7250"/>
            </a:xfrm>
            <a:custGeom>
              <a:avLst/>
              <a:gdLst/>
              <a:ahLst/>
              <a:cxnLst/>
              <a:rect l="l" t="t" r="r" b="b"/>
              <a:pathLst>
                <a:path w="416" h="290" extrusionOk="0">
                  <a:moveTo>
                    <a:pt x="206" y="0"/>
                  </a:moveTo>
                  <a:cubicBezTo>
                    <a:pt x="181" y="0"/>
                    <a:pt x="154" y="8"/>
                    <a:pt x="126" y="25"/>
                  </a:cubicBezTo>
                  <a:lnTo>
                    <a:pt x="114" y="37"/>
                  </a:lnTo>
                  <a:cubicBezTo>
                    <a:pt x="1" y="130"/>
                    <a:pt x="90" y="290"/>
                    <a:pt x="208" y="290"/>
                  </a:cubicBezTo>
                  <a:cubicBezTo>
                    <a:pt x="235" y="290"/>
                    <a:pt x="262" y="282"/>
                    <a:pt x="290" y="264"/>
                  </a:cubicBezTo>
                  <a:cubicBezTo>
                    <a:pt x="415" y="180"/>
                    <a:pt x="3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7093525" y="1762375"/>
              <a:ext cx="8450" cy="5400"/>
            </a:xfrm>
            <a:custGeom>
              <a:avLst/>
              <a:gdLst/>
              <a:ahLst/>
              <a:cxnLst/>
              <a:rect l="l" t="t" r="r" b="b"/>
              <a:pathLst>
                <a:path w="338" h="216" extrusionOk="0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4" y="32"/>
                  </a:lnTo>
                  <a:cubicBezTo>
                    <a:pt x="1" y="109"/>
                    <a:pt x="155" y="216"/>
                    <a:pt x="256" y="216"/>
                  </a:cubicBezTo>
                  <a:cubicBezTo>
                    <a:pt x="303" y="216"/>
                    <a:pt x="338" y="193"/>
                    <a:pt x="330" y="133"/>
                  </a:cubicBezTo>
                  <a:cubicBezTo>
                    <a:pt x="321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7154550" y="1693525"/>
              <a:ext cx="8325" cy="5175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86" y="0"/>
                  </a:moveTo>
                  <a:cubicBezTo>
                    <a:pt x="163" y="0"/>
                    <a:pt x="138" y="6"/>
                    <a:pt x="115" y="20"/>
                  </a:cubicBezTo>
                  <a:lnTo>
                    <a:pt x="102" y="20"/>
                  </a:lnTo>
                  <a:cubicBezTo>
                    <a:pt x="0" y="104"/>
                    <a:pt x="144" y="206"/>
                    <a:pt x="245" y="206"/>
                  </a:cubicBezTo>
                  <a:cubicBezTo>
                    <a:pt x="294" y="206"/>
                    <a:pt x="332" y="182"/>
                    <a:pt x="328" y="120"/>
                  </a:cubicBezTo>
                  <a:cubicBezTo>
                    <a:pt x="310" y="47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672650" y="1886075"/>
              <a:ext cx="241150" cy="44375"/>
            </a:xfrm>
            <a:custGeom>
              <a:avLst/>
              <a:gdLst/>
              <a:ahLst/>
              <a:cxnLst/>
              <a:rect l="l" t="t" r="r" b="b"/>
              <a:pathLst>
                <a:path w="9646" h="1775" extrusionOk="0">
                  <a:moveTo>
                    <a:pt x="8966" y="1"/>
                  </a:moveTo>
                  <a:cubicBezTo>
                    <a:pt x="8124" y="1"/>
                    <a:pt x="6552" y="152"/>
                    <a:pt x="4754" y="454"/>
                  </a:cubicBezTo>
                  <a:cubicBezTo>
                    <a:pt x="2113" y="869"/>
                    <a:pt x="0" y="1422"/>
                    <a:pt x="38" y="1661"/>
                  </a:cubicBezTo>
                  <a:cubicBezTo>
                    <a:pt x="51" y="1736"/>
                    <a:pt x="289" y="1774"/>
                    <a:pt x="692" y="1774"/>
                  </a:cubicBezTo>
                  <a:cubicBezTo>
                    <a:pt x="1534" y="1774"/>
                    <a:pt x="3106" y="1611"/>
                    <a:pt x="4892" y="1321"/>
                  </a:cubicBezTo>
                  <a:cubicBezTo>
                    <a:pt x="7533" y="894"/>
                    <a:pt x="9645" y="353"/>
                    <a:pt x="9607" y="114"/>
                  </a:cubicBezTo>
                  <a:cubicBezTo>
                    <a:pt x="9595" y="26"/>
                    <a:pt x="9368" y="1"/>
                    <a:pt x="8966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6733675" y="1981650"/>
              <a:ext cx="8575" cy="5250"/>
            </a:xfrm>
            <a:custGeom>
              <a:avLst/>
              <a:gdLst/>
              <a:ahLst/>
              <a:cxnLst/>
              <a:rect l="l" t="t" r="r" b="b"/>
              <a:pathLst>
                <a:path w="343" h="210" extrusionOk="0">
                  <a:moveTo>
                    <a:pt x="179" y="1"/>
                  </a:moveTo>
                  <a:cubicBezTo>
                    <a:pt x="157" y="1"/>
                    <a:pt x="135" y="5"/>
                    <a:pt x="112" y="13"/>
                  </a:cubicBezTo>
                  <a:lnTo>
                    <a:pt x="112" y="26"/>
                  </a:lnTo>
                  <a:cubicBezTo>
                    <a:pt x="0" y="103"/>
                    <a:pt x="152" y="210"/>
                    <a:pt x="256" y="210"/>
                  </a:cubicBezTo>
                  <a:cubicBezTo>
                    <a:pt x="304" y="210"/>
                    <a:pt x="342" y="186"/>
                    <a:pt x="338" y="126"/>
                  </a:cubicBezTo>
                  <a:cubicBezTo>
                    <a:pt x="319" y="49"/>
                    <a:pt x="25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546900" y="1901175"/>
              <a:ext cx="130475" cy="238000"/>
            </a:xfrm>
            <a:custGeom>
              <a:avLst/>
              <a:gdLst/>
              <a:ahLst/>
              <a:cxnLst/>
              <a:rect l="l" t="t" r="r" b="b"/>
              <a:pathLst>
                <a:path w="5219" h="9520" extrusionOk="0">
                  <a:moveTo>
                    <a:pt x="1127" y="1"/>
                  </a:moveTo>
                  <a:cubicBezTo>
                    <a:pt x="744" y="1"/>
                    <a:pt x="362" y="65"/>
                    <a:pt x="0" y="202"/>
                  </a:cubicBezTo>
                  <a:lnTo>
                    <a:pt x="1208" y="9520"/>
                  </a:lnTo>
                  <a:cubicBezTo>
                    <a:pt x="2503" y="8979"/>
                    <a:pt x="4414" y="7042"/>
                    <a:pt x="4816" y="5596"/>
                  </a:cubicBezTo>
                  <a:cubicBezTo>
                    <a:pt x="5219" y="4163"/>
                    <a:pt x="4980" y="2528"/>
                    <a:pt x="4024" y="1371"/>
                  </a:cubicBezTo>
                  <a:cubicBezTo>
                    <a:pt x="3326" y="524"/>
                    <a:pt x="2221" y="1"/>
                    <a:pt x="112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7162750" y="1396375"/>
              <a:ext cx="211600" cy="225675"/>
            </a:xfrm>
            <a:custGeom>
              <a:avLst/>
              <a:gdLst/>
              <a:ahLst/>
              <a:cxnLst/>
              <a:rect l="l" t="t" r="r" b="b"/>
              <a:pathLst>
                <a:path w="8464" h="9027" extrusionOk="0">
                  <a:moveTo>
                    <a:pt x="6158" y="1"/>
                  </a:moveTo>
                  <a:cubicBezTo>
                    <a:pt x="6001" y="1"/>
                    <a:pt x="5841" y="50"/>
                    <a:pt x="5709" y="136"/>
                  </a:cubicBezTo>
                  <a:cubicBezTo>
                    <a:pt x="5408" y="324"/>
                    <a:pt x="5231" y="651"/>
                    <a:pt x="5081" y="953"/>
                  </a:cubicBezTo>
                  <a:lnTo>
                    <a:pt x="3031" y="4789"/>
                  </a:lnTo>
                  <a:lnTo>
                    <a:pt x="1233" y="1959"/>
                  </a:lnTo>
                  <a:cubicBezTo>
                    <a:pt x="1060" y="1694"/>
                    <a:pt x="835" y="1398"/>
                    <a:pt x="528" y="1398"/>
                  </a:cubicBezTo>
                  <a:cubicBezTo>
                    <a:pt x="499" y="1398"/>
                    <a:pt x="470" y="1401"/>
                    <a:pt x="440" y="1406"/>
                  </a:cubicBezTo>
                  <a:cubicBezTo>
                    <a:pt x="176" y="1444"/>
                    <a:pt x="0" y="1733"/>
                    <a:pt x="0" y="1997"/>
                  </a:cubicBezTo>
                  <a:cubicBezTo>
                    <a:pt x="13" y="2274"/>
                    <a:pt x="88" y="2538"/>
                    <a:pt x="227" y="2777"/>
                  </a:cubicBezTo>
                  <a:cubicBezTo>
                    <a:pt x="755" y="3896"/>
                    <a:pt x="1711" y="6423"/>
                    <a:pt x="1711" y="6423"/>
                  </a:cubicBezTo>
                  <a:lnTo>
                    <a:pt x="6891" y="9026"/>
                  </a:lnTo>
                  <a:cubicBezTo>
                    <a:pt x="7331" y="8448"/>
                    <a:pt x="7721" y="7819"/>
                    <a:pt x="8036" y="7165"/>
                  </a:cubicBezTo>
                  <a:cubicBezTo>
                    <a:pt x="8363" y="6511"/>
                    <a:pt x="8463" y="5769"/>
                    <a:pt x="8350" y="5040"/>
                  </a:cubicBezTo>
                  <a:cubicBezTo>
                    <a:pt x="8212" y="4323"/>
                    <a:pt x="7746" y="3657"/>
                    <a:pt x="7055" y="3393"/>
                  </a:cubicBezTo>
                  <a:cubicBezTo>
                    <a:pt x="6877" y="3327"/>
                    <a:pt x="6685" y="3294"/>
                    <a:pt x="6494" y="3294"/>
                  </a:cubicBezTo>
                  <a:cubicBezTo>
                    <a:pt x="5956" y="3294"/>
                    <a:pt x="5416" y="3549"/>
                    <a:pt x="5156" y="4021"/>
                  </a:cubicBezTo>
                  <a:lnTo>
                    <a:pt x="6539" y="1293"/>
                  </a:lnTo>
                  <a:cubicBezTo>
                    <a:pt x="6703" y="953"/>
                    <a:pt x="6866" y="538"/>
                    <a:pt x="6652" y="236"/>
                  </a:cubicBezTo>
                  <a:cubicBezTo>
                    <a:pt x="6529" y="72"/>
                    <a:pt x="6346" y="1"/>
                    <a:pt x="61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569850" y="1901350"/>
              <a:ext cx="64775" cy="232800"/>
            </a:xfrm>
            <a:custGeom>
              <a:avLst/>
              <a:gdLst/>
              <a:ahLst/>
              <a:cxnLst/>
              <a:rect l="l" t="t" r="r" b="b"/>
              <a:pathLst>
                <a:path w="2591" h="9312" extrusionOk="0">
                  <a:moveTo>
                    <a:pt x="47" y="1"/>
                  </a:moveTo>
                  <a:cubicBezTo>
                    <a:pt x="17" y="1"/>
                    <a:pt x="0" y="6"/>
                    <a:pt x="0" y="6"/>
                  </a:cubicBezTo>
                  <a:cubicBezTo>
                    <a:pt x="126" y="44"/>
                    <a:pt x="252" y="107"/>
                    <a:pt x="378" y="170"/>
                  </a:cubicBezTo>
                  <a:cubicBezTo>
                    <a:pt x="692" y="396"/>
                    <a:pt x="956" y="685"/>
                    <a:pt x="1132" y="1012"/>
                  </a:cubicBezTo>
                  <a:cubicBezTo>
                    <a:pt x="1836" y="2081"/>
                    <a:pt x="2251" y="3313"/>
                    <a:pt x="2339" y="4583"/>
                  </a:cubicBezTo>
                  <a:cubicBezTo>
                    <a:pt x="2402" y="5275"/>
                    <a:pt x="2339" y="5967"/>
                    <a:pt x="2138" y="6633"/>
                  </a:cubicBezTo>
                  <a:cubicBezTo>
                    <a:pt x="1949" y="7174"/>
                    <a:pt x="1685" y="7689"/>
                    <a:pt x="1346" y="8142"/>
                  </a:cubicBezTo>
                  <a:cubicBezTo>
                    <a:pt x="767" y="8909"/>
                    <a:pt x="264" y="9286"/>
                    <a:pt x="290" y="9311"/>
                  </a:cubicBezTo>
                  <a:cubicBezTo>
                    <a:pt x="415" y="9236"/>
                    <a:pt x="528" y="9148"/>
                    <a:pt x="642" y="9047"/>
                  </a:cubicBezTo>
                  <a:cubicBezTo>
                    <a:pt x="931" y="8796"/>
                    <a:pt x="1207" y="8507"/>
                    <a:pt x="1446" y="8205"/>
                  </a:cubicBezTo>
                  <a:cubicBezTo>
                    <a:pt x="1824" y="7752"/>
                    <a:pt x="2100" y="7237"/>
                    <a:pt x="2289" y="6683"/>
                  </a:cubicBezTo>
                  <a:cubicBezTo>
                    <a:pt x="2515" y="5992"/>
                    <a:pt x="2591" y="5275"/>
                    <a:pt x="2528" y="4558"/>
                  </a:cubicBezTo>
                  <a:cubicBezTo>
                    <a:pt x="2427" y="3263"/>
                    <a:pt x="1987" y="2006"/>
                    <a:pt x="1245" y="937"/>
                  </a:cubicBezTo>
                  <a:cubicBezTo>
                    <a:pt x="1044" y="597"/>
                    <a:pt x="755" y="321"/>
                    <a:pt x="415" y="107"/>
                  </a:cubicBezTo>
                  <a:cubicBezTo>
                    <a:pt x="327" y="56"/>
                    <a:pt x="214" y="19"/>
                    <a:pt x="101" y="6"/>
                  </a:cubicBezTo>
                  <a:cubicBezTo>
                    <a:pt x="80" y="2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7155825" y="1540700"/>
              <a:ext cx="186125" cy="131225"/>
            </a:xfrm>
            <a:custGeom>
              <a:avLst/>
              <a:gdLst/>
              <a:ahLst/>
              <a:cxnLst/>
              <a:rect l="l" t="t" r="r" b="b"/>
              <a:pathLst>
                <a:path w="7445" h="5249" extrusionOk="0">
                  <a:moveTo>
                    <a:pt x="1856" y="1"/>
                  </a:moveTo>
                  <a:cubicBezTo>
                    <a:pt x="1673" y="1"/>
                    <a:pt x="1490" y="16"/>
                    <a:pt x="1309" y="47"/>
                  </a:cubicBezTo>
                  <a:cubicBezTo>
                    <a:pt x="793" y="160"/>
                    <a:pt x="303" y="524"/>
                    <a:pt x="152" y="1027"/>
                  </a:cubicBezTo>
                  <a:cubicBezTo>
                    <a:pt x="1" y="1543"/>
                    <a:pt x="89" y="2172"/>
                    <a:pt x="592" y="2499"/>
                  </a:cubicBezTo>
                  <a:cubicBezTo>
                    <a:pt x="2000" y="3404"/>
                    <a:pt x="3484" y="4196"/>
                    <a:pt x="5018" y="4900"/>
                  </a:cubicBezTo>
                  <a:cubicBezTo>
                    <a:pt x="5403" y="5077"/>
                    <a:pt x="5849" y="5248"/>
                    <a:pt x="6262" y="5248"/>
                  </a:cubicBezTo>
                  <a:cubicBezTo>
                    <a:pt x="6497" y="5248"/>
                    <a:pt x="6721" y="5193"/>
                    <a:pt x="6917" y="5051"/>
                  </a:cubicBezTo>
                  <a:cubicBezTo>
                    <a:pt x="7307" y="4775"/>
                    <a:pt x="7445" y="4221"/>
                    <a:pt x="7344" y="3744"/>
                  </a:cubicBezTo>
                  <a:cubicBezTo>
                    <a:pt x="7231" y="3278"/>
                    <a:pt x="6942" y="2863"/>
                    <a:pt x="6615" y="2511"/>
                  </a:cubicBezTo>
                  <a:cubicBezTo>
                    <a:pt x="5622" y="1392"/>
                    <a:pt x="4326" y="575"/>
                    <a:pt x="2880" y="172"/>
                  </a:cubicBezTo>
                  <a:cubicBezTo>
                    <a:pt x="2550" y="57"/>
                    <a:pt x="2204" y="1"/>
                    <a:pt x="1856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162425" y="1561600"/>
              <a:ext cx="171375" cy="89375"/>
            </a:xfrm>
            <a:custGeom>
              <a:avLst/>
              <a:gdLst/>
              <a:ahLst/>
              <a:cxnLst/>
              <a:rect l="l" t="t" r="r" b="b"/>
              <a:pathLst>
                <a:path w="6855" h="3575" extrusionOk="0">
                  <a:moveTo>
                    <a:pt x="1348" y="1"/>
                  </a:moveTo>
                  <a:cubicBezTo>
                    <a:pt x="1297" y="1"/>
                    <a:pt x="1246" y="2"/>
                    <a:pt x="1195" y="3"/>
                  </a:cubicBezTo>
                  <a:cubicBezTo>
                    <a:pt x="894" y="15"/>
                    <a:pt x="604" y="53"/>
                    <a:pt x="315" y="103"/>
                  </a:cubicBezTo>
                  <a:cubicBezTo>
                    <a:pt x="202" y="116"/>
                    <a:pt x="101" y="141"/>
                    <a:pt x="1" y="191"/>
                  </a:cubicBezTo>
                  <a:cubicBezTo>
                    <a:pt x="1" y="195"/>
                    <a:pt x="8" y="196"/>
                    <a:pt x="22" y="196"/>
                  </a:cubicBezTo>
                  <a:cubicBezTo>
                    <a:pt x="118" y="196"/>
                    <a:pt x="546" y="129"/>
                    <a:pt x="1195" y="129"/>
                  </a:cubicBezTo>
                  <a:cubicBezTo>
                    <a:pt x="3145" y="154"/>
                    <a:pt x="4968" y="1059"/>
                    <a:pt x="6175" y="2581"/>
                  </a:cubicBezTo>
                  <a:cubicBezTo>
                    <a:pt x="6621" y="3151"/>
                    <a:pt x="6823" y="3574"/>
                    <a:pt x="6853" y="3574"/>
                  </a:cubicBezTo>
                  <a:cubicBezTo>
                    <a:pt x="6853" y="3574"/>
                    <a:pt x="6854" y="3574"/>
                    <a:pt x="6854" y="3574"/>
                  </a:cubicBezTo>
                  <a:cubicBezTo>
                    <a:pt x="6841" y="3461"/>
                    <a:pt x="6804" y="3360"/>
                    <a:pt x="6753" y="3272"/>
                  </a:cubicBezTo>
                  <a:cubicBezTo>
                    <a:pt x="6615" y="2996"/>
                    <a:pt x="6452" y="2744"/>
                    <a:pt x="6276" y="2505"/>
                  </a:cubicBezTo>
                  <a:cubicBezTo>
                    <a:pt x="5124" y="937"/>
                    <a:pt x="3291" y="1"/>
                    <a:pt x="134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153625" y="2534450"/>
              <a:ext cx="343000" cy="57150"/>
            </a:xfrm>
            <a:custGeom>
              <a:avLst/>
              <a:gdLst/>
              <a:ahLst/>
              <a:cxnLst/>
              <a:rect l="l" t="t" r="r" b="b"/>
              <a:pathLst>
                <a:path w="13720" h="2286" extrusionOk="0">
                  <a:moveTo>
                    <a:pt x="13582" y="1"/>
                  </a:moveTo>
                  <a:cubicBezTo>
                    <a:pt x="13347" y="1"/>
                    <a:pt x="12667" y="230"/>
                    <a:pt x="11670" y="511"/>
                  </a:cubicBezTo>
                  <a:cubicBezTo>
                    <a:pt x="11079" y="674"/>
                    <a:pt x="10349" y="850"/>
                    <a:pt x="9545" y="1014"/>
                  </a:cubicBezTo>
                  <a:cubicBezTo>
                    <a:pt x="8133" y="1290"/>
                    <a:pt x="6696" y="1425"/>
                    <a:pt x="5248" y="1425"/>
                  </a:cubicBezTo>
                  <a:cubicBezTo>
                    <a:pt x="4916" y="1425"/>
                    <a:pt x="4583" y="1418"/>
                    <a:pt x="4251" y="1404"/>
                  </a:cubicBezTo>
                  <a:cubicBezTo>
                    <a:pt x="3433" y="1366"/>
                    <a:pt x="2704" y="1290"/>
                    <a:pt x="2088" y="1215"/>
                  </a:cubicBezTo>
                  <a:cubicBezTo>
                    <a:pt x="1171" y="1103"/>
                    <a:pt x="505" y="997"/>
                    <a:pt x="208" y="997"/>
                  </a:cubicBezTo>
                  <a:cubicBezTo>
                    <a:pt x="106" y="997"/>
                    <a:pt x="48" y="1010"/>
                    <a:pt x="38" y="1039"/>
                  </a:cubicBezTo>
                  <a:cubicBezTo>
                    <a:pt x="0" y="1139"/>
                    <a:pt x="717" y="1504"/>
                    <a:pt x="1974" y="1831"/>
                  </a:cubicBezTo>
                  <a:cubicBezTo>
                    <a:pt x="2704" y="2020"/>
                    <a:pt x="3446" y="2145"/>
                    <a:pt x="4200" y="2208"/>
                  </a:cubicBezTo>
                  <a:cubicBezTo>
                    <a:pt x="4743" y="2260"/>
                    <a:pt x="5286" y="2285"/>
                    <a:pt x="5826" y="2285"/>
                  </a:cubicBezTo>
                  <a:cubicBezTo>
                    <a:pt x="6212" y="2285"/>
                    <a:pt x="6597" y="2272"/>
                    <a:pt x="6979" y="2246"/>
                  </a:cubicBezTo>
                  <a:cubicBezTo>
                    <a:pt x="7910" y="2171"/>
                    <a:pt x="8828" y="2020"/>
                    <a:pt x="9733" y="1806"/>
                  </a:cubicBezTo>
                  <a:cubicBezTo>
                    <a:pt x="10462" y="1630"/>
                    <a:pt x="11179" y="1391"/>
                    <a:pt x="11883" y="1102"/>
                  </a:cubicBezTo>
                  <a:cubicBezTo>
                    <a:pt x="13065" y="599"/>
                    <a:pt x="13719" y="133"/>
                    <a:pt x="13669" y="33"/>
                  </a:cubicBezTo>
                  <a:cubicBezTo>
                    <a:pt x="13660" y="11"/>
                    <a:pt x="13631" y="1"/>
                    <a:pt x="13582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6175300" y="2580875"/>
              <a:ext cx="310000" cy="43825"/>
            </a:xfrm>
            <a:custGeom>
              <a:avLst/>
              <a:gdLst/>
              <a:ahLst/>
              <a:cxnLst/>
              <a:rect l="l" t="t" r="r" b="b"/>
              <a:pathLst>
                <a:path w="12400" h="1753" extrusionOk="0">
                  <a:moveTo>
                    <a:pt x="12195" y="1"/>
                  </a:moveTo>
                  <a:cubicBezTo>
                    <a:pt x="11553" y="1"/>
                    <a:pt x="9152" y="621"/>
                    <a:pt x="6213" y="817"/>
                  </a:cubicBezTo>
                  <a:cubicBezTo>
                    <a:pt x="5292" y="888"/>
                    <a:pt x="4418" y="911"/>
                    <a:pt x="3632" y="911"/>
                  </a:cubicBezTo>
                  <a:cubicBezTo>
                    <a:pt x="2317" y="911"/>
                    <a:pt x="1250" y="848"/>
                    <a:pt x="626" y="848"/>
                  </a:cubicBezTo>
                  <a:cubicBezTo>
                    <a:pt x="254" y="848"/>
                    <a:pt x="40" y="870"/>
                    <a:pt x="26" y="942"/>
                  </a:cubicBezTo>
                  <a:cubicBezTo>
                    <a:pt x="1" y="1055"/>
                    <a:pt x="680" y="1307"/>
                    <a:pt x="1812" y="1508"/>
                  </a:cubicBezTo>
                  <a:cubicBezTo>
                    <a:pt x="2825" y="1671"/>
                    <a:pt x="3845" y="1752"/>
                    <a:pt x="4864" y="1752"/>
                  </a:cubicBezTo>
                  <a:cubicBezTo>
                    <a:pt x="6831" y="1752"/>
                    <a:pt x="8793" y="1451"/>
                    <a:pt x="10689" y="854"/>
                  </a:cubicBezTo>
                  <a:cubicBezTo>
                    <a:pt x="11771" y="502"/>
                    <a:pt x="12400" y="150"/>
                    <a:pt x="12362" y="50"/>
                  </a:cubicBezTo>
                  <a:cubicBezTo>
                    <a:pt x="12352" y="16"/>
                    <a:pt x="12295" y="1"/>
                    <a:pt x="12195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5897400" y="1320625"/>
              <a:ext cx="690400" cy="522675"/>
            </a:xfrm>
            <a:custGeom>
              <a:avLst/>
              <a:gdLst/>
              <a:ahLst/>
              <a:cxnLst/>
              <a:rect l="l" t="t" r="r" b="b"/>
              <a:pathLst>
                <a:path w="27616" h="20907" extrusionOk="0">
                  <a:moveTo>
                    <a:pt x="15568" y="1"/>
                  </a:moveTo>
                  <a:cubicBezTo>
                    <a:pt x="14232" y="1"/>
                    <a:pt x="12775" y="161"/>
                    <a:pt x="11192" y="513"/>
                  </a:cubicBezTo>
                  <a:cubicBezTo>
                    <a:pt x="11192" y="513"/>
                    <a:pt x="1" y="2575"/>
                    <a:pt x="139" y="12597"/>
                  </a:cubicBezTo>
                  <a:cubicBezTo>
                    <a:pt x="236" y="19655"/>
                    <a:pt x="4968" y="20907"/>
                    <a:pt x="8720" y="20907"/>
                  </a:cubicBezTo>
                  <a:cubicBezTo>
                    <a:pt x="10295" y="20907"/>
                    <a:pt x="11698" y="20686"/>
                    <a:pt x="12513" y="20582"/>
                  </a:cubicBezTo>
                  <a:cubicBezTo>
                    <a:pt x="13758" y="20431"/>
                    <a:pt x="16247" y="20079"/>
                    <a:pt x="18599" y="19739"/>
                  </a:cubicBezTo>
                  <a:cubicBezTo>
                    <a:pt x="23579" y="19023"/>
                    <a:pt x="27288" y="16596"/>
                    <a:pt x="27590" y="11578"/>
                  </a:cubicBezTo>
                  <a:cubicBezTo>
                    <a:pt x="27615" y="10987"/>
                    <a:pt x="27602" y="10396"/>
                    <a:pt x="27527" y="9805"/>
                  </a:cubicBezTo>
                  <a:cubicBezTo>
                    <a:pt x="26927" y="5295"/>
                    <a:pt x="23252" y="1"/>
                    <a:pt x="15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033525" y="1447400"/>
              <a:ext cx="507725" cy="214275"/>
            </a:xfrm>
            <a:custGeom>
              <a:avLst/>
              <a:gdLst/>
              <a:ahLst/>
              <a:cxnLst/>
              <a:rect l="l" t="t" r="r" b="b"/>
              <a:pathLst>
                <a:path w="20309" h="8571" extrusionOk="0">
                  <a:moveTo>
                    <a:pt x="17288" y="1"/>
                  </a:moveTo>
                  <a:cubicBezTo>
                    <a:pt x="17086" y="1"/>
                    <a:pt x="16881" y="23"/>
                    <a:pt x="16675" y="69"/>
                  </a:cubicBezTo>
                  <a:lnTo>
                    <a:pt x="2390" y="3100"/>
                  </a:lnTo>
                  <a:cubicBezTo>
                    <a:pt x="919" y="3439"/>
                    <a:pt x="1" y="4898"/>
                    <a:pt x="315" y="6369"/>
                  </a:cubicBezTo>
                  <a:cubicBezTo>
                    <a:pt x="592" y="7674"/>
                    <a:pt x="1734" y="8571"/>
                    <a:pt x="3015" y="8571"/>
                  </a:cubicBezTo>
                  <a:cubicBezTo>
                    <a:pt x="3190" y="8571"/>
                    <a:pt x="3368" y="8554"/>
                    <a:pt x="3547" y="8519"/>
                  </a:cubicBezTo>
                  <a:lnTo>
                    <a:pt x="17832" y="5489"/>
                  </a:lnTo>
                  <a:cubicBezTo>
                    <a:pt x="19341" y="5187"/>
                    <a:pt x="20309" y="3703"/>
                    <a:pt x="19995" y="2194"/>
                  </a:cubicBezTo>
                  <a:cubicBezTo>
                    <a:pt x="19712" y="891"/>
                    <a:pt x="18567" y="1"/>
                    <a:pt x="1728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6140725" y="1562925"/>
              <a:ext cx="51900" cy="44525"/>
            </a:xfrm>
            <a:custGeom>
              <a:avLst/>
              <a:gdLst/>
              <a:ahLst/>
              <a:cxnLst/>
              <a:rect l="l" t="t" r="r" b="b"/>
              <a:pathLst>
                <a:path w="2076" h="1781" extrusionOk="0">
                  <a:moveTo>
                    <a:pt x="1183" y="0"/>
                  </a:moveTo>
                  <a:cubicBezTo>
                    <a:pt x="390" y="0"/>
                    <a:pt x="1" y="956"/>
                    <a:pt x="554" y="1522"/>
                  </a:cubicBezTo>
                  <a:cubicBezTo>
                    <a:pt x="737" y="1701"/>
                    <a:pt x="961" y="1781"/>
                    <a:pt x="1180" y="1781"/>
                  </a:cubicBezTo>
                  <a:cubicBezTo>
                    <a:pt x="1638" y="1781"/>
                    <a:pt x="2075" y="1429"/>
                    <a:pt x="2075" y="893"/>
                  </a:cubicBezTo>
                  <a:cubicBezTo>
                    <a:pt x="2075" y="403"/>
                    <a:pt x="167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6390025" y="1509800"/>
              <a:ext cx="52200" cy="44675"/>
            </a:xfrm>
            <a:custGeom>
              <a:avLst/>
              <a:gdLst/>
              <a:ahLst/>
              <a:cxnLst/>
              <a:rect l="l" t="t" r="r" b="b"/>
              <a:pathLst>
                <a:path w="2088" h="1787" extrusionOk="0">
                  <a:moveTo>
                    <a:pt x="1195" y="0"/>
                  </a:moveTo>
                  <a:cubicBezTo>
                    <a:pt x="403" y="0"/>
                    <a:pt x="0" y="968"/>
                    <a:pt x="566" y="1522"/>
                  </a:cubicBezTo>
                  <a:cubicBezTo>
                    <a:pt x="745" y="1705"/>
                    <a:pt x="968" y="1786"/>
                    <a:pt x="1187" y="1786"/>
                  </a:cubicBezTo>
                  <a:cubicBezTo>
                    <a:pt x="1645" y="1786"/>
                    <a:pt x="2088" y="1429"/>
                    <a:pt x="2088" y="893"/>
                  </a:cubicBezTo>
                  <a:cubicBezTo>
                    <a:pt x="2075" y="402"/>
                    <a:pt x="1686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160225" y="1336975"/>
              <a:ext cx="126075" cy="128825"/>
            </a:xfrm>
            <a:custGeom>
              <a:avLst/>
              <a:gdLst/>
              <a:ahLst/>
              <a:cxnLst/>
              <a:rect l="l" t="t" r="r" b="b"/>
              <a:pathLst>
                <a:path w="5043" h="5153" extrusionOk="0">
                  <a:moveTo>
                    <a:pt x="164" y="0"/>
                  </a:moveTo>
                  <a:cubicBezTo>
                    <a:pt x="113" y="0"/>
                    <a:pt x="63" y="3"/>
                    <a:pt x="13" y="9"/>
                  </a:cubicBezTo>
                  <a:cubicBezTo>
                    <a:pt x="0" y="47"/>
                    <a:pt x="440" y="47"/>
                    <a:pt x="1082" y="286"/>
                  </a:cubicBezTo>
                  <a:cubicBezTo>
                    <a:pt x="1912" y="613"/>
                    <a:pt x="2628" y="1154"/>
                    <a:pt x="3182" y="1858"/>
                  </a:cubicBezTo>
                  <a:cubicBezTo>
                    <a:pt x="3735" y="2550"/>
                    <a:pt x="4213" y="3317"/>
                    <a:pt x="4578" y="4134"/>
                  </a:cubicBezTo>
                  <a:cubicBezTo>
                    <a:pt x="4849" y="4751"/>
                    <a:pt x="5011" y="5138"/>
                    <a:pt x="5041" y="5140"/>
                  </a:cubicBezTo>
                  <a:lnTo>
                    <a:pt x="5041" y="5140"/>
                  </a:lnTo>
                  <a:cubicBezTo>
                    <a:pt x="5028" y="5044"/>
                    <a:pt x="5004" y="4948"/>
                    <a:pt x="4967" y="4863"/>
                  </a:cubicBezTo>
                  <a:cubicBezTo>
                    <a:pt x="4904" y="4675"/>
                    <a:pt x="4804" y="4411"/>
                    <a:pt x="4678" y="4096"/>
                  </a:cubicBezTo>
                  <a:cubicBezTo>
                    <a:pt x="4351" y="3241"/>
                    <a:pt x="3886" y="2462"/>
                    <a:pt x="3307" y="1757"/>
                  </a:cubicBezTo>
                  <a:cubicBezTo>
                    <a:pt x="2641" y="915"/>
                    <a:pt x="1798" y="374"/>
                    <a:pt x="1119" y="173"/>
                  </a:cubicBezTo>
                  <a:cubicBezTo>
                    <a:pt x="855" y="85"/>
                    <a:pt x="591" y="35"/>
                    <a:pt x="315" y="9"/>
                  </a:cubicBezTo>
                  <a:cubicBezTo>
                    <a:pt x="264" y="3"/>
                    <a:pt x="214" y="0"/>
                    <a:pt x="164" y="0"/>
                  </a:cubicBezTo>
                  <a:close/>
                  <a:moveTo>
                    <a:pt x="5043" y="5140"/>
                  </a:moveTo>
                  <a:cubicBezTo>
                    <a:pt x="5042" y="5140"/>
                    <a:pt x="5042" y="5140"/>
                    <a:pt x="5042" y="5140"/>
                  </a:cubicBezTo>
                  <a:cubicBezTo>
                    <a:pt x="5041" y="5140"/>
                    <a:pt x="5041" y="5140"/>
                    <a:pt x="5041" y="5140"/>
                  </a:cubicBezTo>
                  <a:lnTo>
                    <a:pt x="5041" y="5140"/>
                  </a:lnTo>
                  <a:cubicBezTo>
                    <a:pt x="5042" y="5144"/>
                    <a:pt x="5042" y="5148"/>
                    <a:pt x="5043" y="5153"/>
                  </a:cubicBezTo>
                  <a:lnTo>
                    <a:pt x="5043" y="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295075" y="1639000"/>
              <a:ext cx="49400" cy="184550"/>
            </a:xfrm>
            <a:custGeom>
              <a:avLst/>
              <a:gdLst/>
              <a:ahLst/>
              <a:cxnLst/>
              <a:rect l="l" t="t" r="r" b="b"/>
              <a:pathLst>
                <a:path w="1976" h="7382" extrusionOk="0">
                  <a:moveTo>
                    <a:pt x="1497" y="0"/>
                  </a:moveTo>
                  <a:lnTo>
                    <a:pt x="1497" y="0"/>
                  </a:lnTo>
                  <a:cubicBezTo>
                    <a:pt x="1485" y="13"/>
                    <a:pt x="1560" y="440"/>
                    <a:pt x="1661" y="1145"/>
                  </a:cubicBezTo>
                  <a:cubicBezTo>
                    <a:pt x="1787" y="2062"/>
                    <a:pt x="1799" y="2993"/>
                    <a:pt x="1686" y="3911"/>
                  </a:cubicBezTo>
                  <a:cubicBezTo>
                    <a:pt x="1548" y="4829"/>
                    <a:pt x="1208" y="5697"/>
                    <a:pt x="705" y="6464"/>
                  </a:cubicBezTo>
                  <a:cubicBezTo>
                    <a:pt x="325" y="7022"/>
                    <a:pt x="23" y="7322"/>
                    <a:pt x="12" y="7375"/>
                  </a:cubicBezTo>
                  <a:lnTo>
                    <a:pt x="12" y="7375"/>
                  </a:lnTo>
                  <a:cubicBezTo>
                    <a:pt x="97" y="7325"/>
                    <a:pt x="180" y="7253"/>
                    <a:pt x="240" y="7180"/>
                  </a:cubicBezTo>
                  <a:cubicBezTo>
                    <a:pt x="441" y="6979"/>
                    <a:pt x="630" y="6765"/>
                    <a:pt x="793" y="6539"/>
                  </a:cubicBezTo>
                  <a:cubicBezTo>
                    <a:pt x="1359" y="5759"/>
                    <a:pt x="1711" y="4879"/>
                    <a:pt x="1849" y="3936"/>
                  </a:cubicBezTo>
                  <a:cubicBezTo>
                    <a:pt x="1975" y="3006"/>
                    <a:pt x="1950" y="2050"/>
                    <a:pt x="1774" y="1132"/>
                  </a:cubicBezTo>
                  <a:cubicBezTo>
                    <a:pt x="1711" y="767"/>
                    <a:pt x="1648" y="491"/>
                    <a:pt x="1598" y="302"/>
                  </a:cubicBezTo>
                  <a:cubicBezTo>
                    <a:pt x="1573" y="201"/>
                    <a:pt x="1548" y="101"/>
                    <a:pt x="1497" y="0"/>
                  </a:cubicBezTo>
                  <a:close/>
                  <a:moveTo>
                    <a:pt x="12" y="7375"/>
                  </a:moveTo>
                  <a:lnTo>
                    <a:pt x="12" y="7375"/>
                  </a:lnTo>
                  <a:cubicBezTo>
                    <a:pt x="9" y="7377"/>
                    <a:pt x="5" y="7379"/>
                    <a:pt x="1" y="7382"/>
                  </a:cubicBezTo>
                  <a:lnTo>
                    <a:pt x="13" y="7382"/>
                  </a:lnTo>
                  <a:cubicBezTo>
                    <a:pt x="12" y="7380"/>
                    <a:pt x="12" y="7378"/>
                    <a:pt x="12" y="7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052400" y="1713500"/>
              <a:ext cx="502700" cy="131125"/>
            </a:xfrm>
            <a:custGeom>
              <a:avLst/>
              <a:gdLst/>
              <a:ahLst/>
              <a:cxnLst/>
              <a:rect l="l" t="t" r="r" b="b"/>
              <a:pathLst>
                <a:path w="20108" h="5245" extrusionOk="0">
                  <a:moveTo>
                    <a:pt x="20044" y="0"/>
                  </a:moveTo>
                  <a:cubicBezTo>
                    <a:pt x="19755" y="441"/>
                    <a:pt x="19403" y="843"/>
                    <a:pt x="19026" y="1208"/>
                  </a:cubicBezTo>
                  <a:cubicBezTo>
                    <a:pt x="19919" y="415"/>
                    <a:pt x="20107" y="38"/>
                    <a:pt x="20107" y="38"/>
                  </a:cubicBezTo>
                  <a:lnTo>
                    <a:pt x="20044" y="0"/>
                  </a:lnTo>
                  <a:close/>
                  <a:moveTo>
                    <a:pt x="17982" y="2050"/>
                  </a:moveTo>
                  <a:lnTo>
                    <a:pt x="17982" y="2050"/>
                  </a:lnTo>
                  <a:cubicBezTo>
                    <a:pt x="17391" y="2440"/>
                    <a:pt x="16775" y="2767"/>
                    <a:pt x="16121" y="3044"/>
                  </a:cubicBezTo>
                  <a:cubicBezTo>
                    <a:pt x="16775" y="2792"/>
                    <a:pt x="17404" y="2453"/>
                    <a:pt x="17982" y="2050"/>
                  </a:cubicBezTo>
                  <a:close/>
                  <a:moveTo>
                    <a:pt x="12776" y="3962"/>
                  </a:moveTo>
                  <a:lnTo>
                    <a:pt x="12399" y="4024"/>
                  </a:lnTo>
                  <a:lnTo>
                    <a:pt x="9720" y="4402"/>
                  </a:lnTo>
                  <a:cubicBezTo>
                    <a:pt x="8337" y="4603"/>
                    <a:pt x="7092" y="4779"/>
                    <a:pt x="6325" y="4879"/>
                  </a:cubicBezTo>
                  <a:cubicBezTo>
                    <a:pt x="5068" y="5068"/>
                    <a:pt x="3798" y="5181"/>
                    <a:pt x="2528" y="5206"/>
                  </a:cubicBezTo>
                  <a:cubicBezTo>
                    <a:pt x="1685" y="5206"/>
                    <a:pt x="830" y="5131"/>
                    <a:pt x="0" y="4980"/>
                  </a:cubicBezTo>
                  <a:lnTo>
                    <a:pt x="0" y="4980"/>
                  </a:lnTo>
                  <a:cubicBezTo>
                    <a:pt x="880" y="5156"/>
                    <a:pt x="1773" y="5244"/>
                    <a:pt x="2666" y="5244"/>
                  </a:cubicBezTo>
                  <a:cubicBezTo>
                    <a:pt x="3031" y="5244"/>
                    <a:pt x="3420" y="5232"/>
                    <a:pt x="3835" y="5206"/>
                  </a:cubicBezTo>
                  <a:cubicBezTo>
                    <a:pt x="6476" y="5030"/>
                    <a:pt x="11569" y="4175"/>
                    <a:pt x="12776" y="396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035425" y="1680800"/>
              <a:ext cx="518100" cy="162600"/>
            </a:xfrm>
            <a:custGeom>
              <a:avLst/>
              <a:gdLst/>
              <a:ahLst/>
              <a:cxnLst/>
              <a:rect l="l" t="t" r="r" b="b"/>
              <a:pathLst>
                <a:path w="20724" h="6504" extrusionOk="0">
                  <a:moveTo>
                    <a:pt x="15568" y="1"/>
                  </a:moveTo>
                  <a:lnTo>
                    <a:pt x="15568" y="1"/>
                  </a:lnTo>
                  <a:cubicBezTo>
                    <a:pt x="14474" y="26"/>
                    <a:pt x="13367" y="114"/>
                    <a:pt x="12286" y="277"/>
                  </a:cubicBezTo>
                  <a:cubicBezTo>
                    <a:pt x="12336" y="944"/>
                    <a:pt x="12323" y="1610"/>
                    <a:pt x="12248" y="2264"/>
                  </a:cubicBezTo>
                  <a:cubicBezTo>
                    <a:pt x="12110" y="3195"/>
                    <a:pt x="11745" y="4087"/>
                    <a:pt x="11192" y="4855"/>
                  </a:cubicBezTo>
                  <a:cubicBezTo>
                    <a:pt x="11016" y="5093"/>
                    <a:pt x="10840" y="5307"/>
                    <a:pt x="10638" y="5508"/>
                  </a:cubicBezTo>
                  <a:cubicBezTo>
                    <a:pt x="10563" y="5584"/>
                    <a:pt x="10487" y="5647"/>
                    <a:pt x="10399" y="5710"/>
                  </a:cubicBezTo>
                  <a:lnTo>
                    <a:pt x="13078" y="5320"/>
                  </a:lnTo>
                  <a:lnTo>
                    <a:pt x="13443" y="5270"/>
                  </a:lnTo>
                  <a:lnTo>
                    <a:pt x="13707" y="5219"/>
                  </a:lnTo>
                  <a:cubicBezTo>
                    <a:pt x="14763" y="5031"/>
                    <a:pt x="15794" y="4729"/>
                    <a:pt x="16800" y="4352"/>
                  </a:cubicBezTo>
                  <a:cubicBezTo>
                    <a:pt x="17454" y="4087"/>
                    <a:pt x="18070" y="3748"/>
                    <a:pt x="18661" y="3358"/>
                  </a:cubicBezTo>
                  <a:cubicBezTo>
                    <a:pt x="19076" y="3044"/>
                    <a:pt x="19416" y="2767"/>
                    <a:pt x="19692" y="2528"/>
                  </a:cubicBezTo>
                  <a:cubicBezTo>
                    <a:pt x="20082" y="2164"/>
                    <a:pt x="20422" y="1761"/>
                    <a:pt x="20723" y="1321"/>
                  </a:cubicBezTo>
                  <a:cubicBezTo>
                    <a:pt x="19453" y="504"/>
                    <a:pt x="17932" y="126"/>
                    <a:pt x="16423" y="38"/>
                  </a:cubicBezTo>
                  <a:cubicBezTo>
                    <a:pt x="16134" y="13"/>
                    <a:pt x="15844" y="13"/>
                    <a:pt x="15555" y="13"/>
                  </a:cubicBezTo>
                  <a:lnTo>
                    <a:pt x="15568" y="1"/>
                  </a:lnTo>
                  <a:close/>
                  <a:moveTo>
                    <a:pt x="12135" y="302"/>
                  </a:moveTo>
                  <a:lnTo>
                    <a:pt x="11858" y="353"/>
                  </a:lnTo>
                  <a:cubicBezTo>
                    <a:pt x="8350" y="881"/>
                    <a:pt x="4753" y="1711"/>
                    <a:pt x="1911" y="3836"/>
                  </a:cubicBezTo>
                  <a:cubicBezTo>
                    <a:pt x="1119" y="4427"/>
                    <a:pt x="365" y="5156"/>
                    <a:pt x="0" y="6087"/>
                  </a:cubicBezTo>
                  <a:cubicBezTo>
                    <a:pt x="214" y="6162"/>
                    <a:pt x="440" y="6225"/>
                    <a:pt x="667" y="6275"/>
                  </a:cubicBezTo>
                  <a:cubicBezTo>
                    <a:pt x="1437" y="6427"/>
                    <a:pt x="2230" y="6503"/>
                    <a:pt x="3023" y="6503"/>
                  </a:cubicBezTo>
                  <a:cubicBezTo>
                    <a:pt x="3085" y="6503"/>
                    <a:pt x="3146" y="6503"/>
                    <a:pt x="3207" y="6502"/>
                  </a:cubicBezTo>
                  <a:cubicBezTo>
                    <a:pt x="4477" y="6477"/>
                    <a:pt x="5734" y="6376"/>
                    <a:pt x="6992" y="6175"/>
                  </a:cubicBezTo>
                  <a:cubicBezTo>
                    <a:pt x="7759" y="6074"/>
                    <a:pt x="9004" y="5911"/>
                    <a:pt x="10399" y="5710"/>
                  </a:cubicBezTo>
                  <a:cubicBezTo>
                    <a:pt x="10374" y="5684"/>
                    <a:pt x="10689" y="5383"/>
                    <a:pt x="11091" y="4792"/>
                  </a:cubicBezTo>
                  <a:cubicBezTo>
                    <a:pt x="11594" y="4025"/>
                    <a:pt x="11934" y="3144"/>
                    <a:pt x="12072" y="2239"/>
                  </a:cubicBezTo>
                  <a:cubicBezTo>
                    <a:pt x="12147" y="1598"/>
                    <a:pt x="12160" y="944"/>
                    <a:pt x="12135" y="302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6294450" y="1688025"/>
              <a:ext cx="49075" cy="135525"/>
            </a:xfrm>
            <a:custGeom>
              <a:avLst/>
              <a:gdLst/>
              <a:ahLst/>
              <a:cxnLst/>
              <a:rect l="l" t="t" r="r" b="b"/>
              <a:pathLst>
                <a:path w="1963" h="5421" extrusionOk="0">
                  <a:moveTo>
                    <a:pt x="1912" y="1"/>
                  </a:moveTo>
                  <a:cubicBezTo>
                    <a:pt x="1912" y="1"/>
                    <a:pt x="1912" y="2"/>
                    <a:pt x="1912" y="2"/>
                  </a:cubicBezTo>
                  <a:lnTo>
                    <a:pt x="1912" y="2"/>
                  </a:lnTo>
                  <a:lnTo>
                    <a:pt x="1925" y="1"/>
                  </a:lnTo>
                  <a:close/>
                  <a:moveTo>
                    <a:pt x="1912" y="2"/>
                  </a:moveTo>
                  <a:lnTo>
                    <a:pt x="1761" y="13"/>
                  </a:lnTo>
                  <a:cubicBezTo>
                    <a:pt x="1799" y="667"/>
                    <a:pt x="1774" y="1309"/>
                    <a:pt x="1698" y="1950"/>
                  </a:cubicBezTo>
                  <a:cubicBezTo>
                    <a:pt x="1560" y="2868"/>
                    <a:pt x="1233" y="3736"/>
                    <a:pt x="718" y="4503"/>
                  </a:cubicBezTo>
                  <a:cubicBezTo>
                    <a:pt x="328" y="5094"/>
                    <a:pt x="1" y="5395"/>
                    <a:pt x="26" y="5421"/>
                  </a:cubicBezTo>
                  <a:cubicBezTo>
                    <a:pt x="114" y="5358"/>
                    <a:pt x="189" y="5295"/>
                    <a:pt x="265" y="5219"/>
                  </a:cubicBezTo>
                  <a:cubicBezTo>
                    <a:pt x="466" y="5018"/>
                    <a:pt x="642" y="4804"/>
                    <a:pt x="818" y="4578"/>
                  </a:cubicBezTo>
                  <a:cubicBezTo>
                    <a:pt x="1371" y="3811"/>
                    <a:pt x="1736" y="2918"/>
                    <a:pt x="1874" y="1975"/>
                  </a:cubicBezTo>
                  <a:cubicBezTo>
                    <a:pt x="1950" y="1322"/>
                    <a:pt x="1962" y="655"/>
                    <a:pt x="191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009950" y="1428350"/>
              <a:ext cx="549550" cy="259200"/>
            </a:xfrm>
            <a:custGeom>
              <a:avLst/>
              <a:gdLst/>
              <a:ahLst/>
              <a:cxnLst/>
              <a:rect l="l" t="t" r="r" b="b"/>
              <a:pathLst>
                <a:path w="21982" h="10368" extrusionOk="0">
                  <a:moveTo>
                    <a:pt x="17476" y="0"/>
                  </a:moveTo>
                  <a:cubicBezTo>
                    <a:pt x="17297" y="0"/>
                    <a:pt x="17117" y="8"/>
                    <a:pt x="16939" y="26"/>
                  </a:cubicBezTo>
                  <a:cubicBezTo>
                    <a:pt x="16386" y="64"/>
                    <a:pt x="15820" y="139"/>
                    <a:pt x="15266" y="253"/>
                  </a:cubicBezTo>
                  <a:cubicBezTo>
                    <a:pt x="14109" y="479"/>
                    <a:pt x="12877" y="869"/>
                    <a:pt x="11519" y="1158"/>
                  </a:cubicBezTo>
                  <a:lnTo>
                    <a:pt x="7218" y="2164"/>
                  </a:lnTo>
                  <a:lnTo>
                    <a:pt x="4892" y="2705"/>
                  </a:lnTo>
                  <a:lnTo>
                    <a:pt x="3685" y="2981"/>
                  </a:lnTo>
                  <a:cubicBezTo>
                    <a:pt x="3270" y="3069"/>
                    <a:pt x="2855" y="3183"/>
                    <a:pt x="2465" y="3333"/>
                  </a:cubicBezTo>
                  <a:cubicBezTo>
                    <a:pt x="1648" y="3686"/>
                    <a:pt x="969" y="4314"/>
                    <a:pt x="554" y="5094"/>
                  </a:cubicBezTo>
                  <a:cubicBezTo>
                    <a:pt x="114" y="5899"/>
                    <a:pt x="1" y="6842"/>
                    <a:pt x="239" y="7735"/>
                  </a:cubicBezTo>
                  <a:cubicBezTo>
                    <a:pt x="466" y="8627"/>
                    <a:pt x="1032" y="9394"/>
                    <a:pt x="1811" y="9885"/>
                  </a:cubicBezTo>
                  <a:cubicBezTo>
                    <a:pt x="2375" y="10245"/>
                    <a:pt x="3026" y="10368"/>
                    <a:pt x="3671" y="10368"/>
                  </a:cubicBezTo>
                  <a:cubicBezTo>
                    <a:pt x="3904" y="10368"/>
                    <a:pt x="4137" y="10352"/>
                    <a:pt x="4364" y="10325"/>
                  </a:cubicBezTo>
                  <a:cubicBezTo>
                    <a:pt x="5219" y="10212"/>
                    <a:pt x="6024" y="9998"/>
                    <a:pt x="6816" y="9835"/>
                  </a:cubicBezTo>
                  <a:lnTo>
                    <a:pt x="9155" y="9332"/>
                  </a:lnTo>
                  <a:lnTo>
                    <a:pt x="17241" y="7546"/>
                  </a:lnTo>
                  <a:cubicBezTo>
                    <a:pt x="18385" y="7307"/>
                    <a:pt x="19441" y="7030"/>
                    <a:pt x="20246" y="6540"/>
                  </a:cubicBezTo>
                  <a:cubicBezTo>
                    <a:pt x="20950" y="6125"/>
                    <a:pt x="21491" y="5471"/>
                    <a:pt x="21768" y="4704"/>
                  </a:cubicBezTo>
                  <a:cubicBezTo>
                    <a:pt x="21931" y="4226"/>
                    <a:pt x="21981" y="3698"/>
                    <a:pt x="21906" y="3195"/>
                  </a:cubicBezTo>
                  <a:cubicBezTo>
                    <a:pt x="21881" y="3019"/>
                    <a:pt x="21843" y="2843"/>
                    <a:pt x="21780" y="2680"/>
                  </a:cubicBezTo>
                  <a:lnTo>
                    <a:pt x="21780" y="2680"/>
                  </a:lnTo>
                  <a:cubicBezTo>
                    <a:pt x="21768" y="2680"/>
                    <a:pt x="21830" y="2856"/>
                    <a:pt x="21881" y="3208"/>
                  </a:cubicBezTo>
                  <a:cubicBezTo>
                    <a:pt x="21944" y="3698"/>
                    <a:pt x="21881" y="4214"/>
                    <a:pt x="21717" y="4692"/>
                  </a:cubicBezTo>
                  <a:cubicBezTo>
                    <a:pt x="21441" y="5433"/>
                    <a:pt x="20900" y="6062"/>
                    <a:pt x="20208" y="6465"/>
                  </a:cubicBezTo>
                  <a:cubicBezTo>
                    <a:pt x="19416" y="6942"/>
                    <a:pt x="18372" y="7206"/>
                    <a:pt x="17228" y="7445"/>
                  </a:cubicBezTo>
                  <a:lnTo>
                    <a:pt x="9130" y="9168"/>
                  </a:lnTo>
                  <a:lnTo>
                    <a:pt x="6791" y="9671"/>
                  </a:lnTo>
                  <a:cubicBezTo>
                    <a:pt x="5999" y="9835"/>
                    <a:pt x="5181" y="10036"/>
                    <a:pt x="4364" y="10149"/>
                  </a:cubicBezTo>
                  <a:cubicBezTo>
                    <a:pt x="4148" y="10175"/>
                    <a:pt x="3927" y="10190"/>
                    <a:pt x="3706" y="10190"/>
                  </a:cubicBezTo>
                  <a:cubicBezTo>
                    <a:pt x="3080" y="10190"/>
                    <a:pt x="2451" y="10069"/>
                    <a:pt x="1912" y="9734"/>
                  </a:cubicBezTo>
                  <a:cubicBezTo>
                    <a:pt x="1183" y="9256"/>
                    <a:pt x="642" y="8527"/>
                    <a:pt x="428" y="7684"/>
                  </a:cubicBezTo>
                  <a:cubicBezTo>
                    <a:pt x="202" y="6842"/>
                    <a:pt x="302" y="5949"/>
                    <a:pt x="717" y="5169"/>
                  </a:cubicBezTo>
                  <a:cubicBezTo>
                    <a:pt x="1120" y="4427"/>
                    <a:pt x="1761" y="3836"/>
                    <a:pt x="2541" y="3497"/>
                  </a:cubicBezTo>
                  <a:cubicBezTo>
                    <a:pt x="2930" y="3346"/>
                    <a:pt x="3333" y="3233"/>
                    <a:pt x="3735" y="3157"/>
                  </a:cubicBezTo>
                  <a:lnTo>
                    <a:pt x="4942" y="2868"/>
                  </a:lnTo>
                  <a:lnTo>
                    <a:pt x="7269" y="2315"/>
                  </a:lnTo>
                  <a:lnTo>
                    <a:pt x="11569" y="1296"/>
                  </a:lnTo>
                  <a:cubicBezTo>
                    <a:pt x="12927" y="995"/>
                    <a:pt x="14160" y="605"/>
                    <a:pt x="15304" y="366"/>
                  </a:cubicBezTo>
                  <a:cubicBezTo>
                    <a:pt x="15857" y="253"/>
                    <a:pt x="16398" y="177"/>
                    <a:pt x="16964" y="139"/>
                  </a:cubicBezTo>
                  <a:cubicBezTo>
                    <a:pt x="17169" y="118"/>
                    <a:pt x="17376" y="108"/>
                    <a:pt x="17583" y="108"/>
                  </a:cubicBezTo>
                  <a:cubicBezTo>
                    <a:pt x="17872" y="108"/>
                    <a:pt x="18162" y="128"/>
                    <a:pt x="18448" y="165"/>
                  </a:cubicBezTo>
                  <a:cubicBezTo>
                    <a:pt x="19227" y="278"/>
                    <a:pt x="19982" y="580"/>
                    <a:pt x="20623" y="1045"/>
                  </a:cubicBezTo>
                  <a:cubicBezTo>
                    <a:pt x="21026" y="1359"/>
                    <a:pt x="21340" y="1749"/>
                    <a:pt x="21566" y="2202"/>
                  </a:cubicBezTo>
                  <a:cubicBezTo>
                    <a:pt x="21730" y="2504"/>
                    <a:pt x="21768" y="2680"/>
                    <a:pt x="21780" y="2680"/>
                  </a:cubicBezTo>
                  <a:cubicBezTo>
                    <a:pt x="21768" y="2642"/>
                    <a:pt x="21755" y="2592"/>
                    <a:pt x="21742" y="2554"/>
                  </a:cubicBezTo>
                  <a:cubicBezTo>
                    <a:pt x="21705" y="2428"/>
                    <a:pt x="21654" y="2302"/>
                    <a:pt x="21604" y="2189"/>
                  </a:cubicBezTo>
                  <a:cubicBezTo>
                    <a:pt x="21378" y="1724"/>
                    <a:pt x="21063" y="1321"/>
                    <a:pt x="20661" y="995"/>
                  </a:cubicBezTo>
                  <a:cubicBezTo>
                    <a:pt x="20020" y="504"/>
                    <a:pt x="19253" y="190"/>
                    <a:pt x="18448" y="77"/>
                  </a:cubicBezTo>
                  <a:cubicBezTo>
                    <a:pt x="18131" y="28"/>
                    <a:pt x="17804" y="0"/>
                    <a:pt x="1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5904325" y="1623400"/>
              <a:ext cx="110375" cy="53725"/>
            </a:xfrm>
            <a:custGeom>
              <a:avLst/>
              <a:gdLst/>
              <a:ahLst/>
              <a:cxnLst/>
              <a:rect l="l" t="t" r="r" b="b"/>
              <a:pathLst>
                <a:path w="4415" h="2149" extrusionOk="0">
                  <a:moveTo>
                    <a:pt x="4371" y="1"/>
                  </a:moveTo>
                  <a:cubicBezTo>
                    <a:pt x="4287" y="1"/>
                    <a:pt x="4039" y="43"/>
                    <a:pt x="3685" y="134"/>
                  </a:cubicBezTo>
                  <a:cubicBezTo>
                    <a:pt x="2566" y="461"/>
                    <a:pt x="1497" y="976"/>
                    <a:pt x="554" y="1681"/>
                  </a:cubicBezTo>
                  <a:cubicBezTo>
                    <a:pt x="202" y="1945"/>
                    <a:pt x="0" y="2133"/>
                    <a:pt x="13" y="2146"/>
                  </a:cubicBezTo>
                  <a:cubicBezTo>
                    <a:pt x="14" y="2148"/>
                    <a:pt x="17" y="2148"/>
                    <a:pt x="20" y="2148"/>
                  </a:cubicBezTo>
                  <a:cubicBezTo>
                    <a:pt x="113" y="2148"/>
                    <a:pt x="962" y="1508"/>
                    <a:pt x="2138" y="926"/>
                  </a:cubicBezTo>
                  <a:cubicBezTo>
                    <a:pt x="3345" y="322"/>
                    <a:pt x="4414" y="58"/>
                    <a:pt x="4402" y="8"/>
                  </a:cubicBezTo>
                  <a:cubicBezTo>
                    <a:pt x="4402" y="3"/>
                    <a:pt x="4391" y="1"/>
                    <a:pt x="4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192575" y="1367875"/>
              <a:ext cx="8425" cy="5450"/>
            </a:xfrm>
            <a:custGeom>
              <a:avLst/>
              <a:gdLst/>
              <a:ahLst/>
              <a:cxnLst/>
              <a:rect l="l" t="t" r="r" b="b"/>
              <a:pathLst>
                <a:path w="337" h="218" extrusionOk="0">
                  <a:moveTo>
                    <a:pt x="181" y="1"/>
                  </a:moveTo>
                  <a:cubicBezTo>
                    <a:pt x="159" y="1"/>
                    <a:pt x="136" y="6"/>
                    <a:pt x="115" y="18"/>
                  </a:cubicBezTo>
                  <a:lnTo>
                    <a:pt x="102" y="31"/>
                  </a:lnTo>
                  <a:cubicBezTo>
                    <a:pt x="1" y="116"/>
                    <a:pt x="150" y="217"/>
                    <a:pt x="250" y="217"/>
                  </a:cubicBezTo>
                  <a:cubicBezTo>
                    <a:pt x="299" y="217"/>
                    <a:pt x="337" y="193"/>
                    <a:pt x="328" y="132"/>
                  </a:cubicBezTo>
                  <a:cubicBezTo>
                    <a:pt x="319" y="55"/>
                    <a:pt x="25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235050" y="1433400"/>
              <a:ext cx="9750" cy="6925"/>
            </a:xfrm>
            <a:custGeom>
              <a:avLst/>
              <a:gdLst/>
              <a:ahLst/>
              <a:cxnLst/>
              <a:rect l="l" t="t" r="r" b="b"/>
              <a:pathLst>
                <a:path w="390" h="277" extrusionOk="0">
                  <a:moveTo>
                    <a:pt x="189" y="0"/>
                  </a:moveTo>
                  <a:cubicBezTo>
                    <a:pt x="0" y="0"/>
                    <a:pt x="13" y="277"/>
                    <a:pt x="189" y="277"/>
                  </a:cubicBezTo>
                  <a:cubicBezTo>
                    <a:pt x="377" y="277"/>
                    <a:pt x="390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5968200" y="1614150"/>
              <a:ext cx="10300" cy="7300"/>
            </a:xfrm>
            <a:custGeom>
              <a:avLst/>
              <a:gdLst/>
              <a:ahLst/>
              <a:cxnLst/>
              <a:rect l="l" t="t" r="r" b="b"/>
              <a:pathLst>
                <a:path w="412" h="292" extrusionOk="0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87" y="291"/>
                    <a:pt x="206" y="291"/>
                  </a:cubicBezTo>
                  <a:cubicBezTo>
                    <a:pt x="232" y="291"/>
                    <a:pt x="260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5910925" y="1644650"/>
              <a:ext cx="9775" cy="6950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5926325" y="1336250"/>
              <a:ext cx="327275" cy="280450"/>
            </a:xfrm>
            <a:custGeom>
              <a:avLst/>
              <a:gdLst/>
              <a:ahLst/>
              <a:cxnLst/>
              <a:rect l="l" t="t" r="r" b="b"/>
              <a:pathLst>
                <a:path w="13091" h="11218" extrusionOk="0">
                  <a:moveTo>
                    <a:pt x="12802" y="1"/>
                  </a:moveTo>
                  <a:cubicBezTo>
                    <a:pt x="12806" y="1"/>
                    <a:pt x="12810" y="1"/>
                    <a:pt x="12814" y="1"/>
                  </a:cubicBezTo>
                  <a:lnTo>
                    <a:pt x="12814" y="1"/>
                  </a:lnTo>
                  <a:cubicBezTo>
                    <a:pt x="12814" y="1"/>
                    <a:pt x="12814" y="1"/>
                    <a:pt x="12814" y="1"/>
                  </a:cubicBezTo>
                  <a:close/>
                  <a:moveTo>
                    <a:pt x="12814" y="1"/>
                  </a:moveTo>
                  <a:lnTo>
                    <a:pt x="12814" y="1"/>
                  </a:lnTo>
                  <a:cubicBezTo>
                    <a:pt x="12110" y="39"/>
                    <a:pt x="11418" y="139"/>
                    <a:pt x="10727" y="290"/>
                  </a:cubicBezTo>
                  <a:cubicBezTo>
                    <a:pt x="10978" y="391"/>
                    <a:pt x="11230" y="516"/>
                    <a:pt x="11456" y="667"/>
                  </a:cubicBezTo>
                  <a:cubicBezTo>
                    <a:pt x="12475" y="340"/>
                    <a:pt x="13091" y="152"/>
                    <a:pt x="13066" y="51"/>
                  </a:cubicBezTo>
                  <a:cubicBezTo>
                    <a:pt x="13066" y="14"/>
                    <a:pt x="12970" y="1"/>
                    <a:pt x="12814" y="1"/>
                  </a:cubicBezTo>
                  <a:close/>
                  <a:moveTo>
                    <a:pt x="10488" y="328"/>
                  </a:moveTo>
                  <a:lnTo>
                    <a:pt x="10337" y="365"/>
                  </a:lnTo>
                  <a:cubicBezTo>
                    <a:pt x="9356" y="579"/>
                    <a:pt x="8388" y="868"/>
                    <a:pt x="7457" y="1233"/>
                  </a:cubicBezTo>
                  <a:cubicBezTo>
                    <a:pt x="6288" y="1673"/>
                    <a:pt x="5181" y="2264"/>
                    <a:pt x="4175" y="2994"/>
                  </a:cubicBezTo>
                  <a:cubicBezTo>
                    <a:pt x="3157" y="3723"/>
                    <a:pt x="2264" y="4628"/>
                    <a:pt x="1547" y="5659"/>
                  </a:cubicBezTo>
                  <a:cubicBezTo>
                    <a:pt x="956" y="6502"/>
                    <a:pt x="529" y="7445"/>
                    <a:pt x="252" y="8438"/>
                  </a:cubicBezTo>
                  <a:cubicBezTo>
                    <a:pt x="76" y="9105"/>
                    <a:pt x="1" y="9796"/>
                    <a:pt x="38" y="10476"/>
                  </a:cubicBezTo>
                  <a:cubicBezTo>
                    <a:pt x="76" y="10966"/>
                    <a:pt x="164" y="11217"/>
                    <a:pt x="214" y="11217"/>
                  </a:cubicBezTo>
                  <a:cubicBezTo>
                    <a:pt x="365" y="11217"/>
                    <a:pt x="290" y="10149"/>
                    <a:pt x="856" y="8614"/>
                  </a:cubicBezTo>
                  <a:cubicBezTo>
                    <a:pt x="1183" y="7734"/>
                    <a:pt x="1635" y="6892"/>
                    <a:pt x="2214" y="6137"/>
                  </a:cubicBezTo>
                  <a:cubicBezTo>
                    <a:pt x="2905" y="5207"/>
                    <a:pt x="3748" y="4377"/>
                    <a:pt x="4691" y="3698"/>
                  </a:cubicBezTo>
                  <a:cubicBezTo>
                    <a:pt x="6716" y="2252"/>
                    <a:pt x="8904" y="1485"/>
                    <a:pt x="10488" y="969"/>
                  </a:cubicBezTo>
                  <a:lnTo>
                    <a:pt x="11255" y="730"/>
                  </a:lnTo>
                  <a:cubicBezTo>
                    <a:pt x="11016" y="567"/>
                    <a:pt x="10752" y="441"/>
                    <a:pt x="10488" y="328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188525" y="1343175"/>
              <a:ext cx="24225" cy="11350"/>
            </a:xfrm>
            <a:custGeom>
              <a:avLst/>
              <a:gdLst/>
              <a:ahLst/>
              <a:cxnLst/>
              <a:rect l="l" t="t" r="r" b="b"/>
              <a:pathLst>
                <a:path w="969" h="454" extrusionOk="0">
                  <a:moveTo>
                    <a:pt x="239" y="0"/>
                  </a:moveTo>
                  <a:lnTo>
                    <a:pt x="239" y="13"/>
                  </a:lnTo>
                  <a:lnTo>
                    <a:pt x="0" y="51"/>
                  </a:lnTo>
                  <a:cubicBezTo>
                    <a:pt x="264" y="164"/>
                    <a:pt x="528" y="290"/>
                    <a:pt x="767" y="453"/>
                  </a:cubicBezTo>
                  <a:lnTo>
                    <a:pt x="968" y="390"/>
                  </a:lnTo>
                  <a:cubicBezTo>
                    <a:pt x="729" y="239"/>
                    <a:pt x="490" y="114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5937650" y="1684900"/>
              <a:ext cx="48750" cy="56600"/>
            </a:xfrm>
            <a:custGeom>
              <a:avLst/>
              <a:gdLst/>
              <a:ahLst/>
              <a:cxnLst/>
              <a:rect l="l" t="t" r="r" b="b"/>
              <a:pathLst>
                <a:path w="1950" h="2264" extrusionOk="0">
                  <a:moveTo>
                    <a:pt x="302" y="0"/>
                  </a:moveTo>
                  <a:lnTo>
                    <a:pt x="290" y="13"/>
                  </a:lnTo>
                  <a:cubicBezTo>
                    <a:pt x="277" y="13"/>
                    <a:pt x="252" y="13"/>
                    <a:pt x="239" y="25"/>
                  </a:cubicBezTo>
                  <a:cubicBezTo>
                    <a:pt x="0" y="101"/>
                    <a:pt x="38" y="792"/>
                    <a:pt x="516" y="1459"/>
                  </a:cubicBezTo>
                  <a:cubicBezTo>
                    <a:pt x="893" y="1987"/>
                    <a:pt x="1371" y="2264"/>
                    <a:pt x="1635" y="2264"/>
                  </a:cubicBezTo>
                  <a:cubicBezTo>
                    <a:pt x="1685" y="2264"/>
                    <a:pt x="1748" y="2238"/>
                    <a:pt x="1786" y="2201"/>
                  </a:cubicBezTo>
                  <a:cubicBezTo>
                    <a:pt x="1949" y="2000"/>
                    <a:pt x="1635" y="1509"/>
                    <a:pt x="1245" y="943"/>
                  </a:cubicBezTo>
                  <a:cubicBezTo>
                    <a:pt x="881" y="428"/>
                    <a:pt x="528" y="0"/>
                    <a:pt x="302" y="0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5963100" y="1849575"/>
              <a:ext cx="616525" cy="708575"/>
            </a:xfrm>
            <a:custGeom>
              <a:avLst/>
              <a:gdLst/>
              <a:ahLst/>
              <a:cxnLst/>
              <a:rect l="l" t="t" r="r" b="b"/>
              <a:pathLst>
                <a:path w="24661" h="28343" extrusionOk="0">
                  <a:moveTo>
                    <a:pt x="16142" y="1"/>
                  </a:moveTo>
                  <a:cubicBezTo>
                    <a:pt x="7130" y="1"/>
                    <a:pt x="1" y="3850"/>
                    <a:pt x="1" y="3850"/>
                  </a:cubicBezTo>
                  <a:cubicBezTo>
                    <a:pt x="152" y="7447"/>
                    <a:pt x="315" y="11081"/>
                    <a:pt x="1095" y="14589"/>
                  </a:cubicBezTo>
                  <a:cubicBezTo>
                    <a:pt x="1875" y="18110"/>
                    <a:pt x="3333" y="21543"/>
                    <a:pt x="5798" y="24184"/>
                  </a:cubicBezTo>
                  <a:cubicBezTo>
                    <a:pt x="8100" y="26651"/>
                    <a:pt x="11377" y="28342"/>
                    <a:pt x="14746" y="28342"/>
                  </a:cubicBezTo>
                  <a:cubicBezTo>
                    <a:pt x="14965" y="28342"/>
                    <a:pt x="15185" y="28335"/>
                    <a:pt x="15405" y="28321"/>
                  </a:cubicBezTo>
                  <a:cubicBezTo>
                    <a:pt x="18385" y="28107"/>
                    <a:pt x="21290" y="26472"/>
                    <a:pt x="22824" y="23894"/>
                  </a:cubicBezTo>
                  <a:cubicBezTo>
                    <a:pt x="24195" y="21581"/>
                    <a:pt x="24396" y="18776"/>
                    <a:pt x="24471" y="16085"/>
                  </a:cubicBezTo>
                  <a:cubicBezTo>
                    <a:pt x="24610" y="11081"/>
                    <a:pt x="24660" y="1247"/>
                    <a:pt x="23981" y="1059"/>
                  </a:cubicBezTo>
                  <a:cubicBezTo>
                    <a:pt x="21298" y="298"/>
                    <a:pt x="18647" y="1"/>
                    <a:pt x="161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5987325" y="2197950"/>
              <a:ext cx="260325" cy="346450"/>
            </a:xfrm>
            <a:custGeom>
              <a:avLst/>
              <a:gdLst/>
              <a:ahLst/>
              <a:cxnLst/>
              <a:rect l="l" t="t" r="r" b="b"/>
              <a:pathLst>
                <a:path w="10413" h="13858" extrusionOk="0">
                  <a:moveTo>
                    <a:pt x="0" y="0"/>
                  </a:moveTo>
                  <a:cubicBezTo>
                    <a:pt x="226" y="1409"/>
                    <a:pt x="591" y="2792"/>
                    <a:pt x="1082" y="4125"/>
                  </a:cubicBezTo>
                  <a:cubicBezTo>
                    <a:pt x="1874" y="6162"/>
                    <a:pt x="2892" y="8061"/>
                    <a:pt x="4389" y="9746"/>
                  </a:cubicBezTo>
                  <a:cubicBezTo>
                    <a:pt x="2188" y="7193"/>
                    <a:pt x="868" y="3949"/>
                    <a:pt x="138" y="654"/>
                  </a:cubicBezTo>
                  <a:cubicBezTo>
                    <a:pt x="88" y="440"/>
                    <a:pt x="38" y="214"/>
                    <a:pt x="0" y="0"/>
                  </a:cubicBezTo>
                  <a:close/>
                  <a:moveTo>
                    <a:pt x="6438" y="11732"/>
                  </a:moveTo>
                  <a:cubicBezTo>
                    <a:pt x="6539" y="11808"/>
                    <a:pt x="6652" y="11896"/>
                    <a:pt x="6765" y="11971"/>
                  </a:cubicBezTo>
                  <a:cubicBezTo>
                    <a:pt x="6652" y="11896"/>
                    <a:pt x="6552" y="11808"/>
                    <a:pt x="6438" y="11732"/>
                  </a:cubicBezTo>
                  <a:close/>
                  <a:moveTo>
                    <a:pt x="8803" y="13204"/>
                  </a:moveTo>
                  <a:cubicBezTo>
                    <a:pt x="9318" y="13480"/>
                    <a:pt x="9859" y="13694"/>
                    <a:pt x="10412" y="13858"/>
                  </a:cubicBezTo>
                  <a:cubicBezTo>
                    <a:pt x="9859" y="13681"/>
                    <a:pt x="9318" y="13455"/>
                    <a:pt x="8803" y="1320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5975675" y="1980075"/>
              <a:ext cx="349625" cy="569675"/>
            </a:xfrm>
            <a:custGeom>
              <a:avLst/>
              <a:gdLst/>
              <a:ahLst/>
              <a:cxnLst/>
              <a:rect l="l" t="t" r="r" b="b"/>
              <a:pathLst>
                <a:path w="13985" h="22787" extrusionOk="0">
                  <a:moveTo>
                    <a:pt x="190" y="1"/>
                  </a:moveTo>
                  <a:cubicBezTo>
                    <a:pt x="193" y="13"/>
                    <a:pt x="197" y="26"/>
                    <a:pt x="201" y="38"/>
                  </a:cubicBezTo>
                  <a:lnTo>
                    <a:pt x="201" y="38"/>
                  </a:lnTo>
                  <a:lnTo>
                    <a:pt x="202" y="13"/>
                  </a:lnTo>
                  <a:lnTo>
                    <a:pt x="190" y="1"/>
                  </a:lnTo>
                  <a:close/>
                  <a:moveTo>
                    <a:pt x="201" y="38"/>
                  </a:moveTo>
                  <a:lnTo>
                    <a:pt x="39" y="3371"/>
                  </a:lnTo>
                  <a:cubicBezTo>
                    <a:pt x="1" y="5169"/>
                    <a:pt x="139" y="6955"/>
                    <a:pt x="441" y="8715"/>
                  </a:cubicBezTo>
                  <a:cubicBezTo>
                    <a:pt x="491" y="8942"/>
                    <a:pt x="529" y="9155"/>
                    <a:pt x="579" y="9369"/>
                  </a:cubicBezTo>
                  <a:cubicBezTo>
                    <a:pt x="1321" y="12676"/>
                    <a:pt x="2642" y="15908"/>
                    <a:pt x="4842" y="18473"/>
                  </a:cubicBezTo>
                  <a:cubicBezTo>
                    <a:pt x="5471" y="19177"/>
                    <a:pt x="6163" y="19844"/>
                    <a:pt x="6904" y="20435"/>
                  </a:cubicBezTo>
                  <a:cubicBezTo>
                    <a:pt x="7005" y="20523"/>
                    <a:pt x="7118" y="20611"/>
                    <a:pt x="7231" y="20686"/>
                  </a:cubicBezTo>
                  <a:cubicBezTo>
                    <a:pt x="7885" y="21139"/>
                    <a:pt x="8564" y="21541"/>
                    <a:pt x="9256" y="21919"/>
                  </a:cubicBezTo>
                  <a:cubicBezTo>
                    <a:pt x="9784" y="22170"/>
                    <a:pt x="10325" y="22384"/>
                    <a:pt x="10878" y="22573"/>
                  </a:cubicBezTo>
                  <a:cubicBezTo>
                    <a:pt x="11079" y="22635"/>
                    <a:pt x="11280" y="22686"/>
                    <a:pt x="11494" y="22749"/>
                  </a:cubicBezTo>
                  <a:lnTo>
                    <a:pt x="11545" y="22749"/>
                  </a:lnTo>
                  <a:cubicBezTo>
                    <a:pt x="11645" y="22774"/>
                    <a:pt x="11746" y="22786"/>
                    <a:pt x="11859" y="22786"/>
                  </a:cubicBezTo>
                  <a:cubicBezTo>
                    <a:pt x="12903" y="22786"/>
                    <a:pt x="13519" y="21403"/>
                    <a:pt x="13745" y="20246"/>
                  </a:cubicBezTo>
                  <a:cubicBezTo>
                    <a:pt x="13984" y="18951"/>
                    <a:pt x="13519" y="17593"/>
                    <a:pt x="12739" y="16537"/>
                  </a:cubicBezTo>
                  <a:cubicBezTo>
                    <a:pt x="11947" y="15480"/>
                    <a:pt x="10866" y="14688"/>
                    <a:pt x="9759" y="13984"/>
                  </a:cubicBezTo>
                  <a:cubicBezTo>
                    <a:pt x="8652" y="13267"/>
                    <a:pt x="7495" y="12626"/>
                    <a:pt x="6477" y="11796"/>
                  </a:cubicBezTo>
                  <a:cubicBezTo>
                    <a:pt x="4716" y="10362"/>
                    <a:pt x="3421" y="8439"/>
                    <a:pt x="2453" y="6389"/>
                  </a:cubicBezTo>
                  <a:cubicBezTo>
                    <a:pt x="1490" y="4351"/>
                    <a:pt x="851" y="2189"/>
                    <a:pt x="201" y="38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181350" y="2398825"/>
              <a:ext cx="10300" cy="7275"/>
            </a:xfrm>
            <a:custGeom>
              <a:avLst/>
              <a:gdLst/>
              <a:ahLst/>
              <a:cxnLst/>
              <a:rect l="l" t="t" r="r" b="b"/>
              <a:pathLst>
                <a:path w="412" h="291" extrusionOk="0">
                  <a:moveTo>
                    <a:pt x="206" y="0"/>
                  </a:moveTo>
                  <a:cubicBezTo>
                    <a:pt x="180" y="0"/>
                    <a:pt x="152" y="8"/>
                    <a:pt x="124" y="26"/>
                  </a:cubicBezTo>
                  <a:lnTo>
                    <a:pt x="124" y="38"/>
                  </a:lnTo>
                  <a:cubicBezTo>
                    <a:pt x="0" y="131"/>
                    <a:pt x="87" y="291"/>
                    <a:pt x="205" y="291"/>
                  </a:cubicBezTo>
                  <a:cubicBezTo>
                    <a:pt x="232" y="291"/>
                    <a:pt x="260" y="283"/>
                    <a:pt x="287" y="264"/>
                  </a:cubicBezTo>
                  <a:cubicBezTo>
                    <a:pt x="412" y="171"/>
                    <a:pt x="33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290650" y="2394875"/>
              <a:ext cx="8325" cy="5175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87" y="0"/>
                  </a:moveTo>
                  <a:cubicBezTo>
                    <a:pt x="163" y="0"/>
                    <a:pt x="139" y="7"/>
                    <a:pt x="115" y="20"/>
                  </a:cubicBezTo>
                  <a:lnTo>
                    <a:pt x="102" y="20"/>
                  </a:lnTo>
                  <a:cubicBezTo>
                    <a:pt x="1" y="105"/>
                    <a:pt x="144" y="206"/>
                    <a:pt x="245" y="206"/>
                  </a:cubicBezTo>
                  <a:cubicBezTo>
                    <a:pt x="294" y="206"/>
                    <a:pt x="333" y="182"/>
                    <a:pt x="329" y="121"/>
                  </a:cubicBezTo>
                  <a:cubicBezTo>
                    <a:pt x="310" y="47"/>
                    <a:pt x="25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408950" y="2282200"/>
              <a:ext cx="10300" cy="7275"/>
            </a:xfrm>
            <a:custGeom>
              <a:avLst/>
              <a:gdLst/>
              <a:ahLst/>
              <a:cxnLst/>
              <a:rect l="l" t="t" r="r" b="b"/>
              <a:pathLst>
                <a:path w="412" h="291" extrusionOk="0">
                  <a:moveTo>
                    <a:pt x="214" y="0"/>
                  </a:moveTo>
                  <a:cubicBezTo>
                    <a:pt x="189" y="0"/>
                    <a:pt x="163" y="8"/>
                    <a:pt x="136" y="25"/>
                  </a:cubicBezTo>
                  <a:lnTo>
                    <a:pt x="124" y="38"/>
                  </a:lnTo>
                  <a:cubicBezTo>
                    <a:pt x="0" y="131"/>
                    <a:pt x="96" y="290"/>
                    <a:pt x="210" y="290"/>
                  </a:cubicBezTo>
                  <a:cubicBezTo>
                    <a:pt x="236" y="290"/>
                    <a:pt x="262" y="283"/>
                    <a:pt x="287" y="264"/>
                  </a:cubicBezTo>
                  <a:cubicBezTo>
                    <a:pt x="412" y="171"/>
                    <a:pt x="331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352625" y="2005225"/>
              <a:ext cx="9750" cy="7275"/>
            </a:xfrm>
            <a:custGeom>
              <a:avLst/>
              <a:gdLst/>
              <a:ahLst/>
              <a:cxnLst/>
              <a:rect l="l" t="t" r="r" b="b"/>
              <a:pathLst>
                <a:path w="390" h="291" extrusionOk="0">
                  <a:moveTo>
                    <a:pt x="189" y="1"/>
                  </a:moveTo>
                  <a:cubicBezTo>
                    <a:pt x="0" y="13"/>
                    <a:pt x="13" y="290"/>
                    <a:pt x="201" y="290"/>
                  </a:cubicBezTo>
                  <a:cubicBezTo>
                    <a:pt x="377" y="290"/>
                    <a:pt x="390" y="13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466150" y="2050375"/>
              <a:ext cx="8575" cy="5375"/>
            </a:xfrm>
            <a:custGeom>
              <a:avLst/>
              <a:gdLst/>
              <a:ahLst/>
              <a:cxnLst/>
              <a:rect l="l" t="t" r="r" b="b"/>
              <a:pathLst>
                <a:path w="343" h="215" extrusionOk="0">
                  <a:moveTo>
                    <a:pt x="189" y="0"/>
                  </a:moveTo>
                  <a:cubicBezTo>
                    <a:pt x="168" y="0"/>
                    <a:pt x="146" y="6"/>
                    <a:pt x="124" y="18"/>
                  </a:cubicBezTo>
                  <a:lnTo>
                    <a:pt x="112" y="31"/>
                  </a:lnTo>
                  <a:cubicBezTo>
                    <a:pt x="0" y="108"/>
                    <a:pt x="152" y="214"/>
                    <a:pt x="256" y="214"/>
                  </a:cubicBezTo>
                  <a:cubicBezTo>
                    <a:pt x="304" y="214"/>
                    <a:pt x="342" y="191"/>
                    <a:pt x="338" y="131"/>
                  </a:cubicBezTo>
                  <a:cubicBezTo>
                    <a:pt x="319" y="55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057850" y="2366750"/>
              <a:ext cx="10300" cy="7125"/>
            </a:xfrm>
            <a:custGeom>
              <a:avLst/>
              <a:gdLst/>
              <a:ahLst/>
              <a:cxnLst/>
              <a:rect l="l" t="t" r="r" b="b"/>
              <a:pathLst>
                <a:path w="412" h="285" extrusionOk="0">
                  <a:moveTo>
                    <a:pt x="212" y="1"/>
                  </a:moveTo>
                  <a:cubicBezTo>
                    <a:pt x="187" y="1"/>
                    <a:pt x="161" y="8"/>
                    <a:pt x="134" y="26"/>
                  </a:cubicBezTo>
                  <a:lnTo>
                    <a:pt x="122" y="39"/>
                  </a:lnTo>
                  <a:cubicBezTo>
                    <a:pt x="1" y="129"/>
                    <a:pt x="90" y="284"/>
                    <a:pt x="207" y="284"/>
                  </a:cubicBezTo>
                  <a:cubicBezTo>
                    <a:pt x="237" y="284"/>
                    <a:pt x="268" y="275"/>
                    <a:pt x="298" y="252"/>
                  </a:cubicBezTo>
                  <a:cubicBezTo>
                    <a:pt x="412" y="169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039875" y="2274325"/>
              <a:ext cx="10300" cy="7300"/>
            </a:xfrm>
            <a:custGeom>
              <a:avLst/>
              <a:gdLst/>
              <a:ahLst/>
              <a:cxnLst/>
              <a:rect l="l" t="t" r="r" b="b"/>
              <a:pathLst>
                <a:path w="412" h="292" extrusionOk="0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96" y="291"/>
                    <a:pt x="210" y="291"/>
                  </a:cubicBezTo>
                  <a:cubicBezTo>
                    <a:pt x="236" y="291"/>
                    <a:pt x="262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030375" y="2191350"/>
              <a:ext cx="9775" cy="7250"/>
            </a:xfrm>
            <a:custGeom>
              <a:avLst/>
              <a:gdLst/>
              <a:ahLst/>
              <a:cxnLst/>
              <a:rect l="l" t="t" r="r" b="b"/>
              <a:pathLst>
                <a:path w="391" h="290" extrusionOk="0">
                  <a:moveTo>
                    <a:pt x="190" y="0"/>
                  </a:moveTo>
                  <a:cubicBezTo>
                    <a:pt x="1" y="13"/>
                    <a:pt x="13" y="289"/>
                    <a:pt x="190" y="289"/>
                  </a:cubicBezTo>
                  <a:cubicBezTo>
                    <a:pt x="378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025350" y="2102200"/>
              <a:ext cx="6350" cy="6700"/>
            </a:xfrm>
            <a:custGeom>
              <a:avLst/>
              <a:gdLst/>
              <a:ahLst/>
              <a:cxnLst/>
              <a:rect l="l" t="t" r="r" b="b"/>
              <a:pathLst>
                <a:path w="254" h="268" extrusionOk="0">
                  <a:moveTo>
                    <a:pt x="137" y="1"/>
                  </a:moveTo>
                  <a:cubicBezTo>
                    <a:pt x="123" y="1"/>
                    <a:pt x="107" y="7"/>
                    <a:pt x="89" y="20"/>
                  </a:cubicBezTo>
                  <a:lnTo>
                    <a:pt x="76" y="20"/>
                  </a:lnTo>
                  <a:cubicBezTo>
                    <a:pt x="1" y="95"/>
                    <a:pt x="13" y="209"/>
                    <a:pt x="101" y="259"/>
                  </a:cubicBezTo>
                  <a:cubicBezTo>
                    <a:pt x="116" y="265"/>
                    <a:pt x="129" y="268"/>
                    <a:pt x="140" y="268"/>
                  </a:cubicBezTo>
                  <a:cubicBezTo>
                    <a:pt x="254" y="268"/>
                    <a:pt x="235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531875" y="2028500"/>
              <a:ext cx="10350" cy="7275"/>
            </a:xfrm>
            <a:custGeom>
              <a:avLst/>
              <a:gdLst/>
              <a:ahLst/>
              <a:cxnLst/>
              <a:rect l="l" t="t" r="r" b="b"/>
              <a:pathLst>
                <a:path w="414" h="291" extrusionOk="0">
                  <a:moveTo>
                    <a:pt x="218" y="0"/>
                  </a:moveTo>
                  <a:cubicBezTo>
                    <a:pt x="192" y="0"/>
                    <a:pt x="165" y="8"/>
                    <a:pt x="136" y="26"/>
                  </a:cubicBezTo>
                  <a:lnTo>
                    <a:pt x="123" y="38"/>
                  </a:lnTo>
                  <a:cubicBezTo>
                    <a:pt x="0" y="131"/>
                    <a:pt x="95" y="291"/>
                    <a:pt x="217" y="291"/>
                  </a:cubicBezTo>
                  <a:cubicBezTo>
                    <a:pt x="244" y="291"/>
                    <a:pt x="272" y="283"/>
                    <a:pt x="300" y="264"/>
                  </a:cubicBezTo>
                  <a:cubicBezTo>
                    <a:pt x="414" y="171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425550" y="2386875"/>
              <a:ext cx="9775" cy="6950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189" y="1"/>
                  </a:moveTo>
                  <a:cubicBezTo>
                    <a:pt x="0" y="1"/>
                    <a:pt x="13" y="277"/>
                    <a:pt x="189" y="277"/>
                  </a:cubicBezTo>
                  <a:cubicBezTo>
                    <a:pt x="365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439475" y="2474100"/>
              <a:ext cx="8525" cy="5325"/>
            </a:xfrm>
            <a:custGeom>
              <a:avLst/>
              <a:gdLst/>
              <a:ahLst/>
              <a:cxnLst/>
              <a:rect l="l" t="t" r="r" b="b"/>
              <a:pathLst>
                <a:path w="341" h="213" extrusionOk="0">
                  <a:moveTo>
                    <a:pt x="194" y="0"/>
                  </a:moveTo>
                  <a:cubicBezTo>
                    <a:pt x="171" y="0"/>
                    <a:pt x="146" y="6"/>
                    <a:pt x="122" y="20"/>
                  </a:cubicBezTo>
                  <a:lnTo>
                    <a:pt x="110" y="33"/>
                  </a:lnTo>
                  <a:cubicBezTo>
                    <a:pt x="0" y="108"/>
                    <a:pt x="145" y="212"/>
                    <a:pt x="248" y="212"/>
                  </a:cubicBezTo>
                  <a:cubicBezTo>
                    <a:pt x="299" y="212"/>
                    <a:pt x="340" y="187"/>
                    <a:pt x="336" y="121"/>
                  </a:cubicBezTo>
                  <a:cubicBezTo>
                    <a:pt x="318" y="47"/>
                    <a:pt x="259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5991100" y="1941100"/>
              <a:ext cx="504900" cy="54100"/>
            </a:xfrm>
            <a:custGeom>
              <a:avLst/>
              <a:gdLst/>
              <a:ahLst/>
              <a:cxnLst/>
              <a:rect l="l" t="t" r="r" b="b"/>
              <a:pathLst>
                <a:path w="20196" h="2164" extrusionOk="0">
                  <a:moveTo>
                    <a:pt x="20032" y="1"/>
                  </a:moveTo>
                  <a:cubicBezTo>
                    <a:pt x="19453" y="1"/>
                    <a:pt x="16875" y="667"/>
                    <a:pt x="13392" y="1032"/>
                  </a:cubicBezTo>
                  <a:cubicBezTo>
                    <a:pt x="13405" y="1233"/>
                    <a:pt x="13417" y="1434"/>
                    <a:pt x="13430" y="1623"/>
                  </a:cubicBezTo>
                  <a:cubicBezTo>
                    <a:pt x="13430" y="1711"/>
                    <a:pt x="13430" y="1786"/>
                    <a:pt x="13443" y="1862"/>
                  </a:cubicBezTo>
                  <a:cubicBezTo>
                    <a:pt x="13681" y="1836"/>
                    <a:pt x="13908" y="1799"/>
                    <a:pt x="14147" y="1774"/>
                  </a:cubicBezTo>
                  <a:cubicBezTo>
                    <a:pt x="15216" y="1598"/>
                    <a:pt x="16284" y="1371"/>
                    <a:pt x="17341" y="1095"/>
                  </a:cubicBezTo>
                  <a:cubicBezTo>
                    <a:pt x="19139" y="604"/>
                    <a:pt x="20195" y="139"/>
                    <a:pt x="20157" y="38"/>
                  </a:cubicBezTo>
                  <a:cubicBezTo>
                    <a:pt x="20157" y="13"/>
                    <a:pt x="20107" y="1"/>
                    <a:pt x="20032" y="1"/>
                  </a:cubicBezTo>
                  <a:close/>
                  <a:moveTo>
                    <a:pt x="226" y="667"/>
                  </a:moveTo>
                  <a:cubicBezTo>
                    <a:pt x="101" y="667"/>
                    <a:pt x="38" y="692"/>
                    <a:pt x="38" y="717"/>
                  </a:cubicBezTo>
                  <a:cubicBezTo>
                    <a:pt x="0" y="831"/>
                    <a:pt x="1094" y="1220"/>
                    <a:pt x="2917" y="1585"/>
                  </a:cubicBezTo>
                  <a:cubicBezTo>
                    <a:pt x="3986" y="1799"/>
                    <a:pt x="5068" y="1950"/>
                    <a:pt x="6149" y="2038"/>
                  </a:cubicBezTo>
                  <a:cubicBezTo>
                    <a:pt x="7067" y="2113"/>
                    <a:pt x="8060" y="2163"/>
                    <a:pt x="9104" y="2163"/>
                  </a:cubicBezTo>
                  <a:cubicBezTo>
                    <a:pt x="9444" y="2163"/>
                    <a:pt x="9796" y="2163"/>
                    <a:pt x="10160" y="2151"/>
                  </a:cubicBezTo>
                  <a:cubicBezTo>
                    <a:pt x="11255" y="2113"/>
                    <a:pt x="12298" y="2013"/>
                    <a:pt x="13279" y="1887"/>
                  </a:cubicBezTo>
                  <a:cubicBezTo>
                    <a:pt x="13279" y="1811"/>
                    <a:pt x="13266" y="1723"/>
                    <a:pt x="13266" y="1635"/>
                  </a:cubicBezTo>
                  <a:cubicBezTo>
                    <a:pt x="13254" y="1447"/>
                    <a:pt x="13241" y="1258"/>
                    <a:pt x="13216" y="1057"/>
                  </a:cubicBezTo>
                  <a:cubicBezTo>
                    <a:pt x="12248" y="1157"/>
                    <a:pt x="11217" y="1233"/>
                    <a:pt x="10123" y="1271"/>
                  </a:cubicBezTo>
                  <a:cubicBezTo>
                    <a:pt x="9607" y="1283"/>
                    <a:pt x="9079" y="1296"/>
                    <a:pt x="8576" y="1296"/>
                  </a:cubicBezTo>
                  <a:cubicBezTo>
                    <a:pt x="6765" y="1283"/>
                    <a:pt x="4942" y="1183"/>
                    <a:pt x="3131" y="981"/>
                  </a:cubicBezTo>
                  <a:cubicBezTo>
                    <a:pt x="1672" y="818"/>
                    <a:pt x="641" y="667"/>
                    <a:pt x="226" y="667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036350" y="1959325"/>
              <a:ext cx="138050" cy="550175"/>
            </a:xfrm>
            <a:custGeom>
              <a:avLst/>
              <a:gdLst/>
              <a:ahLst/>
              <a:cxnLst/>
              <a:rect l="l" t="t" r="r" b="b"/>
              <a:pathLst>
                <a:path w="5522" h="22007" extrusionOk="0">
                  <a:moveTo>
                    <a:pt x="13" y="1"/>
                  </a:moveTo>
                  <a:cubicBezTo>
                    <a:pt x="1" y="89"/>
                    <a:pt x="1" y="164"/>
                    <a:pt x="13" y="240"/>
                  </a:cubicBezTo>
                  <a:cubicBezTo>
                    <a:pt x="13" y="416"/>
                    <a:pt x="26" y="630"/>
                    <a:pt x="26" y="919"/>
                  </a:cubicBezTo>
                  <a:cubicBezTo>
                    <a:pt x="51" y="1497"/>
                    <a:pt x="89" y="2340"/>
                    <a:pt x="177" y="3384"/>
                  </a:cubicBezTo>
                  <a:cubicBezTo>
                    <a:pt x="391" y="6112"/>
                    <a:pt x="768" y="8816"/>
                    <a:pt x="1296" y="11482"/>
                  </a:cubicBezTo>
                  <a:cubicBezTo>
                    <a:pt x="1610" y="13054"/>
                    <a:pt x="1950" y="14537"/>
                    <a:pt x="2315" y="15870"/>
                  </a:cubicBezTo>
                  <a:cubicBezTo>
                    <a:pt x="2491" y="16537"/>
                    <a:pt x="2667" y="17165"/>
                    <a:pt x="2843" y="17756"/>
                  </a:cubicBezTo>
                  <a:cubicBezTo>
                    <a:pt x="2994" y="18310"/>
                    <a:pt x="3182" y="18850"/>
                    <a:pt x="3409" y="19379"/>
                  </a:cubicBezTo>
                  <a:cubicBezTo>
                    <a:pt x="3761" y="20133"/>
                    <a:pt x="4251" y="20825"/>
                    <a:pt x="4842" y="21403"/>
                  </a:cubicBezTo>
                  <a:cubicBezTo>
                    <a:pt x="5043" y="21604"/>
                    <a:pt x="5219" y="21768"/>
                    <a:pt x="5333" y="21868"/>
                  </a:cubicBezTo>
                  <a:cubicBezTo>
                    <a:pt x="5395" y="21919"/>
                    <a:pt x="5458" y="21969"/>
                    <a:pt x="5521" y="22007"/>
                  </a:cubicBezTo>
                  <a:cubicBezTo>
                    <a:pt x="5471" y="21944"/>
                    <a:pt x="5421" y="21894"/>
                    <a:pt x="5358" y="21831"/>
                  </a:cubicBezTo>
                  <a:cubicBezTo>
                    <a:pt x="5245" y="21730"/>
                    <a:pt x="5081" y="21567"/>
                    <a:pt x="4880" y="21353"/>
                  </a:cubicBezTo>
                  <a:cubicBezTo>
                    <a:pt x="4314" y="20762"/>
                    <a:pt x="3849" y="20083"/>
                    <a:pt x="3522" y="19328"/>
                  </a:cubicBezTo>
                  <a:cubicBezTo>
                    <a:pt x="3295" y="18800"/>
                    <a:pt x="3119" y="18272"/>
                    <a:pt x="2981" y="17719"/>
                  </a:cubicBezTo>
                  <a:cubicBezTo>
                    <a:pt x="2805" y="17128"/>
                    <a:pt x="2642" y="16499"/>
                    <a:pt x="2465" y="15833"/>
                  </a:cubicBezTo>
                  <a:cubicBezTo>
                    <a:pt x="2113" y="14487"/>
                    <a:pt x="1774" y="13016"/>
                    <a:pt x="1459" y="11457"/>
                  </a:cubicBezTo>
                  <a:cubicBezTo>
                    <a:pt x="931" y="8778"/>
                    <a:pt x="542" y="6087"/>
                    <a:pt x="290" y="3371"/>
                  </a:cubicBezTo>
                  <a:cubicBezTo>
                    <a:pt x="189" y="2340"/>
                    <a:pt x="127" y="1497"/>
                    <a:pt x="89" y="906"/>
                  </a:cubicBezTo>
                  <a:cubicBezTo>
                    <a:pt x="64" y="630"/>
                    <a:pt x="51" y="403"/>
                    <a:pt x="39" y="240"/>
                  </a:cubicBezTo>
                  <a:cubicBezTo>
                    <a:pt x="39" y="164"/>
                    <a:pt x="26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370525" y="2239450"/>
              <a:ext cx="39025" cy="302125"/>
            </a:xfrm>
            <a:custGeom>
              <a:avLst/>
              <a:gdLst/>
              <a:ahLst/>
              <a:cxnLst/>
              <a:rect l="l" t="t" r="r" b="b"/>
              <a:pathLst>
                <a:path w="1561" h="12085" extrusionOk="0">
                  <a:moveTo>
                    <a:pt x="51" y="0"/>
                  </a:moveTo>
                  <a:cubicBezTo>
                    <a:pt x="1" y="0"/>
                    <a:pt x="290" y="2716"/>
                    <a:pt x="692" y="6048"/>
                  </a:cubicBezTo>
                  <a:cubicBezTo>
                    <a:pt x="1095" y="9393"/>
                    <a:pt x="1460" y="12084"/>
                    <a:pt x="1510" y="12084"/>
                  </a:cubicBezTo>
                  <a:cubicBezTo>
                    <a:pt x="1560" y="12072"/>
                    <a:pt x="1271" y="9368"/>
                    <a:pt x="869" y="6023"/>
                  </a:cubicBezTo>
                  <a:cubicBezTo>
                    <a:pt x="466" y="269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6244150" y="1859050"/>
              <a:ext cx="83975" cy="189600"/>
            </a:xfrm>
            <a:custGeom>
              <a:avLst/>
              <a:gdLst/>
              <a:ahLst/>
              <a:cxnLst/>
              <a:rect l="l" t="t" r="r" b="b"/>
              <a:pathLst>
                <a:path w="3359" h="7584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101"/>
                    <a:pt x="114" y="189"/>
                    <a:pt x="189" y="277"/>
                  </a:cubicBezTo>
                  <a:cubicBezTo>
                    <a:pt x="315" y="453"/>
                    <a:pt x="516" y="705"/>
                    <a:pt x="755" y="1019"/>
                  </a:cubicBezTo>
                  <a:cubicBezTo>
                    <a:pt x="1246" y="1635"/>
                    <a:pt x="1925" y="2490"/>
                    <a:pt x="2679" y="3421"/>
                  </a:cubicBezTo>
                  <a:lnTo>
                    <a:pt x="2968" y="3760"/>
                  </a:lnTo>
                  <a:cubicBezTo>
                    <a:pt x="2981" y="3798"/>
                    <a:pt x="3019" y="3823"/>
                    <a:pt x="3019" y="3836"/>
                  </a:cubicBezTo>
                  <a:lnTo>
                    <a:pt x="3031" y="3861"/>
                  </a:lnTo>
                  <a:lnTo>
                    <a:pt x="3044" y="3911"/>
                  </a:lnTo>
                  <a:cubicBezTo>
                    <a:pt x="3056" y="3974"/>
                    <a:pt x="3056" y="4050"/>
                    <a:pt x="3069" y="4113"/>
                  </a:cubicBezTo>
                  <a:cubicBezTo>
                    <a:pt x="3107" y="4402"/>
                    <a:pt x="3119" y="4666"/>
                    <a:pt x="3144" y="4930"/>
                  </a:cubicBezTo>
                  <a:cubicBezTo>
                    <a:pt x="3170" y="5433"/>
                    <a:pt x="3195" y="5898"/>
                    <a:pt x="3220" y="6313"/>
                  </a:cubicBezTo>
                  <a:cubicBezTo>
                    <a:pt x="3270" y="7093"/>
                    <a:pt x="3308" y="7583"/>
                    <a:pt x="3333" y="7583"/>
                  </a:cubicBezTo>
                  <a:cubicBezTo>
                    <a:pt x="3358" y="7470"/>
                    <a:pt x="3358" y="7344"/>
                    <a:pt x="3358" y="7231"/>
                  </a:cubicBezTo>
                  <a:cubicBezTo>
                    <a:pt x="3358" y="7017"/>
                    <a:pt x="3358" y="6703"/>
                    <a:pt x="3358" y="6301"/>
                  </a:cubicBezTo>
                  <a:cubicBezTo>
                    <a:pt x="3346" y="5911"/>
                    <a:pt x="3333" y="5445"/>
                    <a:pt x="3308" y="4917"/>
                  </a:cubicBezTo>
                  <a:cubicBezTo>
                    <a:pt x="3295" y="4653"/>
                    <a:pt x="3283" y="4389"/>
                    <a:pt x="3245" y="4100"/>
                  </a:cubicBezTo>
                  <a:cubicBezTo>
                    <a:pt x="3245" y="4024"/>
                    <a:pt x="3232" y="3949"/>
                    <a:pt x="3220" y="3886"/>
                  </a:cubicBezTo>
                  <a:lnTo>
                    <a:pt x="3207" y="3823"/>
                  </a:lnTo>
                  <a:cubicBezTo>
                    <a:pt x="3195" y="3798"/>
                    <a:pt x="3195" y="3773"/>
                    <a:pt x="3182" y="3748"/>
                  </a:cubicBezTo>
                  <a:cubicBezTo>
                    <a:pt x="3170" y="3723"/>
                    <a:pt x="3157" y="3710"/>
                    <a:pt x="3144" y="3698"/>
                  </a:cubicBezTo>
                  <a:lnTo>
                    <a:pt x="3107" y="3647"/>
                  </a:lnTo>
                  <a:lnTo>
                    <a:pt x="2818" y="3308"/>
                  </a:lnTo>
                  <a:cubicBezTo>
                    <a:pt x="2063" y="2377"/>
                    <a:pt x="1371" y="1535"/>
                    <a:pt x="856" y="944"/>
                  </a:cubicBezTo>
                  <a:cubicBezTo>
                    <a:pt x="604" y="642"/>
                    <a:pt x="391" y="403"/>
                    <a:pt x="240" y="239"/>
                  </a:cubicBezTo>
                  <a:cubicBezTo>
                    <a:pt x="101" y="76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104575" y="2367275"/>
              <a:ext cx="274775" cy="16525"/>
            </a:xfrm>
            <a:custGeom>
              <a:avLst/>
              <a:gdLst/>
              <a:ahLst/>
              <a:cxnLst/>
              <a:rect l="l" t="t" r="r" b="b"/>
              <a:pathLst>
                <a:path w="10991" h="661" extrusionOk="0">
                  <a:moveTo>
                    <a:pt x="10878" y="0"/>
                  </a:moveTo>
                  <a:cubicBezTo>
                    <a:pt x="10773" y="0"/>
                    <a:pt x="10665" y="12"/>
                    <a:pt x="10563" y="30"/>
                  </a:cubicBezTo>
                  <a:lnTo>
                    <a:pt x="9381" y="131"/>
                  </a:lnTo>
                  <a:cubicBezTo>
                    <a:pt x="8388" y="219"/>
                    <a:pt x="7030" y="332"/>
                    <a:pt x="5508" y="407"/>
                  </a:cubicBezTo>
                  <a:cubicBezTo>
                    <a:pt x="3987" y="495"/>
                    <a:pt x="2616" y="521"/>
                    <a:pt x="1623" y="521"/>
                  </a:cubicBezTo>
                  <a:lnTo>
                    <a:pt x="441" y="533"/>
                  </a:lnTo>
                  <a:cubicBezTo>
                    <a:pt x="290" y="533"/>
                    <a:pt x="151" y="533"/>
                    <a:pt x="1" y="558"/>
                  </a:cubicBezTo>
                  <a:cubicBezTo>
                    <a:pt x="151" y="596"/>
                    <a:pt x="290" y="609"/>
                    <a:pt x="441" y="609"/>
                  </a:cubicBezTo>
                  <a:cubicBezTo>
                    <a:pt x="717" y="621"/>
                    <a:pt x="1120" y="646"/>
                    <a:pt x="1623" y="646"/>
                  </a:cubicBezTo>
                  <a:cubicBezTo>
                    <a:pt x="1969" y="655"/>
                    <a:pt x="2361" y="661"/>
                    <a:pt x="2789" y="661"/>
                  </a:cubicBezTo>
                  <a:cubicBezTo>
                    <a:pt x="3589" y="661"/>
                    <a:pt x="4517" y="641"/>
                    <a:pt x="5508" y="583"/>
                  </a:cubicBezTo>
                  <a:cubicBezTo>
                    <a:pt x="7042" y="508"/>
                    <a:pt x="8413" y="382"/>
                    <a:pt x="9394" y="256"/>
                  </a:cubicBezTo>
                  <a:cubicBezTo>
                    <a:pt x="9897" y="194"/>
                    <a:pt x="10287" y="143"/>
                    <a:pt x="10563" y="93"/>
                  </a:cubicBezTo>
                  <a:cubicBezTo>
                    <a:pt x="10714" y="80"/>
                    <a:pt x="10853" y="43"/>
                    <a:pt x="10991" y="5"/>
                  </a:cubicBezTo>
                  <a:cubicBezTo>
                    <a:pt x="10954" y="2"/>
                    <a:pt x="10916" y="0"/>
                    <a:pt x="10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404175" y="2039750"/>
              <a:ext cx="171975" cy="53125"/>
            </a:xfrm>
            <a:custGeom>
              <a:avLst/>
              <a:gdLst/>
              <a:ahLst/>
              <a:cxnLst/>
              <a:rect l="l" t="t" r="r" b="b"/>
              <a:pathLst>
                <a:path w="6879" h="2125" extrusionOk="0">
                  <a:moveTo>
                    <a:pt x="6873" y="1"/>
                  </a:moveTo>
                  <a:cubicBezTo>
                    <a:pt x="6823" y="1"/>
                    <a:pt x="6478" y="182"/>
                    <a:pt x="5911" y="431"/>
                  </a:cubicBezTo>
                  <a:cubicBezTo>
                    <a:pt x="5131" y="770"/>
                    <a:pt x="4339" y="1059"/>
                    <a:pt x="3521" y="1286"/>
                  </a:cubicBezTo>
                  <a:cubicBezTo>
                    <a:pt x="2566" y="1575"/>
                    <a:pt x="1685" y="1764"/>
                    <a:pt x="1044" y="1889"/>
                  </a:cubicBezTo>
                  <a:cubicBezTo>
                    <a:pt x="403" y="2028"/>
                    <a:pt x="0" y="2090"/>
                    <a:pt x="0" y="2116"/>
                  </a:cubicBezTo>
                  <a:cubicBezTo>
                    <a:pt x="3" y="2122"/>
                    <a:pt x="28" y="2125"/>
                    <a:pt x="73" y="2125"/>
                  </a:cubicBezTo>
                  <a:cubicBezTo>
                    <a:pt x="217" y="2125"/>
                    <a:pt x="570" y="2092"/>
                    <a:pt x="1069" y="2015"/>
                  </a:cubicBezTo>
                  <a:cubicBezTo>
                    <a:pt x="1912" y="1889"/>
                    <a:pt x="2742" y="1701"/>
                    <a:pt x="3572" y="1462"/>
                  </a:cubicBezTo>
                  <a:cubicBezTo>
                    <a:pt x="4389" y="1223"/>
                    <a:pt x="5194" y="921"/>
                    <a:pt x="5961" y="544"/>
                  </a:cubicBezTo>
                  <a:cubicBezTo>
                    <a:pt x="6200" y="431"/>
                    <a:pt x="6426" y="305"/>
                    <a:pt x="6652" y="167"/>
                  </a:cubicBezTo>
                  <a:cubicBezTo>
                    <a:pt x="6803" y="66"/>
                    <a:pt x="6879" y="3"/>
                    <a:pt x="6879" y="3"/>
                  </a:cubicBezTo>
                  <a:cubicBezTo>
                    <a:pt x="6878" y="2"/>
                    <a:pt x="6876" y="1"/>
                    <a:pt x="6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210825" y="2043575"/>
              <a:ext cx="232350" cy="199000"/>
            </a:xfrm>
            <a:custGeom>
              <a:avLst/>
              <a:gdLst/>
              <a:ahLst/>
              <a:cxnLst/>
              <a:rect l="l" t="t" r="r" b="b"/>
              <a:pathLst>
                <a:path w="9294" h="7960" extrusionOk="0">
                  <a:moveTo>
                    <a:pt x="5307" y="1"/>
                  </a:moveTo>
                  <a:cubicBezTo>
                    <a:pt x="1761" y="1"/>
                    <a:pt x="1" y="4289"/>
                    <a:pt x="2503" y="6791"/>
                  </a:cubicBezTo>
                  <a:cubicBezTo>
                    <a:pt x="3315" y="7599"/>
                    <a:pt x="4309" y="7960"/>
                    <a:pt x="5284" y="7960"/>
                  </a:cubicBezTo>
                  <a:cubicBezTo>
                    <a:pt x="7332" y="7960"/>
                    <a:pt x="9294" y="6368"/>
                    <a:pt x="9294" y="3975"/>
                  </a:cubicBezTo>
                  <a:cubicBezTo>
                    <a:pt x="9281" y="1774"/>
                    <a:pt x="7508" y="1"/>
                    <a:pt x="530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246675" y="2070300"/>
              <a:ext cx="169150" cy="145100"/>
            </a:xfrm>
            <a:custGeom>
              <a:avLst/>
              <a:gdLst/>
              <a:ahLst/>
              <a:cxnLst/>
              <a:rect l="l" t="t" r="r" b="b"/>
              <a:pathLst>
                <a:path w="6766" h="5804" extrusionOk="0">
                  <a:moveTo>
                    <a:pt x="3873" y="1"/>
                  </a:moveTo>
                  <a:cubicBezTo>
                    <a:pt x="1296" y="1"/>
                    <a:pt x="0" y="3119"/>
                    <a:pt x="1824" y="4943"/>
                  </a:cubicBezTo>
                  <a:cubicBezTo>
                    <a:pt x="2415" y="5538"/>
                    <a:pt x="3142" y="5804"/>
                    <a:pt x="3855" y="5804"/>
                  </a:cubicBezTo>
                  <a:cubicBezTo>
                    <a:pt x="5341" y="5804"/>
                    <a:pt x="6766" y="4648"/>
                    <a:pt x="6766" y="2906"/>
                  </a:cubicBezTo>
                  <a:cubicBezTo>
                    <a:pt x="6766" y="1296"/>
                    <a:pt x="5470" y="1"/>
                    <a:pt x="3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302625" y="2093575"/>
              <a:ext cx="79875" cy="90250"/>
            </a:xfrm>
            <a:custGeom>
              <a:avLst/>
              <a:gdLst/>
              <a:ahLst/>
              <a:cxnLst/>
              <a:rect l="l" t="t" r="r" b="b"/>
              <a:pathLst>
                <a:path w="3195" h="3610" extrusionOk="0">
                  <a:moveTo>
                    <a:pt x="1522" y="0"/>
                  </a:moveTo>
                  <a:lnTo>
                    <a:pt x="1485" y="25"/>
                  </a:lnTo>
                  <a:lnTo>
                    <a:pt x="47" y="963"/>
                  </a:lnTo>
                  <a:lnTo>
                    <a:pt x="47" y="963"/>
                  </a:lnTo>
                  <a:cubicBezTo>
                    <a:pt x="49" y="958"/>
                    <a:pt x="50" y="954"/>
                    <a:pt x="49" y="954"/>
                  </a:cubicBezTo>
                  <a:lnTo>
                    <a:pt x="49" y="954"/>
                  </a:lnTo>
                  <a:cubicBezTo>
                    <a:pt x="48" y="954"/>
                    <a:pt x="45" y="958"/>
                    <a:pt x="38" y="969"/>
                  </a:cubicBezTo>
                  <a:lnTo>
                    <a:pt x="47" y="963"/>
                  </a:lnTo>
                  <a:lnTo>
                    <a:pt x="47" y="963"/>
                  </a:lnTo>
                  <a:cubicBezTo>
                    <a:pt x="37" y="989"/>
                    <a:pt x="4" y="1057"/>
                    <a:pt x="1" y="1057"/>
                  </a:cubicBezTo>
                  <a:cubicBezTo>
                    <a:pt x="1" y="1057"/>
                    <a:pt x="1" y="1057"/>
                    <a:pt x="1" y="1057"/>
                  </a:cubicBezTo>
                  <a:lnTo>
                    <a:pt x="1" y="1107"/>
                  </a:lnTo>
                  <a:lnTo>
                    <a:pt x="1" y="1157"/>
                  </a:lnTo>
                  <a:lnTo>
                    <a:pt x="13" y="1270"/>
                  </a:lnTo>
                  <a:lnTo>
                    <a:pt x="26" y="1497"/>
                  </a:lnTo>
                  <a:cubicBezTo>
                    <a:pt x="26" y="1648"/>
                    <a:pt x="38" y="1786"/>
                    <a:pt x="51" y="1937"/>
                  </a:cubicBezTo>
                  <a:cubicBezTo>
                    <a:pt x="64" y="2226"/>
                    <a:pt x="89" y="2503"/>
                    <a:pt x="101" y="2767"/>
                  </a:cubicBezTo>
                  <a:lnTo>
                    <a:pt x="101" y="2817"/>
                  </a:lnTo>
                  <a:lnTo>
                    <a:pt x="139" y="2842"/>
                  </a:lnTo>
                  <a:lnTo>
                    <a:pt x="1686" y="3597"/>
                  </a:lnTo>
                  <a:lnTo>
                    <a:pt x="1723" y="3609"/>
                  </a:lnTo>
                  <a:lnTo>
                    <a:pt x="1761" y="3597"/>
                  </a:lnTo>
                  <a:cubicBezTo>
                    <a:pt x="2214" y="3295"/>
                    <a:pt x="2566" y="3043"/>
                    <a:pt x="2805" y="2867"/>
                  </a:cubicBezTo>
                  <a:cubicBezTo>
                    <a:pt x="2931" y="2792"/>
                    <a:pt x="3056" y="2691"/>
                    <a:pt x="3170" y="2591"/>
                  </a:cubicBezTo>
                  <a:lnTo>
                    <a:pt x="3170" y="2591"/>
                  </a:lnTo>
                  <a:cubicBezTo>
                    <a:pt x="3019" y="2654"/>
                    <a:pt x="2880" y="2742"/>
                    <a:pt x="2742" y="2830"/>
                  </a:cubicBezTo>
                  <a:cubicBezTo>
                    <a:pt x="2496" y="2977"/>
                    <a:pt x="2141" y="3197"/>
                    <a:pt x="1714" y="3466"/>
                  </a:cubicBezTo>
                  <a:lnTo>
                    <a:pt x="1714" y="3466"/>
                  </a:lnTo>
                  <a:lnTo>
                    <a:pt x="263" y="2729"/>
                  </a:lnTo>
                  <a:lnTo>
                    <a:pt x="263" y="2729"/>
                  </a:lnTo>
                  <a:cubicBezTo>
                    <a:pt x="250" y="2475"/>
                    <a:pt x="226" y="2200"/>
                    <a:pt x="214" y="1937"/>
                  </a:cubicBezTo>
                  <a:cubicBezTo>
                    <a:pt x="214" y="1786"/>
                    <a:pt x="202" y="1648"/>
                    <a:pt x="189" y="1497"/>
                  </a:cubicBezTo>
                  <a:lnTo>
                    <a:pt x="177" y="1270"/>
                  </a:lnTo>
                  <a:lnTo>
                    <a:pt x="177" y="1157"/>
                  </a:lnTo>
                  <a:lnTo>
                    <a:pt x="177" y="1107"/>
                  </a:lnTo>
                  <a:lnTo>
                    <a:pt x="1548" y="201"/>
                  </a:lnTo>
                  <a:lnTo>
                    <a:pt x="3008" y="914"/>
                  </a:lnTo>
                  <a:lnTo>
                    <a:pt x="3008" y="914"/>
                  </a:lnTo>
                  <a:cubicBezTo>
                    <a:pt x="3045" y="1414"/>
                    <a:pt x="3082" y="1830"/>
                    <a:pt x="3119" y="2125"/>
                  </a:cubicBezTo>
                  <a:cubicBezTo>
                    <a:pt x="3119" y="2276"/>
                    <a:pt x="3144" y="2440"/>
                    <a:pt x="3182" y="2591"/>
                  </a:cubicBezTo>
                  <a:cubicBezTo>
                    <a:pt x="3195" y="2440"/>
                    <a:pt x="3195" y="2289"/>
                    <a:pt x="3182" y="2138"/>
                  </a:cubicBezTo>
                  <a:cubicBezTo>
                    <a:pt x="3170" y="1849"/>
                    <a:pt x="3157" y="1409"/>
                    <a:pt x="3132" y="868"/>
                  </a:cubicBezTo>
                  <a:lnTo>
                    <a:pt x="3132" y="830"/>
                  </a:lnTo>
                  <a:lnTo>
                    <a:pt x="3107" y="805"/>
                  </a:lnTo>
                  <a:lnTo>
                    <a:pt x="1573" y="25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963100" y="1848675"/>
              <a:ext cx="599550" cy="97175"/>
            </a:xfrm>
            <a:custGeom>
              <a:avLst/>
              <a:gdLst/>
              <a:ahLst/>
              <a:cxnLst/>
              <a:rect l="l" t="t" r="r" b="b"/>
              <a:pathLst>
                <a:path w="23982" h="3887" extrusionOk="0">
                  <a:moveTo>
                    <a:pt x="16213" y="0"/>
                  </a:moveTo>
                  <a:cubicBezTo>
                    <a:pt x="16170" y="0"/>
                    <a:pt x="16127" y="0"/>
                    <a:pt x="16084" y="1"/>
                  </a:cubicBezTo>
                  <a:cubicBezTo>
                    <a:pt x="7106" y="1"/>
                    <a:pt x="1" y="3886"/>
                    <a:pt x="1" y="3886"/>
                  </a:cubicBezTo>
                  <a:cubicBezTo>
                    <a:pt x="1" y="3886"/>
                    <a:pt x="7131" y="38"/>
                    <a:pt x="16147" y="38"/>
                  </a:cubicBezTo>
                  <a:cubicBezTo>
                    <a:pt x="16192" y="38"/>
                    <a:pt x="16238" y="38"/>
                    <a:pt x="16284" y="38"/>
                  </a:cubicBezTo>
                  <a:cubicBezTo>
                    <a:pt x="18879" y="38"/>
                    <a:pt x="21472" y="390"/>
                    <a:pt x="23981" y="1095"/>
                  </a:cubicBezTo>
                  <a:cubicBezTo>
                    <a:pt x="21457" y="377"/>
                    <a:pt x="18836" y="0"/>
                    <a:pt x="162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100" y="1849600"/>
              <a:ext cx="599550" cy="110400"/>
            </a:xfrm>
            <a:custGeom>
              <a:avLst/>
              <a:gdLst/>
              <a:ahLst/>
              <a:cxnLst/>
              <a:rect l="l" t="t" r="r" b="b"/>
              <a:pathLst>
                <a:path w="23982" h="4416" extrusionOk="0">
                  <a:moveTo>
                    <a:pt x="16284" y="1"/>
                  </a:moveTo>
                  <a:cubicBezTo>
                    <a:pt x="16238" y="1"/>
                    <a:pt x="16193" y="1"/>
                    <a:pt x="16147" y="1"/>
                  </a:cubicBezTo>
                  <a:cubicBezTo>
                    <a:pt x="7131" y="1"/>
                    <a:pt x="1" y="3849"/>
                    <a:pt x="1" y="3849"/>
                  </a:cubicBezTo>
                  <a:cubicBezTo>
                    <a:pt x="2956" y="4214"/>
                    <a:pt x="5936" y="4402"/>
                    <a:pt x="8904" y="4415"/>
                  </a:cubicBezTo>
                  <a:cubicBezTo>
                    <a:pt x="10677" y="4415"/>
                    <a:pt x="12450" y="4327"/>
                    <a:pt x="14223" y="4151"/>
                  </a:cubicBezTo>
                  <a:cubicBezTo>
                    <a:pt x="14210" y="4138"/>
                    <a:pt x="14210" y="4138"/>
                    <a:pt x="14223" y="4138"/>
                  </a:cubicBezTo>
                  <a:lnTo>
                    <a:pt x="13934" y="3786"/>
                  </a:lnTo>
                  <a:cubicBezTo>
                    <a:pt x="13179" y="2856"/>
                    <a:pt x="12500" y="2013"/>
                    <a:pt x="12010" y="1397"/>
                  </a:cubicBezTo>
                  <a:cubicBezTo>
                    <a:pt x="11771" y="1083"/>
                    <a:pt x="11570" y="831"/>
                    <a:pt x="11444" y="655"/>
                  </a:cubicBezTo>
                  <a:cubicBezTo>
                    <a:pt x="11369" y="567"/>
                    <a:pt x="11306" y="467"/>
                    <a:pt x="11255" y="366"/>
                  </a:cubicBezTo>
                  <a:lnTo>
                    <a:pt x="11255" y="366"/>
                  </a:lnTo>
                  <a:cubicBezTo>
                    <a:pt x="11343" y="441"/>
                    <a:pt x="11419" y="517"/>
                    <a:pt x="11494" y="605"/>
                  </a:cubicBezTo>
                  <a:cubicBezTo>
                    <a:pt x="11645" y="768"/>
                    <a:pt x="11846" y="1020"/>
                    <a:pt x="12098" y="1309"/>
                  </a:cubicBezTo>
                  <a:cubicBezTo>
                    <a:pt x="12613" y="1913"/>
                    <a:pt x="13305" y="2755"/>
                    <a:pt x="14072" y="3686"/>
                  </a:cubicBezTo>
                  <a:lnTo>
                    <a:pt x="14349" y="4025"/>
                  </a:lnTo>
                  <a:lnTo>
                    <a:pt x="14386" y="4063"/>
                  </a:lnTo>
                  <a:cubicBezTo>
                    <a:pt x="14399" y="4076"/>
                    <a:pt x="14424" y="4101"/>
                    <a:pt x="14424" y="4126"/>
                  </a:cubicBezTo>
                  <a:cubicBezTo>
                    <a:pt x="21617" y="3308"/>
                    <a:pt x="23981" y="1058"/>
                    <a:pt x="23981" y="1058"/>
                  </a:cubicBezTo>
                  <a:cubicBezTo>
                    <a:pt x="21472" y="353"/>
                    <a:pt x="18891" y="1"/>
                    <a:pt x="16284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244150" y="1858725"/>
              <a:ext cx="79250" cy="94650"/>
            </a:xfrm>
            <a:custGeom>
              <a:avLst/>
              <a:gdLst/>
              <a:ahLst/>
              <a:cxnLst/>
              <a:rect l="l" t="t" r="r" b="b"/>
              <a:pathLst>
                <a:path w="3170" h="378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102"/>
                    <a:pt x="114" y="202"/>
                    <a:pt x="189" y="290"/>
                  </a:cubicBezTo>
                  <a:cubicBezTo>
                    <a:pt x="328" y="466"/>
                    <a:pt x="516" y="718"/>
                    <a:pt x="755" y="1020"/>
                  </a:cubicBezTo>
                  <a:cubicBezTo>
                    <a:pt x="1246" y="1648"/>
                    <a:pt x="1925" y="2491"/>
                    <a:pt x="2692" y="3421"/>
                  </a:cubicBezTo>
                  <a:lnTo>
                    <a:pt x="2968" y="3761"/>
                  </a:lnTo>
                  <a:cubicBezTo>
                    <a:pt x="2968" y="3773"/>
                    <a:pt x="2968" y="3773"/>
                    <a:pt x="2968" y="3786"/>
                  </a:cubicBezTo>
                  <a:lnTo>
                    <a:pt x="3170" y="3761"/>
                  </a:lnTo>
                  <a:cubicBezTo>
                    <a:pt x="3170" y="3736"/>
                    <a:pt x="3157" y="3711"/>
                    <a:pt x="3132" y="3698"/>
                  </a:cubicBezTo>
                  <a:lnTo>
                    <a:pt x="3094" y="3660"/>
                  </a:lnTo>
                  <a:lnTo>
                    <a:pt x="2818" y="3321"/>
                  </a:lnTo>
                  <a:cubicBezTo>
                    <a:pt x="2063" y="2390"/>
                    <a:pt x="1359" y="1548"/>
                    <a:pt x="856" y="944"/>
                  </a:cubicBezTo>
                  <a:cubicBezTo>
                    <a:pt x="592" y="642"/>
                    <a:pt x="391" y="403"/>
                    <a:pt x="240" y="240"/>
                  </a:cubicBezTo>
                  <a:cubicBezTo>
                    <a:pt x="164" y="152"/>
                    <a:pt x="89" y="7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429600" y="3901950"/>
              <a:ext cx="8325" cy="5175"/>
            </a:xfrm>
            <a:custGeom>
              <a:avLst/>
              <a:gdLst/>
              <a:ahLst/>
              <a:cxnLst/>
              <a:rect l="l" t="t" r="r" b="b"/>
              <a:pathLst>
                <a:path w="333" h="207" extrusionOk="0">
                  <a:moveTo>
                    <a:pt x="189" y="1"/>
                  </a:moveTo>
                  <a:cubicBezTo>
                    <a:pt x="164" y="1"/>
                    <a:pt x="139" y="7"/>
                    <a:pt x="115" y="21"/>
                  </a:cubicBezTo>
                  <a:lnTo>
                    <a:pt x="103" y="21"/>
                  </a:lnTo>
                  <a:cubicBezTo>
                    <a:pt x="1" y="105"/>
                    <a:pt x="144" y="207"/>
                    <a:pt x="245" y="207"/>
                  </a:cubicBezTo>
                  <a:cubicBezTo>
                    <a:pt x="294" y="207"/>
                    <a:pt x="333" y="183"/>
                    <a:pt x="329" y="121"/>
                  </a:cubicBezTo>
                  <a:cubicBezTo>
                    <a:pt x="320" y="47"/>
                    <a:pt x="257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6302625" y="2618250"/>
              <a:ext cx="306850" cy="932050"/>
            </a:xfrm>
            <a:custGeom>
              <a:avLst/>
              <a:gdLst/>
              <a:ahLst/>
              <a:cxnLst/>
              <a:rect l="l" t="t" r="r" b="b"/>
              <a:pathLst>
                <a:path w="12274" h="37282" extrusionOk="0">
                  <a:moveTo>
                    <a:pt x="7458" y="1"/>
                  </a:moveTo>
                  <a:cubicBezTo>
                    <a:pt x="2641" y="1"/>
                    <a:pt x="1" y="2717"/>
                    <a:pt x="139" y="7784"/>
                  </a:cubicBezTo>
                  <a:cubicBezTo>
                    <a:pt x="340" y="16071"/>
                    <a:pt x="1195" y="24358"/>
                    <a:pt x="3295" y="32381"/>
                  </a:cubicBezTo>
                  <a:cubicBezTo>
                    <a:pt x="3660" y="33751"/>
                    <a:pt x="4087" y="35185"/>
                    <a:pt x="5081" y="36203"/>
                  </a:cubicBezTo>
                  <a:cubicBezTo>
                    <a:pt x="5709" y="36856"/>
                    <a:pt x="6642" y="37281"/>
                    <a:pt x="7532" y="37281"/>
                  </a:cubicBezTo>
                  <a:cubicBezTo>
                    <a:pt x="8032" y="37281"/>
                    <a:pt x="8518" y="37147"/>
                    <a:pt x="8929" y="36845"/>
                  </a:cubicBezTo>
                  <a:cubicBezTo>
                    <a:pt x="9910" y="36115"/>
                    <a:pt x="10136" y="34770"/>
                    <a:pt x="10262" y="33550"/>
                  </a:cubicBezTo>
                  <a:cubicBezTo>
                    <a:pt x="11318" y="24157"/>
                    <a:pt x="11909" y="16285"/>
                    <a:pt x="12022" y="6829"/>
                  </a:cubicBezTo>
                  <a:cubicBezTo>
                    <a:pt x="12022" y="6829"/>
                    <a:pt x="12274" y="1"/>
                    <a:pt x="74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6313000" y="2623275"/>
              <a:ext cx="118550" cy="543575"/>
            </a:xfrm>
            <a:custGeom>
              <a:avLst/>
              <a:gdLst/>
              <a:ahLst/>
              <a:cxnLst/>
              <a:rect l="l" t="t" r="r" b="b"/>
              <a:pathLst>
                <a:path w="4742" h="21743" extrusionOk="0">
                  <a:moveTo>
                    <a:pt x="4326" y="1"/>
                  </a:moveTo>
                  <a:cubicBezTo>
                    <a:pt x="4050" y="1"/>
                    <a:pt x="3786" y="51"/>
                    <a:pt x="3547" y="177"/>
                  </a:cubicBezTo>
                  <a:cubicBezTo>
                    <a:pt x="3735" y="177"/>
                    <a:pt x="3924" y="189"/>
                    <a:pt x="4113" y="215"/>
                  </a:cubicBezTo>
                  <a:cubicBezTo>
                    <a:pt x="4314" y="139"/>
                    <a:pt x="4528" y="89"/>
                    <a:pt x="4741" y="39"/>
                  </a:cubicBezTo>
                  <a:cubicBezTo>
                    <a:pt x="4603" y="13"/>
                    <a:pt x="4477" y="1"/>
                    <a:pt x="4339" y="1"/>
                  </a:cubicBezTo>
                  <a:close/>
                  <a:moveTo>
                    <a:pt x="1" y="13908"/>
                  </a:moveTo>
                  <a:cubicBezTo>
                    <a:pt x="38" y="16059"/>
                    <a:pt x="416" y="19064"/>
                    <a:pt x="818" y="21743"/>
                  </a:cubicBezTo>
                  <a:cubicBezTo>
                    <a:pt x="453" y="19140"/>
                    <a:pt x="189" y="16524"/>
                    <a:pt x="13" y="1390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313325" y="2624225"/>
              <a:ext cx="178275" cy="697600"/>
            </a:xfrm>
            <a:custGeom>
              <a:avLst/>
              <a:gdLst/>
              <a:ahLst/>
              <a:cxnLst/>
              <a:rect l="l" t="t" r="r" b="b"/>
              <a:pathLst>
                <a:path w="7131" h="27904" extrusionOk="0">
                  <a:moveTo>
                    <a:pt x="4716" y="1"/>
                  </a:moveTo>
                  <a:cubicBezTo>
                    <a:pt x="4502" y="51"/>
                    <a:pt x="4288" y="114"/>
                    <a:pt x="4087" y="177"/>
                  </a:cubicBezTo>
                  <a:cubicBezTo>
                    <a:pt x="4766" y="252"/>
                    <a:pt x="5407" y="453"/>
                    <a:pt x="5822" y="994"/>
                  </a:cubicBezTo>
                  <a:cubicBezTo>
                    <a:pt x="6388" y="1711"/>
                    <a:pt x="6262" y="2754"/>
                    <a:pt x="6112" y="3660"/>
                  </a:cubicBezTo>
                  <a:cubicBezTo>
                    <a:pt x="5659" y="6376"/>
                    <a:pt x="5181" y="9205"/>
                    <a:pt x="3622" y="11469"/>
                  </a:cubicBezTo>
                  <a:cubicBezTo>
                    <a:pt x="2754" y="12701"/>
                    <a:pt x="1459" y="13556"/>
                    <a:pt x="0" y="13870"/>
                  </a:cubicBezTo>
                  <a:cubicBezTo>
                    <a:pt x="189" y="16499"/>
                    <a:pt x="440" y="19114"/>
                    <a:pt x="805" y="21705"/>
                  </a:cubicBezTo>
                  <a:cubicBezTo>
                    <a:pt x="1321" y="25062"/>
                    <a:pt x="1874" y="27904"/>
                    <a:pt x="1874" y="27904"/>
                  </a:cubicBezTo>
                  <a:cubicBezTo>
                    <a:pt x="4125" y="26118"/>
                    <a:pt x="4766" y="23188"/>
                    <a:pt x="4904" y="20309"/>
                  </a:cubicBezTo>
                  <a:cubicBezTo>
                    <a:pt x="5043" y="17429"/>
                    <a:pt x="4653" y="14524"/>
                    <a:pt x="5156" y="11682"/>
                  </a:cubicBezTo>
                  <a:cubicBezTo>
                    <a:pt x="5671" y="8740"/>
                    <a:pt x="7130" y="5898"/>
                    <a:pt x="6791" y="2918"/>
                  </a:cubicBezTo>
                  <a:cubicBezTo>
                    <a:pt x="6690" y="1975"/>
                    <a:pt x="6363" y="1007"/>
                    <a:pt x="5621" y="415"/>
                  </a:cubicBezTo>
                  <a:cubicBezTo>
                    <a:pt x="5357" y="214"/>
                    <a:pt x="5055" y="63"/>
                    <a:pt x="4728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06050" y="2916275"/>
              <a:ext cx="81775" cy="634100"/>
            </a:xfrm>
            <a:custGeom>
              <a:avLst/>
              <a:gdLst/>
              <a:ahLst/>
              <a:cxnLst/>
              <a:rect l="l" t="t" r="r" b="b"/>
              <a:pathLst>
                <a:path w="3271" h="25364" extrusionOk="0">
                  <a:moveTo>
                    <a:pt x="1" y="0"/>
                  </a:moveTo>
                  <a:cubicBezTo>
                    <a:pt x="1" y="89"/>
                    <a:pt x="1" y="177"/>
                    <a:pt x="13" y="265"/>
                  </a:cubicBezTo>
                  <a:cubicBezTo>
                    <a:pt x="26" y="453"/>
                    <a:pt x="39" y="692"/>
                    <a:pt x="64" y="1006"/>
                  </a:cubicBezTo>
                  <a:cubicBezTo>
                    <a:pt x="101" y="1648"/>
                    <a:pt x="177" y="2591"/>
                    <a:pt x="277" y="3735"/>
                  </a:cubicBezTo>
                  <a:cubicBezTo>
                    <a:pt x="491" y="6049"/>
                    <a:pt x="818" y="9230"/>
                    <a:pt x="1271" y="12726"/>
                  </a:cubicBezTo>
                  <a:cubicBezTo>
                    <a:pt x="1724" y="16235"/>
                    <a:pt x="2214" y="19403"/>
                    <a:pt x="2591" y="21679"/>
                  </a:cubicBezTo>
                  <a:cubicBezTo>
                    <a:pt x="2780" y="22824"/>
                    <a:pt x="2943" y="23754"/>
                    <a:pt x="3069" y="24383"/>
                  </a:cubicBezTo>
                  <a:cubicBezTo>
                    <a:pt x="3119" y="24685"/>
                    <a:pt x="3170" y="24924"/>
                    <a:pt x="3207" y="25112"/>
                  </a:cubicBezTo>
                  <a:cubicBezTo>
                    <a:pt x="3220" y="25200"/>
                    <a:pt x="3245" y="25288"/>
                    <a:pt x="3270" y="25364"/>
                  </a:cubicBezTo>
                  <a:cubicBezTo>
                    <a:pt x="3270" y="25276"/>
                    <a:pt x="3258" y="25188"/>
                    <a:pt x="3245" y="25112"/>
                  </a:cubicBezTo>
                  <a:cubicBezTo>
                    <a:pt x="3220" y="24924"/>
                    <a:pt x="3182" y="24672"/>
                    <a:pt x="3132" y="24370"/>
                  </a:cubicBezTo>
                  <a:cubicBezTo>
                    <a:pt x="3031" y="23704"/>
                    <a:pt x="2893" y="22786"/>
                    <a:pt x="2717" y="21667"/>
                  </a:cubicBezTo>
                  <a:cubicBezTo>
                    <a:pt x="2365" y="19366"/>
                    <a:pt x="1887" y="16209"/>
                    <a:pt x="1447" y="12701"/>
                  </a:cubicBezTo>
                  <a:cubicBezTo>
                    <a:pt x="994" y="9205"/>
                    <a:pt x="642" y="6024"/>
                    <a:pt x="403" y="3723"/>
                  </a:cubicBezTo>
                  <a:cubicBezTo>
                    <a:pt x="277" y="2578"/>
                    <a:pt x="189" y="1660"/>
                    <a:pt x="127" y="994"/>
                  </a:cubicBezTo>
                  <a:cubicBezTo>
                    <a:pt x="89" y="692"/>
                    <a:pt x="64" y="441"/>
                    <a:pt x="39" y="252"/>
                  </a:cubicBezTo>
                  <a:cubicBezTo>
                    <a:pt x="39" y="164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042950" y="2627775"/>
              <a:ext cx="430400" cy="346700"/>
            </a:xfrm>
            <a:custGeom>
              <a:avLst/>
              <a:gdLst/>
              <a:ahLst/>
              <a:cxnLst/>
              <a:rect l="l" t="t" r="r" b="b"/>
              <a:pathLst>
                <a:path w="17216" h="13868" extrusionOk="0">
                  <a:moveTo>
                    <a:pt x="14192" y="0"/>
                  </a:moveTo>
                  <a:cubicBezTo>
                    <a:pt x="14033" y="0"/>
                    <a:pt x="13875" y="4"/>
                    <a:pt x="13720" y="9"/>
                  </a:cubicBezTo>
                  <a:lnTo>
                    <a:pt x="3660" y="336"/>
                  </a:lnTo>
                  <a:cubicBezTo>
                    <a:pt x="3660" y="336"/>
                    <a:pt x="1" y="1380"/>
                    <a:pt x="1" y="3593"/>
                  </a:cubicBezTo>
                  <a:cubicBezTo>
                    <a:pt x="1" y="5794"/>
                    <a:pt x="4352" y="11905"/>
                    <a:pt x="7433" y="13402"/>
                  </a:cubicBezTo>
                  <a:cubicBezTo>
                    <a:pt x="8081" y="13717"/>
                    <a:pt x="8809" y="13867"/>
                    <a:pt x="9555" y="13867"/>
                  </a:cubicBezTo>
                  <a:cubicBezTo>
                    <a:pt x="11395" y="13867"/>
                    <a:pt x="13339" y="12950"/>
                    <a:pt x="14449" y="11339"/>
                  </a:cubicBezTo>
                  <a:cubicBezTo>
                    <a:pt x="16009" y="9063"/>
                    <a:pt x="16499" y="6247"/>
                    <a:pt x="16939" y="3518"/>
                  </a:cubicBezTo>
                  <a:cubicBezTo>
                    <a:pt x="17103" y="2612"/>
                    <a:pt x="17216" y="1581"/>
                    <a:pt x="16650" y="852"/>
                  </a:cubicBezTo>
                  <a:cubicBezTo>
                    <a:pt x="16092" y="133"/>
                    <a:pt x="15121" y="0"/>
                    <a:pt x="1419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360150" y="3563925"/>
              <a:ext cx="217275" cy="758550"/>
            </a:xfrm>
            <a:custGeom>
              <a:avLst/>
              <a:gdLst/>
              <a:ahLst/>
              <a:cxnLst/>
              <a:rect l="l" t="t" r="r" b="b"/>
              <a:pathLst>
                <a:path w="8691" h="30342" extrusionOk="0">
                  <a:moveTo>
                    <a:pt x="5520" y="0"/>
                  </a:moveTo>
                  <a:cubicBezTo>
                    <a:pt x="4854" y="0"/>
                    <a:pt x="4191" y="135"/>
                    <a:pt x="3534" y="263"/>
                  </a:cubicBezTo>
                  <a:lnTo>
                    <a:pt x="3396" y="225"/>
                  </a:lnTo>
                  <a:cubicBezTo>
                    <a:pt x="2302" y="275"/>
                    <a:pt x="1397" y="1143"/>
                    <a:pt x="969" y="2136"/>
                  </a:cubicBezTo>
                  <a:cubicBezTo>
                    <a:pt x="542" y="3130"/>
                    <a:pt x="504" y="4249"/>
                    <a:pt x="454" y="5330"/>
                  </a:cubicBezTo>
                  <a:cubicBezTo>
                    <a:pt x="227" y="11932"/>
                    <a:pt x="1" y="18534"/>
                    <a:pt x="366" y="25123"/>
                  </a:cubicBezTo>
                  <a:cubicBezTo>
                    <a:pt x="441" y="26556"/>
                    <a:pt x="579" y="28065"/>
                    <a:pt x="1447" y="29197"/>
                  </a:cubicBezTo>
                  <a:cubicBezTo>
                    <a:pt x="1988" y="29893"/>
                    <a:pt x="2904" y="30341"/>
                    <a:pt x="3758" y="30341"/>
                  </a:cubicBezTo>
                  <a:cubicBezTo>
                    <a:pt x="4293" y="30341"/>
                    <a:pt x="4804" y="30165"/>
                    <a:pt x="5182" y="29763"/>
                  </a:cubicBezTo>
                  <a:cubicBezTo>
                    <a:pt x="5748" y="29172"/>
                    <a:pt x="5861" y="28304"/>
                    <a:pt x="5949" y="27487"/>
                  </a:cubicBezTo>
                  <a:cubicBezTo>
                    <a:pt x="6804" y="19628"/>
                    <a:pt x="7659" y="11768"/>
                    <a:pt x="8514" y="3909"/>
                  </a:cubicBezTo>
                  <a:cubicBezTo>
                    <a:pt x="8602" y="3029"/>
                    <a:pt x="8690" y="2061"/>
                    <a:pt x="8237" y="1294"/>
                  </a:cubicBezTo>
                  <a:cubicBezTo>
                    <a:pt x="7797" y="552"/>
                    <a:pt x="6942" y="149"/>
                    <a:pt x="6087" y="36"/>
                  </a:cubicBezTo>
                  <a:cubicBezTo>
                    <a:pt x="5898" y="11"/>
                    <a:pt x="5709" y="0"/>
                    <a:pt x="55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399150" y="3576775"/>
              <a:ext cx="42150" cy="768950"/>
            </a:xfrm>
            <a:custGeom>
              <a:avLst/>
              <a:gdLst/>
              <a:ahLst/>
              <a:cxnLst/>
              <a:rect l="l" t="t" r="r" b="b"/>
              <a:pathLst>
                <a:path w="1686" h="30758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60" y="13"/>
                    <a:pt x="1647" y="38"/>
                    <a:pt x="1635" y="63"/>
                  </a:cubicBezTo>
                  <a:lnTo>
                    <a:pt x="1484" y="252"/>
                  </a:lnTo>
                  <a:cubicBezTo>
                    <a:pt x="1321" y="503"/>
                    <a:pt x="1182" y="767"/>
                    <a:pt x="1069" y="1044"/>
                  </a:cubicBezTo>
                  <a:cubicBezTo>
                    <a:pt x="742" y="1773"/>
                    <a:pt x="541" y="2917"/>
                    <a:pt x="491" y="4313"/>
                  </a:cubicBezTo>
                  <a:cubicBezTo>
                    <a:pt x="403" y="7130"/>
                    <a:pt x="289" y="10990"/>
                    <a:pt x="151" y="15266"/>
                  </a:cubicBezTo>
                  <a:cubicBezTo>
                    <a:pt x="25" y="19541"/>
                    <a:pt x="0" y="23427"/>
                    <a:pt x="126" y="26231"/>
                  </a:cubicBezTo>
                  <a:cubicBezTo>
                    <a:pt x="201" y="27627"/>
                    <a:pt x="277" y="28759"/>
                    <a:pt x="352" y="29538"/>
                  </a:cubicBezTo>
                  <a:cubicBezTo>
                    <a:pt x="390" y="29928"/>
                    <a:pt x="428" y="30230"/>
                    <a:pt x="453" y="30444"/>
                  </a:cubicBezTo>
                  <a:cubicBezTo>
                    <a:pt x="465" y="30532"/>
                    <a:pt x="478" y="30607"/>
                    <a:pt x="478" y="30670"/>
                  </a:cubicBezTo>
                  <a:cubicBezTo>
                    <a:pt x="478" y="30695"/>
                    <a:pt x="491" y="30720"/>
                    <a:pt x="503" y="30758"/>
                  </a:cubicBezTo>
                  <a:cubicBezTo>
                    <a:pt x="503" y="30733"/>
                    <a:pt x="503" y="30695"/>
                    <a:pt x="503" y="30670"/>
                  </a:cubicBezTo>
                  <a:cubicBezTo>
                    <a:pt x="491" y="30607"/>
                    <a:pt x="491" y="30532"/>
                    <a:pt x="491" y="30444"/>
                  </a:cubicBezTo>
                  <a:cubicBezTo>
                    <a:pt x="465" y="30217"/>
                    <a:pt x="453" y="29915"/>
                    <a:pt x="428" y="29538"/>
                  </a:cubicBezTo>
                  <a:cubicBezTo>
                    <a:pt x="365" y="28759"/>
                    <a:pt x="302" y="27627"/>
                    <a:pt x="252" y="26218"/>
                  </a:cubicBezTo>
                  <a:cubicBezTo>
                    <a:pt x="151" y="23427"/>
                    <a:pt x="214" y="19541"/>
                    <a:pt x="327" y="15278"/>
                  </a:cubicBezTo>
                  <a:cubicBezTo>
                    <a:pt x="440" y="11003"/>
                    <a:pt x="541" y="7143"/>
                    <a:pt x="616" y="4326"/>
                  </a:cubicBezTo>
                  <a:cubicBezTo>
                    <a:pt x="654" y="2930"/>
                    <a:pt x="830" y="1798"/>
                    <a:pt x="1132" y="1081"/>
                  </a:cubicBezTo>
                  <a:cubicBezTo>
                    <a:pt x="1232" y="792"/>
                    <a:pt x="1371" y="528"/>
                    <a:pt x="1522" y="264"/>
                  </a:cubicBezTo>
                  <a:lnTo>
                    <a:pt x="1647" y="63"/>
                  </a:lnTo>
                  <a:cubicBezTo>
                    <a:pt x="1673" y="25"/>
                    <a:pt x="1685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379975" y="4250875"/>
              <a:ext cx="144950" cy="117175"/>
            </a:xfrm>
            <a:custGeom>
              <a:avLst/>
              <a:gdLst/>
              <a:ahLst/>
              <a:cxnLst/>
              <a:rect l="l" t="t" r="r" b="b"/>
              <a:pathLst>
                <a:path w="5798" h="4687" extrusionOk="0">
                  <a:moveTo>
                    <a:pt x="2830" y="0"/>
                  </a:moveTo>
                  <a:cubicBezTo>
                    <a:pt x="2712" y="0"/>
                    <a:pt x="2594" y="7"/>
                    <a:pt x="2477" y="21"/>
                  </a:cubicBezTo>
                  <a:cubicBezTo>
                    <a:pt x="1937" y="59"/>
                    <a:pt x="1434" y="235"/>
                    <a:pt x="993" y="537"/>
                  </a:cubicBezTo>
                  <a:cubicBezTo>
                    <a:pt x="453" y="952"/>
                    <a:pt x="176" y="1618"/>
                    <a:pt x="88" y="2285"/>
                  </a:cubicBezTo>
                  <a:cubicBezTo>
                    <a:pt x="0" y="2964"/>
                    <a:pt x="88" y="3643"/>
                    <a:pt x="176" y="4309"/>
                  </a:cubicBezTo>
                  <a:lnTo>
                    <a:pt x="5797" y="4687"/>
                  </a:lnTo>
                  <a:lnTo>
                    <a:pt x="5282" y="2222"/>
                  </a:lnTo>
                  <a:cubicBezTo>
                    <a:pt x="5168" y="1417"/>
                    <a:pt x="4728" y="613"/>
                    <a:pt x="3999" y="248"/>
                  </a:cubicBezTo>
                  <a:cubicBezTo>
                    <a:pt x="3630" y="83"/>
                    <a:pt x="3230" y="0"/>
                    <a:pt x="2830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6374925" y="4355775"/>
              <a:ext cx="258450" cy="38150"/>
            </a:xfrm>
            <a:custGeom>
              <a:avLst/>
              <a:gdLst/>
              <a:ahLst/>
              <a:cxnLst/>
              <a:rect l="l" t="t" r="r" b="b"/>
              <a:pathLst>
                <a:path w="10338" h="1526" extrusionOk="0">
                  <a:moveTo>
                    <a:pt x="177" y="0"/>
                  </a:moveTo>
                  <a:lnTo>
                    <a:pt x="1" y="1321"/>
                  </a:lnTo>
                  <a:cubicBezTo>
                    <a:pt x="1" y="1321"/>
                    <a:pt x="5010" y="1525"/>
                    <a:pt x="8024" y="1525"/>
                  </a:cubicBezTo>
                  <a:cubicBezTo>
                    <a:pt x="9303" y="1525"/>
                    <a:pt x="10223" y="1488"/>
                    <a:pt x="10249" y="1384"/>
                  </a:cubicBezTo>
                  <a:cubicBezTo>
                    <a:pt x="10337" y="1031"/>
                    <a:pt x="6037" y="63"/>
                    <a:pt x="6037" y="63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287850" y="2635850"/>
              <a:ext cx="76725" cy="338600"/>
            </a:xfrm>
            <a:custGeom>
              <a:avLst/>
              <a:gdLst/>
              <a:ahLst/>
              <a:cxnLst/>
              <a:rect l="l" t="t" r="r" b="b"/>
              <a:pathLst>
                <a:path w="3069" h="13544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39" y="189"/>
                    <a:pt x="2277" y="365"/>
                    <a:pt x="2340" y="542"/>
                  </a:cubicBezTo>
                  <a:cubicBezTo>
                    <a:pt x="2390" y="705"/>
                    <a:pt x="2440" y="931"/>
                    <a:pt x="2490" y="1183"/>
                  </a:cubicBezTo>
                  <a:cubicBezTo>
                    <a:pt x="2541" y="1434"/>
                    <a:pt x="2604" y="1711"/>
                    <a:pt x="2667" y="2038"/>
                  </a:cubicBezTo>
                  <a:cubicBezTo>
                    <a:pt x="2717" y="2352"/>
                    <a:pt x="2755" y="2704"/>
                    <a:pt x="2805" y="3069"/>
                  </a:cubicBezTo>
                  <a:cubicBezTo>
                    <a:pt x="2855" y="3446"/>
                    <a:pt x="2868" y="3861"/>
                    <a:pt x="2893" y="4276"/>
                  </a:cubicBezTo>
                  <a:cubicBezTo>
                    <a:pt x="2905" y="5207"/>
                    <a:pt x="2843" y="6125"/>
                    <a:pt x="2717" y="7043"/>
                  </a:cubicBezTo>
                  <a:cubicBezTo>
                    <a:pt x="2566" y="7948"/>
                    <a:pt x="2340" y="8841"/>
                    <a:pt x="2050" y="9721"/>
                  </a:cubicBezTo>
                  <a:cubicBezTo>
                    <a:pt x="1887" y="10111"/>
                    <a:pt x="1761" y="10501"/>
                    <a:pt x="1598" y="10840"/>
                  </a:cubicBezTo>
                  <a:cubicBezTo>
                    <a:pt x="1522" y="11004"/>
                    <a:pt x="1434" y="11180"/>
                    <a:pt x="1359" y="11331"/>
                  </a:cubicBezTo>
                  <a:lnTo>
                    <a:pt x="1120" y="11783"/>
                  </a:lnTo>
                  <a:cubicBezTo>
                    <a:pt x="982" y="12060"/>
                    <a:pt x="805" y="12311"/>
                    <a:pt x="680" y="12525"/>
                  </a:cubicBezTo>
                  <a:cubicBezTo>
                    <a:pt x="567" y="12714"/>
                    <a:pt x="441" y="12890"/>
                    <a:pt x="315" y="13066"/>
                  </a:cubicBezTo>
                  <a:cubicBezTo>
                    <a:pt x="189" y="13217"/>
                    <a:pt x="89" y="13380"/>
                    <a:pt x="1" y="13544"/>
                  </a:cubicBezTo>
                  <a:cubicBezTo>
                    <a:pt x="126" y="13405"/>
                    <a:pt x="252" y="13267"/>
                    <a:pt x="365" y="13116"/>
                  </a:cubicBezTo>
                  <a:cubicBezTo>
                    <a:pt x="504" y="12940"/>
                    <a:pt x="642" y="12764"/>
                    <a:pt x="755" y="12588"/>
                  </a:cubicBezTo>
                  <a:cubicBezTo>
                    <a:pt x="931" y="12349"/>
                    <a:pt x="1082" y="12098"/>
                    <a:pt x="1233" y="11846"/>
                  </a:cubicBezTo>
                  <a:cubicBezTo>
                    <a:pt x="1308" y="11708"/>
                    <a:pt x="1396" y="11557"/>
                    <a:pt x="1484" y="11406"/>
                  </a:cubicBezTo>
                  <a:cubicBezTo>
                    <a:pt x="1560" y="11243"/>
                    <a:pt x="1635" y="11079"/>
                    <a:pt x="1723" y="10903"/>
                  </a:cubicBezTo>
                  <a:cubicBezTo>
                    <a:pt x="1899" y="10564"/>
                    <a:pt x="2038" y="10174"/>
                    <a:pt x="2189" y="9784"/>
                  </a:cubicBezTo>
                  <a:cubicBezTo>
                    <a:pt x="2503" y="8904"/>
                    <a:pt x="2742" y="7986"/>
                    <a:pt x="2880" y="7068"/>
                  </a:cubicBezTo>
                  <a:cubicBezTo>
                    <a:pt x="3019" y="6150"/>
                    <a:pt x="3069" y="5207"/>
                    <a:pt x="3044" y="4276"/>
                  </a:cubicBezTo>
                  <a:cubicBezTo>
                    <a:pt x="3019" y="3849"/>
                    <a:pt x="2981" y="3446"/>
                    <a:pt x="2943" y="3069"/>
                  </a:cubicBezTo>
                  <a:cubicBezTo>
                    <a:pt x="2918" y="2679"/>
                    <a:pt x="2843" y="2340"/>
                    <a:pt x="2792" y="2013"/>
                  </a:cubicBezTo>
                  <a:cubicBezTo>
                    <a:pt x="2742" y="1698"/>
                    <a:pt x="2654" y="1409"/>
                    <a:pt x="2591" y="1158"/>
                  </a:cubicBezTo>
                  <a:cubicBezTo>
                    <a:pt x="2541" y="944"/>
                    <a:pt x="2478" y="743"/>
                    <a:pt x="2402" y="529"/>
                  </a:cubicBezTo>
                  <a:cubicBezTo>
                    <a:pt x="2352" y="353"/>
                    <a:pt x="2289" y="177"/>
                    <a:pt x="2201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6452575" y="3129425"/>
              <a:ext cx="9775" cy="7250"/>
            </a:xfrm>
            <a:custGeom>
              <a:avLst/>
              <a:gdLst/>
              <a:ahLst/>
              <a:cxnLst/>
              <a:rect l="l" t="t" r="r" b="b"/>
              <a:pathLst>
                <a:path w="391" h="290" extrusionOk="0">
                  <a:moveTo>
                    <a:pt x="189" y="0"/>
                  </a:moveTo>
                  <a:cubicBezTo>
                    <a:pt x="1" y="13"/>
                    <a:pt x="13" y="289"/>
                    <a:pt x="189" y="289"/>
                  </a:cubicBezTo>
                  <a:cubicBezTo>
                    <a:pt x="366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475625" y="3310500"/>
              <a:ext cx="10325" cy="7075"/>
            </a:xfrm>
            <a:custGeom>
              <a:avLst/>
              <a:gdLst/>
              <a:ahLst/>
              <a:cxnLst/>
              <a:rect l="l" t="t" r="r" b="b"/>
              <a:pathLst>
                <a:path w="413" h="283" extrusionOk="0">
                  <a:moveTo>
                    <a:pt x="213" y="0"/>
                  </a:moveTo>
                  <a:cubicBezTo>
                    <a:pt x="188" y="0"/>
                    <a:pt x="162" y="8"/>
                    <a:pt x="135" y="25"/>
                  </a:cubicBezTo>
                  <a:lnTo>
                    <a:pt x="123" y="25"/>
                  </a:lnTo>
                  <a:cubicBezTo>
                    <a:pt x="0" y="117"/>
                    <a:pt x="92" y="283"/>
                    <a:pt x="212" y="283"/>
                  </a:cubicBezTo>
                  <a:cubicBezTo>
                    <a:pt x="240" y="283"/>
                    <a:pt x="270" y="273"/>
                    <a:pt x="299" y="252"/>
                  </a:cubicBezTo>
                  <a:cubicBezTo>
                    <a:pt x="413" y="169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6432525" y="2943825"/>
              <a:ext cx="10325" cy="7075"/>
            </a:xfrm>
            <a:custGeom>
              <a:avLst/>
              <a:gdLst/>
              <a:ahLst/>
              <a:cxnLst/>
              <a:rect l="l" t="t" r="r" b="b"/>
              <a:pathLst>
                <a:path w="413" h="283" extrusionOk="0">
                  <a:moveTo>
                    <a:pt x="218" y="0"/>
                  </a:moveTo>
                  <a:cubicBezTo>
                    <a:pt x="192" y="0"/>
                    <a:pt x="164" y="9"/>
                    <a:pt x="136" y="30"/>
                  </a:cubicBezTo>
                  <a:lnTo>
                    <a:pt x="124" y="30"/>
                  </a:lnTo>
                  <a:cubicBezTo>
                    <a:pt x="0" y="123"/>
                    <a:pt x="96" y="283"/>
                    <a:pt x="217" y="283"/>
                  </a:cubicBezTo>
                  <a:cubicBezTo>
                    <a:pt x="244" y="283"/>
                    <a:pt x="272" y="275"/>
                    <a:pt x="300" y="257"/>
                  </a:cubicBezTo>
                  <a:cubicBezTo>
                    <a:pt x="413" y="175"/>
                    <a:pt x="33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6434025" y="3728775"/>
              <a:ext cx="6375" cy="7000"/>
            </a:xfrm>
            <a:custGeom>
              <a:avLst/>
              <a:gdLst/>
              <a:ahLst/>
              <a:cxnLst/>
              <a:rect l="l" t="t" r="r" b="b"/>
              <a:pathLst>
                <a:path w="255" h="280" extrusionOk="0">
                  <a:moveTo>
                    <a:pt x="128" y="0"/>
                  </a:moveTo>
                  <a:cubicBezTo>
                    <a:pt x="112" y="0"/>
                    <a:pt x="95" y="6"/>
                    <a:pt x="76" y="19"/>
                  </a:cubicBezTo>
                  <a:lnTo>
                    <a:pt x="64" y="19"/>
                  </a:lnTo>
                  <a:cubicBezTo>
                    <a:pt x="1" y="94"/>
                    <a:pt x="14" y="207"/>
                    <a:pt x="102" y="270"/>
                  </a:cubicBezTo>
                  <a:cubicBezTo>
                    <a:pt x="116" y="276"/>
                    <a:pt x="128" y="279"/>
                    <a:pt x="140" y="279"/>
                  </a:cubicBezTo>
                  <a:cubicBezTo>
                    <a:pt x="254" y="279"/>
                    <a:pt x="235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6379650" y="4307500"/>
              <a:ext cx="135200" cy="15725"/>
            </a:xfrm>
            <a:custGeom>
              <a:avLst/>
              <a:gdLst/>
              <a:ahLst/>
              <a:cxnLst/>
              <a:rect l="l" t="t" r="r" b="b"/>
              <a:pathLst>
                <a:path w="5408" h="629" extrusionOk="0">
                  <a:moveTo>
                    <a:pt x="5386" y="1"/>
                  </a:moveTo>
                  <a:cubicBezTo>
                    <a:pt x="5220" y="1"/>
                    <a:pt x="4114" y="342"/>
                    <a:pt x="2717" y="435"/>
                  </a:cubicBezTo>
                  <a:cubicBezTo>
                    <a:pt x="2472" y="451"/>
                    <a:pt x="2236" y="458"/>
                    <a:pt x="2011" y="458"/>
                  </a:cubicBezTo>
                  <a:cubicBezTo>
                    <a:pt x="1008" y="458"/>
                    <a:pt x="236" y="325"/>
                    <a:pt x="46" y="325"/>
                  </a:cubicBezTo>
                  <a:cubicBezTo>
                    <a:pt x="17" y="325"/>
                    <a:pt x="2" y="327"/>
                    <a:pt x="1" y="334"/>
                  </a:cubicBezTo>
                  <a:cubicBezTo>
                    <a:pt x="1" y="359"/>
                    <a:pt x="290" y="447"/>
                    <a:pt x="780" y="523"/>
                  </a:cubicBezTo>
                  <a:cubicBezTo>
                    <a:pt x="1238" y="594"/>
                    <a:pt x="1698" y="629"/>
                    <a:pt x="2158" y="629"/>
                  </a:cubicBezTo>
                  <a:cubicBezTo>
                    <a:pt x="3000" y="629"/>
                    <a:pt x="3840" y="512"/>
                    <a:pt x="4653" y="284"/>
                  </a:cubicBezTo>
                  <a:cubicBezTo>
                    <a:pt x="5131" y="146"/>
                    <a:pt x="5408" y="20"/>
                    <a:pt x="5408" y="7"/>
                  </a:cubicBezTo>
                  <a:cubicBezTo>
                    <a:pt x="5407" y="3"/>
                    <a:pt x="5399" y="1"/>
                    <a:pt x="5386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364875" y="3594375"/>
              <a:ext cx="33650" cy="346450"/>
            </a:xfrm>
            <a:custGeom>
              <a:avLst/>
              <a:gdLst/>
              <a:ahLst/>
              <a:cxnLst/>
              <a:rect l="l" t="t" r="r" b="b"/>
              <a:pathLst>
                <a:path w="1346" h="13858" extrusionOk="0">
                  <a:moveTo>
                    <a:pt x="1346" y="0"/>
                  </a:moveTo>
                  <a:cubicBezTo>
                    <a:pt x="1296" y="38"/>
                    <a:pt x="1233" y="76"/>
                    <a:pt x="1183" y="113"/>
                  </a:cubicBezTo>
                  <a:cubicBezTo>
                    <a:pt x="742" y="466"/>
                    <a:pt x="604" y="1057"/>
                    <a:pt x="541" y="1635"/>
                  </a:cubicBezTo>
                  <a:cubicBezTo>
                    <a:pt x="604" y="1383"/>
                    <a:pt x="680" y="1157"/>
                    <a:pt x="780" y="918"/>
                  </a:cubicBezTo>
                  <a:cubicBezTo>
                    <a:pt x="918" y="591"/>
                    <a:pt x="1120" y="277"/>
                    <a:pt x="1346" y="0"/>
                  </a:cubicBezTo>
                  <a:close/>
                  <a:moveTo>
                    <a:pt x="214" y="5571"/>
                  </a:moveTo>
                  <a:cubicBezTo>
                    <a:pt x="63" y="8337"/>
                    <a:pt x="0" y="11091"/>
                    <a:pt x="0" y="13858"/>
                  </a:cubicBezTo>
                  <a:cubicBezTo>
                    <a:pt x="38" y="11091"/>
                    <a:pt x="126" y="8337"/>
                    <a:pt x="214" y="557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64875" y="3589975"/>
              <a:ext cx="126725" cy="475975"/>
            </a:xfrm>
            <a:custGeom>
              <a:avLst/>
              <a:gdLst/>
              <a:ahLst/>
              <a:cxnLst/>
              <a:rect l="l" t="t" r="r" b="b"/>
              <a:pathLst>
                <a:path w="5069" h="19039" extrusionOk="0">
                  <a:moveTo>
                    <a:pt x="2928" y="5557"/>
                  </a:moveTo>
                  <a:cubicBezTo>
                    <a:pt x="3111" y="5557"/>
                    <a:pt x="3111" y="5836"/>
                    <a:pt x="2928" y="5836"/>
                  </a:cubicBezTo>
                  <a:cubicBezTo>
                    <a:pt x="2921" y="5836"/>
                    <a:pt x="2913" y="5836"/>
                    <a:pt x="2905" y="5835"/>
                  </a:cubicBezTo>
                  <a:lnTo>
                    <a:pt x="2905" y="5822"/>
                  </a:lnTo>
                  <a:lnTo>
                    <a:pt x="2868" y="5822"/>
                  </a:lnTo>
                  <a:cubicBezTo>
                    <a:pt x="2780" y="5759"/>
                    <a:pt x="2767" y="5646"/>
                    <a:pt x="2830" y="5571"/>
                  </a:cubicBezTo>
                  <a:lnTo>
                    <a:pt x="2842" y="5571"/>
                  </a:lnTo>
                  <a:cubicBezTo>
                    <a:pt x="2855" y="5558"/>
                    <a:pt x="2880" y="5558"/>
                    <a:pt x="2905" y="5558"/>
                  </a:cubicBezTo>
                  <a:cubicBezTo>
                    <a:pt x="2913" y="5557"/>
                    <a:pt x="2921" y="5557"/>
                    <a:pt x="2928" y="5557"/>
                  </a:cubicBezTo>
                  <a:close/>
                  <a:moveTo>
                    <a:pt x="2692" y="88"/>
                  </a:moveTo>
                  <a:lnTo>
                    <a:pt x="2704" y="101"/>
                  </a:lnTo>
                  <a:cubicBezTo>
                    <a:pt x="2629" y="252"/>
                    <a:pt x="2553" y="390"/>
                    <a:pt x="2503" y="553"/>
                  </a:cubicBezTo>
                  <a:cubicBezTo>
                    <a:pt x="2201" y="1270"/>
                    <a:pt x="2025" y="2402"/>
                    <a:pt x="1987" y="3798"/>
                  </a:cubicBezTo>
                  <a:cubicBezTo>
                    <a:pt x="1912" y="6615"/>
                    <a:pt x="1811" y="10475"/>
                    <a:pt x="1698" y="14750"/>
                  </a:cubicBezTo>
                  <a:cubicBezTo>
                    <a:pt x="1673" y="15643"/>
                    <a:pt x="1648" y="16511"/>
                    <a:pt x="1635" y="17366"/>
                  </a:cubicBezTo>
                  <a:cubicBezTo>
                    <a:pt x="2277" y="16435"/>
                    <a:pt x="2754" y="15417"/>
                    <a:pt x="3069" y="14335"/>
                  </a:cubicBezTo>
                  <a:cubicBezTo>
                    <a:pt x="3622" y="12487"/>
                    <a:pt x="3773" y="10563"/>
                    <a:pt x="3924" y="8639"/>
                  </a:cubicBezTo>
                  <a:cubicBezTo>
                    <a:pt x="4075" y="6728"/>
                    <a:pt x="4238" y="4791"/>
                    <a:pt x="4791" y="2955"/>
                  </a:cubicBezTo>
                  <a:cubicBezTo>
                    <a:pt x="4917" y="2553"/>
                    <a:pt x="5068" y="2138"/>
                    <a:pt x="4980" y="1723"/>
                  </a:cubicBezTo>
                  <a:cubicBezTo>
                    <a:pt x="4829" y="1069"/>
                    <a:pt x="4163" y="679"/>
                    <a:pt x="3547" y="403"/>
                  </a:cubicBezTo>
                  <a:cubicBezTo>
                    <a:pt x="3270" y="277"/>
                    <a:pt x="2993" y="164"/>
                    <a:pt x="2692" y="88"/>
                  </a:cubicBezTo>
                  <a:close/>
                  <a:moveTo>
                    <a:pt x="2063" y="0"/>
                  </a:moveTo>
                  <a:cubicBezTo>
                    <a:pt x="1811" y="0"/>
                    <a:pt x="1572" y="63"/>
                    <a:pt x="1346" y="176"/>
                  </a:cubicBezTo>
                  <a:cubicBezTo>
                    <a:pt x="1120" y="453"/>
                    <a:pt x="918" y="767"/>
                    <a:pt x="780" y="1094"/>
                  </a:cubicBezTo>
                  <a:cubicBezTo>
                    <a:pt x="680" y="1321"/>
                    <a:pt x="604" y="1559"/>
                    <a:pt x="541" y="1798"/>
                  </a:cubicBezTo>
                  <a:cubicBezTo>
                    <a:pt x="541" y="1874"/>
                    <a:pt x="529" y="1937"/>
                    <a:pt x="516" y="2000"/>
                  </a:cubicBezTo>
                  <a:cubicBezTo>
                    <a:pt x="390" y="3244"/>
                    <a:pt x="290" y="4502"/>
                    <a:pt x="214" y="5747"/>
                  </a:cubicBezTo>
                  <a:cubicBezTo>
                    <a:pt x="126" y="8513"/>
                    <a:pt x="38" y="11267"/>
                    <a:pt x="0" y="14034"/>
                  </a:cubicBezTo>
                  <a:cubicBezTo>
                    <a:pt x="0" y="15693"/>
                    <a:pt x="13" y="17366"/>
                    <a:pt x="26" y="19038"/>
                  </a:cubicBezTo>
                  <a:cubicBezTo>
                    <a:pt x="566" y="18623"/>
                    <a:pt x="1044" y="18146"/>
                    <a:pt x="1459" y="17605"/>
                  </a:cubicBezTo>
                  <a:cubicBezTo>
                    <a:pt x="1472" y="16674"/>
                    <a:pt x="1497" y="15719"/>
                    <a:pt x="1535" y="14738"/>
                  </a:cubicBezTo>
                  <a:cubicBezTo>
                    <a:pt x="1660" y="10462"/>
                    <a:pt x="1786" y="6602"/>
                    <a:pt x="1874" y="3785"/>
                  </a:cubicBezTo>
                  <a:cubicBezTo>
                    <a:pt x="1912" y="2389"/>
                    <a:pt x="2126" y="1245"/>
                    <a:pt x="2440" y="516"/>
                  </a:cubicBezTo>
                  <a:cubicBezTo>
                    <a:pt x="2503" y="365"/>
                    <a:pt x="2578" y="214"/>
                    <a:pt x="2654" y="76"/>
                  </a:cubicBezTo>
                  <a:cubicBezTo>
                    <a:pt x="2465" y="25"/>
                    <a:pt x="2277" y="0"/>
                    <a:pt x="2075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6364250" y="4066225"/>
              <a:ext cx="650" cy="4125"/>
            </a:xfrm>
            <a:custGeom>
              <a:avLst/>
              <a:gdLst/>
              <a:ahLst/>
              <a:cxnLst/>
              <a:rect l="l" t="t" r="r" b="b"/>
              <a:pathLst>
                <a:path w="26" h="165" extrusionOk="0">
                  <a:moveTo>
                    <a:pt x="25" y="1"/>
                  </a:moveTo>
                  <a:lnTo>
                    <a:pt x="0" y="26"/>
                  </a:lnTo>
                  <a:lnTo>
                    <a:pt x="25" y="16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6364875" y="4065925"/>
              <a:ext cx="650" cy="7575"/>
            </a:xfrm>
            <a:custGeom>
              <a:avLst/>
              <a:gdLst/>
              <a:ahLst/>
              <a:cxnLst/>
              <a:rect l="l" t="t" r="r" b="b"/>
              <a:pathLst>
                <a:path w="26" h="303" extrusionOk="0">
                  <a:moveTo>
                    <a:pt x="26" y="0"/>
                  </a:moveTo>
                  <a:lnTo>
                    <a:pt x="0" y="13"/>
                  </a:lnTo>
                  <a:lnTo>
                    <a:pt x="0" y="176"/>
                  </a:lnTo>
                  <a:lnTo>
                    <a:pt x="26" y="30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401350" y="3591850"/>
              <a:ext cx="31150" cy="438250"/>
            </a:xfrm>
            <a:custGeom>
              <a:avLst/>
              <a:gdLst/>
              <a:ahLst/>
              <a:cxnLst/>
              <a:rect l="l" t="t" r="r" b="b"/>
              <a:pathLst>
                <a:path w="1246" h="17530" extrusionOk="0">
                  <a:moveTo>
                    <a:pt x="1195" y="1"/>
                  </a:moveTo>
                  <a:cubicBezTo>
                    <a:pt x="1119" y="139"/>
                    <a:pt x="1044" y="290"/>
                    <a:pt x="981" y="441"/>
                  </a:cubicBezTo>
                  <a:cubicBezTo>
                    <a:pt x="667" y="1170"/>
                    <a:pt x="465" y="2302"/>
                    <a:pt x="415" y="3710"/>
                  </a:cubicBezTo>
                  <a:cubicBezTo>
                    <a:pt x="327" y="6527"/>
                    <a:pt x="214" y="10387"/>
                    <a:pt x="76" y="14663"/>
                  </a:cubicBezTo>
                  <a:cubicBezTo>
                    <a:pt x="50" y="15644"/>
                    <a:pt x="25" y="16599"/>
                    <a:pt x="0" y="17530"/>
                  </a:cubicBezTo>
                  <a:cubicBezTo>
                    <a:pt x="63" y="17454"/>
                    <a:pt x="126" y="17366"/>
                    <a:pt x="189" y="17291"/>
                  </a:cubicBezTo>
                  <a:cubicBezTo>
                    <a:pt x="201" y="16436"/>
                    <a:pt x="227" y="15556"/>
                    <a:pt x="252" y="14663"/>
                  </a:cubicBezTo>
                  <a:cubicBezTo>
                    <a:pt x="365" y="10400"/>
                    <a:pt x="465" y="6527"/>
                    <a:pt x="541" y="3710"/>
                  </a:cubicBezTo>
                  <a:cubicBezTo>
                    <a:pt x="579" y="2314"/>
                    <a:pt x="755" y="1195"/>
                    <a:pt x="1044" y="466"/>
                  </a:cubicBezTo>
                  <a:cubicBezTo>
                    <a:pt x="1107" y="315"/>
                    <a:pt x="1170" y="164"/>
                    <a:pt x="1245" y="13"/>
                  </a:cubicBezTo>
                  <a:lnTo>
                    <a:pt x="119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434025" y="3728275"/>
              <a:ext cx="8725" cy="727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52" y="1"/>
                  </a:moveTo>
                  <a:cubicBezTo>
                    <a:pt x="148" y="1"/>
                    <a:pt x="143" y="1"/>
                    <a:pt x="139" y="1"/>
                  </a:cubicBezTo>
                  <a:lnTo>
                    <a:pt x="139" y="14"/>
                  </a:lnTo>
                  <a:cubicBezTo>
                    <a:pt x="114" y="14"/>
                    <a:pt x="89" y="26"/>
                    <a:pt x="76" y="39"/>
                  </a:cubicBezTo>
                  <a:lnTo>
                    <a:pt x="64" y="39"/>
                  </a:lnTo>
                  <a:cubicBezTo>
                    <a:pt x="1" y="102"/>
                    <a:pt x="14" y="227"/>
                    <a:pt x="102" y="278"/>
                  </a:cubicBezTo>
                  <a:cubicBezTo>
                    <a:pt x="114" y="278"/>
                    <a:pt x="127" y="290"/>
                    <a:pt x="139" y="290"/>
                  </a:cubicBezTo>
                  <a:cubicBezTo>
                    <a:pt x="143" y="291"/>
                    <a:pt x="148" y="291"/>
                    <a:pt x="152" y="291"/>
                  </a:cubicBezTo>
                  <a:cubicBezTo>
                    <a:pt x="349" y="291"/>
                    <a:pt x="349" y="1"/>
                    <a:pt x="15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50725" y="3440325"/>
              <a:ext cx="243675" cy="208325"/>
            </a:xfrm>
            <a:custGeom>
              <a:avLst/>
              <a:gdLst/>
              <a:ahLst/>
              <a:cxnLst/>
              <a:rect l="l" t="t" r="r" b="b"/>
              <a:pathLst>
                <a:path w="9747" h="8333" extrusionOk="0">
                  <a:moveTo>
                    <a:pt x="5584" y="1"/>
                  </a:moveTo>
                  <a:cubicBezTo>
                    <a:pt x="1862" y="1"/>
                    <a:pt x="1" y="4490"/>
                    <a:pt x="2629" y="7118"/>
                  </a:cubicBezTo>
                  <a:cubicBezTo>
                    <a:pt x="3427" y="7908"/>
                    <a:pt x="4489" y="8333"/>
                    <a:pt x="5571" y="8333"/>
                  </a:cubicBezTo>
                  <a:cubicBezTo>
                    <a:pt x="6108" y="8333"/>
                    <a:pt x="6651" y="8228"/>
                    <a:pt x="7168" y="8011"/>
                  </a:cubicBezTo>
                  <a:cubicBezTo>
                    <a:pt x="8728" y="7369"/>
                    <a:pt x="9746" y="5848"/>
                    <a:pt x="9746" y="4163"/>
                  </a:cubicBezTo>
                  <a:cubicBezTo>
                    <a:pt x="9746" y="1862"/>
                    <a:pt x="7872" y="1"/>
                    <a:pt x="5584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388775" y="3529575"/>
              <a:ext cx="199650" cy="36650"/>
            </a:xfrm>
            <a:custGeom>
              <a:avLst/>
              <a:gdLst/>
              <a:ahLst/>
              <a:cxnLst/>
              <a:rect l="l" t="t" r="r" b="b"/>
              <a:pathLst>
                <a:path w="7986" h="1466" extrusionOk="0">
                  <a:moveTo>
                    <a:pt x="7982" y="1"/>
                  </a:moveTo>
                  <a:cubicBezTo>
                    <a:pt x="7939" y="1"/>
                    <a:pt x="7624" y="353"/>
                    <a:pt x="6979" y="693"/>
                  </a:cubicBezTo>
                  <a:cubicBezTo>
                    <a:pt x="6176" y="1089"/>
                    <a:pt x="5301" y="1292"/>
                    <a:pt x="4410" y="1292"/>
                  </a:cubicBezTo>
                  <a:cubicBezTo>
                    <a:pt x="4311" y="1292"/>
                    <a:pt x="4212" y="1290"/>
                    <a:pt x="4112" y="1284"/>
                  </a:cubicBezTo>
                  <a:cubicBezTo>
                    <a:pt x="3131" y="1222"/>
                    <a:pt x="2150" y="1033"/>
                    <a:pt x="1207" y="744"/>
                  </a:cubicBezTo>
                  <a:cubicBezTo>
                    <a:pt x="535" y="547"/>
                    <a:pt x="88" y="414"/>
                    <a:pt x="11" y="414"/>
                  </a:cubicBezTo>
                  <a:cubicBezTo>
                    <a:pt x="5" y="414"/>
                    <a:pt x="1" y="415"/>
                    <a:pt x="0" y="417"/>
                  </a:cubicBezTo>
                  <a:cubicBezTo>
                    <a:pt x="101" y="480"/>
                    <a:pt x="201" y="530"/>
                    <a:pt x="315" y="555"/>
                  </a:cubicBezTo>
                  <a:cubicBezTo>
                    <a:pt x="503" y="631"/>
                    <a:pt x="805" y="744"/>
                    <a:pt x="1170" y="870"/>
                  </a:cubicBezTo>
                  <a:cubicBezTo>
                    <a:pt x="2113" y="1196"/>
                    <a:pt x="3106" y="1398"/>
                    <a:pt x="4112" y="1461"/>
                  </a:cubicBezTo>
                  <a:cubicBezTo>
                    <a:pt x="4197" y="1464"/>
                    <a:pt x="4281" y="1466"/>
                    <a:pt x="4364" y="1466"/>
                  </a:cubicBezTo>
                  <a:cubicBezTo>
                    <a:pt x="5455" y="1466"/>
                    <a:pt x="6410" y="1169"/>
                    <a:pt x="7030" y="807"/>
                  </a:cubicBezTo>
                  <a:cubicBezTo>
                    <a:pt x="7306" y="656"/>
                    <a:pt x="7545" y="467"/>
                    <a:pt x="7771" y="253"/>
                  </a:cubicBezTo>
                  <a:cubicBezTo>
                    <a:pt x="7859" y="178"/>
                    <a:pt x="7922" y="90"/>
                    <a:pt x="7985" y="2"/>
                  </a:cubicBezTo>
                  <a:cubicBezTo>
                    <a:pt x="7984" y="1"/>
                    <a:pt x="7983" y="1"/>
                    <a:pt x="7982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165975" y="1722475"/>
              <a:ext cx="242925" cy="174950"/>
            </a:xfrm>
            <a:custGeom>
              <a:avLst/>
              <a:gdLst/>
              <a:ahLst/>
              <a:cxnLst/>
              <a:rect l="l" t="t" r="r" b="b"/>
              <a:pathLst>
                <a:path w="9717" h="6998" extrusionOk="0">
                  <a:moveTo>
                    <a:pt x="659" y="1"/>
                  </a:moveTo>
                  <a:cubicBezTo>
                    <a:pt x="378" y="1"/>
                    <a:pt x="1" y="602"/>
                    <a:pt x="160" y="899"/>
                  </a:cubicBezTo>
                  <a:cubicBezTo>
                    <a:pt x="336" y="1264"/>
                    <a:pt x="1593" y="4734"/>
                    <a:pt x="2373" y="4847"/>
                  </a:cubicBezTo>
                  <a:cubicBezTo>
                    <a:pt x="2589" y="4882"/>
                    <a:pt x="2896" y="4895"/>
                    <a:pt x="3226" y="4895"/>
                  </a:cubicBezTo>
                  <a:cubicBezTo>
                    <a:pt x="4085" y="4895"/>
                    <a:pt x="5102" y="4810"/>
                    <a:pt x="5102" y="4810"/>
                  </a:cubicBezTo>
                  <a:lnTo>
                    <a:pt x="5730" y="6998"/>
                  </a:lnTo>
                  <a:lnTo>
                    <a:pt x="9716" y="5677"/>
                  </a:lnTo>
                  <a:cubicBezTo>
                    <a:pt x="9716" y="5677"/>
                    <a:pt x="8899" y="2332"/>
                    <a:pt x="8459" y="2169"/>
                  </a:cubicBezTo>
                  <a:cubicBezTo>
                    <a:pt x="8419" y="2155"/>
                    <a:pt x="8339" y="2149"/>
                    <a:pt x="8227" y="2149"/>
                  </a:cubicBezTo>
                  <a:cubicBezTo>
                    <a:pt x="7109" y="2149"/>
                    <a:pt x="2775" y="2773"/>
                    <a:pt x="2775" y="2773"/>
                  </a:cubicBezTo>
                  <a:cubicBezTo>
                    <a:pt x="2775" y="2773"/>
                    <a:pt x="1065" y="383"/>
                    <a:pt x="801" y="69"/>
                  </a:cubicBezTo>
                  <a:cubicBezTo>
                    <a:pt x="760" y="22"/>
                    <a:pt x="711" y="1"/>
                    <a:pt x="6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319600" y="1899925"/>
              <a:ext cx="664900" cy="418200"/>
            </a:xfrm>
            <a:custGeom>
              <a:avLst/>
              <a:gdLst/>
              <a:ahLst/>
              <a:cxnLst/>
              <a:rect l="l" t="t" r="r" b="b"/>
              <a:pathLst>
                <a:path w="26596" h="16728" extrusionOk="0">
                  <a:moveTo>
                    <a:pt x="3974" y="0"/>
                  </a:moveTo>
                  <a:lnTo>
                    <a:pt x="0" y="755"/>
                  </a:lnTo>
                  <a:cubicBezTo>
                    <a:pt x="1145" y="5495"/>
                    <a:pt x="2779" y="10412"/>
                    <a:pt x="5722" y="14310"/>
                  </a:cubicBezTo>
                  <a:cubicBezTo>
                    <a:pt x="6351" y="15140"/>
                    <a:pt x="7042" y="15970"/>
                    <a:pt x="7998" y="16385"/>
                  </a:cubicBezTo>
                  <a:cubicBezTo>
                    <a:pt x="8557" y="16630"/>
                    <a:pt x="9167" y="16728"/>
                    <a:pt x="9783" y="16728"/>
                  </a:cubicBezTo>
                  <a:cubicBezTo>
                    <a:pt x="10400" y="16728"/>
                    <a:pt x="11022" y="16630"/>
                    <a:pt x="11607" y="16486"/>
                  </a:cubicBezTo>
                  <a:cubicBezTo>
                    <a:pt x="13330" y="16033"/>
                    <a:pt x="15681" y="15279"/>
                    <a:pt x="17517" y="14600"/>
                  </a:cubicBezTo>
                  <a:cubicBezTo>
                    <a:pt x="20824" y="13355"/>
                    <a:pt x="22949" y="12751"/>
                    <a:pt x="26256" y="11544"/>
                  </a:cubicBezTo>
                  <a:cubicBezTo>
                    <a:pt x="26521" y="11443"/>
                    <a:pt x="26596" y="11116"/>
                    <a:pt x="26420" y="10915"/>
                  </a:cubicBezTo>
                  <a:lnTo>
                    <a:pt x="24257" y="5596"/>
                  </a:lnTo>
                  <a:lnTo>
                    <a:pt x="11179" y="10073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868175" y="1978200"/>
              <a:ext cx="148100" cy="213100"/>
            </a:xfrm>
            <a:custGeom>
              <a:avLst/>
              <a:gdLst/>
              <a:ahLst/>
              <a:cxnLst/>
              <a:rect l="l" t="t" r="r" b="b"/>
              <a:pathLst>
                <a:path w="5924" h="8524" extrusionOk="0">
                  <a:moveTo>
                    <a:pt x="4452" y="0"/>
                  </a:moveTo>
                  <a:cubicBezTo>
                    <a:pt x="906" y="1094"/>
                    <a:pt x="0" y="5684"/>
                    <a:pt x="2855" y="8036"/>
                  </a:cubicBezTo>
                  <a:cubicBezTo>
                    <a:pt x="3184" y="8297"/>
                    <a:pt x="3584" y="8524"/>
                    <a:pt x="3990" y="8524"/>
                  </a:cubicBezTo>
                  <a:cubicBezTo>
                    <a:pt x="4266" y="8524"/>
                    <a:pt x="4544" y="8419"/>
                    <a:pt x="4804" y="8149"/>
                  </a:cubicBezTo>
                  <a:cubicBezTo>
                    <a:pt x="4992" y="7922"/>
                    <a:pt x="5143" y="7671"/>
                    <a:pt x="5219" y="7382"/>
                  </a:cubicBezTo>
                  <a:cubicBezTo>
                    <a:pt x="5923" y="4917"/>
                    <a:pt x="5646" y="2276"/>
                    <a:pt x="445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929150" y="2001775"/>
              <a:ext cx="62900" cy="183000"/>
            </a:xfrm>
            <a:custGeom>
              <a:avLst/>
              <a:gdLst/>
              <a:ahLst/>
              <a:cxnLst/>
              <a:rect l="l" t="t" r="r" b="b"/>
              <a:pathLst>
                <a:path w="2516" h="7320" extrusionOk="0">
                  <a:moveTo>
                    <a:pt x="428" y="1"/>
                  </a:moveTo>
                  <a:cubicBezTo>
                    <a:pt x="353" y="13"/>
                    <a:pt x="290" y="38"/>
                    <a:pt x="240" y="76"/>
                  </a:cubicBezTo>
                  <a:cubicBezTo>
                    <a:pt x="164" y="126"/>
                    <a:pt x="101" y="189"/>
                    <a:pt x="51" y="252"/>
                  </a:cubicBezTo>
                  <a:cubicBezTo>
                    <a:pt x="13" y="302"/>
                    <a:pt x="1" y="327"/>
                    <a:pt x="1" y="327"/>
                  </a:cubicBezTo>
                  <a:cubicBezTo>
                    <a:pt x="2" y="328"/>
                    <a:pt x="2" y="329"/>
                    <a:pt x="4" y="329"/>
                  </a:cubicBezTo>
                  <a:cubicBezTo>
                    <a:pt x="22" y="329"/>
                    <a:pt x="100" y="234"/>
                    <a:pt x="277" y="139"/>
                  </a:cubicBezTo>
                  <a:cubicBezTo>
                    <a:pt x="328" y="107"/>
                    <a:pt x="387" y="92"/>
                    <a:pt x="447" y="92"/>
                  </a:cubicBezTo>
                  <a:cubicBezTo>
                    <a:pt x="507" y="92"/>
                    <a:pt x="567" y="107"/>
                    <a:pt x="617" y="139"/>
                  </a:cubicBezTo>
                  <a:cubicBezTo>
                    <a:pt x="755" y="189"/>
                    <a:pt x="831" y="353"/>
                    <a:pt x="944" y="516"/>
                  </a:cubicBezTo>
                  <a:cubicBezTo>
                    <a:pt x="1522" y="1346"/>
                    <a:pt x="1925" y="2289"/>
                    <a:pt x="2126" y="3295"/>
                  </a:cubicBezTo>
                  <a:cubicBezTo>
                    <a:pt x="2340" y="4276"/>
                    <a:pt x="2327" y="5307"/>
                    <a:pt x="2101" y="6300"/>
                  </a:cubicBezTo>
                  <a:cubicBezTo>
                    <a:pt x="2025" y="6590"/>
                    <a:pt x="1887" y="6866"/>
                    <a:pt x="1686" y="7093"/>
                  </a:cubicBezTo>
                  <a:cubicBezTo>
                    <a:pt x="1535" y="7244"/>
                    <a:pt x="1422" y="7294"/>
                    <a:pt x="1434" y="7319"/>
                  </a:cubicBezTo>
                  <a:cubicBezTo>
                    <a:pt x="1548" y="7281"/>
                    <a:pt x="1648" y="7231"/>
                    <a:pt x="1724" y="7143"/>
                  </a:cubicBezTo>
                  <a:cubicBezTo>
                    <a:pt x="1962" y="6917"/>
                    <a:pt x="2126" y="6640"/>
                    <a:pt x="2214" y="6338"/>
                  </a:cubicBezTo>
                  <a:cubicBezTo>
                    <a:pt x="2491" y="5332"/>
                    <a:pt x="2516" y="4276"/>
                    <a:pt x="2302" y="3257"/>
                  </a:cubicBezTo>
                  <a:cubicBezTo>
                    <a:pt x="2101" y="2239"/>
                    <a:pt x="1661" y="1271"/>
                    <a:pt x="1045" y="441"/>
                  </a:cubicBezTo>
                  <a:lnTo>
                    <a:pt x="868" y="214"/>
                  </a:lnTo>
                  <a:cubicBezTo>
                    <a:pt x="818" y="139"/>
                    <a:pt x="743" y="89"/>
                    <a:pt x="655" y="51"/>
                  </a:cubicBezTo>
                  <a:cubicBezTo>
                    <a:pt x="579" y="13"/>
                    <a:pt x="504" y="1"/>
                    <a:pt x="42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512625" y="2151725"/>
              <a:ext cx="88975" cy="153450"/>
            </a:xfrm>
            <a:custGeom>
              <a:avLst/>
              <a:gdLst/>
              <a:ahLst/>
              <a:cxnLst/>
              <a:rect l="l" t="t" r="r" b="b"/>
              <a:pathLst>
                <a:path w="3559" h="6138" extrusionOk="0">
                  <a:moveTo>
                    <a:pt x="3458" y="1"/>
                  </a:moveTo>
                  <a:lnTo>
                    <a:pt x="3458" y="1"/>
                  </a:lnTo>
                  <a:cubicBezTo>
                    <a:pt x="3421" y="1"/>
                    <a:pt x="3471" y="416"/>
                    <a:pt x="3421" y="1082"/>
                  </a:cubicBezTo>
                  <a:cubicBezTo>
                    <a:pt x="3383" y="1484"/>
                    <a:pt x="3307" y="1862"/>
                    <a:pt x="3207" y="2239"/>
                  </a:cubicBezTo>
                  <a:cubicBezTo>
                    <a:pt x="3068" y="2704"/>
                    <a:pt x="2880" y="3144"/>
                    <a:pt x="2641" y="3559"/>
                  </a:cubicBezTo>
                  <a:cubicBezTo>
                    <a:pt x="2201" y="4314"/>
                    <a:pt x="1610" y="4980"/>
                    <a:pt x="918" y="5508"/>
                  </a:cubicBezTo>
                  <a:cubicBezTo>
                    <a:pt x="377" y="5923"/>
                    <a:pt x="0" y="6112"/>
                    <a:pt x="13" y="6137"/>
                  </a:cubicBezTo>
                  <a:cubicBezTo>
                    <a:pt x="113" y="6112"/>
                    <a:pt x="201" y="6074"/>
                    <a:pt x="289" y="6024"/>
                  </a:cubicBezTo>
                  <a:cubicBezTo>
                    <a:pt x="528" y="5911"/>
                    <a:pt x="767" y="5772"/>
                    <a:pt x="981" y="5609"/>
                  </a:cubicBezTo>
                  <a:cubicBezTo>
                    <a:pt x="1723" y="5106"/>
                    <a:pt x="2339" y="4427"/>
                    <a:pt x="2792" y="3660"/>
                  </a:cubicBezTo>
                  <a:cubicBezTo>
                    <a:pt x="3043" y="3220"/>
                    <a:pt x="3232" y="2767"/>
                    <a:pt x="3358" y="2289"/>
                  </a:cubicBezTo>
                  <a:cubicBezTo>
                    <a:pt x="3471" y="1899"/>
                    <a:pt x="3534" y="1497"/>
                    <a:pt x="3546" y="1095"/>
                  </a:cubicBezTo>
                  <a:cubicBezTo>
                    <a:pt x="3559" y="831"/>
                    <a:pt x="3546" y="554"/>
                    <a:pt x="3509" y="290"/>
                  </a:cubicBezTo>
                  <a:cubicBezTo>
                    <a:pt x="3509" y="189"/>
                    <a:pt x="3483" y="89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598450" y="2070275"/>
              <a:ext cx="312500" cy="117350"/>
            </a:xfrm>
            <a:custGeom>
              <a:avLst/>
              <a:gdLst/>
              <a:ahLst/>
              <a:cxnLst/>
              <a:rect l="l" t="t" r="r" b="b"/>
              <a:pathLst>
                <a:path w="12500" h="4694" extrusionOk="0">
                  <a:moveTo>
                    <a:pt x="12471" y="1"/>
                  </a:moveTo>
                  <a:cubicBezTo>
                    <a:pt x="12360" y="1"/>
                    <a:pt x="9595" y="994"/>
                    <a:pt x="6225" y="2265"/>
                  </a:cubicBezTo>
                  <a:cubicBezTo>
                    <a:pt x="2779" y="3560"/>
                    <a:pt x="0" y="4642"/>
                    <a:pt x="25" y="4692"/>
                  </a:cubicBezTo>
                  <a:cubicBezTo>
                    <a:pt x="25" y="4693"/>
                    <a:pt x="27" y="4693"/>
                    <a:pt x="29" y="4693"/>
                  </a:cubicBezTo>
                  <a:cubicBezTo>
                    <a:pt x="140" y="4693"/>
                    <a:pt x="2905" y="3700"/>
                    <a:pt x="6288" y="2429"/>
                  </a:cubicBezTo>
                  <a:cubicBezTo>
                    <a:pt x="9720" y="1134"/>
                    <a:pt x="12499" y="52"/>
                    <a:pt x="12474" y="2"/>
                  </a:cubicBezTo>
                  <a:cubicBezTo>
                    <a:pt x="12474" y="1"/>
                    <a:pt x="12473" y="1"/>
                    <a:pt x="12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5351975" y="1915950"/>
              <a:ext cx="189900" cy="371600"/>
            </a:xfrm>
            <a:custGeom>
              <a:avLst/>
              <a:gdLst/>
              <a:ahLst/>
              <a:cxnLst/>
              <a:rect l="l" t="t" r="r" b="b"/>
              <a:pathLst>
                <a:path w="7596" h="14864" extrusionOk="0">
                  <a:moveTo>
                    <a:pt x="0" y="1"/>
                  </a:moveTo>
                  <a:cubicBezTo>
                    <a:pt x="0" y="51"/>
                    <a:pt x="13" y="114"/>
                    <a:pt x="26" y="164"/>
                  </a:cubicBezTo>
                  <a:cubicBezTo>
                    <a:pt x="63" y="290"/>
                    <a:pt x="101" y="441"/>
                    <a:pt x="164" y="629"/>
                  </a:cubicBezTo>
                  <a:cubicBezTo>
                    <a:pt x="277" y="1044"/>
                    <a:pt x="478" y="1623"/>
                    <a:pt x="730" y="2340"/>
                  </a:cubicBezTo>
                  <a:cubicBezTo>
                    <a:pt x="1421" y="4201"/>
                    <a:pt x="2201" y="6011"/>
                    <a:pt x="3094" y="7784"/>
                  </a:cubicBezTo>
                  <a:cubicBezTo>
                    <a:pt x="3622" y="8828"/>
                    <a:pt x="4138" y="9796"/>
                    <a:pt x="4653" y="10664"/>
                  </a:cubicBezTo>
                  <a:cubicBezTo>
                    <a:pt x="5169" y="11519"/>
                    <a:pt x="5659" y="12286"/>
                    <a:pt x="6087" y="12915"/>
                  </a:cubicBezTo>
                  <a:cubicBezTo>
                    <a:pt x="6300" y="13229"/>
                    <a:pt x="6514" y="13506"/>
                    <a:pt x="6690" y="13745"/>
                  </a:cubicBezTo>
                  <a:cubicBezTo>
                    <a:pt x="6866" y="13984"/>
                    <a:pt x="7030" y="14198"/>
                    <a:pt x="7156" y="14361"/>
                  </a:cubicBezTo>
                  <a:lnTo>
                    <a:pt x="7470" y="14738"/>
                  </a:lnTo>
                  <a:cubicBezTo>
                    <a:pt x="7545" y="14826"/>
                    <a:pt x="7596" y="14864"/>
                    <a:pt x="7596" y="14864"/>
                  </a:cubicBezTo>
                  <a:cubicBezTo>
                    <a:pt x="7570" y="14801"/>
                    <a:pt x="7533" y="14763"/>
                    <a:pt x="7508" y="14713"/>
                  </a:cubicBezTo>
                  <a:lnTo>
                    <a:pt x="7218" y="14311"/>
                  </a:lnTo>
                  <a:cubicBezTo>
                    <a:pt x="7093" y="14147"/>
                    <a:pt x="6942" y="13933"/>
                    <a:pt x="6778" y="13682"/>
                  </a:cubicBezTo>
                  <a:cubicBezTo>
                    <a:pt x="6602" y="13443"/>
                    <a:pt x="6401" y="13154"/>
                    <a:pt x="6200" y="12839"/>
                  </a:cubicBezTo>
                  <a:cubicBezTo>
                    <a:pt x="5772" y="12211"/>
                    <a:pt x="5294" y="11444"/>
                    <a:pt x="4804" y="10576"/>
                  </a:cubicBezTo>
                  <a:cubicBezTo>
                    <a:pt x="4301" y="9708"/>
                    <a:pt x="3773" y="8740"/>
                    <a:pt x="3257" y="7709"/>
                  </a:cubicBezTo>
                  <a:cubicBezTo>
                    <a:pt x="2226" y="5647"/>
                    <a:pt x="1409" y="3710"/>
                    <a:pt x="868" y="2302"/>
                  </a:cubicBezTo>
                  <a:cubicBezTo>
                    <a:pt x="591" y="1585"/>
                    <a:pt x="378" y="1007"/>
                    <a:pt x="239" y="617"/>
                  </a:cubicBezTo>
                  <a:lnTo>
                    <a:pt x="63" y="151"/>
                  </a:lnTo>
                  <a:cubicBezTo>
                    <a:pt x="51" y="101"/>
                    <a:pt x="26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658475" y="2175300"/>
              <a:ext cx="9475" cy="6950"/>
            </a:xfrm>
            <a:custGeom>
              <a:avLst/>
              <a:gdLst/>
              <a:ahLst/>
              <a:cxnLst/>
              <a:rect l="l" t="t" r="r" b="b"/>
              <a:pathLst>
                <a:path w="379" h="278" extrusionOk="0">
                  <a:moveTo>
                    <a:pt x="190" y="1"/>
                  </a:moveTo>
                  <a:cubicBezTo>
                    <a:pt x="13" y="1"/>
                    <a:pt x="1" y="277"/>
                    <a:pt x="177" y="277"/>
                  </a:cubicBezTo>
                  <a:lnTo>
                    <a:pt x="190" y="277"/>
                  </a:lnTo>
                  <a:cubicBezTo>
                    <a:pt x="378" y="277"/>
                    <a:pt x="36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519525" y="2216175"/>
              <a:ext cx="9775" cy="6950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202" y="0"/>
                  </a:moveTo>
                  <a:cubicBezTo>
                    <a:pt x="13" y="0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5456650" y="2117775"/>
              <a:ext cx="9775" cy="6950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202" y="1"/>
                  </a:moveTo>
                  <a:cubicBezTo>
                    <a:pt x="13" y="1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739600" y="2146700"/>
              <a:ext cx="9450" cy="6950"/>
            </a:xfrm>
            <a:custGeom>
              <a:avLst/>
              <a:gdLst/>
              <a:ahLst/>
              <a:cxnLst/>
              <a:rect l="l" t="t" r="r" b="b"/>
              <a:pathLst>
                <a:path w="378" h="278" extrusionOk="0">
                  <a:moveTo>
                    <a:pt x="189" y="0"/>
                  </a:moveTo>
                  <a:cubicBezTo>
                    <a:pt x="13" y="0"/>
                    <a:pt x="0" y="265"/>
                    <a:pt x="189" y="277"/>
                  </a:cubicBezTo>
                  <a:lnTo>
                    <a:pt x="201" y="277"/>
                  </a:lnTo>
                  <a:cubicBezTo>
                    <a:pt x="377" y="265"/>
                    <a:pt x="36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833225" y="2121700"/>
              <a:ext cx="8650" cy="5400"/>
            </a:xfrm>
            <a:custGeom>
              <a:avLst/>
              <a:gdLst/>
              <a:ahLst/>
              <a:cxnLst/>
              <a:rect l="l" t="t" r="r" b="b"/>
              <a:pathLst>
                <a:path w="346" h="216" extrusionOk="0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3" y="32"/>
                  </a:lnTo>
                  <a:cubicBezTo>
                    <a:pt x="0" y="109"/>
                    <a:pt x="155" y="216"/>
                    <a:pt x="259" y="216"/>
                  </a:cubicBezTo>
                  <a:cubicBezTo>
                    <a:pt x="308" y="216"/>
                    <a:pt x="346" y="193"/>
                    <a:pt x="342" y="133"/>
                  </a:cubicBezTo>
                  <a:cubicBezTo>
                    <a:pt x="323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289100" y="1843075"/>
              <a:ext cx="165375" cy="76075"/>
            </a:xfrm>
            <a:custGeom>
              <a:avLst/>
              <a:gdLst/>
              <a:ahLst/>
              <a:cxnLst/>
              <a:rect l="l" t="t" r="r" b="b"/>
              <a:pathLst>
                <a:path w="6615" h="3043" extrusionOk="0">
                  <a:moveTo>
                    <a:pt x="3763" y="1"/>
                  </a:moveTo>
                  <a:cubicBezTo>
                    <a:pt x="2993" y="1"/>
                    <a:pt x="2227" y="140"/>
                    <a:pt x="1497" y="413"/>
                  </a:cubicBezTo>
                  <a:cubicBezTo>
                    <a:pt x="1082" y="552"/>
                    <a:pt x="717" y="778"/>
                    <a:pt x="415" y="1092"/>
                  </a:cubicBezTo>
                  <a:cubicBezTo>
                    <a:pt x="114" y="1419"/>
                    <a:pt x="0" y="1872"/>
                    <a:pt x="139" y="2287"/>
                  </a:cubicBezTo>
                  <a:cubicBezTo>
                    <a:pt x="285" y="2688"/>
                    <a:pt x="619" y="3043"/>
                    <a:pt x="1085" y="3043"/>
                  </a:cubicBezTo>
                  <a:cubicBezTo>
                    <a:pt x="1100" y="3043"/>
                    <a:pt x="1116" y="3042"/>
                    <a:pt x="1132" y="3041"/>
                  </a:cubicBezTo>
                  <a:cubicBezTo>
                    <a:pt x="2490" y="2953"/>
                    <a:pt x="3836" y="2765"/>
                    <a:pt x="5169" y="2475"/>
                  </a:cubicBezTo>
                  <a:cubicBezTo>
                    <a:pt x="5709" y="2362"/>
                    <a:pt x="6326" y="2174"/>
                    <a:pt x="6489" y="1658"/>
                  </a:cubicBezTo>
                  <a:cubicBezTo>
                    <a:pt x="6615" y="1281"/>
                    <a:pt x="6426" y="853"/>
                    <a:pt x="6137" y="602"/>
                  </a:cubicBezTo>
                  <a:cubicBezTo>
                    <a:pt x="5823" y="350"/>
                    <a:pt x="5458" y="199"/>
                    <a:pt x="5068" y="137"/>
                  </a:cubicBezTo>
                  <a:cubicBezTo>
                    <a:pt x="4636" y="46"/>
                    <a:pt x="4199" y="1"/>
                    <a:pt x="3763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5293500" y="1855200"/>
              <a:ext cx="153450" cy="44150"/>
            </a:xfrm>
            <a:custGeom>
              <a:avLst/>
              <a:gdLst/>
              <a:ahLst/>
              <a:cxnLst/>
              <a:rect l="l" t="t" r="r" b="b"/>
              <a:pathLst>
                <a:path w="6138" h="1766" extrusionOk="0">
                  <a:moveTo>
                    <a:pt x="3751" y="0"/>
                  </a:moveTo>
                  <a:cubicBezTo>
                    <a:pt x="2659" y="0"/>
                    <a:pt x="1584" y="361"/>
                    <a:pt x="705" y="1060"/>
                  </a:cubicBezTo>
                  <a:cubicBezTo>
                    <a:pt x="516" y="1198"/>
                    <a:pt x="340" y="1362"/>
                    <a:pt x="177" y="1550"/>
                  </a:cubicBezTo>
                  <a:cubicBezTo>
                    <a:pt x="76" y="1676"/>
                    <a:pt x="1" y="1739"/>
                    <a:pt x="26" y="1764"/>
                  </a:cubicBezTo>
                  <a:cubicBezTo>
                    <a:pt x="27" y="1765"/>
                    <a:pt x="28" y="1766"/>
                    <a:pt x="30" y="1766"/>
                  </a:cubicBezTo>
                  <a:cubicBezTo>
                    <a:pt x="72" y="1766"/>
                    <a:pt x="322" y="1486"/>
                    <a:pt x="780" y="1161"/>
                  </a:cubicBezTo>
                  <a:cubicBezTo>
                    <a:pt x="1680" y="508"/>
                    <a:pt x="2746" y="171"/>
                    <a:pt x="3828" y="171"/>
                  </a:cubicBezTo>
                  <a:cubicBezTo>
                    <a:pt x="4289" y="171"/>
                    <a:pt x="4752" y="232"/>
                    <a:pt x="5207" y="356"/>
                  </a:cubicBezTo>
                  <a:cubicBezTo>
                    <a:pt x="5731" y="493"/>
                    <a:pt x="6059" y="650"/>
                    <a:pt x="6125" y="650"/>
                  </a:cubicBezTo>
                  <a:cubicBezTo>
                    <a:pt x="6132" y="650"/>
                    <a:pt x="6136" y="648"/>
                    <a:pt x="6137" y="645"/>
                  </a:cubicBezTo>
                  <a:cubicBezTo>
                    <a:pt x="6074" y="595"/>
                    <a:pt x="5999" y="544"/>
                    <a:pt x="5911" y="507"/>
                  </a:cubicBezTo>
                  <a:cubicBezTo>
                    <a:pt x="5697" y="393"/>
                    <a:pt x="5471" y="305"/>
                    <a:pt x="5244" y="230"/>
                  </a:cubicBezTo>
                  <a:cubicBezTo>
                    <a:pt x="4754" y="76"/>
                    <a:pt x="4251" y="0"/>
                    <a:pt x="375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6069050" y="3552675"/>
              <a:ext cx="201850" cy="759950"/>
            </a:xfrm>
            <a:custGeom>
              <a:avLst/>
              <a:gdLst/>
              <a:ahLst/>
              <a:cxnLst/>
              <a:rect l="l" t="t" r="r" b="b"/>
              <a:pathLst>
                <a:path w="8074" h="30398" extrusionOk="0">
                  <a:moveTo>
                    <a:pt x="5098" y="1"/>
                  </a:moveTo>
                  <a:cubicBezTo>
                    <a:pt x="4326" y="1"/>
                    <a:pt x="3573" y="183"/>
                    <a:pt x="2830" y="386"/>
                  </a:cubicBezTo>
                  <a:lnTo>
                    <a:pt x="2679" y="348"/>
                  </a:lnTo>
                  <a:cubicBezTo>
                    <a:pt x="1598" y="474"/>
                    <a:pt x="743" y="1392"/>
                    <a:pt x="378" y="2410"/>
                  </a:cubicBezTo>
                  <a:cubicBezTo>
                    <a:pt x="1" y="3429"/>
                    <a:pt x="26" y="4535"/>
                    <a:pt x="63" y="5629"/>
                  </a:cubicBezTo>
                  <a:cubicBezTo>
                    <a:pt x="214" y="12231"/>
                    <a:pt x="378" y="18833"/>
                    <a:pt x="1132" y="25384"/>
                  </a:cubicBezTo>
                  <a:cubicBezTo>
                    <a:pt x="1283" y="26805"/>
                    <a:pt x="1522" y="28314"/>
                    <a:pt x="2465" y="29396"/>
                  </a:cubicBezTo>
                  <a:cubicBezTo>
                    <a:pt x="3004" y="30015"/>
                    <a:pt x="3868" y="30398"/>
                    <a:pt x="4678" y="30398"/>
                  </a:cubicBezTo>
                  <a:cubicBezTo>
                    <a:pt x="5266" y="30398"/>
                    <a:pt x="5826" y="30195"/>
                    <a:pt x="6213" y="29735"/>
                  </a:cubicBezTo>
                  <a:cubicBezTo>
                    <a:pt x="6741" y="29106"/>
                    <a:pt x="6804" y="28239"/>
                    <a:pt x="6841" y="27421"/>
                  </a:cubicBezTo>
                  <a:cubicBezTo>
                    <a:pt x="7231" y="19524"/>
                    <a:pt x="7621" y="11627"/>
                    <a:pt x="8011" y="3731"/>
                  </a:cubicBezTo>
                  <a:cubicBezTo>
                    <a:pt x="8048" y="2838"/>
                    <a:pt x="8074" y="1869"/>
                    <a:pt x="7583" y="1128"/>
                  </a:cubicBezTo>
                  <a:cubicBezTo>
                    <a:pt x="7105" y="411"/>
                    <a:pt x="6225" y="59"/>
                    <a:pt x="5370" y="8"/>
                  </a:cubicBezTo>
                  <a:cubicBezTo>
                    <a:pt x="5279" y="3"/>
                    <a:pt x="5188" y="1"/>
                    <a:pt x="50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5992350" y="2620450"/>
              <a:ext cx="306850" cy="932275"/>
            </a:xfrm>
            <a:custGeom>
              <a:avLst/>
              <a:gdLst/>
              <a:ahLst/>
              <a:cxnLst/>
              <a:rect l="l" t="t" r="r" b="b"/>
              <a:pathLst>
                <a:path w="12274" h="37291" extrusionOk="0">
                  <a:moveTo>
                    <a:pt x="7457" y="1"/>
                  </a:moveTo>
                  <a:cubicBezTo>
                    <a:pt x="2641" y="13"/>
                    <a:pt x="0" y="2729"/>
                    <a:pt x="126" y="7797"/>
                  </a:cubicBezTo>
                  <a:cubicBezTo>
                    <a:pt x="340" y="16084"/>
                    <a:pt x="1182" y="24371"/>
                    <a:pt x="3295" y="32381"/>
                  </a:cubicBezTo>
                  <a:cubicBezTo>
                    <a:pt x="3660" y="33764"/>
                    <a:pt x="4075" y="35185"/>
                    <a:pt x="5068" y="36216"/>
                  </a:cubicBezTo>
                  <a:cubicBezTo>
                    <a:pt x="5702" y="36866"/>
                    <a:pt x="6628" y="37291"/>
                    <a:pt x="7512" y="37291"/>
                  </a:cubicBezTo>
                  <a:cubicBezTo>
                    <a:pt x="8014" y="37291"/>
                    <a:pt x="8502" y="37154"/>
                    <a:pt x="8916" y="36845"/>
                  </a:cubicBezTo>
                  <a:cubicBezTo>
                    <a:pt x="9897" y="36128"/>
                    <a:pt x="10123" y="34770"/>
                    <a:pt x="10261" y="33563"/>
                  </a:cubicBezTo>
                  <a:cubicBezTo>
                    <a:pt x="11305" y="24157"/>
                    <a:pt x="11896" y="16298"/>
                    <a:pt x="12009" y="6829"/>
                  </a:cubicBezTo>
                  <a:cubicBezTo>
                    <a:pt x="12009" y="6829"/>
                    <a:pt x="12273" y="1"/>
                    <a:pt x="74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006500" y="2676400"/>
              <a:ext cx="92450" cy="783450"/>
            </a:xfrm>
            <a:custGeom>
              <a:avLst/>
              <a:gdLst/>
              <a:ahLst/>
              <a:cxnLst/>
              <a:rect l="l" t="t" r="r" b="b"/>
              <a:pathLst>
                <a:path w="3698" h="31338" extrusionOk="0">
                  <a:moveTo>
                    <a:pt x="2151" y="1"/>
                  </a:moveTo>
                  <a:lnTo>
                    <a:pt x="2151" y="14"/>
                  </a:lnTo>
                  <a:cubicBezTo>
                    <a:pt x="2113" y="14"/>
                    <a:pt x="2025" y="76"/>
                    <a:pt x="1886" y="202"/>
                  </a:cubicBezTo>
                  <a:cubicBezTo>
                    <a:pt x="1786" y="303"/>
                    <a:pt x="1698" y="391"/>
                    <a:pt x="1610" y="491"/>
                  </a:cubicBezTo>
                  <a:lnTo>
                    <a:pt x="1270" y="944"/>
                  </a:lnTo>
                  <a:cubicBezTo>
                    <a:pt x="805" y="1623"/>
                    <a:pt x="327" y="2780"/>
                    <a:pt x="164" y="4251"/>
                  </a:cubicBezTo>
                  <a:cubicBezTo>
                    <a:pt x="0" y="5735"/>
                    <a:pt x="88" y="7483"/>
                    <a:pt x="252" y="9382"/>
                  </a:cubicBezTo>
                  <a:cubicBezTo>
                    <a:pt x="428" y="11293"/>
                    <a:pt x="604" y="13393"/>
                    <a:pt x="855" y="15581"/>
                  </a:cubicBezTo>
                  <a:cubicBezTo>
                    <a:pt x="1371" y="19970"/>
                    <a:pt x="2037" y="23918"/>
                    <a:pt x="2553" y="26760"/>
                  </a:cubicBezTo>
                  <a:cubicBezTo>
                    <a:pt x="3081" y="29602"/>
                    <a:pt x="3458" y="31337"/>
                    <a:pt x="3584" y="31337"/>
                  </a:cubicBezTo>
                  <a:cubicBezTo>
                    <a:pt x="3697" y="31312"/>
                    <a:pt x="3534" y="29526"/>
                    <a:pt x="3169" y="26659"/>
                  </a:cubicBezTo>
                  <a:cubicBezTo>
                    <a:pt x="2804" y="23792"/>
                    <a:pt x="2239" y="19844"/>
                    <a:pt x="1736" y="15480"/>
                  </a:cubicBezTo>
                  <a:cubicBezTo>
                    <a:pt x="1471" y="13292"/>
                    <a:pt x="1258" y="11218"/>
                    <a:pt x="1056" y="9306"/>
                  </a:cubicBezTo>
                  <a:cubicBezTo>
                    <a:pt x="855" y="7407"/>
                    <a:pt x="679" y="5722"/>
                    <a:pt x="780" y="4314"/>
                  </a:cubicBezTo>
                  <a:cubicBezTo>
                    <a:pt x="830" y="3208"/>
                    <a:pt x="1094" y="2114"/>
                    <a:pt x="1572" y="1108"/>
                  </a:cubicBezTo>
                  <a:lnTo>
                    <a:pt x="1811" y="655"/>
                  </a:lnTo>
                  <a:cubicBezTo>
                    <a:pt x="1886" y="517"/>
                    <a:pt x="1974" y="416"/>
                    <a:pt x="2025" y="315"/>
                  </a:cubicBezTo>
                  <a:cubicBezTo>
                    <a:pt x="2125" y="139"/>
                    <a:pt x="2176" y="39"/>
                    <a:pt x="2151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6068100" y="2626750"/>
              <a:ext cx="94350" cy="923625"/>
            </a:xfrm>
            <a:custGeom>
              <a:avLst/>
              <a:gdLst/>
              <a:ahLst/>
              <a:cxnLst/>
              <a:rect l="l" t="t" r="r" b="b"/>
              <a:pathLst>
                <a:path w="3774" h="36945" extrusionOk="0">
                  <a:moveTo>
                    <a:pt x="2453" y="0"/>
                  </a:moveTo>
                  <a:lnTo>
                    <a:pt x="2453" y="0"/>
                  </a:lnTo>
                  <a:cubicBezTo>
                    <a:pt x="2327" y="63"/>
                    <a:pt x="2227" y="126"/>
                    <a:pt x="2113" y="201"/>
                  </a:cubicBezTo>
                  <a:cubicBezTo>
                    <a:pt x="1812" y="428"/>
                    <a:pt x="1548" y="679"/>
                    <a:pt x="1321" y="968"/>
                  </a:cubicBezTo>
                  <a:cubicBezTo>
                    <a:pt x="957" y="1434"/>
                    <a:pt x="667" y="1949"/>
                    <a:pt x="466" y="2503"/>
                  </a:cubicBezTo>
                  <a:cubicBezTo>
                    <a:pt x="202" y="3244"/>
                    <a:pt x="64" y="4011"/>
                    <a:pt x="26" y="4791"/>
                  </a:cubicBezTo>
                  <a:cubicBezTo>
                    <a:pt x="1" y="5734"/>
                    <a:pt x="26" y="6665"/>
                    <a:pt x="114" y="7608"/>
                  </a:cubicBezTo>
                  <a:cubicBezTo>
                    <a:pt x="177" y="8614"/>
                    <a:pt x="252" y="9695"/>
                    <a:pt x="328" y="10827"/>
                  </a:cubicBezTo>
                  <a:cubicBezTo>
                    <a:pt x="491" y="13090"/>
                    <a:pt x="680" y="15580"/>
                    <a:pt x="906" y="18196"/>
                  </a:cubicBezTo>
                  <a:cubicBezTo>
                    <a:pt x="1346" y="23414"/>
                    <a:pt x="2000" y="28130"/>
                    <a:pt x="2604" y="31512"/>
                  </a:cubicBezTo>
                  <a:cubicBezTo>
                    <a:pt x="2918" y="33197"/>
                    <a:pt x="3195" y="34556"/>
                    <a:pt x="3409" y="35499"/>
                  </a:cubicBezTo>
                  <a:cubicBezTo>
                    <a:pt x="3522" y="35951"/>
                    <a:pt x="3610" y="36316"/>
                    <a:pt x="3660" y="36580"/>
                  </a:cubicBezTo>
                  <a:cubicBezTo>
                    <a:pt x="3698" y="36693"/>
                    <a:pt x="3723" y="36781"/>
                    <a:pt x="3736" y="36857"/>
                  </a:cubicBezTo>
                  <a:cubicBezTo>
                    <a:pt x="3748" y="36882"/>
                    <a:pt x="3748" y="36920"/>
                    <a:pt x="3773" y="36945"/>
                  </a:cubicBezTo>
                  <a:cubicBezTo>
                    <a:pt x="3761" y="36920"/>
                    <a:pt x="3761" y="36882"/>
                    <a:pt x="3761" y="36844"/>
                  </a:cubicBezTo>
                  <a:cubicBezTo>
                    <a:pt x="3736" y="36781"/>
                    <a:pt x="3723" y="36681"/>
                    <a:pt x="3698" y="36568"/>
                  </a:cubicBezTo>
                  <a:cubicBezTo>
                    <a:pt x="3648" y="36303"/>
                    <a:pt x="3572" y="35939"/>
                    <a:pt x="3484" y="35486"/>
                  </a:cubicBezTo>
                  <a:cubicBezTo>
                    <a:pt x="3283" y="34543"/>
                    <a:pt x="3031" y="33172"/>
                    <a:pt x="2730" y="31487"/>
                  </a:cubicBezTo>
                  <a:cubicBezTo>
                    <a:pt x="2151" y="28105"/>
                    <a:pt x="1535" y="23402"/>
                    <a:pt x="1082" y="18183"/>
                  </a:cubicBezTo>
                  <a:cubicBezTo>
                    <a:pt x="856" y="15568"/>
                    <a:pt x="667" y="13078"/>
                    <a:pt x="491" y="10814"/>
                  </a:cubicBezTo>
                  <a:cubicBezTo>
                    <a:pt x="416" y="9683"/>
                    <a:pt x="328" y="8601"/>
                    <a:pt x="252" y="7595"/>
                  </a:cubicBezTo>
                  <a:cubicBezTo>
                    <a:pt x="164" y="6665"/>
                    <a:pt x="127" y="5734"/>
                    <a:pt x="152" y="4804"/>
                  </a:cubicBezTo>
                  <a:cubicBezTo>
                    <a:pt x="177" y="4024"/>
                    <a:pt x="315" y="3270"/>
                    <a:pt x="554" y="2540"/>
                  </a:cubicBezTo>
                  <a:cubicBezTo>
                    <a:pt x="743" y="1987"/>
                    <a:pt x="1019" y="1471"/>
                    <a:pt x="1372" y="1019"/>
                  </a:cubicBezTo>
                  <a:cubicBezTo>
                    <a:pt x="1673" y="629"/>
                    <a:pt x="2038" y="289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099850" y="3583375"/>
              <a:ext cx="39325" cy="702950"/>
            </a:xfrm>
            <a:custGeom>
              <a:avLst/>
              <a:gdLst/>
              <a:ahLst/>
              <a:cxnLst/>
              <a:rect l="l" t="t" r="r" b="b"/>
              <a:pathLst>
                <a:path w="1573" h="28118" extrusionOk="0">
                  <a:moveTo>
                    <a:pt x="51" y="0"/>
                  </a:moveTo>
                  <a:cubicBezTo>
                    <a:pt x="39" y="88"/>
                    <a:pt x="26" y="189"/>
                    <a:pt x="39" y="289"/>
                  </a:cubicBezTo>
                  <a:cubicBezTo>
                    <a:pt x="26" y="491"/>
                    <a:pt x="26" y="755"/>
                    <a:pt x="26" y="1107"/>
                  </a:cubicBezTo>
                  <a:cubicBezTo>
                    <a:pt x="1" y="1823"/>
                    <a:pt x="1" y="2855"/>
                    <a:pt x="26" y="4125"/>
                  </a:cubicBezTo>
                  <a:cubicBezTo>
                    <a:pt x="51" y="6677"/>
                    <a:pt x="139" y="10198"/>
                    <a:pt x="353" y="14084"/>
                  </a:cubicBezTo>
                  <a:cubicBezTo>
                    <a:pt x="554" y="17969"/>
                    <a:pt x="856" y="21478"/>
                    <a:pt x="1095" y="24018"/>
                  </a:cubicBezTo>
                  <a:cubicBezTo>
                    <a:pt x="1221" y="25288"/>
                    <a:pt x="1321" y="26307"/>
                    <a:pt x="1409" y="27011"/>
                  </a:cubicBezTo>
                  <a:cubicBezTo>
                    <a:pt x="1447" y="27363"/>
                    <a:pt x="1485" y="27627"/>
                    <a:pt x="1510" y="27828"/>
                  </a:cubicBezTo>
                  <a:cubicBezTo>
                    <a:pt x="1522" y="27929"/>
                    <a:pt x="1535" y="28017"/>
                    <a:pt x="1560" y="28117"/>
                  </a:cubicBezTo>
                  <a:cubicBezTo>
                    <a:pt x="1573" y="28017"/>
                    <a:pt x="1573" y="27916"/>
                    <a:pt x="1560" y="27828"/>
                  </a:cubicBezTo>
                  <a:cubicBezTo>
                    <a:pt x="1548" y="27627"/>
                    <a:pt x="1522" y="27350"/>
                    <a:pt x="1497" y="27011"/>
                  </a:cubicBezTo>
                  <a:cubicBezTo>
                    <a:pt x="1434" y="26281"/>
                    <a:pt x="1346" y="25263"/>
                    <a:pt x="1233" y="24005"/>
                  </a:cubicBezTo>
                  <a:cubicBezTo>
                    <a:pt x="1019" y="21465"/>
                    <a:pt x="743" y="17957"/>
                    <a:pt x="529" y="14071"/>
                  </a:cubicBezTo>
                  <a:cubicBezTo>
                    <a:pt x="328" y="10186"/>
                    <a:pt x="215" y="6665"/>
                    <a:pt x="152" y="4125"/>
                  </a:cubicBezTo>
                  <a:cubicBezTo>
                    <a:pt x="127" y="2867"/>
                    <a:pt x="102" y="1836"/>
                    <a:pt x="89" y="1107"/>
                  </a:cubicBezTo>
                  <a:cubicBezTo>
                    <a:pt x="76" y="755"/>
                    <a:pt x="64" y="491"/>
                    <a:pt x="64" y="289"/>
                  </a:cubicBezTo>
                  <a:cubicBezTo>
                    <a:pt x="64" y="189"/>
                    <a:pt x="64" y="88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6025975" y="3442850"/>
              <a:ext cx="243350" cy="208175"/>
            </a:xfrm>
            <a:custGeom>
              <a:avLst/>
              <a:gdLst/>
              <a:ahLst/>
              <a:cxnLst/>
              <a:rect l="l" t="t" r="r" b="b"/>
              <a:pathLst>
                <a:path w="9734" h="8327" extrusionOk="0">
                  <a:moveTo>
                    <a:pt x="5571" y="0"/>
                  </a:moveTo>
                  <a:cubicBezTo>
                    <a:pt x="1849" y="0"/>
                    <a:pt x="1" y="4489"/>
                    <a:pt x="2616" y="7105"/>
                  </a:cubicBezTo>
                  <a:cubicBezTo>
                    <a:pt x="3415" y="7904"/>
                    <a:pt x="4485" y="8326"/>
                    <a:pt x="5568" y="8326"/>
                  </a:cubicBezTo>
                  <a:cubicBezTo>
                    <a:pt x="6104" y="8326"/>
                    <a:pt x="6644" y="8223"/>
                    <a:pt x="7156" y="8010"/>
                  </a:cubicBezTo>
                  <a:cubicBezTo>
                    <a:pt x="8715" y="7369"/>
                    <a:pt x="9734" y="5847"/>
                    <a:pt x="9734" y="4162"/>
                  </a:cubicBezTo>
                  <a:cubicBezTo>
                    <a:pt x="9734" y="1861"/>
                    <a:pt x="7873" y="0"/>
                    <a:pt x="5571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04575" y="4251325"/>
              <a:ext cx="137100" cy="127725"/>
            </a:xfrm>
            <a:custGeom>
              <a:avLst/>
              <a:gdLst/>
              <a:ahLst/>
              <a:cxnLst/>
              <a:rect l="l" t="t" r="r" b="b"/>
              <a:pathLst>
                <a:path w="5484" h="5109" extrusionOk="0">
                  <a:moveTo>
                    <a:pt x="2698" y="1"/>
                  </a:moveTo>
                  <a:cubicBezTo>
                    <a:pt x="2238" y="1"/>
                    <a:pt x="1777" y="97"/>
                    <a:pt x="1346" y="293"/>
                  </a:cubicBezTo>
                  <a:cubicBezTo>
                    <a:pt x="755" y="620"/>
                    <a:pt x="378" y="1236"/>
                    <a:pt x="189" y="1890"/>
                  </a:cubicBezTo>
                  <a:cubicBezTo>
                    <a:pt x="1" y="2544"/>
                    <a:pt x="1" y="4430"/>
                    <a:pt x="1" y="5096"/>
                  </a:cubicBezTo>
                  <a:lnTo>
                    <a:pt x="5483" y="5109"/>
                  </a:lnTo>
                  <a:lnTo>
                    <a:pt x="5345" y="2594"/>
                  </a:lnTo>
                  <a:cubicBezTo>
                    <a:pt x="5345" y="1777"/>
                    <a:pt x="5030" y="921"/>
                    <a:pt x="4364" y="444"/>
                  </a:cubicBezTo>
                  <a:cubicBezTo>
                    <a:pt x="3847" y="150"/>
                    <a:pt x="3273" y="1"/>
                    <a:pt x="269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6103000" y="4356725"/>
              <a:ext cx="258450" cy="35950"/>
            </a:xfrm>
            <a:custGeom>
              <a:avLst/>
              <a:gdLst/>
              <a:ahLst/>
              <a:cxnLst/>
              <a:rect l="l" t="t" r="r" b="b"/>
              <a:pathLst>
                <a:path w="10338" h="1438" extrusionOk="0">
                  <a:moveTo>
                    <a:pt x="5999" y="0"/>
                  </a:moveTo>
                  <a:lnTo>
                    <a:pt x="152" y="63"/>
                  </a:lnTo>
                  <a:lnTo>
                    <a:pt x="1" y="1371"/>
                  </a:lnTo>
                  <a:cubicBezTo>
                    <a:pt x="1" y="1371"/>
                    <a:pt x="3157" y="1437"/>
                    <a:pt x="5967" y="1437"/>
                  </a:cubicBezTo>
                  <a:cubicBezTo>
                    <a:pt x="8198" y="1437"/>
                    <a:pt x="10210" y="1395"/>
                    <a:pt x="10249" y="1245"/>
                  </a:cubicBezTo>
                  <a:cubicBezTo>
                    <a:pt x="10337" y="893"/>
                    <a:pt x="5999" y="0"/>
                    <a:pt x="59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6107475" y="2987025"/>
              <a:ext cx="10325" cy="7275"/>
            </a:xfrm>
            <a:custGeom>
              <a:avLst/>
              <a:gdLst/>
              <a:ahLst/>
              <a:cxnLst/>
              <a:rect l="l" t="t" r="r" b="b"/>
              <a:pathLst>
                <a:path w="413" h="291" extrusionOk="0">
                  <a:moveTo>
                    <a:pt x="203" y="1"/>
                  </a:moveTo>
                  <a:cubicBezTo>
                    <a:pt x="178" y="1"/>
                    <a:pt x="151" y="8"/>
                    <a:pt x="123" y="25"/>
                  </a:cubicBezTo>
                  <a:lnTo>
                    <a:pt x="123" y="38"/>
                  </a:lnTo>
                  <a:cubicBezTo>
                    <a:pt x="0" y="130"/>
                    <a:pt x="87" y="290"/>
                    <a:pt x="205" y="290"/>
                  </a:cubicBezTo>
                  <a:cubicBezTo>
                    <a:pt x="232" y="290"/>
                    <a:pt x="260" y="282"/>
                    <a:pt x="287" y="264"/>
                  </a:cubicBezTo>
                  <a:cubicBezTo>
                    <a:pt x="412" y="180"/>
                    <a:pt x="329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6096825" y="2830775"/>
              <a:ext cx="10250" cy="7100"/>
            </a:xfrm>
            <a:custGeom>
              <a:avLst/>
              <a:gdLst/>
              <a:ahLst/>
              <a:cxnLst/>
              <a:rect l="l" t="t" r="r" b="b"/>
              <a:pathLst>
                <a:path w="410" h="284" extrusionOk="0">
                  <a:moveTo>
                    <a:pt x="212" y="0"/>
                  </a:moveTo>
                  <a:cubicBezTo>
                    <a:pt x="187" y="0"/>
                    <a:pt x="161" y="8"/>
                    <a:pt x="135" y="25"/>
                  </a:cubicBezTo>
                  <a:lnTo>
                    <a:pt x="122" y="25"/>
                  </a:lnTo>
                  <a:cubicBezTo>
                    <a:pt x="1" y="126"/>
                    <a:pt x="90" y="284"/>
                    <a:pt x="202" y="284"/>
                  </a:cubicBezTo>
                  <a:cubicBezTo>
                    <a:pt x="229" y="284"/>
                    <a:pt x="258" y="274"/>
                    <a:pt x="285" y="252"/>
                  </a:cubicBezTo>
                  <a:cubicBezTo>
                    <a:pt x="410" y="169"/>
                    <a:pt x="329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6118725" y="3180025"/>
              <a:ext cx="9775" cy="6950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48275" y="3395300"/>
              <a:ext cx="6400" cy="6925"/>
            </a:xfrm>
            <a:custGeom>
              <a:avLst/>
              <a:gdLst/>
              <a:ahLst/>
              <a:cxnLst/>
              <a:rect l="l" t="t" r="r" b="b"/>
              <a:pathLst>
                <a:path w="256" h="277" extrusionOk="0">
                  <a:moveTo>
                    <a:pt x="124" y="1"/>
                  </a:moveTo>
                  <a:cubicBezTo>
                    <a:pt x="109" y="1"/>
                    <a:pt x="93" y="5"/>
                    <a:pt x="76" y="16"/>
                  </a:cubicBezTo>
                  <a:lnTo>
                    <a:pt x="63" y="29"/>
                  </a:lnTo>
                  <a:cubicBezTo>
                    <a:pt x="0" y="104"/>
                    <a:pt x="13" y="217"/>
                    <a:pt x="101" y="267"/>
                  </a:cubicBezTo>
                  <a:cubicBezTo>
                    <a:pt x="115" y="274"/>
                    <a:pt x="128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118400" y="3725075"/>
              <a:ext cx="6400" cy="6925"/>
            </a:xfrm>
            <a:custGeom>
              <a:avLst/>
              <a:gdLst/>
              <a:ahLst/>
              <a:cxnLst/>
              <a:rect l="l" t="t" r="r" b="b"/>
              <a:pathLst>
                <a:path w="256" h="277" extrusionOk="0">
                  <a:moveTo>
                    <a:pt x="124" y="1"/>
                  </a:moveTo>
                  <a:cubicBezTo>
                    <a:pt x="110" y="1"/>
                    <a:pt x="94" y="5"/>
                    <a:pt x="76" y="16"/>
                  </a:cubicBezTo>
                  <a:lnTo>
                    <a:pt x="64" y="28"/>
                  </a:lnTo>
                  <a:cubicBezTo>
                    <a:pt x="1" y="91"/>
                    <a:pt x="13" y="217"/>
                    <a:pt x="101" y="267"/>
                  </a:cubicBezTo>
                  <a:cubicBezTo>
                    <a:pt x="116" y="274"/>
                    <a:pt x="129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33700" y="3894650"/>
              <a:ext cx="11275" cy="7950"/>
            </a:xfrm>
            <a:custGeom>
              <a:avLst/>
              <a:gdLst/>
              <a:ahLst/>
              <a:cxnLst/>
              <a:rect l="l" t="t" r="r" b="b"/>
              <a:pathLst>
                <a:path w="451" h="318" extrusionOk="0">
                  <a:moveTo>
                    <a:pt x="228" y="0"/>
                  </a:moveTo>
                  <a:cubicBezTo>
                    <a:pt x="197" y="0"/>
                    <a:pt x="163" y="11"/>
                    <a:pt x="131" y="36"/>
                  </a:cubicBezTo>
                  <a:lnTo>
                    <a:pt x="118" y="48"/>
                  </a:lnTo>
                  <a:cubicBezTo>
                    <a:pt x="0" y="156"/>
                    <a:pt x="97" y="318"/>
                    <a:pt x="217" y="318"/>
                  </a:cubicBezTo>
                  <a:cubicBezTo>
                    <a:pt x="251" y="318"/>
                    <a:pt x="286" y="305"/>
                    <a:pt x="319" y="275"/>
                  </a:cubicBezTo>
                  <a:cubicBezTo>
                    <a:pt x="450" y="174"/>
                    <a:pt x="355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133825" y="4086350"/>
              <a:ext cx="9750" cy="6950"/>
            </a:xfrm>
            <a:custGeom>
              <a:avLst/>
              <a:gdLst/>
              <a:ahLst/>
              <a:cxnLst/>
              <a:rect l="l" t="t" r="r" b="b"/>
              <a:pathLst>
                <a:path w="390" h="278" extrusionOk="0">
                  <a:moveTo>
                    <a:pt x="189" y="1"/>
                  </a:moveTo>
                  <a:cubicBezTo>
                    <a:pt x="0" y="1"/>
                    <a:pt x="13" y="277"/>
                    <a:pt x="201" y="277"/>
                  </a:cubicBezTo>
                  <a:cubicBezTo>
                    <a:pt x="377" y="277"/>
                    <a:pt x="39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065275" y="3526125"/>
              <a:ext cx="201850" cy="42025"/>
            </a:xfrm>
            <a:custGeom>
              <a:avLst/>
              <a:gdLst/>
              <a:ahLst/>
              <a:cxnLst/>
              <a:rect l="l" t="t" r="r" b="b"/>
              <a:pathLst>
                <a:path w="8074" h="1681" extrusionOk="0">
                  <a:moveTo>
                    <a:pt x="8071" y="0"/>
                  </a:moveTo>
                  <a:cubicBezTo>
                    <a:pt x="8035" y="0"/>
                    <a:pt x="7672" y="330"/>
                    <a:pt x="7005" y="706"/>
                  </a:cubicBezTo>
                  <a:cubicBezTo>
                    <a:pt x="6049" y="1240"/>
                    <a:pt x="4990" y="1507"/>
                    <a:pt x="3930" y="1507"/>
                  </a:cubicBezTo>
                  <a:cubicBezTo>
                    <a:pt x="2968" y="1507"/>
                    <a:pt x="2005" y="1287"/>
                    <a:pt x="1120" y="844"/>
                  </a:cubicBezTo>
                  <a:cubicBezTo>
                    <a:pt x="430" y="499"/>
                    <a:pt x="42" y="202"/>
                    <a:pt x="14" y="202"/>
                  </a:cubicBezTo>
                  <a:cubicBezTo>
                    <a:pt x="14" y="202"/>
                    <a:pt x="14" y="202"/>
                    <a:pt x="13" y="203"/>
                  </a:cubicBezTo>
                  <a:cubicBezTo>
                    <a:pt x="1" y="203"/>
                    <a:pt x="101" y="291"/>
                    <a:pt x="265" y="429"/>
                  </a:cubicBezTo>
                  <a:cubicBezTo>
                    <a:pt x="516" y="630"/>
                    <a:pt x="780" y="806"/>
                    <a:pt x="1057" y="957"/>
                  </a:cubicBezTo>
                  <a:cubicBezTo>
                    <a:pt x="1953" y="1441"/>
                    <a:pt x="2939" y="1681"/>
                    <a:pt x="3925" y="1681"/>
                  </a:cubicBezTo>
                  <a:cubicBezTo>
                    <a:pt x="5015" y="1681"/>
                    <a:pt x="6104" y="1387"/>
                    <a:pt x="7068" y="806"/>
                  </a:cubicBezTo>
                  <a:cubicBezTo>
                    <a:pt x="7344" y="643"/>
                    <a:pt x="7596" y="467"/>
                    <a:pt x="7835" y="253"/>
                  </a:cubicBezTo>
                  <a:cubicBezTo>
                    <a:pt x="7923" y="178"/>
                    <a:pt x="8011" y="102"/>
                    <a:pt x="8074" y="2"/>
                  </a:cubicBezTo>
                  <a:cubicBezTo>
                    <a:pt x="8073" y="1"/>
                    <a:pt x="8072" y="0"/>
                    <a:pt x="807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105200" y="4313475"/>
              <a:ext cx="132075" cy="14850"/>
            </a:xfrm>
            <a:custGeom>
              <a:avLst/>
              <a:gdLst/>
              <a:ahLst/>
              <a:cxnLst/>
              <a:rect l="l" t="t" r="r" b="b"/>
              <a:pathLst>
                <a:path w="5283" h="594" extrusionOk="0">
                  <a:moveTo>
                    <a:pt x="5261" y="0"/>
                  </a:moveTo>
                  <a:cubicBezTo>
                    <a:pt x="5098" y="0"/>
                    <a:pt x="4017" y="340"/>
                    <a:pt x="2667" y="410"/>
                  </a:cubicBezTo>
                  <a:cubicBezTo>
                    <a:pt x="2495" y="419"/>
                    <a:pt x="2327" y="422"/>
                    <a:pt x="2164" y="422"/>
                  </a:cubicBezTo>
                  <a:cubicBezTo>
                    <a:pt x="1073" y="422"/>
                    <a:pt x="225" y="250"/>
                    <a:pt x="47" y="250"/>
                  </a:cubicBezTo>
                  <a:cubicBezTo>
                    <a:pt x="25" y="250"/>
                    <a:pt x="13" y="253"/>
                    <a:pt x="13" y="259"/>
                  </a:cubicBezTo>
                  <a:cubicBezTo>
                    <a:pt x="1" y="271"/>
                    <a:pt x="290" y="372"/>
                    <a:pt x="768" y="460"/>
                  </a:cubicBezTo>
                  <a:cubicBezTo>
                    <a:pt x="1264" y="549"/>
                    <a:pt x="1766" y="594"/>
                    <a:pt x="2268" y="594"/>
                  </a:cubicBezTo>
                  <a:cubicBezTo>
                    <a:pt x="3038" y="594"/>
                    <a:pt x="3807" y="489"/>
                    <a:pt x="4553" y="284"/>
                  </a:cubicBezTo>
                  <a:cubicBezTo>
                    <a:pt x="5018" y="146"/>
                    <a:pt x="5282" y="20"/>
                    <a:pt x="5282" y="7"/>
                  </a:cubicBezTo>
                  <a:cubicBezTo>
                    <a:pt x="5281" y="3"/>
                    <a:pt x="5274" y="0"/>
                    <a:pt x="526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24"/>
          <p:cNvGrpSpPr/>
          <p:nvPr/>
        </p:nvGrpSpPr>
        <p:grpSpPr>
          <a:xfrm>
            <a:off x="8226513" y="2012350"/>
            <a:ext cx="644500" cy="761125"/>
            <a:chOff x="8226513" y="2012350"/>
            <a:chExt cx="644500" cy="761125"/>
          </a:xfrm>
        </p:grpSpPr>
        <p:sp>
          <p:nvSpPr>
            <p:cNvPr id="403" name="Google Shape;403;p24"/>
            <p:cNvSpPr/>
            <p:nvPr/>
          </p:nvSpPr>
          <p:spPr>
            <a:xfrm>
              <a:off x="8646288" y="2547800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8644363" y="2547800"/>
              <a:ext cx="226650" cy="225675"/>
            </a:xfrm>
            <a:custGeom>
              <a:avLst/>
              <a:gdLst/>
              <a:ahLst/>
              <a:cxnLst/>
              <a:rect l="l" t="t" r="r" b="b"/>
              <a:pathLst>
                <a:path w="9066" h="9027" extrusionOk="0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450288" y="2015225"/>
              <a:ext cx="375775" cy="376750"/>
            </a:xfrm>
            <a:custGeom>
              <a:avLst/>
              <a:gdLst/>
              <a:ahLst/>
              <a:cxnLst/>
              <a:rect l="l" t="t" r="r" b="b"/>
              <a:pathLst>
                <a:path w="15031" h="15070" extrusionOk="0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450288" y="2012350"/>
              <a:ext cx="378650" cy="380575"/>
            </a:xfrm>
            <a:custGeom>
              <a:avLst/>
              <a:gdLst/>
              <a:ahLst/>
              <a:cxnLst/>
              <a:rect l="l" t="t" r="r" b="b"/>
              <a:pathLst>
                <a:path w="15146" h="15223" extrusionOk="0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8226513" y="2459388"/>
              <a:ext cx="223775" cy="224725"/>
            </a:xfrm>
            <a:custGeom>
              <a:avLst/>
              <a:gdLst/>
              <a:ahLst/>
              <a:cxnLst/>
              <a:rect l="l" t="t" r="r" b="b"/>
              <a:pathLst>
                <a:path w="8951" h="8989" extrusionOk="0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07874E-40CA-4043-9623-FB9755305F8C}"/>
              </a:ext>
            </a:extLst>
          </p:cNvPr>
          <p:cNvSpPr txBox="1"/>
          <p:nvPr/>
        </p:nvSpPr>
        <p:spPr>
          <a:xfrm>
            <a:off x="1751576" y="874148"/>
            <a:ext cx="4544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PERTEMUAN 3</a:t>
            </a:r>
          </a:p>
          <a:p>
            <a:pPr algn="r"/>
            <a:r>
              <a:rPr lang="en-US" sz="4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NGOBROL SANTUY LOOPING</a:t>
            </a:r>
            <a:endParaRPr lang="en-ID" sz="4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DD223-F07C-40A1-B99F-7D77D07154A4}"/>
              </a:ext>
            </a:extLst>
          </p:cNvPr>
          <p:cNvSpPr txBox="1"/>
          <p:nvPr/>
        </p:nvSpPr>
        <p:spPr>
          <a:xfrm>
            <a:off x="731834" y="2984721"/>
            <a:ext cx="2697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Pemateri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Ivan Nova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Ardiansyah</a:t>
            </a:r>
            <a:endParaRPr lang="en-US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Rifqi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Mulya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Kiswanto</a:t>
            </a:r>
            <a:endParaRPr lang="en-US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Pengurus</a:t>
            </a:r>
            <a:r>
              <a:rPr lang="en-US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DOSCOM 2019</a:t>
            </a:r>
            <a:endParaRPr lang="en-ID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62EBEC4-19D0-452E-9FAE-73575A731B55}"/>
              </a:ext>
            </a:extLst>
          </p:cNvPr>
          <p:cNvSpPr/>
          <p:nvPr/>
        </p:nvSpPr>
        <p:spPr>
          <a:xfrm>
            <a:off x="4134465" y="1371600"/>
            <a:ext cx="4709640" cy="2806819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106D9850-E2BE-494A-8EBE-42AC03C918A3}"/>
              </a:ext>
            </a:extLst>
          </p:cNvPr>
          <p:cNvSpPr/>
          <p:nvPr/>
        </p:nvSpPr>
        <p:spPr>
          <a:xfrm>
            <a:off x="3982065" y="1219200"/>
            <a:ext cx="4709640" cy="2806819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102BA-0E90-44E3-82A3-490319FA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999" y="294993"/>
            <a:ext cx="4631019" cy="650100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/ Looping</a:t>
            </a:r>
            <a:endParaRPr lang="en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7C40A0-64C8-4E36-A7EF-3C172A58B02D}"/>
              </a:ext>
            </a:extLst>
          </p:cNvPr>
          <p:cNvGrpSpPr/>
          <p:nvPr/>
        </p:nvGrpSpPr>
        <p:grpSpPr>
          <a:xfrm>
            <a:off x="1519081" y="750657"/>
            <a:ext cx="1337186" cy="737382"/>
            <a:chOff x="1499419" y="1175161"/>
            <a:chExt cx="1337186" cy="737382"/>
          </a:xfrm>
        </p:grpSpPr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6B92F7D1-71A2-4418-BAA6-24EF3020274C}"/>
                </a:ext>
              </a:extLst>
            </p:cNvPr>
            <p:cNvSpPr/>
            <p:nvPr/>
          </p:nvSpPr>
          <p:spPr>
            <a:xfrm>
              <a:off x="1499419" y="1175161"/>
              <a:ext cx="1337186" cy="707886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1876FD-F15D-45DA-A6E3-E2E305A19903}"/>
                </a:ext>
              </a:extLst>
            </p:cNvPr>
            <p:cNvSpPr txBox="1"/>
            <p:nvPr/>
          </p:nvSpPr>
          <p:spPr>
            <a:xfrm>
              <a:off x="1499419" y="1204657"/>
              <a:ext cx="13371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= 0</a:t>
              </a: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batas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= 5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4E2F21-42A3-44F4-BE7F-18DA1D5476AF}"/>
              </a:ext>
            </a:extLst>
          </p:cNvPr>
          <p:cNvGrpSpPr/>
          <p:nvPr/>
        </p:nvGrpSpPr>
        <p:grpSpPr>
          <a:xfrm>
            <a:off x="1371596" y="1675023"/>
            <a:ext cx="1632155" cy="983276"/>
            <a:chOff x="1376516" y="2020252"/>
            <a:chExt cx="1632155" cy="983276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DBBC8BD4-7CE8-4B78-9078-B071D69E1EB6}"/>
                </a:ext>
              </a:extLst>
            </p:cNvPr>
            <p:cNvSpPr/>
            <p:nvPr/>
          </p:nvSpPr>
          <p:spPr>
            <a:xfrm>
              <a:off x="1376516" y="2020252"/>
              <a:ext cx="1632155" cy="983276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EC96B8-8B23-4672-ABBE-25E5A5BFA86B}"/>
                </a:ext>
              </a:extLst>
            </p:cNvPr>
            <p:cNvSpPr txBox="1"/>
            <p:nvPr/>
          </p:nvSpPr>
          <p:spPr>
            <a:xfrm>
              <a:off x="1543664" y="2331499"/>
              <a:ext cx="1337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while </a:t>
              </a:r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&lt; </a:t>
              </a:r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batas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: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C0B1AD-50DE-41DC-9F21-95DD40FFA489}"/>
              </a:ext>
            </a:extLst>
          </p:cNvPr>
          <p:cNvGrpSpPr/>
          <p:nvPr/>
        </p:nvGrpSpPr>
        <p:grpSpPr>
          <a:xfrm>
            <a:off x="1371595" y="2918891"/>
            <a:ext cx="1632155" cy="429606"/>
            <a:chOff x="3470787" y="2680973"/>
            <a:chExt cx="1632155" cy="429606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51FDEC8-5F6C-4D19-AAA8-6FB07973F301}"/>
                </a:ext>
              </a:extLst>
            </p:cNvPr>
            <p:cNvSpPr/>
            <p:nvPr/>
          </p:nvSpPr>
          <p:spPr>
            <a:xfrm>
              <a:off x="3470787" y="2680973"/>
              <a:ext cx="1632155" cy="40011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80A299-3A9F-45D6-9565-145342533C48}"/>
                </a:ext>
              </a:extLst>
            </p:cNvPr>
            <p:cNvSpPr txBox="1"/>
            <p:nvPr/>
          </p:nvSpPr>
          <p:spPr>
            <a:xfrm>
              <a:off x="3593664" y="2710469"/>
              <a:ext cx="1484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print(“DOSCOM”)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61F01C-3119-458D-A455-BDC5FA8EAA07}"/>
              </a:ext>
            </a:extLst>
          </p:cNvPr>
          <p:cNvGrpSpPr/>
          <p:nvPr/>
        </p:nvGrpSpPr>
        <p:grpSpPr>
          <a:xfrm>
            <a:off x="1730446" y="3583193"/>
            <a:ext cx="934064" cy="400110"/>
            <a:chOff x="1661651" y="3778600"/>
            <a:chExt cx="934064" cy="40011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552693E-BE69-4CB1-A845-7E3A65AE20E0}"/>
                </a:ext>
              </a:extLst>
            </p:cNvPr>
            <p:cNvSpPr/>
            <p:nvPr/>
          </p:nvSpPr>
          <p:spPr>
            <a:xfrm>
              <a:off x="1661651" y="3814918"/>
              <a:ext cx="934064" cy="275304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AE4B7B-7C7B-4B55-9D26-781FDF030136}"/>
                </a:ext>
              </a:extLst>
            </p:cNvPr>
            <p:cNvSpPr txBox="1"/>
            <p:nvPr/>
          </p:nvSpPr>
          <p:spPr>
            <a:xfrm>
              <a:off x="1848463" y="3778600"/>
              <a:ext cx="639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+= 1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2E418F-B1F1-4EDA-9AD5-C9D45FFDB3BA}"/>
              </a:ext>
            </a:extLst>
          </p:cNvPr>
          <p:cNvGrpSpPr/>
          <p:nvPr/>
        </p:nvGrpSpPr>
        <p:grpSpPr>
          <a:xfrm>
            <a:off x="1917255" y="4254317"/>
            <a:ext cx="684746" cy="580104"/>
            <a:chOff x="4267174" y="3460955"/>
            <a:chExt cx="639097" cy="58010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35A250-3E1F-417C-B9A0-F5C563959A9A}"/>
                </a:ext>
              </a:extLst>
            </p:cNvPr>
            <p:cNvSpPr/>
            <p:nvPr/>
          </p:nvSpPr>
          <p:spPr>
            <a:xfrm>
              <a:off x="4267174" y="3460955"/>
              <a:ext cx="639097" cy="5801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E32745-768A-4C8C-8873-5C0B6457C2A5}"/>
                </a:ext>
              </a:extLst>
            </p:cNvPr>
            <p:cNvSpPr txBox="1"/>
            <p:nvPr/>
          </p:nvSpPr>
          <p:spPr>
            <a:xfrm>
              <a:off x="4336000" y="3578942"/>
              <a:ext cx="52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END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57A178-AD6D-40F5-83A4-B6DA83F2E19F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187674" y="1488039"/>
            <a:ext cx="0" cy="18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34FD39-A178-479E-876A-E9A80D2A7A23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2187673" y="2658299"/>
            <a:ext cx="1" cy="26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B3F54D-FC6D-413C-8D9F-D2B1F9B9554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36807" y="3348497"/>
            <a:ext cx="0" cy="23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89530E5-3FCA-461C-A4C7-4D1C0676D9DC}"/>
              </a:ext>
            </a:extLst>
          </p:cNvPr>
          <p:cNvCxnSpPr>
            <a:cxnSpLocks/>
            <a:stCxn id="15" idx="5"/>
            <a:endCxn id="10" idx="1"/>
          </p:cNvCxnSpPr>
          <p:nvPr/>
        </p:nvCxnSpPr>
        <p:spPr>
          <a:xfrm rot="10800000">
            <a:off x="1371597" y="2166661"/>
            <a:ext cx="393263" cy="1590502"/>
          </a:xfrm>
          <a:prstGeom prst="bentConnector3">
            <a:avLst>
              <a:gd name="adj1" fmla="val 1581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FBC16A4-71A1-4223-8907-FAF3CC0164D3}"/>
              </a:ext>
            </a:extLst>
          </p:cNvPr>
          <p:cNvCxnSpPr>
            <a:cxnSpLocks/>
            <a:stCxn id="10" idx="3"/>
            <a:endCxn id="18" idx="6"/>
          </p:cNvCxnSpPr>
          <p:nvPr/>
        </p:nvCxnSpPr>
        <p:spPr>
          <a:xfrm flipH="1">
            <a:off x="2602001" y="2166661"/>
            <a:ext cx="401750" cy="2377708"/>
          </a:xfrm>
          <a:prstGeom prst="bentConnector3">
            <a:avLst>
              <a:gd name="adj1" fmla="val -569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7FDB15-8BF9-4264-B7BB-B3471A0CBFFD}"/>
              </a:ext>
            </a:extLst>
          </p:cNvPr>
          <p:cNvSpPr txBox="1"/>
          <p:nvPr/>
        </p:nvSpPr>
        <p:spPr>
          <a:xfrm>
            <a:off x="4247528" y="1348363"/>
            <a:ext cx="4080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Berbeda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for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while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membutuhkan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statement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bernilai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bernar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mengeksekusi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program. Statement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tersebut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dicek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apakah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bernilai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benar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salah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jika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bernilai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salah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maka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keluar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looping dan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sebaliknya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.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8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07F5F2-D2EB-41E2-86CC-1E8760B8AA37}"/>
              </a:ext>
            </a:extLst>
          </p:cNvPr>
          <p:cNvSpPr/>
          <p:nvPr/>
        </p:nvSpPr>
        <p:spPr>
          <a:xfrm>
            <a:off x="4370438" y="1415792"/>
            <a:ext cx="4493342" cy="22487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7DE14E-CF86-41EE-B159-1FDBC4792865}"/>
              </a:ext>
            </a:extLst>
          </p:cNvPr>
          <p:cNvSpPr/>
          <p:nvPr/>
        </p:nvSpPr>
        <p:spPr>
          <a:xfrm>
            <a:off x="4218038" y="1263392"/>
            <a:ext cx="4493342" cy="2248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BD8BF-15B1-4819-8BA7-5B1C386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294993"/>
            <a:ext cx="5334000" cy="650100"/>
          </a:xfrm>
        </p:spPr>
        <p:txBody>
          <a:bodyPr/>
          <a:lstStyle/>
          <a:p>
            <a:r>
              <a:rPr lang="en-US" dirty="0"/>
              <a:t>CARA KERJA PERULANGAN / LOOPING</a:t>
            </a: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30844D-B7D1-4D61-99E7-3CB4BE4D1B8C}"/>
              </a:ext>
            </a:extLst>
          </p:cNvPr>
          <p:cNvGrpSpPr/>
          <p:nvPr/>
        </p:nvGrpSpPr>
        <p:grpSpPr>
          <a:xfrm>
            <a:off x="1545982" y="3218707"/>
            <a:ext cx="1854365" cy="650100"/>
            <a:chOff x="1327354" y="1890593"/>
            <a:chExt cx="2212257" cy="650100"/>
          </a:xfrm>
          <a:solidFill>
            <a:schemeClr val="bg1">
              <a:lumMod val="75000"/>
            </a:schemeClr>
          </a:soli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C404EB9-DA98-44DB-B207-C525B8A3DBC8}"/>
                </a:ext>
              </a:extLst>
            </p:cNvPr>
            <p:cNvSpPr/>
            <p:nvPr/>
          </p:nvSpPr>
          <p:spPr>
            <a:xfrm>
              <a:off x="1327354" y="1890593"/>
              <a:ext cx="2212257" cy="65010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CBBFE9-5880-4559-B3D6-7E57BAA9E68D}"/>
                </a:ext>
              </a:extLst>
            </p:cNvPr>
            <p:cNvSpPr txBox="1"/>
            <p:nvPr/>
          </p:nvSpPr>
          <p:spPr>
            <a:xfrm>
              <a:off x="1603186" y="2015588"/>
              <a:ext cx="177138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print(</a:t>
              </a:r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Kampus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)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874B29-78A7-47A6-A9FE-01ABAD2E1E61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2467720" y="1938646"/>
            <a:ext cx="382" cy="325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3094EB4-816C-4993-888C-302D1C26624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rot="5400000" flipH="1">
            <a:off x="801507" y="2278412"/>
            <a:ext cx="2415552" cy="765238"/>
          </a:xfrm>
          <a:prstGeom prst="bentConnector4">
            <a:avLst>
              <a:gd name="adj1" fmla="val -9464"/>
              <a:gd name="adj2" fmla="val 1404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6730A05-1B85-43C1-89DA-D0E658CEABD6}"/>
              </a:ext>
            </a:extLst>
          </p:cNvPr>
          <p:cNvSpPr/>
          <p:nvPr/>
        </p:nvSpPr>
        <p:spPr>
          <a:xfrm>
            <a:off x="1947941" y="4199105"/>
            <a:ext cx="1218046" cy="7767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B69ED-01F6-4D80-AE03-FC307301EFAA}"/>
              </a:ext>
            </a:extLst>
          </p:cNvPr>
          <p:cNvSpPr txBox="1"/>
          <p:nvPr/>
        </p:nvSpPr>
        <p:spPr>
          <a:xfrm>
            <a:off x="2221399" y="4295091"/>
            <a:ext cx="65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END</a:t>
            </a:r>
            <a:endParaRPr lang="en-ID" sz="32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710030E-A16F-4A63-A521-501CE03DF25F}"/>
              </a:ext>
            </a:extLst>
          </p:cNvPr>
          <p:cNvCxnSpPr>
            <a:cxnSpLocks/>
            <a:stCxn id="19" idx="3"/>
            <a:endCxn id="24" idx="6"/>
          </p:cNvCxnSpPr>
          <p:nvPr/>
        </p:nvCxnSpPr>
        <p:spPr>
          <a:xfrm flipH="1">
            <a:off x="3165987" y="1477786"/>
            <a:ext cx="270139" cy="3109693"/>
          </a:xfrm>
          <a:prstGeom prst="bentConnector3">
            <a:avLst>
              <a:gd name="adj1" fmla="val -846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2FA43E-6A1E-4C51-A4DC-80CEC6926508}"/>
              </a:ext>
            </a:extLst>
          </p:cNvPr>
          <p:cNvSpPr txBox="1"/>
          <p:nvPr/>
        </p:nvSpPr>
        <p:spPr>
          <a:xfrm>
            <a:off x="4353378" y="1366685"/>
            <a:ext cx="4031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Program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disamping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mengoutputkan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kata “UDINUS”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sebanyak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nilai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kita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input. Di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looping 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terdapat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variabel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Kampus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menyimpan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kata “UDINUS”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693693-0841-4F51-A910-9795DD203688}"/>
              </a:ext>
            </a:extLst>
          </p:cNvPr>
          <p:cNvGrpSpPr/>
          <p:nvPr/>
        </p:nvGrpSpPr>
        <p:grpSpPr>
          <a:xfrm>
            <a:off x="1626665" y="967863"/>
            <a:ext cx="1809461" cy="970782"/>
            <a:chOff x="1562728" y="2420451"/>
            <a:chExt cx="1755722" cy="983276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53964C8C-1914-49B2-B9DB-55BBEC8C973F}"/>
                </a:ext>
              </a:extLst>
            </p:cNvPr>
            <p:cNvSpPr/>
            <p:nvPr/>
          </p:nvSpPr>
          <p:spPr>
            <a:xfrm>
              <a:off x="1562728" y="2420451"/>
              <a:ext cx="1632155" cy="983276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3DFA2F-4CD3-4EFB-AE74-62268A2AF3B4}"/>
                </a:ext>
              </a:extLst>
            </p:cNvPr>
            <p:cNvSpPr txBox="1"/>
            <p:nvPr/>
          </p:nvSpPr>
          <p:spPr>
            <a:xfrm>
              <a:off x="1686302" y="2765481"/>
              <a:ext cx="1632148" cy="342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for </a:t>
              </a:r>
              <a:r>
                <a:rPr lang="en-US" sz="16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in range(0,cetak):</a:t>
              </a:r>
              <a:endParaRPr lang="en-ID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F4CF93-60B4-4977-ADD9-786E2C911241}"/>
              </a:ext>
            </a:extLst>
          </p:cNvPr>
          <p:cNvGrpSpPr/>
          <p:nvPr/>
        </p:nvGrpSpPr>
        <p:grpSpPr>
          <a:xfrm>
            <a:off x="1799509" y="2234444"/>
            <a:ext cx="1337186" cy="707886"/>
            <a:chOff x="1499419" y="1175161"/>
            <a:chExt cx="1337186" cy="707886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6A67F49A-3015-4B7B-8C98-A3F8872F27CF}"/>
                </a:ext>
              </a:extLst>
            </p:cNvPr>
            <p:cNvSpPr/>
            <p:nvPr/>
          </p:nvSpPr>
          <p:spPr>
            <a:xfrm>
              <a:off x="1499419" y="1175161"/>
              <a:ext cx="1337186" cy="707886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ECC6B-68A6-4FDD-9666-5BCEBAD1F82B}"/>
                </a:ext>
              </a:extLst>
            </p:cNvPr>
            <p:cNvSpPr txBox="1"/>
            <p:nvPr/>
          </p:nvSpPr>
          <p:spPr>
            <a:xfrm>
              <a:off x="1499419" y="1204657"/>
              <a:ext cx="13371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Kampus</a:t>
              </a:r>
              <a:r>
                <a:rPr lang="en-US" sz="18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= “UDINUS“</a:t>
              </a:r>
              <a:endParaRPr lang="en-ID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E08C87-F146-40E4-A8B7-9A598B497B1E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2468102" y="2942330"/>
            <a:ext cx="5063" cy="276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0B1324-80E6-4B72-A679-E5A1FDAFE3B6}"/>
              </a:ext>
            </a:extLst>
          </p:cNvPr>
          <p:cNvGrpSpPr/>
          <p:nvPr/>
        </p:nvGrpSpPr>
        <p:grpSpPr>
          <a:xfrm>
            <a:off x="1613716" y="145889"/>
            <a:ext cx="1854365" cy="650100"/>
            <a:chOff x="1327354" y="1890593"/>
            <a:chExt cx="2212257" cy="650100"/>
          </a:xfrm>
          <a:solidFill>
            <a:schemeClr val="bg1">
              <a:lumMod val="75000"/>
            </a:schemeClr>
          </a:solidFill>
        </p:grpSpPr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C690ADF6-D9E3-4135-95A7-1485878A3F14}"/>
                </a:ext>
              </a:extLst>
            </p:cNvPr>
            <p:cNvSpPr/>
            <p:nvPr/>
          </p:nvSpPr>
          <p:spPr>
            <a:xfrm>
              <a:off x="1327354" y="1890593"/>
              <a:ext cx="2212257" cy="65010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FC53AD-9C85-45D2-9EF2-F42B5DD463EB}"/>
                </a:ext>
              </a:extLst>
            </p:cNvPr>
            <p:cNvSpPr txBox="1"/>
            <p:nvPr/>
          </p:nvSpPr>
          <p:spPr>
            <a:xfrm>
              <a:off x="1603186" y="2015588"/>
              <a:ext cx="177138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Input </a:t>
              </a:r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cetak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AFA167-8E36-48B7-9E02-F41AFE85A8C9}"/>
              </a:ext>
            </a:extLst>
          </p:cNvPr>
          <p:cNvCxnSpPr>
            <a:cxnSpLocks/>
            <a:stCxn id="39" idx="3"/>
            <a:endCxn id="18" idx="0"/>
          </p:cNvCxnSpPr>
          <p:nvPr/>
        </p:nvCxnSpPr>
        <p:spPr>
          <a:xfrm>
            <a:off x="2459636" y="795989"/>
            <a:ext cx="8085" cy="17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3146;p45">
            <a:extLst>
              <a:ext uri="{FF2B5EF4-FFF2-40B4-BE49-F238E27FC236}">
                <a16:creationId xmlns:a16="http://schemas.microsoft.com/office/drawing/2014/main" id="{66F7F0F9-1270-457C-97E7-238C83685B26}"/>
              </a:ext>
            </a:extLst>
          </p:cNvPr>
          <p:cNvGrpSpPr/>
          <p:nvPr/>
        </p:nvGrpSpPr>
        <p:grpSpPr>
          <a:xfrm>
            <a:off x="5186588" y="1844518"/>
            <a:ext cx="3994494" cy="3116725"/>
            <a:chOff x="5321975" y="829725"/>
            <a:chExt cx="2056925" cy="1532825"/>
          </a:xfrm>
        </p:grpSpPr>
        <p:sp>
          <p:nvSpPr>
            <p:cNvPr id="11" name="Google Shape;3147;p45">
              <a:extLst>
                <a:ext uri="{FF2B5EF4-FFF2-40B4-BE49-F238E27FC236}">
                  <a16:creationId xmlns:a16="http://schemas.microsoft.com/office/drawing/2014/main" id="{E43D6222-F2BB-439B-81FF-54919E464F3F}"/>
                </a:ext>
              </a:extLst>
            </p:cNvPr>
            <p:cNvSpPr/>
            <p:nvPr/>
          </p:nvSpPr>
          <p:spPr>
            <a:xfrm>
              <a:off x="5321975" y="2176800"/>
              <a:ext cx="2056925" cy="950"/>
            </a:xfrm>
            <a:custGeom>
              <a:avLst/>
              <a:gdLst/>
              <a:ahLst/>
              <a:cxnLst/>
              <a:rect l="l" t="t" r="r" b="b"/>
              <a:pathLst>
                <a:path w="82277" h="38" extrusionOk="0">
                  <a:moveTo>
                    <a:pt x="1" y="0"/>
                  </a:moveTo>
                  <a:lnTo>
                    <a:pt x="1" y="37"/>
                  </a:lnTo>
                  <a:lnTo>
                    <a:pt x="82276" y="37"/>
                  </a:lnTo>
                  <a:lnTo>
                    <a:pt x="822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48;p45">
              <a:extLst>
                <a:ext uri="{FF2B5EF4-FFF2-40B4-BE49-F238E27FC236}">
                  <a16:creationId xmlns:a16="http://schemas.microsoft.com/office/drawing/2014/main" id="{AE0FBA57-C240-448B-B74A-98B53D7E29ED}"/>
                </a:ext>
              </a:extLst>
            </p:cNvPr>
            <p:cNvSpPr/>
            <p:nvPr/>
          </p:nvSpPr>
          <p:spPr>
            <a:xfrm>
              <a:off x="5537875" y="2243075"/>
              <a:ext cx="136275" cy="950"/>
            </a:xfrm>
            <a:custGeom>
              <a:avLst/>
              <a:gdLst/>
              <a:ahLst/>
              <a:cxnLst/>
              <a:rect l="l" t="t" r="r" b="b"/>
              <a:pathLst>
                <a:path w="5451" h="38" extrusionOk="0">
                  <a:moveTo>
                    <a:pt x="0" y="1"/>
                  </a:moveTo>
                  <a:lnTo>
                    <a:pt x="0" y="38"/>
                  </a:lnTo>
                  <a:lnTo>
                    <a:pt x="5450" y="38"/>
                  </a:lnTo>
                  <a:lnTo>
                    <a:pt x="54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9;p45">
              <a:extLst>
                <a:ext uri="{FF2B5EF4-FFF2-40B4-BE49-F238E27FC236}">
                  <a16:creationId xmlns:a16="http://schemas.microsoft.com/office/drawing/2014/main" id="{FC901415-5291-4607-B3E4-B3EE5713DC3D}"/>
                </a:ext>
              </a:extLst>
            </p:cNvPr>
            <p:cNvSpPr/>
            <p:nvPr/>
          </p:nvSpPr>
          <p:spPr>
            <a:xfrm>
              <a:off x="6026025" y="2254125"/>
              <a:ext cx="35700" cy="1175"/>
            </a:xfrm>
            <a:custGeom>
              <a:avLst/>
              <a:gdLst/>
              <a:ahLst/>
              <a:cxnLst/>
              <a:rect l="l" t="t" r="r" b="b"/>
              <a:pathLst>
                <a:path w="1428" h="47" extrusionOk="0">
                  <a:moveTo>
                    <a:pt x="1" y="1"/>
                  </a:moveTo>
                  <a:lnTo>
                    <a:pt x="1" y="47"/>
                  </a:lnTo>
                  <a:lnTo>
                    <a:pt x="1427" y="4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0;p45">
              <a:extLst>
                <a:ext uri="{FF2B5EF4-FFF2-40B4-BE49-F238E27FC236}">
                  <a16:creationId xmlns:a16="http://schemas.microsoft.com/office/drawing/2014/main" id="{687F2955-BA6B-465E-AEE0-0244E2CB0F7B}"/>
                </a:ext>
              </a:extLst>
            </p:cNvPr>
            <p:cNvSpPr/>
            <p:nvPr/>
          </p:nvSpPr>
          <p:spPr>
            <a:xfrm>
              <a:off x="5678275" y="2204875"/>
              <a:ext cx="104500" cy="950"/>
            </a:xfrm>
            <a:custGeom>
              <a:avLst/>
              <a:gdLst/>
              <a:ahLst/>
              <a:cxnLst/>
              <a:rect l="l" t="t" r="r" b="b"/>
              <a:pathLst>
                <a:path w="4180" h="38" extrusionOk="0">
                  <a:moveTo>
                    <a:pt x="0" y="1"/>
                  </a:moveTo>
                  <a:lnTo>
                    <a:pt x="0" y="37"/>
                  </a:lnTo>
                  <a:lnTo>
                    <a:pt x="4180" y="37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1;p45">
              <a:extLst>
                <a:ext uri="{FF2B5EF4-FFF2-40B4-BE49-F238E27FC236}">
                  <a16:creationId xmlns:a16="http://schemas.microsoft.com/office/drawing/2014/main" id="{6696F121-5C47-4925-ACB3-E16F30B631B6}"/>
                </a:ext>
              </a:extLst>
            </p:cNvPr>
            <p:cNvSpPr/>
            <p:nvPr/>
          </p:nvSpPr>
          <p:spPr>
            <a:xfrm>
              <a:off x="7058025" y="2211775"/>
              <a:ext cx="114875" cy="950"/>
            </a:xfrm>
            <a:custGeom>
              <a:avLst/>
              <a:gdLst/>
              <a:ahLst/>
              <a:cxnLst/>
              <a:rect l="l" t="t" r="r" b="b"/>
              <a:pathLst>
                <a:path w="4595" h="38" extrusionOk="0">
                  <a:moveTo>
                    <a:pt x="1" y="1"/>
                  </a:moveTo>
                  <a:lnTo>
                    <a:pt x="1" y="38"/>
                  </a:lnTo>
                  <a:lnTo>
                    <a:pt x="4595" y="38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2;p45">
              <a:extLst>
                <a:ext uri="{FF2B5EF4-FFF2-40B4-BE49-F238E27FC236}">
                  <a16:creationId xmlns:a16="http://schemas.microsoft.com/office/drawing/2014/main" id="{EB60932C-AA5C-4417-8B92-E974BA7705D4}"/>
                </a:ext>
              </a:extLst>
            </p:cNvPr>
            <p:cNvSpPr/>
            <p:nvPr/>
          </p:nvSpPr>
          <p:spPr>
            <a:xfrm>
              <a:off x="6932375" y="2211775"/>
              <a:ext cx="89100" cy="950"/>
            </a:xfrm>
            <a:custGeom>
              <a:avLst/>
              <a:gdLst/>
              <a:ahLst/>
              <a:cxnLst/>
              <a:rect l="l" t="t" r="r" b="b"/>
              <a:pathLst>
                <a:path w="3564" h="38" extrusionOk="0">
                  <a:moveTo>
                    <a:pt x="0" y="1"/>
                  </a:moveTo>
                  <a:lnTo>
                    <a:pt x="0" y="38"/>
                  </a:lnTo>
                  <a:lnTo>
                    <a:pt x="3563" y="38"/>
                  </a:lnTo>
                  <a:lnTo>
                    <a:pt x="35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3;p45">
              <a:extLst>
                <a:ext uri="{FF2B5EF4-FFF2-40B4-BE49-F238E27FC236}">
                  <a16:creationId xmlns:a16="http://schemas.microsoft.com/office/drawing/2014/main" id="{6365642C-0514-4508-A5D1-774154A9C545}"/>
                </a:ext>
              </a:extLst>
            </p:cNvPr>
            <p:cNvSpPr/>
            <p:nvPr/>
          </p:nvSpPr>
          <p:spPr>
            <a:xfrm>
              <a:off x="6462400" y="2229050"/>
              <a:ext cx="211775" cy="1175"/>
            </a:xfrm>
            <a:custGeom>
              <a:avLst/>
              <a:gdLst/>
              <a:ahLst/>
              <a:cxnLst/>
              <a:rect l="l" t="t" r="r" b="b"/>
              <a:pathLst>
                <a:path w="8471" h="47" extrusionOk="0">
                  <a:moveTo>
                    <a:pt x="0" y="0"/>
                  </a:moveTo>
                  <a:lnTo>
                    <a:pt x="0" y="46"/>
                  </a:lnTo>
                  <a:lnTo>
                    <a:pt x="8470" y="46"/>
                  </a:lnTo>
                  <a:lnTo>
                    <a:pt x="84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4;p45">
              <a:extLst>
                <a:ext uri="{FF2B5EF4-FFF2-40B4-BE49-F238E27FC236}">
                  <a16:creationId xmlns:a16="http://schemas.microsoft.com/office/drawing/2014/main" id="{D82FA36C-8684-4C0F-84F4-DF4347AE362A}"/>
                </a:ext>
              </a:extLst>
            </p:cNvPr>
            <p:cNvSpPr/>
            <p:nvPr/>
          </p:nvSpPr>
          <p:spPr>
            <a:xfrm>
              <a:off x="5479175" y="829725"/>
              <a:ext cx="841475" cy="1163675"/>
            </a:xfrm>
            <a:custGeom>
              <a:avLst/>
              <a:gdLst/>
              <a:ahLst/>
              <a:cxnLst/>
              <a:rect l="l" t="t" r="r" b="b"/>
              <a:pathLst>
                <a:path w="33659" h="46547" extrusionOk="0">
                  <a:moveTo>
                    <a:pt x="32719" y="46"/>
                  </a:moveTo>
                  <a:cubicBezTo>
                    <a:pt x="33207" y="46"/>
                    <a:pt x="33612" y="442"/>
                    <a:pt x="33612" y="939"/>
                  </a:cubicBezTo>
                  <a:lnTo>
                    <a:pt x="33612" y="45607"/>
                  </a:lnTo>
                  <a:cubicBezTo>
                    <a:pt x="33612" y="46104"/>
                    <a:pt x="33207" y="46500"/>
                    <a:pt x="32719" y="46500"/>
                  </a:cubicBezTo>
                  <a:lnTo>
                    <a:pt x="940" y="46500"/>
                  </a:lnTo>
                  <a:cubicBezTo>
                    <a:pt x="443" y="46500"/>
                    <a:pt x="47" y="46104"/>
                    <a:pt x="47" y="45607"/>
                  </a:cubicBezTo>
                  <a:lnTo>
                    <a:pt x="47" y="939"/>
                  </a:lnTo>
                  <a:cubicBezTo>
                    <a:pt x="47" y="442"/>
                    <a:pt x="443" y="46"/>
                    <a:pt x="940" y="46"/>
                  </a:cubicBezTo>
                  <a:close/>
                  <a:moveTo>
                    <a:pt x="940" y="0"/>
                  </a:moveTo>
                  <a:cubicBezTo>
                    <a:pt x="424" y="0"/>
                    <a:pt x="1" y="423"/>
                    <a:pt x="1" y="939"/>
                  </a:cubicBezTo>
                  <a:lnTo>
                    <a:pt x="1" y="45607"/>
                  </a:lnTo>
                  <a:cubicBezTo>
                    <a:pt x="1" y="46123"/>
                    <a:pt x="424" y="46546"/>
                    <a:pt x="940" y="46546"/>
                  </a:cubicBezTo>
                  <a:lnTo>
                    <a:pt x="32719" y="46546"/>
                  </a:lnTo>
                  <a:cubicBezTo>
                    <a:pt x="33235" y="46546"/>
                    <a:pt x="33658" y="46123"/>
                    <a:pt x="33658" y="45607"/>
                  </a:cubicBezTo>
                  <a:lnTo>
                    <a:pt x="33658" y="939"/>
                  </a:lnTo>
                  <a:cubicBezTo>
                    <a:pt x="33658" y="423"/>
                    <a:pt x="33235" y="0"/>
                    <a:pt x="3271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5;p45">
              <a:extLst>
                <a:ext uri="{FF2B5EF4-FFF2-40B4-BE49-F238E27FC236}">
                  <a16:creationId xmlns:a16="http://schemas.microsoft.com/office/drawing/2014/main" id="{CFE40565-4F30-4CE6-B17C-CACD0C4D561D}"/>
                </a:ext>
              </a:extLst>
            </p:cNvPr>
            <p:cNvSpPr/>
            <p:nvPr/>
          </p:nvSpPr>
          <p:spPr>
            <a:xfrm>
              <a:off x="6368950" y="829725"/>
              <a:ext cx="841475" cy="1163675"/>
            </a:xfrm>
            <a:custGeom>
              <a:avLst/>
              <a:gdLst/>
              <a:ahLst/>
              <a:cxnLst/>
              <a:rect l="l" t="t" r="r" b="b"/>
              <a:pathLst>
                <a:path w="33659" h="46547" extrusionOk="0">
                  <a:moveTo>
                    <a:pt x="32736" y="46"/>
                  </a:moveTo>
                  <a:cubicBezTo>
                    <a:pt x="33225" y="46"/>
                    <a:pt x="33612" y="447"/>
                    <a:pt x="33622" y="939"/>
                  </a:cubicBezTo>
                  <a:lnTo>
                    <a:pt x="33622" y="45607"/>
                  </a:lnTo>
                  <a:cubicBezTo>
                    <a:pt x="33612" y="46104"/>
                    <a:pt x="33217" y="46500"/>
                    <a:pt x="32719" y="46500"/>
                  </a:cubicBezTo>
                  <a:lnTo>
                    <a:pt x="940" y="46500"/>
                  </a:lnTo>
                  <a:cubicBezTo>
                    <a:pt x="443" y="46500"/>
                    <a:pt x="47" y="46104"/>
                    <a:pt x="47" y="45607"/>
                  </a:cubicBezTo>
                  <a:lnTo>
                    <a:pt x="47" y="939"/>
                  </a:lnTo>
                  <a:cubicBezTo>
                    <a:pt x="47" y="442"/>
                    <a:pt x="443" y="46"/>
                    <a:pt x="940" y="46"/>
                  </a:cubicBezTo>
                  <a:lnTo>
                    <a:pt x="32719" y="46"/>
                  </a:lnTo>
                  <a:cubicBezTo>
                    <a:pt x="32725" y="46"/>
                    <a:pt x="32730" y="46"/>
                    <a:pt x="32736" y="46"/>
                  </a:cubicBezTo>
                  <a:close/>
                  <a:moveTo>
                    <a:pt x="940" y="0"/>
                  </a:moveTo>
                  <a:cubicBezTo>
                    <a:pt x="424" y="0"/>
                    <a:pt x="1" y="423"/>
                    <a:pt x="1" y="939"/>
                  </a:cubicBezTo>
                  <a:lnTo>
                    <a:pt x="1" y="45607"/>
                  </a:lnTo>
                  <a:cubicBezTo>
                    <a:pt x="1" y="46123"/>
                    <a:pt x="424" y="46546"/>
                    <a:pt x="940" y="46546"/>
                  </a:cubicBezTo>
                  <a:lnTo>
                    <a:pt x="32719" y="46546"/>
                  </a:lnTo>
                  <a:cubicBezTo>
                    <a:pt x="33235" y="46546"/>
                    <a:pt x="33658" y="46123"/>
                    <a:pt x="33658" y="45607"/>
                  </a:cubicBezTo>
                  <a:lnTo>
                    <a:pt x="33658" y="939"/>
                  </a:lnTo>
                  <a:cubicBezTo>
                    <a:pt x="33658" y="423"/>
                    <a:pt x="33235" y="0"/>
                    <a:pt x="3271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56;p45">
              <a:extLst>
                <a:ext uri="{FF2B5EF4-FFF2-40B4-BE49-F238E27FC236}">
                  <a16:creationId xmlns:a16="http://schemas.microsoft.com/office/drawing/2014/main" id="{A6E13628-936A-4140-8AF8-7818C6685231}"/>
                </a:ext>
              </a:extLst>
            </p:cNvPr>
            <p:cNvSpPr/>
            <p:nvPr/>
          </p:nvSpPr>
          <p:spPr>
            <a:xfrm>
              <a:off x="6770125" y="1012450"/>
              <a:ext cx="369400" cy="369425"/>
            </a:xfrm>
            <a:custGeom>
              <a:avLst/>
              <a:gdLst/>
              <a:ahLst/>
              <a:cxnLst/>
              <a:rect l="l" t="t" r="r" b="b"/>
              <a:pathLst>
                <a:path w="14776" h="14777" extrusionOk="0">
                  <a:moveTo>
                    <a:pt x="0" y="1"/>
                  </a:moveTo>
                  <a:lnTo>
                    <a:pt x="0" y="14776"/>
                  </a:lnTo>
                  <a:lnTo>
                    <a:pt x="14776" y="14776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57;p45">
              <a:extLst>
                <a:ext uri="{FF2B5EF4-FFF2-40B4-BE49-F238E27FC236}">
                  <a16:creationId xmlns:a16="http://schemas.microsoft.com/office/drawing/2014/main" id="{4EC42206-8460-498E-9171-B28F61270BD1}"/>
                </a:ext>
              </a:extLst>
            </p:cNvPr>
            <p:cNvSpPr/>
            <p:nvPr/>
          </p:nvSpPr>
          <p:spPr>
            <a:xfrm>
              <a:off x="6760675" y="1012450"/>
              <a:ext cx="9475" cy="369425"/>
            </a:xfrm>
            <a:custGeom>
              <a:avLst/>
              <a:gdLst/>
              <a:ahLst/>
              <a:cxnLst/>
              <a:rect l="l" t="t" r="r" b="b"/>
              <a:pathLst>
                <a:path w="379" h="14777" extrusionOk="0">
                  <a:moveTo>
                    <a:pt x="1" y="1"/>
                  </a:moveTo>
                  <a:lnTo>
                    <a:pt x="1" y="14776"/>
                  </a:lnTo>
                  <a:lnTo>
                    <a:pt x="378" y="14776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58;p45">
              <a:extLst>
                <a:ext uri="{FF2B5EF4-FFF2-40B4-BE49-F238E27FC236}">
                  <a16:creationId xmlns:a16="http://schemas.microsoft.com/office/drawing/2014/main" id="{DBE7181F-3334-4DCD-9F26-201E6FFFAAA2}"/>
                </a:ext>
              </a:extLst>
            </p:cNvPr>
            <p:cNvSpPr/>
            <p:nvPr/>
          </p:nvSpPr>
          <p:spPr>
            <a:xfrm>
              <a:off x="6804175" y="1046525"/>
              <a:ext cx="301300" cy="301275"/>
            </a:xfrm>
            <a:custGeom>
              <a:avLst/>
              <a:gdLst/>
              <a:ahLst/>
              <a:cxnLst/>
              <a:rect l="l" t="t" r="r" b="b"/>
              <a:pathLst>
                <a:path w="12052" h="12051" extrusionOk="0">
                  <a:moveTo>
                    <a:pt x="1" y="0"/>
                  </a:moveTo>
                  <a:lnTo>
                    <a:pt x="1" y="12051"/>
                  </a:lnTo>
                  <a:lnTo>
                    <a:pt x="12051" y="12051"/>
                  </a:lnTo>
                  <a:lnTo>
                    <a:pt x="120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9;p45">
              <a:extLst>
                <a:ext uri="{FF2B5EF4-FFF2-40B4-BE49-F238E27FC236}">
                  <a16:creationId xmlns:a16="http://schemas.microsoft.com/office/drawing/2014/main" id="{213FEFB5-A7F2-4406-B538-FC1660E14D5C}"/>
                </a:ext>
              </a:extLst>
            </p:cNvPr>
            <p:cNvSpPr/>
            <p:nvPr/>
          </p:nvSpPr>
          <p:spPr>
            <a:xfrm>
              <a:off x="7102675" y="1046525"/>
              <a:ext cx="2800" cy="301275"/>
            </a:xfrm>
            <a:custGeom>
              <a:avLst/>
              <a:gdLst/>
              <a:ahLst/>
              <a:cxnLst/>
              <a:rect l="l" t="t" r="r" b="b"/>
              <a:pathLst>
                <a:path w="112" h="12051" extrusionOk="0">
                  <a:moveTo>
                    <a:pt x="1" y="0"/>
                  </a:moveTo>
                  <a:lnTo>
                    <a:pt x="1" y="12051"/>
                  </a:lnTo>
                  <a:lnTo>
                    <a:pt x="111" y="1205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0;p45">
              <a:extLst>
                <a:ext uri="{FF2B5EF4-FFF2-40B4-BE49-F238E27FC236}">
                  <a16:creationId xmlns:a16="http://schemas.microsoft.com/office/drawing/2014/main" id="{00DC04F8-6626-437A-B0BC-F915C6CAC36F}"/>
                </a:ext>
              </a:extLst>
            </p:cNvPr>
            <p:cNvSpPr/>
            <p:nvPr/>
          </p:nvSpPr>
          <p:spPr>
            <a:xfrm>
              <a:off x="6855725" y="1081175"/>
              <a:ext cx="198200" cy="231975"/>
            </a:xfrm>
            <a:custGeom>
              <a:avLst/>
              <a:gdLst/>
              <a:ahLst/>
              <a:cxnLst/>
              <a:rect l="l" t="t" r="r" b="b"/>
              <a:pathLst>
                <a:path w="7928" h="9279" extrusionOk="0">
                  <a:moveTo>
                    <a:pt x="4645" y="1"/>
                  </a:moveTo>
                  <a:cubicBezTo>
                    <a:pt x="4045" y="1"/>
                    <a:pt x="3440" y="116"/>
                    <a:pt x="2864" y="354"/>
                  </a:cubicBezTo>
                  <a:cubicBezTo>
                    <a:pt x="1133" y="1072"/>
                    <a:pt x="1" y="2757"/>
                    <a:pt x="1" y="4635"/>
                  </a:cubicBezTo>
                  <a:cubicBezTo>
                    <a:pt x="1" y="6513"/>
                    <a:pt x="1133" y="8207"/>
                    <a:pt x="2864" y="8925"/>
                  </a:cubicBezTo>
                  <a:cubicBezTo>
                    <a:pt x="3440" y="9163"/>
                    <a:pt x="4045" y="9279"/>
                    <a:pt x="4645" y="9279"/>
                  </a:cubicBezTo>
                  <a:cubicBezTo>
                    <a:pt x="5854" y="9279"/>
                    <a:pt x="7041" y="8808"/>
                    <a:pt x="7927" y="7922"/>
                  </a:cubicBezTo>
                  <a:lnTo>
                    <a:pt x="3969" y="4635"/>
                  </a:lnTo>
                  <a:lnTo>
                    <a:pt x="7927" y="1358"/>
                  </a:lnTo>
                  <a:cubicBezTo>
                    <a:pt x="7041" y="471"/>
                    <a:pt x="5854" y="1"/>
                    <a:pt x="4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1;p45">
              <a:extLst>
                <a:ext uri="{FF2B5EF4-FFF2-40B4-BE49-F238E27FC236}">
                  <a16:creationId xmlns:a16="http://schemas.microsoft.com/office/drawing/2014/main" id="{E70DF2A0-9645-4C74-8299-281A7EFDB775}"/>
                </a:ext>
              </a:extLst>
            </p:cNvPr>
            <p:cNvSpPr/>
            <p:nvPr/>
          </p:nvSpPr>
          <p:spPr>
            <a:xfrm>
              <a:off x="6942275" y="11312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97" y="0"/>
                  </a:moveTo>
                  <a:cubicBezTo>
                    <a:pt x="221" y="0"/>
                    <a:pt x="0" y="221"/>
                    <a:pt x="0" y="506"/>
                  </a:cubicBezTo>
                  <a:cubicBezTo>
                    <a:pt x="0" y="783"/>
                    <a:pt x="221" y="1003"/>
                    <a:pt x="497" y="1003"/>
                  </a:cubicBezTo>
                  <a:cubicBezTo>
                    <a:pt x="783" y="1003"/>
                    <a:pt x="1004" y="783"/>
                    <a:pt x="1004" y="506"/>
                  </a:cubicBezTo>
                  <a:cubicBezTo>
                    <a:pt x="1004" y="221"/>
                    <a:pt x="783" y="0"/>
                    <a:pt x="49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2;p45">
              <a:extLst>
                <a:ext uri="{FF2B5EF4-FFF2-40B4-BE49-F238E27FC236}">
                  <a16:creationId xmlns:a16="http://schemas.microsoft.com/office/drawing/2014/main" id="{7E5C20E5-5725-4AD6-AC45-E2B69E810E7C}"/>
                </a:ext>
              </a:extLst>
            </p:cNvPr>
            <p:cNvSpPr/>
            <p:nvPr/>
          </p:nvSpPr>
          <p:spPr>
            <a:xfrm>
              <a:off x="5644200" y="1196125"/>
              <a:ext cx="634100" cy="30850"/>
            </a:xfrm>
            <a:custGeom>
              <a:avLst/>
              <a:gdLst/>
              <a:ahLst/>
              <a:cxnLst/>
              <a:rect l="l" t="t" r="r" b="b"/>
              <a:pathLst>
                <a:path w="25364" h="1234" extrusionOk="0">
                  <a:moveTo>
                    <a:pt x="0" y="0"/>
                  </a:moveTo>
                  <a:lnTo>
                    <a:pt x="0" y="1234"/>
                  </a:lnTo>
                  <a:lnTo>
                    <a:pt x="25363" y="1234"/>
                  </a:lnTo>
                  <a:lnTo>
                    <a:pt x="2536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3;p45">
              <a:extLst>
                <a:ext uri="{FF2B5EF4-FFF2-40B4-BE49-F238E27FC236}">
                  <a16:creationId xmlns:a16="http://schemas.microsoft.com/office/drawing/2014/main" id="{BC7EA73A-718A-407B-A3B3-A503012AC650}"/>
                </a:ext>
              </a:extLst>
            </p:cNvPr>
            <p:cNvSpPr/>
            <p:nvPr/>
          </p:nvSpPr>
          <p:spPr>
            <a:xfrm>
              <a:off x="5552600" y="1196125"/>
              <a:ext cx="91625" cy="30625"/>
            </a:xfrm>
            <a:custGeom>
              <a:avLst/>
              <a:gdLst/>
              <a:ahLst/>
              <a:cxnLst/>
              <a:rect l="l" t="t" r="r" b="b"/>
              <a:pathLst>
                <a:path w="3665" h="1225" extrusionOk="0">
                  <a:moveTo>
                    <a:pt x="0" y="0"/>
                  </a:moveTo>
                  <a:lnTo>
                    <a:pt x="0" y="1225"/>
                  </a:lnTo>
                  <a:lnTo>
                    <a:pt x="3664" y="1225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4;p45">
              <a:extLst>
                <a:ext uri="{FF2B5EF4-FFF2-40B4-BE49-F238E27FC236}">
                  <a16:creationId xmlns:a16="http://schemas.microsoft.com/office/drawing/2014/main" id="{D2CEF5E0-DD39-48E5-BA83-41E81A5142FE}"/>
                </a:ext>
              </a:extLst>
            </p:cNvPr>
            <p:cNvSpPr/>
            <p:nvPr/>
          </p:nvSpPr>
          <p:spPr>
            <a:xfrm>
              <a:off x="5675050" y="1226950"/>
              <a:ext cx="40050" cy="44000"/>
            </a:xfrm>
            <a:custGeom>
              <a:avLst/>
              <a:gdLst/>
              <a:ahLst/>
              <a:cxnLst/>
              <a:rect l="l" t="t" r="r" b="b"/>
              <a:pathLst>
                <a:path w="1602" h="1760" extrusionOk="0">
                  <a:moveTo>
                    <a:pt x="0" y="1"/>
                  </a:moveTo>
                  <a:lnTo>
                    <a:pt x="0" y="1759"/>
                  </a:lnTo>
                  <a:lnTo>
                    <a:pt x="433" y="17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5;p45">
              <a:extLst>
                <a:ext uri="{FF2B5EF4-FFF2-40B4-BE49-F238E27FC236}">
                  <a16:creationId xmlns:a16="http://schemas.microsoft.com/office/drawing/2014/main" id="{41355119-5061-43C6-A0EE-DCA3C09B9FFE}"/>
                </a:ext>
              </a:extLst>
            </p:cNvPr>
            <p:cNvSpPr/>
            <p:nvPr/>
          </p:nvSpPr>
          <p:spPr>
            <a:xfrm>
              <a:off x="5669275" y="1226725"/>
              <a:ext cx="5800" cy="44225"/>
            </a:xfrm>
            <a:custGeom>
              <a:avLst/>
              <a:gdLst/>
              <a:ahLst/>
              <a:cxnLst/>
              <a:rect l="l" t="t" r="r" b="b"/>
              <a:pathLst>
                <a:path w="232" h="1769" extrusionOk="0">
                  <a:moveTo>
                    <a:pt x="1" y="1"/>
                  </a:moveTo>
                  <a:lnTo>
                    <a:pt x="1" y="1768"/>
                  </a:lnTo>
                  <a:lnTo>
                    <a:pt x="231" y="176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66;p45">
              <a:extLst>
                <a:ext uri="{FF2B5EF4-FFF2-40B4-BE49-F238E27FC236}">
                  <a16:creationId xmlns:a16="http://schemas.microsoft.com/office/drawing/2014/main" id="{B3424700-016D-4506-A794-287E8DBD4769}"/>
                </a:ext>
              </a:extLst>
            </p:cNvPr>
            <p:cNvSpPr/>
            <p:nvPr/>
          </p:nvSpPr>
          <p:spPr>
            <a:xfrm>
              <a:off x="6116250" y="1226950"/>
              <a:ext cx="40075" cy="44000"/>
            </a:xfrm>
            <a:custGeom>
              <a:avLst/>
              <a:gdLst/>
              <a:ahLst/>
              <a:cxnLst/>
              <a:rect l="l" t="t" r="r" b="b"/>
              <a:pathLst>
                <a:path w="1603" h="1760" extrusionOk="0">
                  <a:moveTo>
                    <a:pt x="0" y="1"/>
                  </a:moveTo>
                  <a:lnTo>
                    <a:pt x="0" y="1759"/>
                  </a:lnTo>
                  <a:lnTo>
                    <a:pt x="433" y="17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67;p45">
              <a:extLst>
                <a:ext uri="{FF2B5EF4-FFF2-40B4-BE49-F238E27FC236}">
                  <a16:creationId xmlns:a16="http://schemas.microsoft.com/office/drawing/2014/main" id="{7E796377-92F0-4636-8672-992D48ACEC20}"/>
                </a:ext>
              </a:extLst>
            </p:cNvPr>
            <p:cNvSpPr/>
            <p:nvPr/>
          </p:nvSpPr>
          <p:spPr>
            <a:xfrm>
              <a:off x="6110500" y="1226725"/>
              <a:ext cx="5775" cy="44225"/>
            </a:xfrm>
            <a:custGeom>
              <a:avLst/>
              <a:gdLst/>
              <a:ahLst/>
              <a:cxnLst/>
              <a:rect l="l" t="t" r="r" b="b"/>
              <a:pathLst>
                <a:path w="231" h="1769" extrusionOk="0">
                  <a:moveTo>
                    <a:pt x="0" y="1"/>
                  </a:moveTo>
                  <a:lnTo>
                    <a:pt x="0" y="1768"/>
                  </a:lnTo>
                  <a:lnTo>
                    <a:pt x="230" y="1768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68;p45">
              <a:extLst>
                <a:ext uri="{FF2B5EF4-FFF2-40B4-BE49-F238E27FC236}">
                  <a16:creationId xmlns:a16="http://schemas.microsoft.com/office/drawing/2014/main" id="{5A27FA91-C029-4042-BD2F-A00CFFCA0735}"/>
                </a:ext>
              </a:extLst>
            </p:cNvPr>
            <p:cNvSpPr/>
            <p:nvPr/>
          </p:nvSpPr>
          <p:spPr>
            <a:xfrm>
              <a:off x="5675500" y="1053200"/>
              <a:ext cx="51350" cy="142950"/>
            </a:xfrm>
            <a:custGeom>
              <a:avLst/>
              <a:gdLst/>
              <a:ahLst/>
              <a:cxnLst/>
              <a:rect l="l" t="t" r="r" b="b"/>
              <a:pathLst>
                <a:path w="2054" h="5718" extrusionOk="0">
                  <a:moveTo>
                    <a:pt x="1" y="0"/>
                  </a:moveTo>
                  <a:lnTo>
                    <a:pt x="1" y="5717"/>
                  </a:lnTo>
                  <a:lnTo>
                    <a:pt x="2054" y="5717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69;p45">
              <a:extLst>
                <a:ext uri="{FF2B5EF4-FFF2-40B4-BE49-F238E27FC236}">
                  <a16:creationId xmlns:a16="http://schemas.microsoft.com/office/drawing/2014/main" id="{23CF5CD4-CD2B-4037-92F1-3C58419C7BAA}"/>
                </a:ext>
              </a:extLst>
            </p:cNvPr>
            <p:cNvSpPr/>
            <p:nvPr/>
          </p:nvSpPr>
          <p:spPr>
            <a:xfrm>
              <a:off x="5672275" y="1000475"/>
              <a:ext cx="319950" cy="195675"/>
            </a:xfrm>
            <a:custGeom>
              <a:avLst/>
              <a:gdLst/>
              <a:ahLst/>
              <a:cxnLst/>
              <a:rect l="l" t="t" r="r" b="b"/>
              <a:pathLst>
                <a:path w="12798" h="7827" extrusionOk="0">
                  <a:moveTo>
                    <a:pt x="1" y="1"/>
                  </a:moveTo>
                  <a:lnTo>
                    <a:pt x="1078" y="7826"/>
                  </a:lnTo>
                  <a:lnTo>
                    <a:pt x="12797" y="7826"/>
                  </a:lnTo>
                  <a:lnTo>
                    <a:pt x="11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70;p45">
              <a:extLst>
                <a:ext uri="{FF2B5EF4-FFF2-40B4-BE49-F238E27FC236}">
                  <a16:creationId xmlns:a16="http://schemas.microsoft.com/office/drawing/2014/main" id="{22D306A0-597C-44F9-8E7B-6F831EEB5341}"/>
                </a:ext>
              </a:extLst>
            </p:cNvPr>
            <p:cNvSpPr/>
            <p:nvPr/>
          </p:nvSpPr>
          <p:spPr>
            <a:xfrm>
              <a:off x="5686550" y="1012675"/>
              <a:ext cx="291400" cy="171050"/>
            </a:xfrm>
            <a:custGeom>
              <a:avLst/>
              <a:gdLst/>
              <a:ahLst/>
              <a:cxnLst/>
              <a:rect l="l" t="t" r="r" b="b"/>
              <a:pathLst>
                <a:path w="11656" h="6842" extrusionOk="0">
                  <a:moveTo>
                    <a:pt x="0" y="1"/>
                  </a:moveTo>
                  <a:lnTo>
                    <a:pt x="939" y="6841"/>
                  </a:lnTo>
                  <a:lnTo>
                    <a:pt x="11655" y="6841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71;p45">
              <a:extLst>
                <a:ext uri="{FF2B5EF4-FFF2-40B4-BE49-F238E27FC236}">
                  <a16:creationId xmlns:a16="http://schemas.microsoft.com/office/drawing/2014/main" id="{4F4F3CB0-B570-4AC2-81A2-79350939A222}"/>
                </a:ext>
              </a:extLst>
            </p:cNvPr>
            <p:cNvSpPr/>
            <p:nvPr/>
          </p:nvSpPr>
          <p:spPr>
            <a:xfrm>
              <a:off x="5664675" y="1000475"/>
              <a:ext cx="34550" cy="195675"/>
            </a:xfrm>
            <a:custGeom>
              <a:avLst/>
              <a:gdLst/>
              <a:ahLst/>
              <a:cxnLst/>
              <a:rect l="l" t="t" r="r" b="b"/>
              <a:pathLst>
                <a:path w="1382" h="7827" extrusionOk="0">
                  <a:moveTo>
                    <a:pt x="1" y="1"/>
                  </a:moveTo>
                  <a:lnTo>
                    <a:pt x="1069" y="7826"/>
                  </a:lnTo>
                  <a:lnTo>
                    <a:pt x="1382" y="78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72;p45">
              <a:extLst>
                <a:ext uri="{FF2B5EF4-FFF2-40B4-BE49-F238E27FC236}">
                  <a16:creationId xmlns:a16="http://schemas.microsoft.com/office/drawing/2014/main" id="{217A3DE3-7F34-4B08-914E-537CCCA8AC76}"/>
                </a:ext>
              </a:extLst>
            </p:cNvPr>
            <p:cNvSpPr/>
            <p:nvPr/>
          </p:nvSpPr>
          <p:spPr>
            <a:xfrm>
              <a:off x="6080575" y="978625"/>
              <a:ext cx="27875" cy="217525"/>
            </a:xfrm>
            <a:custGeom>
              <a:avLst/>
              <a:gdLst/>
              <a:ahLst/>
              <a:cxnLst/>
              <a:rect l="l" t="t" r="r" b="b"/>
              <a:pathLst>
                <a:path w="1115" h="8701" extrusionOk="0">
                  <a:moveTo>
                    <a:pt x="0" y="0"/>
                  </a:moveTo>
                  <a:lnTo>
                    <a:pt x="0" y="8700"/>
                  </a:lnTo>
                  <a:lnTo>
                    <a:pt x="1114" y="8700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73;p45">
              <a:extLst>
                <a:ext uri="{FF2B5EF4-FFF2-40B4-BE49-F238E27FC236}">
                  <a16:creationId xmlns:a16="http://schemas.microsoft.com/office/drawing/2014/main" id="{797F5BB9-4A96-4829-A088-D9FE6631F28E}"/>
                </a:ext>
              </a:extLst>
            </p:cNvPr>
            <p:cNvSpPr/>
            <p:nvPr/>
          </p:nvSpPr>
          <p:spPr>
            <a:xfrm>
              <a:off x="6094600" y="1021650"/>
              <a:ext cx="57350" cy="9475"/>
            </a:xfrm>
            <a:custGeom>
              <a:avLst/>
              <a:gdLst/>
              <a:ahLst/>
              <a:cxnLst/>
              <a:rect l="l" t="t" r="r" b="b"/>
              <a:pathLst>
                <a:path w="2294" h="379" extrusionOk="0">
                  <a:moveTo>
                    <a:pt x="1" y="1"/>
                  </a:moveTo>
                  <a:lnTo>
                    <a:pt x="1" y="378"/>
                  </a:lnTo>
                  <a:lnTo>
                    <a:pt x="2293" y="378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74;p45">
              <a:extLst>
                <a:ext uri="{FF2B5EF4-FFF2-40B4-BE49-F238E27FC236}">
                  <a16:creationId xmlns:a16="http://schemas.microsoft.com/office/drawing/2014/main" id="{B907BD72-6900-41BA-884A-191CF6EC23ED}"/>
                </a:ext>
              </a:extLst>
            </p:cNvPr>
            <p:cNvSpPr/>
            <p:nvPr/>
          </p:nvSpPr>
          <p:spPr>
            <a:xfrm>
              <a:off x="6055725" y="1093000"/>
              <a:ext cx="77575" cy="85650"/>
            </a:xfrm>
            <a:custGeom>
              <a:avLst/>
              <a:gdLst/>
              <a:ahLst/>
              <a:cxnLst/>
              <a:rect l="l" t="t" r="r" b="b"/>
              <a:pathLst>
                <a:path w="3103" h="3426" extrusionOk="0">
                  <a:moveTo>
                    <a:pt x="921" y="1"/>
                  </a:moveTo>
                  <a:cubicBezTo>
                    <a:pt x="405" y="1"/>
                    <a:pt x="0" y="415"/>
                    <a:pt x="0" y="921"/>
                  </a:cubicBezTo>
                  <a:lnTo>
                    <a:pt x="0" y="2505"/>
                  </a:lnTo>
                  <a:cubicBezTo>
                    <a:pt x="0" y="3011"/>
                    <a:pt x="405" y="3425"/>
                    <a:pt x="921" y="3425"/>
                  </a:cubicBezTo>
                  <a:lnTo>
                    <a:pt x="2191" y="3425"/>
                  </a:lnTo>
                  <a:cubicBezTo>
                    <a:pt x="2698" y="3425"/>
                    <a:pt x="3103" y="3011"/>
                    <a:pt x="3103" y="2505"/>
                  </a:cubicBezTo>
                  <a:lnTo>
                    <a:pt x="3103" y="921"/>
                  </a:lnTo>
                  <a:cubicBezTo>
                    <a:pt x="3103" y="415"/>
                    <a:pt x="2698" y="1"/>
                    <a:pt x="21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75;p45">
              <a:extLst>
                <a:ext uri="{FF2B5EF4-FFF2-40B4-BE49-F238E27FC236}">
                  <a16:creationId xmlns:a16="http://schemas.microsoft.com/office/drawing/2014/main" id="{1AD6F57C-DDA3-4314-BC7B-BAEBCE633B27}"/>
                </a:ext>
              </a:extLst>
            </p:cNvPr>
            <p:cNvSpPr/>
            <p:nvPr/>
          </p:nvSpPr>
          <p:spPr>
            <a:xfrm>
              <a:off x="6045350" y="1098750"/>
              <a:ext cx="67475" cy="74150"/>
            </a:xfrm>
            <a:custGeom>
              <a:avLst/>
              <a:gdLst/>
              <a:ahLst/>
              <a:cxnLst/>
              <a:rect l="l" t="t" r="r" b="b"/>
              <a:pathLst>
                <a:path w="2699" h="2966" extrusionOk="0">
                  <a:moveTo>
                    <a:pt x="1345" y="1"/>
                  </a:moveTo>
                  <a:cubicBezTo>
                    <a:pt x="608" y="1"/>
                    <a:pt x="1" y="599"/>
                    <a:pt x="1" y="1345"/>
                  </a:cubicBezTo>
                  <a:lnTo>
                    <a:pt x="1" y="1621"/>
                  </a:lnTo>
                  <a:cubicBezTo>
                    <a:pt x="1" y="2358"/>
                    <a:pt x="608" y="2965"/>
                    <a:pt x="1345" y="2965"/>
                  </a:cubicBezTo>
                  <a:cubicBezTo>
                    <a:pt x="2091" y="2965"/>
                    <a:pt x="2698" y="2358"/>
                    <a:pt x="2698" y="1621"/>
                  </a:cubicBezTo>
                  <a:lnTo>
                    <a:pt x="2698" y="1345"/>
                  </a:lnTo>
                  <a:cubicBezTo>
                    <a:pt x="2698" y="599"/>
                    <a:pt x="2091" y="1"/>
                    <a:pt x="134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76;p45">
              <a:extLst>
                <a:ext uri="{FF2B5EF4-FFF2-40B4-BE49-F238E27FC236}">
                  <a16:creationId xmlns:a16="http://schemas.microsoft.com/office/drawing/2014/main" id="{2466B8B6-B607-4B33-9FCD-6DB3C9457D8F}"/>
                </a:ext>
              </a:extLst>
            </p:cNvPr>
            <p:cNvSpPr/>
            <p:nvPr/>
          </p:nvSpPr>
          <p:spPr>
            <a:xfrm>
              <a:off x="6188525" y="1098750"/>
              <a:ext cx="67225" cy="74150"/>
            </a:xfrm>
            <a:custGeom>
              <a:avLst/>
              <a:gdLst/>
              <a:ahLst/>
              <a:cxnLst/>
              <a:rect l="l" t="t" r="r" b="b"/>
              <a:pathLst>
                <a:path w="2689" h="2966" extrusionOk="0">
                  <a:moveTo>
                    <a:pt x="1344" y="1"/>
                  </a:moveTo>
                  <a:cubicBezTo>
                    <a:pt x="598" y="1"/>
                    <a:pt x="0" y="599"/>
                    <a:pt x="0" y="1345"/>
                  </a:cubicBezTo>
                  <a:lnTo>
                    <a:pt x="0" y="1621"/>
                  </a:lnTo>
                  <a:cubicBezTo>
                    <a:pt x="0" y="2358"/>
                    <a:pt x="598" y="2965"/>
                    <a:pt x="1344" y="2965"/>
                  </a:cubicBezTo>
                  <a:cubicBezTo>
                    <a:pt x="2090" y="2965"/>
                    <a:pt x="2688" y="2358"/>
                    <a:pt x="2688" y="1621"/>
                  </a:cubicBezTo>
                  <a:lnTo>
                    <a:pt x="2688" y="1345"/>
                  </a:lnTo>
                  <a:cubicBezTo>
                    <a:pt x="2688" y="599"/>
                    <a:pt x="2090" y="1"/>
                    <a:pt x="134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77;p45">
              <a:extLst>
                <a:ext uri="{FF2B5EF4-FFF2-40B4-BE49-F238E27FC236}">
                  <a16:creationId xmlns:a16="http://schemas.microsoft.com/office/drawing/2014/main" id="{46602D63-F526-4FAB-B6CA-7FBF1E8606FC}"/>
                </a:ext>
              </a:extLst>
            </p:cNvPr>
            <p:cNvSpPr/>
            <p:nvPr/>
          </p:nvSpPr>
          <p:spPr>
            <a:xfrm>
              <a:off x="6167800" y="1093000"/>
              <a:ext cx="77825" cy="85425"/>
            </a:xfrm>
            <a:custGeom>
              <a:avLst/>
              <a:gdLst/>
              <a:ahLst/>
              <a:cxnLst/>
              <a:rect l="l" t="t" r="r" b="b"/>
              <a:pathLst>
                <a:path w="3113" h="3417" extrusionOk="0">
                  <a:moveTo>
                    <a:pt x="921" y="1"/>
                  </a:moveTo>
                  <a:cubicBezTo>
                    <a:pt x="415" y="1"/>
                    <a:pt x="1" y="415"/>
                    <a:pt x="1" y="921"/>
                  </a:cubicBezTo>
                  <a:lnTo>
                    <a:pt x="1" y="2505"/>
                  </a:lnTo>
                  <a:cubicBezTo>
                    <a:pt x="1" y="3011"/>
                    <a:pt x="415" y="3416"/>
                    <a:pt x="921" y="3416"/>
                  </a:cubicBezTo>
                  <a:lnTo>
                    <a:pt x="2192" y="3416"/>
                  </a:lnTo>
                  <a:cubicBezTo>
                    <a:pt x="2698" y="3416"/>
                    <a:pt x="3112" y="3011"/>
                    <a:pt x="3112" y="2505"/>
                  </a:cubicBezTo>
                  <a:lnTo>
                    <a:pt x="3112" y="921"/>
                  </a:lnTo>
                  <a:cubicBezTo>
                    <a:pt x="3112" y="415"/>
                    <a:pt x="2698" y="1"/>
                    <a:pt x="21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78;p45">
              <a:extLst>
                <a:ext uri="{FF2B5EF4-FFF2-40B4-BE49-F238E27FC236}">
                  <a16:creationId xmlns:a16="http://schemas.microsoft.com/office/drawing/2014/main" id="{812AA64A-522D-47F1-867A-44528A1340AA}"/>
                </a:ext>
              </a:extLst>
            </p:cNvPr>
            <p:cNvSpPr/>
            <p:nvPr/>
          </p:nvSpPr>
          <p:spPr>
            <a:xfrm>
              <a:off x="6088400" y="1009225"/>
              <a:ext cx="124525" cy="90025"/>
            </a:xfrm>
            <a:custGeom>
              <a:avLst/>
              <a:gdLst/>
              <a:ahLst/>
              <a:cxnLst/>
              <a:rect l="l" t="t" r="r" b="b"/>
              <a:pathLst>
                <a:path w="4981" h="3601" extrusionOk="0">
                  <a:moveTo>
                    <a:pt x="2486" y="1"/>
                  </a:moveTo>
                  <a:cubicBezTo>
                    <a:pt x="1114" y="1"/>
                    <a:pt x="0" y="1115"/>
                    <a:pt x="0" y="2486"/>
                  </a:cubicBezTo>
                  <a:lnTo>
                    <a:pt x="0" y="3600"/>
                  </a:lnTo>
                  <a:lnTo>
                    <a:pt x="498" y="3600"/>
                  </a:lnTo>
                  <a:lnTo>
                    <a:pt x="498" y="2486"/>
                  </a:lnTo>
                  <a:cubicBezTo>
                    <a:pt x="498" y="1382"/>
                    <a:pt x="1391" y="489"/>
                    <a:pt x="2486" y="489"/>
                  </a:cubicBezTo>
                  <a:cubicBezTo>
                    <a:pt x="3591" y="489"/>
                    <a:pt x="4484" y="1382"/>
                    <a:pt x="4484" y="2486"/>
                  </a:cubicBezTo>
                  <a:lnTo>
                    <a:pt x="4484" y="3600"/>
                  </a:lnTo>
                  <a:lnTo>
                    <a:pt x="4981" y="3600"/>
                  </a:lnTo>
                  <a:lnTo>
                    <a:pt x="4981" y="2486"/>
                  </a:lnTo>
                  <a:cubicBezTo>
                    <a:pt x="4981" y="1115"/>
                    <a:pt x="3867" y="1"/>
                    <a:pt x="2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79;p45">
              <a:extLst>
                <a:ext uri="{FF2B5EF4-FFF2-40B4-BE49-F238E27FC236}">
                  <a16:creationId xmlns:a16="http://schemas.microsoft.com/office/drawing/2014/main" id="{C1EBC1F1-A3E5-4ABB-8099-1167BF9A9CBF}"/>
                </a:ext>
              </a:extLst>
            </p:cNvPr>
            <p:cNvSpPr/>
            <p:nvPr/>
          </p:nvSpPr>
          <p:spPr>
            <a:xfrm>
              <a:off x="6151925" y="1000475"/>
              <a:ext cx="9450" cy="30650"/>
            </a:xfrm>
            <a:custGeom>
              <a:avLst/>
              <a:gdLst/>
              <a:ahLst/>
              <a:cxnLst/>
              <a:rect l="l" t="t" r="r" b="b"/>
              <a:pathLst>
                <a:path w="378" h="1226" extrusionOk="0">
                  <a:moveTo>
                    <a:pt x="0" y="1"/>
                  </a:moveTo>
                  <a:lnTo>
                    <a:pt x="0" y="1225"/>
                  </a:lnTo>
                  <a:lnTo>
                    <a:pt x="378" y="1225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80;p45">
              <a:extLst>
                <a:ext uri="{FF2B5EF4-FFF2-40B4-BE49-F238E27FC236}">
                  <a16:creationId xmlns:a16="http://schemas.microsoft.com/office/drawing/2014/main" id="{2E39EDAB-B720-4DBF-8B46-36D8482D81FF}"/>
                </a:ext>
              </a:extLst>
            </p:cNvPr>
            <p:cNvSpPr/>
            <p:nvPr/>
          </p:nvSpPr>
          <p:spPr>
            <a:xfrm>
              <a:off x="6476425" y="918325"/>
              <a:ext cx="226050" cy="225800"/>
            </a:xfrm>
            <a:custGeom>
              <a:avLst/>
              <a:gdLst/>
              <a:ahLst/>
              <a:cxnLst/>
              <a:rect l="l" t="t" r="r" b="b"/>
              <a:pathLst>
                <a:path w="9042" h="9032" extrusionOk="0">
                  <a:moveTo>
                    <a:pt x="1" y="0"/>
                  </a:moveTo>
                  <a:lnTo>
                    <a:pt x="1" y="9032"/>
                  </a:lnTo>
                  <a:lnTo>
                    <a:pt x="9041" y="9032"/>
                  </a:lnTo>
                  <a:lnTo>
                    <a:pt x="90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81;p45">
              <a:extLst>
                <a:ext uri="{FF2B5EF4-FFF2-40B4-BE49-F238E27FC236}">
                  <a16:creationId xmlns:a16="http://schemas.microsoft.com/office/drawing/2014/main" id="{D1F2CDD7-314F-411F-9071-7A401E5FD7E9}"/>
                </a:ext>
              </a:extLst>
            </p:cNvPr>
            <p:cNvSpPr/>
            <p:nvPr/>
          </p:nvSpPr>
          <p:spPr>
            <a:xfrm>
              <a:off x="6470675" y="918325"/>
              <a:ext cx="5775" cy="225800"/>
            </a:xfrm>
            <a:custGeom>
              <a:avLst/>
              <a:gdLst/>
              <a:ahLst/>
              <a:cxnLst/>
              <a:rect l="l" t="t" r="r" b="b"/>
              <a:pathLst>
                <a:path w="231" h="9032" extrusionOk="0">
                  <a:moveTo>
                    <a:pt x="1" y="0"/>
                  </a:moveTo>
                  <a:lnTo>
                    <a:pt x="1" y="9032"/>
                  </a:lnTo>
                  <a:lnTo>
                    <a:pt x="231" y="903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82;p45">
              <a:extLst>
                <a:ext uri="{FF2B5EF4-FFF2-40B4-BE49-F238E27FC236}">
                  <a16:creationId xmlns:a16="http://schemas.microsoft.com/office/drawing/2014/main" id="{149B1591-BA9F-4638-A329-E81CAB30E2F6}"/>
                </a:ext>
              </a:extLst>
            </p:cNvPr>
            <p:cNvSpPr/>
            <p:nvPr/>
          </p:nvSpPr>
          <p:spPr>
            <a:xfrm>
              <a:off x="6497150" y="939025"/>
              <a:ext cx="184375" cy="184400"/>
            </a:xfrm>
            <a:custGeom>
              <a:avLst/>
              <a:gdLst/>
              <a:ahLst/>
              <a:cxnLst/>
              <a:rect l="l" t="t" r="r" b="b"/>
              <a:pathLst>
                <a:path w="7375" h="7376" extrusionOk="0">
                  <a:moveTo>
                    <a:pt x="1" y="1"/>
                  </a:moveTo>
                  <a:lnTo>
                    <a:pt x="1" y="7375"/>
                  </a:lnTo>
                  <a:lnTo>
                    <a:pt x="7375" y="7375"/>
                  </a:lnTo>
                  <a:lnTo>
                    <a:pt x="73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83;p45">
              <a:extLst>
                <a:ext uri="{FF2B5EF4-FFF2-40B4-BE49-F238E27FC236}">
                  <a16:creationId xmlns:a16="http://schemas.microsoft.com/office/drawing/2014/main" id="{2518160F-D9B6-4D6A-8E8E-7ED436F94C61}"/>
                </a:ext>
              </a:extLst>
            </p:cNvPr>
            <p:cNvSpPr/>
            <p:nvPr/>
          </p:nvSpPr>
          <p:spPr>
            <a:xfrm>
              <a:off x="6679900" y="939025"/>
              <a:ext cx="1625" cy="184400"/>
            </a:xfrm>
            <a:custGeom>
              <a:avLst/>
              <a:gdLst/>
              <a:ahLst/>
              <a:cxnLst/>
              <a:rect l="l" t="t" r="r" b="b"/>
              <a:pathLst>
                <a:path w="65" h="7376" extrusionOk="0">
                  <a:moveTo>
                    <a:pt x="0" y="1"/>
                  </a:moveTo>
                  <a:lnTo>
                    <a:pt x="0" y="7375"/>
                  </a:lnTo>
                  <a:lnTo>
                    <a:pt x="65" y="737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84;p45">
              <a:extLst>
                <a:ext uri="{FF2B5EF4-FFF2-40B4-BE49-F238E27FC236}">
                  <a16:creationId xmlns:a16="http://schemas.microsoft.com/office/drawing/2014/main" id="{B29E75D8-DD40-4761-A1D0-0E7C274A5C7B}"/>
                </a:ext>
              </a:extLst>
            </p:cNvPr>
            <p:cNvSpPr/>
            <p:nvPr/>
          </p:nvSpPr>
          <p:spPr>
            <a:xfrm>
              <a:off x="6512800" y="1015900"/>
              <a:ext cx="15450" cy="15450"/>
            </a:xfrm>
            <a:custGeom>
              <a:avLst/>
              <a:gdLst/>
              <a:ahLst/>
              <a:cxnLst/>
              <a:rect l="l" t="t" r="r" b="b"/>
              <a:pathLst>
                <a:path w="618" h="618" extrusionOk="0">
                  <a:moveTo>
                    <a:pt x="1" y="1"/>
                  </a:moveTo>
                  <a:lnTo>
                    <a:pt x="1" y="618"/>
                  </a:lnTo>
                  <a:lnTo>
                    <a:pt x="617" y="618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85;p45">
              <a:extLst>
                <a:ext uri="{FF2B5EF4-FFF2-40B4-BE49-F238E27FC236}">
                  <a16:creationId xmlns:a16="http://schemas.microsoft.com/office/drawing/2014/main" id="{FD9E3529-31EB-4A57-83E1-425D89C98EFC}"/>
                </a:ext>
              </a:extLst>
            </p:cNvPr>
            <p:cNvSpPr/>
            <p:nvPr/>
          </p:nvSpPr>
          <p:spPr>
            <a:xfrm>
              <a:off x="6650675" y="1015900"/>
              <a:ext cx="15200" cy="15450"/>
            </a:xfrm>
            <a:custGeom>
              <a:avLst/>
              <a:gdLst/>
              <a:ahLst/>
              <a:cxnLst/>
              <a:rect l="l" t="t" r="r" b="b"/>
              <a:pathLst>
                <a:path w="608" h="618" extrusionOk="0">
                  <a:moveTo>
                    <a:pt x="0" y="1"/>
                  </a:moveTo>
                  <a:lnTo>
                    <a:pt x="0" y="618"/>
                  </a:lnTo>
                  <a:lnTo>
                    <a:pt x="608" y="61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86;p45">
              <a:extLst>
                <a:ext uri="{FF2B5EF4-FFF2-40B4-BE49-F238E27FC236}">
                  <a16:creationId xmlns:a16="http://schemas.microsoft.com/office/drawing/2014/main" id="{B9F728FE-4A54-47CB-B783-C7D8501ABD03}"/>
                </a:ext>
              </a:extLst>
            </p:cNvPr>
            <p:cNvSpPr/>
            <p:nvPr/>
          </p:nvSpPr>
          <p:spPr>
            <a:xfrm>
              <a:off x="6543400" y="985300"/>
              <a:ext cx="15450" cy="15450"/>
            </a:xfrm>
            <a:custGeom>
              <a:avLst/>
              <a:gdLst/>
              <a:ahLst/>
              <a:cxnLst/>
              <a:rect l="l" t="t" r="r" b="b"/>
              <a:pathLst>
                <a:path w="618" h="618" extrusionOk="0">
                  <a:moveTo>
                    <a:pt x="1" y="0"/>
                  </a:moveTo>
                  <a:lnTo>
                    <a:pt x="1" y="617"/>
                  </a:lnTo>
                  <a:lnTo>
                    <a:pt x="618" y="617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87;p45">
              <a:extLst>
                <a:ext uri="{FF2B5EF4-FFF2-40B4-BE49-F238E27FC236}">
                  <a16:creationId xmlns:a16="http://schemas.microsoft.com/office/drawing/2014/main" id="{991CBB1C-E404-40E9-B00D-4D4F88FE5231}"/>
                </a:ext>
              </a:extLst>
            </p:cNvPr>
            <p:cNvSpPr/>
            <p:nvPr/>
          </p:nvSpPr>
          <p:spPr>
            <a:xfrm>
              <a:off x="6620050" y="985300"/>
              <a:ext cx="15225" cy="15450"/>
            </a:xfrm>
            <a:custGeom>
              <a:avLst/>
              <a:gdLst/>
              <a:ahLst/>
              <a:cxnLst/>
              <a:rect l="l" t="t" r="r" b="b"/>
              <a:pathLst>
                <a:path w="609" h="618" extrusionOk="0">
                  <a:moveTo>
                    <a:pt x="1" y="0"/>
                  </a:moveTo>
                  <a:lnTo>
                    <a:pt x="1" y="617"/>
                  </a:lnTo>
                  <a:lnTo>
                    <a:pt x="608" y="61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88;p45">
              <a:extLst>
                <a:ext uri="{FF2B5EF4-FFF2-40B4-BE49-F238E27FC236}">
                  <a16:creationId xmlns:a16="http://schemas.microsoft.com/office/drawing/2014/main" id="{B89464C0-F206-4F1D-9ECD-E96BE57C7433}"/>
                </a:ext>
              </a:extLst>
            </p:cNvPr>
            <p:cNvSpPr/>
            <p:nvPr/>
          </p:nvSpPr>
          <p:spPr>
            <a:xfrm>
              <a:off x="6528225" y="1000725"/>
              <a:ext cx="122475" cy="76425"/>
            </a:xfrm>
            <a:custGeom>
              <a:avLst/>
              <a:gdLst/>
              <a:ahLst/>
              <a:cxnLst/>
              <a:rect l="l" t="t" r="r" b="b"/>
              <a:pathLst>
                <a:path w="4899" h="3057" extrusionOk="0">
                  <a:moveTo>
                    <a:pt x="1832" y="1215"/>
                  </a:moveTo>
                  <a:lnTo>
                    <a:pt x="1832" y="1823"/>
                  </a:lnTo>
                  <a:lnTo>
                    <a:pt x="1225" y="1832"/>
                  </a:lnTo>
                  <a:lnTo>
                    <a:pt x="1225" y="1215"/>
                  </a:lnTo>
                  <a:close/>
                  <a:moveTo>
                    <a:pt x="3674" y="1215"/>
                  </a:moveTo>
                  <a:lnTo>
                    <a:pt x="3674" y="1832"/>
                  </a:lnTo>
                  <a:lnTo>
                    <a:pt x="3066" y="1832"/>
                  </a:lnTo>
                  <a:lnTo>
                    <a:pt x="3066" y="1215"/>
                  </a:lnTo>
                  <a:close/>
                  <a:moveTo>
                    <a:pt x="1225" y="0"/>
                  </a:moveTo>
                  <a:lnTo>
                    <a:pt x="1225" y="608"/>
                  </a:lnTo>
                  <a:lnTo>
                    <a:pt x="608" y="608"/>
                  </a:lnTo>
                  <a:lnTo>
                    <a:pt x="608" y="1215"/>
                  </a:lnTo>
                  <a:lnTo>
                    <a:pt x="0" y="1215"/>
                  </a:lnTo>
                  <a:lnTo>
                    <a:pt x="0" y="1823"/>
                  </a:lnTo>
                  <a:lnTo>
                    <a:pt x="608" y="1823"/>
                  </a:lnTo>
                  <a:lnTo>
                    <a:pt x="608" y="2440"/>
                  </a:lnTo>
                  <a:lnTo>
                    <a:pt x="1225" y="2440"/>
                  </a:lnTo>
                  <a:lnTo>
                    <a:pt x="1225" y="3057"/>
                  </a:lnTo>
                  <a:lnTo>
                    <a:pt x="1832" y="3057"/>
                  </a:lnTo>
                  <a:lnTo>
                    <a:pt x="1832" y="2440"/>
                  </a:lnTo>
                  <a:lnTo>
                    <a:pt x="3066" y="2440"/>
                  </a:lnTo>
                  <a:lnTo>
                    <a:pt x="3066" y="3057"/>
                  </a:lnTo>
                  <a:lnTo>
                    <a:pt x="3674" y="3057"/>
                  </a:lnTo>
                  <a:lnTo>
                    <a:pt x="3674" y="2440"/>
                  </a:lnTo>
                  <a:lnTo>
                    <a:pt x="4281" y="2440"/>
                  </a:lnTo>
                  <a:lnTo>
                    <a:pt x="4281" y="1832"/>
                  </a:lnTo>
                  <a:lnTo>
                    <a:pt x="4898" y="1832"/>
                  </a:lnTo>
                  <a:lnTo>
                    <a:pt x="4898" y="1215"/>
                  </a:lnTo>
                  <a:lnTo>
                    <a:pt x="4281" y="1215"/>
                  </a:lnTo>
                  <a:lnTo>
                    <a:pt x="4281" y="608"/>
                  </a:lnTo>
                  <a:lnTo>
                    <a:pt x="3674" y="608"/>
                  </a:lnTo>
                  <a:lnTo>
                    <a:pt x="3674" y="0"/>
                  </a:lnTo>
                  <a:lnTo>
                    <a:pt x="3066" y="0"/>
                  </a:lnTo>
                  <a:lnTo>
                    <a:pt x="3066" y="608"/>
                  </a:lnTo>
                  <a:lnTo>
                    <a:pt x="1842" y="608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89;p45">
              <a:extLst>
                <a:ext uri="{FF2B5EF4-FFF2-40B4-BE49-F238E27FC236}">
                  <a16:creationId xmlns:a16="http://schemas.microsoft.com/office/drawing/2014/main" id="{37CC5D65-82BD-433B-AADD-7819CE435FC7}"/>
                </a:ext>
              </a:extLst>
            </p:cNvPr>
            <p:cNvSpPr/>
            <p:nvPr/>
          </p:nvSpPr>
          <p:spPr>
            <a:xfrm>
              <a:off x="5548225" y="1496700"/>
              <a:ext cx="102450" cy="102200"/>
            </a:xfrm>
            <a:custGeom>
              <a:avLst/>
              <a:gdLst/>
              <a:ahLst/>
              <a:cxnLst/>
              <a:rect l="l" t="t" r="r" b="b"/>
              <a:pathLst>
                <a:path w="4098" h="4088" extrusionOk="0">
                  <a:moveTo>
                    <a:pt x="1" y="0"/>
                  </a:moveTo>
                  <a:lnTo>
                    <a:pt x="1" y="4088"/>
                  </a:lnTo>
                  <a:lnTo>
                    <a:pt x="4097" y="4088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90;p45">
              <a:extLst>
                <a:ext uri="{FF2B5EF4-FFF2-40B4-BE49-F238E27FC236}">
                  <a16:creationId xmlns:a16="http://schemas.microsoft.com/office/drawing/2014/main" id="{BA252687-D00F-4E55-B7C8-30BE98CDD8A4}"/>
                </a:ext>
              </a:extLst>
            </p:cNvPr>
            <p:cNvSpPr/>
            <p:nvPr/>
          </p:nvSpPr>
          <p:spPr>
            <a:xfrm>
              <a:off x="6469075" y="1496700"/>
              <a:ext cx="102450" cy="102200"/>
            </a:xfrm>
            <a:custGeom>
              <a:avLst/>
              <a:gdLst/>
              <a:ahLst/>
              <a:cxnLst/>
              <a:rect l="l" t="t" r="r" b="b"/>
              <a:pathLst>
                <a:path w="4098" h="4088" extrusionOk="0">
                  <a:moveTo>
                    <a:pt x="0" y="0"/>
                  </a:moveTo>
                  <a:lnTo>
                    <a:pt x="0" y="4088"/>
                  </a:lnTo>
                  <a:lnTo>
                    <a:pt x="4097" y="4088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91;p45">
              <a:extLst>
                <a:ext uri="{FF2B5EF4-FFF2-40B4-BE49-F238E27FC236}">
                  <a16:creationId xmlns:a16="http://schemas.microsoft.com/office/drawing/2014/main" id="{0BB9FA54-7482-4EAD-8A7B-64752770739B}"/>
                </a:ext>
              </a:extLst>
            </p:cNvPr>
            <p:cNvSpPr/>
            <p:nvPr/>
          </p:nvSpPr>
          <p:spPr>
            <a:xfrm>
              <a:off x="5752825" y="1291850"/>
              <a:ext cx="102450" cy="102450"/>
            </a:xfrm>
            <a:custGeom>
              <a:avLst/>
              <a:gdLst/>
              <a:ahLst/>
              <a:cxnLst/>
              <a:rect l="l" t="t" r="r" b="b"/>
              <a:pathLst>
                <a:path w="4098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098" y="4098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92;p45">
              <a:extLst>
                <a:ext uri="{FF2B5EF4-FFF2-40B4-BE49-F238E27FC236}">
                  <a16:creationId xmlns:a16="http://schemas.microsoft.com/office/drawing/2014/main" id="{980EBEA2-D6A7-4125-8860-D9EFEED481EB}"/>
                </a:ext>
              </a:extLst>
            </p:cNvPr>
            <p:cNvSpPr/>
            <p:nvPr/>
          </p:nvSpPr>
          <p:spPr>
            <a:xfrm>
              <a:off x="6264475" y="1291850"/>
              <a:ext cx="102200" cy="102450"/>
            </a:xfrm>
            <a:custGeom>
              <a:avLst/>
              <a:gdLst/>
              <a:ahLst/>
              <a:cxnLst/>
              <a:rect l="l" t="t" r="r" b="b"/>
              <a:pathLst>
                <a:path w="4088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088" y="4098"/>
                  </a:lnTo>
                  <a:lnTo>
                    <a:pt x="408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93;p45">
              <a:extLst>
                <a:ext uri="{FF2B5EF4-FFF2-40B4-BE49-F238E27FC236}">
                  <a16:creationId xmlns:a16="http://schemas.microsoft.com/office/drawing/2014/main" id="{FB8D7D5E-8CAC-4777-82D4-030F60EBEB3A}"/>
                </a:ext>
              </a:extLst>
            </p:cNvPr>
            <p:cNvSpPr/>
            <p:nvPr/>
          </p:nvSpPr>
          <p:spPr>
            <a:xfrm>
              <a:off x="5650650" y="1394275"/>
              <a:ext cx="818450" cy="511650"/>
            </a:xfrm>
            <a:custGeom>
              <a:avLst/>
              <a:gdLst/>
              <a:ahLst/>
              <a:cxnLst/>
              <a:rect l="l" t="t" r="r" b="b"/>
              <a:pathLst>
                <a:path w="32738" h="20466" extrusionOk="0">
                  <a:moveTo>
                    <a:pt x="12272" y="8185"/>
                  </a:moveTo>
                  <a:lnTo>
                    <a:pt x="12272" y="12282"/>
                  </a:lnTo>
                  <a:lnTo>
                    <a:pt x="8185" y="12282"/>
                  </a:lnTo>
                  <a:lnTo>
                    <a:pt x="8185" y="8185"/>
                  </a:lnTo>
                  <a:close/>
                  <a:moveTo>
                    <a:pt x="24553" y="8185"/>
                  </a:moveTo>
                  <a:lnTo>
                    <a:pt x="24553" y="12282"/>
                  </a:lnTo>
                  <a:lnTo>
                    <a:pt x="20466" y="12282"/>
                  </a:lnTo>
                  <a:lnTo>
                    <a:pt x="20466" y="8185"/>
                  </a:lnTo>
                  <a:close/>
                  <a:moveTo>
                    <a:pt x="8185" y="1"/>
                  </a:moveTo>
                  <a:lnTo>
                    <a:pt x="8185" y="4097"/>
                  </a:lnTo>
                  <a:lnTo>
                    <a:pt x="4088" y="4097"/>
                  </a:lnTo>
                  <a:lnTo>
                    <a:pt x="4088" y="8185"/>
                  </a:lnTo>
                  <a:lnTo>
                    <a:pt x="0" y="8185"/>
                  </a:lnTo>
                  <a:lnTo>
                    <a:pt x="0" y="12282"/>
                  </a:lnTo>
                  <a:lnTo>
                    <a:pt x="4088" y="12282"/>
                  </a:lnTo>
                  <a:lnTo>
                    <a:pt x="4088" y="16369"/>
                  </a:lnTo>
                  <a:lnTo>
                    <a:pt x="8185" y="16369"/>
                  </a:lnTo>
                  <a:lnTo>
                    <a:pt x="8185" y="20466"/>
                  </a:lnTo>
                  <a:lnTo>
                    <a:pt x="12272" y="20466"/>
                  </a:lnTo>
                  <a:lnTo>
                    <a:pt x="12272" y="16369"/>
                  </a:lnTo>
                  <a:lnTo>
                    <a:pt x="20456" y="16369"/>
                  </a:lnTo>
                  <a:lnTo>
                    <a:pt x="20456" y="20466"/>
                  </a:lnTo>
                  <a:lnTo>
                    <a:pt x="24553" y="20466"/>
                  </a:lnTo>
                  <a:lnTo>
                    <a:pt x="24553" y="16369"/>
                  </a:lnTo>
                  <a:lnTo>
                    <a:pt x="28641" y="16369"/>
                  </a:lnTo>
                  <a:lnTo>
                    <a:pt x="28641" y="12282"/>
                  </a:lnTo>
                  <a:lnTo>
                    <a:pt x="32737" y="12282"/>
                  </a:lnTo>
                  <a:lnTo>
                    <a:pt x="32737" y="8185"/>
                  </a:lnTo>
                  <a:lnTo>
                    <a:pt x="28641" y="8185"/>
                  </a:lnTo>
                  <a:lnTo>
                    <a:pt x="28650" y="4097"/>
                  </a:lnTo>
                  <a:lnTo>
                    <a:pt x="24553" y="4097"/>
                  </a:lnTo>
                  <a:lnTo>
                    <a:pt x="24553" y="1"/>
                  </a:lnTo>
                  <a:lnTo>
                    <a:pt x="20466" y="1"/>
                  </a:lnTo>
                  <a:lnTo>
                    <a:pt x="20466" y="4097"/>
                  </a:lnTo>
                  <a:lnTo>
                    <a:pt x="12272" y="4097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94;p45">
              <a:extLst>
                <a:ext uri="{FF2B5EF4-FFF2-40B4-BE49-F238E27FC236}">
                  <a16:creationId xmlns:a16="http://schemas.microsoft.com/office/drawing/2014/main" id="{1188B18A-1C31-469D-B795-70F2A88BAEAA}"/>
                </a:ext>
              </a:extLst>
            </p:cNvPr>
            <p:cNvSpPr/>
            <p:nvPr/>
          </p:nvSpPr>
          <p:spPr>
            <a:xfrm>
              <a:off x="5552825" y="2269550"/>
              <a:ext cx="1595450" cy="93000"/>
            </a:xfrm>
            <a:custGeom>
              <a:avLst/>
              <a:gdLst/>
              <a:ahLst/>
              <a:cxnLst/>
              <a:rect l="l" t="t" r="r" b="b"/>
              <a:pathLst>
                <a:path w="63818" h="3720" extrusionOk="0">
                  <a:moveTo>
                    <a:pt x="31909" y="0"/>
                  </a:moveTo>
                  <a:cubicBezTo>
                    <a:pt x="14289" y="0"/>
                    <a:pt x="1" y="829"/>
                    <a:pt x="1" y="1860"/>
                  </a:cubicBezTo>
                  <a:cubicBezTo>
                    <a:pt x="1" y="2891"/>
                    <a:pt x="14289" y="3720"/>
                    <a:pt x="31909" y="3720"/>
                  </a:cubicBezTo>
                  <a:cubicBezTo>
                    <a:pt x="49530" y="3720"/>
                    <a:pt x="63818" y="2891"/>
                    <a:pt x="63818" y="1860"/>
                  </a:cubicBezTo>
                  <a:cubicBezTo>
                    <a:pt x="63818" y="829"/>
                    <a:pt x="49530" y="0"/>
                    <a:pt x="31909" y="0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95;p45">
              <a:extLst>
                <a:ext uri="{FF2B5EF4-FFF2-40B4-BE49-F238E27FC236}">
                  <a16:creationId xmlns:a16="http://schemas.microsoft.com/office/drawing/2014/main" id="{A513AEFB-4C6D-4673-9B43-9C2E2E6A4247}"/>
                </a:ext>
              </a:extLst>
            </p:cNvPr>
            <p:cNvSpPr/>
            <p:nvPr/>
          </p:nvSpPr>
          <p:spPr>
            <a:xfrm>
              <a:off x="6699925" y="1535825"/>
              <a:ext cx="15675" cy="236625"/>
            </a:xfrm>
            <a:custGeom>
              <a:avLst/>
              <a:gdLst/>
              <a:ahLst/>
              <a:cxnLst/>
              <a:rect l="l" t="t" r="r" b="b"/>
              <a:pathLst>
                <a:path w="627" h="9465" extrusionOk="0">
                  <a:moveTo>
                    <a:pt x="626" y="0"/>
                  </a:moveTo>
                  <a:cubicBezTo>
                    <a:pt x="286" y="0"/>
                    <a:pt x="0" y="277"/>
                    <a:pt x="0" y="626"/>
                  </a:cubicBezTo>
                  <a:lnTo>
                    <a:pt x="0" y="9464"/>
                  </a:lnTo>
                  <a:lnTo>
                    <a:pt x="166" y="9464"/>
                  </a:lnTo>
                  <a:lnTo>
                    <a:pt x="166" y="626"/>
                  </a:lnTo>
                  <a:cubicBezTo>
                    <a:pt x="166" y="369"/>
                    <a:pt x="378" y="166"/>
                    <a:pt x="626" y="166"/>
                  </a:cubicBezTo>
                  <a:lnTo>
                    <a:pt x="6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96;p45">
              <a:extLst>
                <a:ext uri="{FF2B5EF4-FFF2-40B4-BE49-F238E27FC236}">
                  <a16:creationId xmlns:a16="http://schemas.microsoft.com/office/drawing/2014/main" id="{9B53E3CA-17D6-457A-BB59-70D542ABCF4C}"/>
                </a:ext>
              </a:extLst>
            </p:cNvPr>
            <p:cNvSpPr/>
            <p:nvPr/>
          </p:nvSpPr>
          <p:spPr>
            <a:xfrm>
              <a:off x="6059400" y="1760450"/>
              <a:ext cx="640775" cy="86575"/>
            </a:xfrm>
            <a:custGeom>
              <a:avLst/>
              <a:gdLst/>
              <a:ahLst/>
              <a:cxnLst/>
              <a:rect l="l" t="t" r="r" b="b"/>
              <a:pathLst>
                <a:path w="25631" h="3463" extrusionOk="0">
                  <a:moveTo>
                    <a:pt x="0" y="1"/>
                  </a:moveTo>
                  <a:lnTo>
                    <a:pt x="0" y="1639"/>
                  </a:lnTo>
                  <a:cubicBezTo>
                    <a:pt x="0" y="2643"/>
                    <a:pt x="820" y="3453"/>
                    <a:pt x="1823" y="3462"/>
                  </a:cubicBezTo>
                  <a:lnTo>
                    <a:pt x="25630" y="3462"/>
                  </a:lnTo>
                  <a:lnTo>
                    <a:pt x="25630" y="3296"/>
                  </a:lnTo>
                  <a:lnTo>
                    <a:pt x="1823" y="3296"/>
                  </a:lnTo>
                  <a:cubicBezTo>
                    <a:pt x="912" y="3296"/>
                    <a:pt x="166" y="2551"/>
                    <a:pt x="166" y="163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97;p45">
              <a:extLst>
                <a:ext uri="{FF2B5EF4-FFF2-40B4-BE49-F238E27FC236}">
                  <a16:creationId xmlns:a16="http://schemas.microsoft.com/office/drawing/2014/main" id="{3EC547F1-FD17-42E6-A611-2EA7785A839F}"/>
                </a:ext>
              </a:extLst>
            </p:cNvPr>
            <p:cNvSpPr/>
            <p:nvPr/>
          </p:nvSpPr>
          <p:spPr>
            <a:xfrm>
              <a:off x="6394275" y="1760450"/>
              <a:ext cx="45350" cy="86575"/>
            </a:xfrm>
            <a:custGeom>
              <a:avLst/>
              <a:gdLst/>
              <a:ahLst/>
              <a:cxnLst/>
              <a:rect l="l" t="t" r="r" b="b"/>
              <a:pathLst>
                <a:path w="1814" h="3463" extrusionOk="0">
                  <a:moveTo>
                    <a:pt x="0" y="1"/>
                  </a:moveTo>
                  <a:lnTo>
                    <a:pt x="0" y="1639"/>
                  </a:lnTo>
                  <a:cubicBezTo>
                    <a:pt x="0" y="2643"/>
                    <a:pt x="811" y="3453"/>
                    <a:pt x="1814" y="3462"/>
                  </a:cubicBezTo>
                  <a:lnTo>
                    <a:pt x="1814" y="3296"/>
                  </a:lnTo>
                  <a:cubicBezTo>
                    <a:pt x="903" y="3296"/>
                    <a:pt x="166" y="2551"/>
                    <a:pt x="166" y="163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98;p45">
              <a:extLst>
                <a:ext uri="{FF2B5EF4-FFF2-40B4-BE49-F238E27FC236}">
                  <a16:creationId xmlns:a16="http://schemas.microsoft.com/office/drawing/2014/main" id="{A4229186-C6D0-4C83-BC4C-B54E86C1E731}"/>
                </a:ext>
              </a:extLst>
            </p:cNvPr>
            <p:cNvSpPr/>
            <p:nvPr/>
          </p:nvSpPr>
          <p:spPr>
            <a:xfrm>
              <a:off x="6678275" y="1662175"/>
              <a:ext cx="37325" cy="3950"/>
            </a:xfrm>
            <a:custGeom>
              <a:avLst/>
              <a:gdLst/>
              <a:ahLst/>
              <a:cxnLst/>
              <a:rect l="l" t="t" r="r" b="b"/>
              <a:pathLst>
                <a:path w="1493" h="158" extrusionOk="0">
                  <a:moveTo>
                    <a:pt x="1" y="1"/>
                  </a:moveTo>
                  <a:lnTo>
                    <a:pt x="1" y="157"/>
                  </a:lnTo>
                  <a:lnTo>
                    <a:pt x="1492" y="157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99;p45">
              <a:extLst>
                <a:ext uri="{FF2B5EF4-FFF2-40B4-BE49-F238E27FC236}">
                  <a16:creationId xmlns:a16="http://schemas.microsoft.com/office/drawing/2014/main" id="{B6CD0021-744F-4F44-9F5A-AE5FCB575529}"/>
                </a:ext>
              </a:extLst>
            </p:cNvPr>
            <p:cNvSpPr/>
            <p:nvPr/>
          </p:nvSpPr>
          <p:spPr>
            <a:xfrm>
              <a:off x="6678275" y="1644450"/>
              <a:ext cx="37325" cy="4175"/>
            </a:xfrm>
            <a:custGeom>
              <a:avLst/>
              <a:gdLst/>
              <a:ahLst/>
              <a:cxnLst/>
              <a:rect l="l" t="t" r="r" b="b"/>
              <a:pathLst>
                <a:path w="1493" h="167" extrusionOk="0">
                  <a:moveTo>
                    <a:pt x="1" y="1"/>
                  </a:moveTo>
                  <a:lnTo>
                    <a:pt x="1" y="166"/>
                  </a:lnTo>
                  <a:lnTo>
                    <a:pt x="1492" y="166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00;p45">
              <a:extLst>
                <a:ext uri="{FF2B5EF4-FFF2-40B4-BE49-F238E27FC236}">
                  <a16:creationId xmlns:a16="http://schemas.microsoft.com/office/drawing/2014/main" id="{537FBB55-3FCA-4CCB-98BE-E4EB2C20BB29}"/>
                </a:ext>
              </a:extLst>
            </p:cNvPr>
            <p:cNvSpPr/>
            <p:nvPr/>
          </p:nvSpPr>
          <p:spPr>
            <a:xfrm>
              <a:off x="6678275" y="1627200"/>
              <a:ext cx="37325" cy="3925"/>
            </a:xfrm>
            <a:custGeom>
              <a:avLst/>
              <a:gdLst/>
              <a:ahLst/>
              <a:cxnLst/>
              <a:rect l="l" t="t" r="r" b="b"/>
              <a:pathLst>
                <a:path w="1493" h="157" extrusionOk="0">
                  <a:moveTo>
                    <a:pt x="1" y="0"/>
                  </a:moveTo>
                  <a:lnTo>
                    <a:pt x="1" y="157"/>
                  </a:lnTo>
                  <a:lnTo>
                    <a:pt x="1492" y="15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01;p45">
              <a:extLst>
                <a:ext uri="{FF2B5EF4-FFF2-40B4-BE49-F238E27FC236}">
                  <a16:creationId xmlns:a16="http://schemas.microsoft.com/office/drawing/2014/main" id="{E739781F-7133-4B8F-B117-B33A3E929FC9}"/>
                </a:ext>
              </a:extLst>
            </p:cNvPr>
            <p:cNvSpPr/>
            <p:nvPr/>
          </p:nvSpPr>
          <p:spPr>
            <a:xfrm>
              <a:off x="5591950" y="1765975"/>
              <a:ext cx="1516975" cy="16375"/>
            </a:xfrm>
            <a:custGeom>
              <a:avLst/>
              <a:gdLst/>
              <a:ahLst/>
              <a:cxnLst/>
              <a:rect l="l" t="t" r="r" b="b"/>
              <a:pathLst>
                <a:path w="60679" h="655" extrusionOk="0">
                  <a:moveTo>
                    <a:pt x="1" y="0"/>
                  </a:moveTo>
                  <a:lnTo>
                    <a:pt x="1" y="654"/>
                  </a:lnTo>
                  <a:lnTo>
                    <a:pt x="60679" y="654"/>
                  </a:lnTo>
                  <a:lnTo>
                    <a:pt x="6067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02;p45">
              <a:extLst>
                <a:ext uri="{FF2B5EF4-FFF2-40B4-BE49-F238E27FC236}">
                  <a16:creationId xmlns:a16="http://schemas.microsoft.com/office/drawing/2014/main" id="{4FAE9C6C-7114-4A5C-A97B-8BA27278A1B5}"/>
                </a:ext>
              </a:extLst>
            </p:cNvPr>
            <p:cNvSpPr/>
            <p:nvPr/>
          </p:nvSpPr>
          <p:spPr>
            <a:xfrm>
              <a:off x="5607150" y="1782325"/>
              <a:ext cx="57800" cy="514400"/>
            </a:xfrm>
            <a:custGeom>
              <a:avLst/>
              <a:gdLst/>
              <a:ahLst/>
              <a:cxnLst/>
              <a:rect l="l" t="t" r="r" b="b"/>
              <a:pathLst>
                <a:path w="2312" h="20576" extrusionOk="0">
                  <a:moveTo>
                    <a:pt x="0" y="0"/>
                  </a:moveTo>
                  <a:lnTo>
                    <a:pt x="0" y="20576"/>
                  </a:lnTo>
                  <a:lnTo>
                    <a:pt x="2311" y="2057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03;p45">
              <a:extLst>
                <a:ext uri="{FF2B5EF4-FFF2-40B4-BE49-F238E27FC236}">
                  <a16:creationId xmlns:a16="http://schemas.microsoft.com/office/drawing/2014/main" id="{07B415E9-D73B-4A6F-84BD-2FD9D8F8E057}"/>
                </a:ext>
              </a:extLst>
            </p:cNvPr>
            <p:cNvSpPr/>
            <p:nvPr/>
          </p:nvSpPr>
          <p:spPr>
            <a:xfrm>
              <a:off x="5656625" y="1782325"/>
              <a:ext cx="8325" cy="514400"/>
            </a:xfrm>
            <a:custGeom>
              <a:avLst/>
              <a:gdLst/>
              <a:ahLst/>
              <a:cxnLst/>
              <a:rect l="l" t="t" r="r" b="b"/>
              <a:pathLst>
                <a:path w="333" h="20576" extrusionOk="0">
                  <a:moveTo>
                    <a:pt x="1" y="0"/>
                  </a:moveTo>
                  <a:lnTo>
                    <a:pt x="1" y="20576"/>
                  </a:lnTo>
                  <a:lnTo>
                    <a:pt x="332" y="2057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04;p45">
              <a:extLst>
                <a:ext uri="{FF2B5EF4-FFF2-40B4-BE49-F238E27FC236}">
                  <a16:creationId xmlns:a16="http://schemas.microsoft.com/office/drawing/2014/main" id="{68E31DB1-37AD-4A0C-97DA-01ADB97F9393}"/>
                </a:ext>
              </a:extLst>
            </p:cNvPr>
            <p:cNvSpPr/>
            <p:nvPr/>
          </p:nvSpPr>
          <p:spPr>
            <a:xfrm>
              <a:off x="5607150" y="1782325"/>
              <a:ext cx="57800" cy="9225"/>
            </a:xfrm>
            <a:custGeom>
              <a:avLst/>
              <a:gdLst/>
              <a:ahLst/>
              <a:cxnLst/>
              <a:rect l="l" t="t" r="r" b="b"/>
              <a:pathLst>
                <a:path w="2312" h="369" extrusionOk="0">
                  <a:moveTo>
                    <a:pt x="0" y="0"/>
                  </a:moveTo>
                  <a:lnTo>
                    <a:pt x="0" y="368"/>
                  </a:lnTo>
                  <a:lnTo>
                    <a:pt x="2311" y="368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05;p45">
              <a:extLst>
                <a:ext uri="{FF2B5EF4-FFF2-40B4-BE49-F238E27FC236}">
                  <a16:creationId xmlns:a16="http://schemas.microsoft.com/office/drawing/2014/main" id="{573DA129-A23B-4896-A8F0-54F1CA721AB4}"/>
                </a:ext>
              </a:extLst>
            </p:cNvPr>
            <p:cNvSpPr/>
            <p:nvPr/>
          </p:nvSpPr>
          <p:spPr>
            <a:xfrm>
              <a:off x="5591950" y="1765975"/>
              <a:ext cx="88175" cy="16375"/>
            </a:xfrm>
            <a:custGeom>
              <a:avLst/>
              <a:gdLst/>
              <a:ahLst/>
              <a:cxnLst/>
              <a:rect l="l" t="t" r="r" b="b"/>
              <a:pathLst>
                <a:path w="3527" h="655" extrusionOk="0">
                  <a:moveTo>
                    <a:pt x="1" y="0"/>
                  </a:moveTo>
                  <a:lnTo>
                    <a:pt x="1" y="654"/>
                  </a:lnTo>
                  <a:lnTo>
                    <a:pt x="3527" y="654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06;p45">
              <a:extLst>
                <a:ext uri="{FF2B5EF4-FFF2-40B4-BE49-F238E27FC236}">
                  <a16:creationId xmlns:a16="http://schemas.microsoft.com/office/drawing/2014/main" id="{2D2DC445-2757-4493-94F8-E81ADEEF1748}"/>
                </a:ext>
              </a:extLst>
            </p:cNvPr>
            <p:cNvSpPr/>
            <p:nvPr/>
          </p:nvSpPr>
          <p:spPr>
            <a:xfrm>
              <a:off x="6654800" y="1782325"/>
              <a:ext cx="429275" cy="514400"/>
            </a:xfrm>
            <a:custGeom>
              <a:avLst/>
              <a:gdLst/>
              <a:ahLst/>
              <a:cxnLst/>
              <a:rect l="l" t="t" r="r" b="b"/>
              <a:pathLst>
                <a:path w="17171" h="20576" extrusionOk="0">
                  <a:moveTo>
                    <a:pt x="1" y="0"/>
                  </a:moveTo>
                  <a:lnTo>
                    <a:pt x="1" y="20576"/>
                  </a:lnTo>
                  <a:lnTo>
                    <a:pt x="17170" y="20576"/>
                  </a:lnTo>
                  <a:lnTo>
                    <a:pt x="1717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07;p45">
              <a:extLst>
                <a:ext uri="{FF2B5EF4-FFF2-40B4-BE49-F238E27FC236}">
                  <a16:creationId xmlns:a16="http://schemas.microsoft.com/office/drawing/2014/main" id="{8B0F88B4-EB9D-4403-AF43-474857ED1C2D}"/>
                </a:ext>
              </a:extLst>
            </p:cNvPr>
            <p:cNvSpPr/>
            <p:nvPr/>
          </p:nvSpPr>
          <p:spPr>
            <a:xfrm>
              <a:off x="6816150" y="2192450"/>
              <a:ext cx="267925" cy="4175"/>
            </a:xfrm>
            <a:custGeom>
              <a:avLst/>
              <a:gdLst/>
              <a:ahLst/>
              <a:cxnLst/>
              <a:rect l="l" t="t" r="r" b="b"/>
              <a:pathLst>
                <a:path w="10717" h="167" extrusionOk="0">
                  <a:moveTo>
                    <a:pt x="0" y="0"/>
                  </a:moveTo>
                  <a:lnTo>
                    <a:pt x="0" y="166"/>
                  </a:lnTo>
                  <a:lnTo>
                    <a:pt x="10716" y="166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08;p45">
              <a:extLst>
                <a:ext uri="{FF2B5EF4-FFF2-40B4-BE49-F238E27FC236}">
                  <a16:creationId xmlns:a16="http://schemas.microsoft.com/office/drawing/2014/main" id="{2FB20287-B61C-4B06-947C-00D9617DF104}"/>
                </a:ext>
              </a:extLst>
            </p:cNvPr>
            <p:cNvSpPr/>
            <p:nvPr/>
          </p:nvSpPr>
          <p:spPr>
            <a:xfrm>
              <a:off x="6816150" y="2092325"/>
              <a:ext cx="267925" cy="3950"/>
            </a:xfrm>
            <a:custGeom>
              <a:avLst/>
              <a:gdLst/>
              <a:ahLst/>
              <a:cxnLst/>
              <a:rect l="l" t="t" r="r" b="b"/>
              <a:pathLst>
                <a:path w="1071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10716" y="15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09;p45">
              <a:extLst>
                <a:ext uri="{FF2B5EF4-FFF2-40B4-BE49-F238E27FC236}">
                  <a16:creationId xmlns:a16="http://schemas.microsoft.com/office/drawing/2014/main" id="{12B181D5-4788-49F5-9F56-6B0745737875}"/>
                </a:ext>
              </a:extLst>
            </p:cNvPr>
            <p:cNvSpPr/>
            <p:nvPr/>
          </p:nvSpPr>
          <p:spPr>
            <a:xfrm>
              <a:off x="6816150" y="1991975"/>
              <a:ext cx="267925" cy="4175"/>
            </a:xfrm>
            <a:custGeom>
              <a:avLst/>
              <a:gdLst/>
              <a:ahLst/>
              <a:cxnLst/>
              <a:rect l="l" t="t" r="r" b="b"/>
              <a:pathLst>
                <a:path w="10717" h="167" extrusionOk="0">
                  <a:moveTo>
                    <a:pt x="0" y="1"/>
                  </a:moveTo>
                  <a:lnTo>
                    <a:pt x="0" y="167"/>
                  </a:lnTo>
                  <a:lnTo>
                    <a:pt x="10716" y="16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10;p45">
              <a:extLst>
                <a:ext uri="{FF2B5EF4-FFF2-40B4-BE49-F238E27FC236}">
                  <a16:creationId xmlns:a16="http://schemas.microsoft.com/office/drawing/2014/main" id="{81E870F3-D38F-44BB-A267-D235FBCEE4DD}"/>
                </a:ext>
              </a:extLst>
            </p:cNvPr>
            <p:cNvSpPr/>
            <p:nvPr/>
          </p:nvSpPr>
          <p:spPr>
            <a:xfrm>
              <a:off x="6816150" y="1891875"/>
              <a:ext cx="267925" cy="3925"/>
            </a:xfrm>
            <a:custGeom>
              <a:avLst/>
              <a:gdLst/>
              <a:ahLst/>
              <a:cxnLst/>
              <a:rect l="l" t="t" r="r" b="b"/>
              <a:pathLst>
                <a:path w="10717" h="157" extrusionOk="0">
                  <a:moveTo>
                    <a:pt x="0" y="0"/>
                  </a:moveTo>
                  <a:lnTo>
                    <a:pt x="0" y="157"/>
                  </a:lnTo>
                  <a:lnTo>
                    <a:pt x="10716" y="157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11;p45">
              <a:extLst>
                <a:ext uri="{FF2B5EF4-FFF2-40B4-BE49-F238E27FC236}">
                  <a16:creationId xmlns:a16="http://schemas.microsoft.com/office/drawing/2014/main" id="{B6E0D0B2-9BB4-41BB-AF09-8F3B1E32F8FA}"/>
                </a:ext>
              </a:extLst>
            </p:cNvPr>
            <p:cNvSpPr/>
            <p:nvPr/>
          </p:nvSpPr>
          <p:spPr>
            <a:xfrm>
              <a:off x="6907975" y="2116500"/>
              <a:ext cx="84250" cy="3925"/>
            </a:xfrm>
            <a:custGeom>
              <a:avLst/>
              <a:gdLst/>
              <a:ahLst/>
              <a:cxnLst/>
              <a:rect l="l" t="t" r="r" b="b"/>
              <a:pathLst>
                <a:path w="3370" h="157" extrusionOk="0">
                  <a:moveTo>
                    <a:pt x="1" y="0"/>
                  </a:moveTo>
                  <a:lnTo>
                    <a:pt x="1" y="157"/>
                  </a:lnTo>
                  <a:lnTo>
                    <a:pt x="3370" y="157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12;p45">
              <a:extLst>
                <a:ext uri="{FF2B5EF4-FFF2-40B4-BE49-F238E27FC236}">
                  <a16:creationId xmlns:a16="http://schemas.microsoft.com/office/drawing/2014/main" id="{01AE953F-A5A8-44BF-A788-601936203FE7}"/>
                </a:ext>
              </a:extLst>
            </p:cNvPr>
            <p:cNvSpPr/>
            <p:nvPr/>
          </p:nvSpPr>
          <p:spPr>
            <a:xfrm>
              <a:off x="6907975" y="2016150"/>
              <a:ext cx="84250" cy="4175"/>
            </a:xfrm>
            <a:custGeom>
              <a:avLst/>
              <a:gdLst/>
              <a:ahLst/>
              <a:cxnLst/>
              <a:rect l="l" t="t" r="r" b="b"/>
              <a:pathLst>
                <a:path w="3370" h="167" extrusionOk="0">
                  <a:moveTo>
                    <a:pt x="1" y="1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13;p45">
              <a:extLst>
                <a:ext uri="{FF2B5EF4-FFF2-40B4-BE49-F238E27FC236}">
                  <a16:creationId xmlns:a16="http://schemas.microsoft.com/office/drawing/2014/main" id="{28E3BC71-55FE-4C68-BB72-7AF9EB066564}"/>
                </a:ext>
              </a:extLst>
            </p:cNvPr>
            <p:cNvSpPr/>
            <p:nvPr/>
          </p:nvSpPr>
          <p:spPr>
            <a:xfrm>
              <a:off x="6907975" y="2216625"/>
              <a:ext cx="84250" cy="4150"/>
            </a:xfrm>
            <a:custGeom>
              <a:avLst/>
              <a:gdLst/>
              <a:ahLst/>
              <a:cxnLst/>
              <a:rect l="l" t="t" r="r" b="b"/>
              <a:pathLst>
                <a:path w="3370" h="166" extrusionOk="0">
                  <a:moveTo>
                    <a:pt x="1" y="0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14;p45">
              <a:extLst>
                <a:ext uri="{FF2B5EF4-FFF2-40B4-BE49-F238E27FC236}">
                  <a16:creationId xmlns:a16="http://schemas.microsoft.com/office/drawing/2014/main" id="{2B83C0E1-EA47-4C07-9D21-9B26FC9770C2}"/>
                </a:ext>
              </a:extLst>
            </p:cNvPr>
            <p:cNvSpPr/>
            <p:nvPr/>
          </p:nvSpPr>
          <p:spPr>
            <a:xfrm>
              <a:off x="6907975" y="1916025"/>
              <a:ext cx="84250" cy="3950"/>
            </a:xfrm>
            <a:custGeom>
              <a:avLst/>
              <a:gdLst/>
              <a:ahLst/>
              <a:cxnLst/>
              <a:rect l="l" t="t" r="r" b="b"/>
              <a:pathLst>
                <a:path w="3370" h="158" extrusionOk="0">
                  <a:moveTo>
                    <a:pt x="1" y="1"/>
                  </a:moveTo>
                  <a:lnTo>
                    <a:pt x="1" y="157"/>
                  </a:lnTo>
                  <a:lnTo>
                    <a:pt x="3370" y="157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15;p45">
              <a:extLst>
                <a:ext uri="{FF2B5EF4-FFF2-40B4-BE49-F238E27FC236}">
                  <a16:creationId xmlns:a16="http://schemas.microsoft.com/office/drawing/2014/main" id="{DB29DC57-81EA-4FF3-9EFA-9F2FC166F7FC}"/>
                </a:ext>
              </a:extLst>
            </p:cNvPr>
            <p:cNvSpPr/>
            <p:nvPr/>
          </p:nvSpPr>
          <p:spPr>
            <a:xfrm>
              <a:off x="6907975" y="1815700"/>
              <a:ext cx="84250" cy="4150"/>
            </a:xfrm>
            <a:custGeom>
              <a:avLst/>
              <a:gdLst/>
              <a:ahLst/>
              <a:cxnLst/>
              <a:rect l="l" t="t" r="r" b="b"/>
              <a:pathLst>
                <a:path w="3370" h="166" extrusionOk="0">
                  <a:moveTo>
                    <a:pt x="1" y="0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16;p45">
              <a:extLst>
                <a:ext uri="{FF2B5EF4-FFF2-40B4-BE49-F238E27FC236}">
                  <a16:creationId xmlns:a16="http://schemas.microsoft.com/office/drawing/2014/main" id="{1F540967-9A48-4C0E-A517-8A975CD32733}"/>
                </a:ext>
              </a:extLst>
            </p:cNvPr>
            <p:cNvSpPr/>
            <p:nvPr/>
          </p:nvSpPr>
          <p:spPr>
            <a:xfrm>
              <a:off x="6654800" y="1782325"/>
              <a:ext cx="161375" cy="514400"/>
            </a:xfrm>
            <a:custGeom>
              <a:avLst/>
              <a:gdLst/>
              <a:ahLst/>
              <a:cxnLst/>
              <a:rect l="l" t="t" r="r" b="b"/>
              <a:pathLst>
                <a:path w="6455" h="20576" extrusionOk="0">
                  <a:moveTo>
                    <a:pt x="1" y="0"/>
                  </a:moveTo>
                  <a:lnTo>
                    <a:pt x="1" y="20576"/>
                  </a:lnTo>
                  <a:lnTo>
                    <a:pt x="6454" y="2057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17;p45">
              <a:extLst>
                <a:ext uri="{FF2B5EF4-FFF2-40B4-BE49-F238E27FC236}">
                  <a16:creationId xmlns:a16="http://schemas.microsoft.com/office/drawing/2014/main" id="{6090EDD0-9B44-4D3F-9D57-A81221B56979}"/>
                </a:ext>
              </a:extLst>
            </p:cNvPr>
            <p:cNvSpPr/>
            <p:nvPr/>
          </p:nvSpPr>
          <p:spPr>
            <a:xfrm>
              <a:off x="6654800" y="1782325"/>
              <a:ext cx="429275" cy="9225"/>
            </a:xfrm>
            <a:custGeom>
              <a:avLst/>
              <a:gdLst/>
              <a:ahLst/>
              <a:cxnLst/>
              <a:rect l="l" t="t" r="r" b="b"/>
              <a:pathLst>
                <a:path w="17171" h="369" extrusionOk="0">
                  <a:moveTo>
                    <a:pt x="1" y="0"/>
                  </a:moveTo>
                  <a:lnTo>
                    <a:pt x="1" y="368"/>
                  </a:lnTo>
                  <a:lnTo>
                    <a:pt x="17170" y="368"/>
                  </a:lnTo>
                  <a:lnTo>
                    <a:pt x="17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18;p45">
              <a:extLst>
                <a:ext uri="{FF2B5EF4-FFF2-40B4-BE49-F238E27FC236}">
                  <a16:creationId xmlns:a16="http://schemas.microsoft.com/office/drawing/2014/main" id="{C0CC7429-DF4D-401E-AE7B-60C5BB7EB5CE}"/>
                </a:ext>
              </a:extLst>
            </p:cNvPr>
            <p:cNvSpPr/>
            <p:nvPr/>
          </p:nvSpPr>
          <p:spPr>
            <a:xfrm>
              <a:off x="6710725" y="1484275"/>
              <a:ext cx="364375" cy="281725"/>
            </a:xfrm>
            <a:custGeom>
              <a:avLst/>
              <a:gdLst/>
              <a:ahLst/>
              <a:cxnLst/>
              <a:rect l="l" t="t" r="r" b="b"/>
              <a:pathLst>
                <a:path w="14575" h="11269" extrusionOk="0">
                  <a:moveTo>
                    <a:pt x="1" y="0"/>
                  </a:moveTo>
                  <a:lnTo>
                    <a:pt x="1" y="11268"/>
                  </a:lnTo>
                  <a:lnTo>
                    <a:pt x="14574" y="11268"/>
                  </a:lnTo>
                  <a:lnTo>
                    <a:pt x="145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19;p45">
              <a:extLst>
                <a:ext uri="{FF2B5EF4-FFF2-40B4-BE49-F238E27FC236}">
                  <a16:creationId xmlns:a16="http://schemas.microsoft.com/office/drawing/2014/main" id="{08686D69-94F3-4DE8-A4F0-E13650D0EA0E}"/>
                </a:ext>
              </a:extLst>
            </p:cNvPr>
            <p:cNvSpPr/>
            <p:nvPr/>
          </p:nvSpPr>
          <p:spPr>
            <a:xfrm>
              <a:off x="6983225" y="1484275"/>
              <a:ext cx="91875" cy="281725"/>
            </a:xfrm>
            <a:custGeom>
              <a:avLst/>
              <a:gdLst/>
              <a:ahLst/>
              <a:cxnLst/>
              <a:rect l="l" t="t" r="r" b="b"/>
              <a:pathLst>
                <a:path w="3675" h="11269" extrusionOk="0">
                  <a:moveTo>
                    <a:pt x="1" y="0"/>
                  </a:moveTo>
                  <a:lnTo>
                    <a:pt x="1" y="11268"/>
                  </a:lnTo>
                  <a:lnTo>
                    <a:pt x="3674" y="11268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20;p45">
              <a:extLst>
                <a:ext uri="{FF2B5EF4-FFF2-40B4-BE49-F238E27FC236}">
                  <a16:creationId xmlns:a16="http://schemas.microsoft.com/office/drawing/2014/main" id="{49593180-7176-4675-B30C-9D82FC47EAAC}"/>
                </a:ext>
              </a:extLst>
            </p:cNvPr>
            <p:cNvSpPr/>
            <p:nvPr/>
          </p:nvSpPr>
          <p:spPr>
            <a:xfrm>
              <a:off x="6725475" y="1499450"/>
              <a:ext cx="243050" cy="198875"/>
            </a:xfrm>
            <a:custGeom>
              <a:avLst/>
              <a:gdLst/>
              <a:ahLst/>
              <a:cxnLst/>
              <a:rect l="l" t="t" r="r" b="b"/>
              <a:pathLst>
                <a:path w="9722" h="7955" extrusionOk="0">
                  <a:moveTo>
                    <a:pt x="0" y="1"/>
                  </a:moveTo>
                  <a:lnTo>
                    <a:pt x="0" y="7955"/>
                  </a:lnTo>
                  <a:lnTo>
                    <a:pt x="9722" y="795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21;p45">
              <a:extLst>
                <a:ext uri="{FF2B5EF4-FFF2-40B4-BE49-F238E27FC236}">
                  <a16:creationId xmlns:a16="http://schemas.microsoft.com/office/drawing/2014/main" id="{17B61482-5C13-49D5-B119-AD82013EC4B9}"/>
                </a:ext>
              </a:extLst>
            </p:cNvPr>
            <p:cNvSpPr/>
            <p:nvPr/>
          </p:nvSpPr>
          <p:spPr>
            <a:xfrm>
              <a:off x="6783450" y="1499450"/>
              <a:ext cx="185075" cy="198875"/>
            </a:xfrm>
            <a:custGeom>
              <a:avLst/>
              <a:gdLst/>
              <a:ahLst/>
              <a:cxnLst/>
              <a:rect l="l" t="t" r="r" b="b"/>
              <a:pathLst>
                <a:path w="7403" h="7955" extrusionOk="0">
                  <a:moveTo>
                    <a:pt x="1" y="1"/>
                  </a:moveTo>
                  <a:lnTo>
                    <a:pt x="1" y="7955"/>
                  </a:lnTo>
                  <a:lnTo>
                    <a:pt x="7403" y="7955"/>
                  </a:lnTo>
                  <a:lnTo>
                    <a:pt x="740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22;p45">
              <a:extLst>
                <a:ext uri="{FF2B5EF4-FFF2-40B4-BE49-F238E27FC236}">
                  <a16:creationId xmlns:a16="http://schemas.microsoft.com/office/drawing/2014/main" id="{02F6B3BE-B4C5-41C8-9349-C66BC251F4A0}"/>
                </a:ext>
              </a:extLst>
            </p:cNvPr>
            <p:cNvSpPr/>
            <p:nvPr/>
          </p:nvSpPr>
          <p:spPr>
            <a:xfrm>
              <a:off x="6790125" y="1507975"/>
              <a:ext cx="137200" cy="168725"/>
            </a:xfrm>
            <a:custGeom>
              <a:avLst/>
              <a:gdLst/>
              <a:ahLst/>
              <a:cxnLst/>
              <a:rect l="l" t="t" r="r" b="b"/>
              <a:pathLst>
                <a:path w="5488" h="6749" extrusionOk="0">
                  <a:moveTo>
                    <a:pt x="1" y="0"/>
                  </a:moveTo>
                  <a:lnTo>
                    <a:pt x="1" y="6749"/>
                  </a:lnTo>
                  <a:lnTo>
                    <a:pt x="5488" y="6749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23;p45">
              <a:extLst>
                <a:ext uri="{FF2B5EF4-FFF2-40B4-BE49-F238E27FC236}">
                  <a16:creationId xmlns:a16="http://schemas.microsoft.com/office/drawing/2014/main" id="{E83DF246-4C48-465A-9393-25AA7767B21B}"/>
                </a:ext>
              </a:extLst>
            </p:cNvPr>
            <p:cNvSpPr/>
            <p:nvPr/>
          </p:nvSpPr>
          <p:spPr>
            <a:xfrm>
              <a:off x="6861950" y="1522475"/>
              <a:ext cx="57800" cy="117400"/>
            </a:xfrm>
            <a:custGeom>
              <a:avLst/>
              <a:gdLst/>
              <a:ahLst/>
              <a:cxnLst/>
              <a:rect l="l" t="t" r="r" b="b"/>
              <a:pathLst>
                <a:path w="2312" h="4696" extrusionOk="0">
                  <a:moveTo>
                    <a:pt x="0" y="0"/>
                  </a:moveTo>
                  <a:lnTo>
                    <a:pt x="0" y="4696"/>
                  </a:lnTo>
                  <a:lnTo>
                    <a:pt x="2311" y="469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24;p45">
              <a:extLst>
                <a:ext uri="{FF2B5EF4-FFF2-40B4-BE49-F238E27FC236}">
                  <a16:creationId xmlns:a16="http://schemas.microsoft.com/office/drawing/2014/main" id="{A11BD5CB-674D-423A-BDFD-FFE9BCE21FF8}"/>
                </a:ext>
              </a:extLst>
            </p:cNvPr>
            <p:cNvSpPr/>
            <p:nvPr/>
          </p:nvSpPr>
          <p:spPr>
            <a:xfrm>
              <a:off x="6809925" y="1582550"/>
              <a:ext cx="46525" cy="48800"/>
            </a:xfrm>
            <a:custGeom>
              <a:avLst/>
              <a:gdLst/>
              <a:ahLst/>
              <a:cxnLst/>
              <a:rect l="l" t="t" r="r" b="b"/>
              <a:pathLst>
                <a:path w="1861" h="1952" extrusionOk="0">
                  <a:moveTo>
                    <a:pt x="1" y="0"/>
                  </a:moveTo>
                  <a:lnTo>
                    <a:pt x="1" y="1952"/>
                  </a:lnTo>
                  <a:lnTo>
                    <a:pt x="1860" y="1952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25;p45">
              <a:extLst>
                <a:ext uri="{FF2B5EF4-FFF2-40B4-BE49-F238E27FC236}">
                  <a16:creationId xmlns:a16="http://schemas.microsoft.com/office/drawing/2014/main" id="{7E603879-D91F-406C-AF53-B733F9087994}"/>
                </a:ext>
              </a:extLst>
            </p:cNvPr>
            <p:cNvSpPr/>
            <p:nvPr/>
          </p:nvSpPr>
          <p:spPr>
            <a:xfrm>
              <a:off x="6796350" y="1512575"/>
              <a:ext cx="23275" cy="3025"/>
            </a:xfrm>
            <a:custGeom>
              <a:avLst/>
              <a:gdLst/>
              <a:ahLst/>
              <a:cxnLst/>
              <a:rect l="l" t="t" r="r" b="b"/>
              <a:pathLst>
                <a:path w="931" h="121" extrusionOk="0">
                  <a:moveTo>
                    <a:pt x="1" y="1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26;p45">
              <a:extLst>
                <a:ext uri="{FF2B5EF4-FFF2-40B4-BE49-F238E27FC236}">
                  <a16:creationId xmlns:a16="http://schemas.microsoft.com/office/drawing/2014/main" id="{C3DC2582-5B2C-4C4E-A1E2-55F758E25757}"/>
                </a:ext>
              </a:extLst>
            </p:cNvPr>
            <p:cNvSpPr/>
            <p:nvPr/>
          </p:nvSpPr>
          <p:spPr>
            <a:xfrm>
              <a:off x="6796350" y="1518325"/>
              <a:ext cx="23275" cy="3025"/>
            </a:xfrm>
            <a:custGeom>
              <a:avLst/>
              <a:gdLst/>
              <a:ahLst/>
              <a:cxnLst/>
              <a:rect l="l" t="t" r="r" b="b"/>
              <a:pathLst>
                <a:path w="931" h="121" extrusionOk="0">
                  <a:moveTo>
                    <a:pt x="1" y="1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27;p45">
              <a:extLst>
                <a:ext uri="{FF2B5EF4-FFF2-40B4-BE49-F238E27FC236}">
                  <a16:creationId xmlns:a16="http://schemas.microsoft.com/office/drawing/2014/main" id="{2A6FD9E4-CAF2-4A4F-9AC1-E668ABB102C0}"/>
                </a:ext>
              </a:extLst>
            </p:cNvPr>
            <p:cNvSpPr/>
            <p:nvPr/>
          </p:nvSpPr>
          <p:spPr>
            <a:xfrm>
              <a:off x="6796350" y="1524325"/>
              <a:ext cx="23275" cy="3000"/>
            </a:xfrm>
            <a:custGeom>
              <a:avLst/>
              <a:gdLst/>
              <a:ahLst/>
              <a:cxnLst/>
              <a:rect l="l" t="t" r="r" b="b"/>
              <a:pathLst>
                <a:path w="931" h="120" extrusionOk="0">
                  <a:moveTo>
                    <a:pt x="1" y="0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28;p45">
              <a:extLst>
                <a:ext uri="{FF2B5EF4-FFF2-40B4-BE49-F238E27FC236}">
                  <a16:creationId xmlns:a16="http://schemas.microsoft.com/office/drawing/2014/main" id="{3D1F0276-6EE8-456C-96EB-F353BCDAA4AB}"/>
                </a:ext>
              </a:extLst>
            </p:cNvPr>
            <p:cNvSpPr/>
            <p:nvPr/>
          </p:nvSpPr>
          <p:spPr>
            <a:xfrm>
              <a:off x="6796350" y="1530075"/>
              <a:ext cx="23275" cy="3000"/>
            </a:xfrm>
            <a:custGeom>
              <a:avLst/>
              <a:gdLst/>
              <a:ahLst/>
              <a:cxnLst/>
              <a:rect l="l" t="t" r="r" b="b"/>
              <a:pathLst>
                <a:path w="931" h="120" extrusionOk="0">
                  <a:moveTo>
                    <a:pt x="1" y="0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29;p45">
              <a:extLst>
                <a:ext uri="{FF2B5EF4-FFF2-40B4-BE49-F238E27FC236}">
                  <a16:creationId xmlns:a16="http://schemas.microsoft.com/office/drawing/2014/main" id="{10A290C1-0EF9-42DB-87A6-0BF8192E61D7}"/>
                </a:ext>
              </a:extLst>
            </p:cNvPr>
            <p:cNvSpPr/>
            <p:nvPr/>
          </p:nvSpPr>
          <p:spPr>
            <a:xfrm>
              <a:off x="6788750" y="1507050"/>
              <a:ext cx="139500" cy="170575"/>
            </a:xfrm>
            <a:custGeom>
              <a:avLst/>
              <a:gdLst/>
              <a:ahLst/>
              <a:cxnLst/>
              <a:rect l="l" t="t" r="r" b="b"/>
              <a:pathLst>
                <a:path w="5580" h="6823" extrusionOk="0">
                  <a:moveTo>
                    <a:pt x="56" y="1"/>
                  </a:moveTo>
                  <a:cubicBezTo>
                    <a:pt x="1" y="1"/>
                    <a:pt x="1" y="83"/>
                    <a:pt x="56" y="83"/>
                  </a:cubicBezTo>
                  <a:lnTo>
                    <a:pt x="5497" y="83"/>
                  </a:lnTo>
                  <a:lnTo>
                    <a:pt x="5497" y="6786"/>
                  </a:lnTo>
                  <a:cubicBezTo>
                    <a:pt x="5497" y="6804"/>
                    <a:pt x="5515" y="6822"/>
                    <a:pt x="5543" y="6822"/>
                  </a:cubicBezTo>
                  <a:cubicBezTo>
                    <a:pt x="5561" y="6822"/>
                    <a:pt x="5580" y="6804"/>
                    <a:pt x="5580" y="6786"/>
                  </a:cubicBezTo>
                  <a:lnTo>
                    <a:pt x="5580" y="37"/>
                  </a:lnTo>
                  <a:cubicBezTo>
                    <a:pt x="5580" y="19"/>
                    <a:pt x="5561" y="1"/>
                    <a:pt x="5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30;p45">
              <a:extLst>
                <a:ext uri="{FF2B5EF4-FFF2-40B4-BE49-F238E27FC236}">
                  <a16:creationId xmlns:a16="http://schemas.microsoft.com/office/drawing/2014/main" id="{4E599EF8-5AD1-4659-ADE4-DFFD5DCB5D6D}"/>
                </a:ext>
              </a:extLst>
            </p:cNvPr>
            <p:cNvSpPr/>
            <p:nvPr/>
          </p:nvSpPr>
          <p:spPr>
            <a:xfrm>
              <a:off x="6866100" y="1541350"/>
              <a:ext cx="15900" cy="71600"/>
            </a:xfrm>
            <a:custGeom>
              <a:avLst/>
              <a:gdLst/>
              <a:ahLst/>
              <a:cxnLst/>
              <a:rect l="l" t="t" r="r" b="b"/>
              <a:pathLst>
                <a:path w="636" h="2864" extrusionOk="0">
                  <a:moveTo>
                    <a:pt x="0" y="0"/>
                  </a:moveTo>
                  <a:lnTo>
                    <a:pt x="0" y="2863"/>
                  </a:lnTo>
                  <a:lnTo>
                    <a:pt x="635" y="28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31;p45">
              <a:extLst>
                <a:ext uri="{FF2B5EF4-FFF2-40B4-BE49-F238E27FC236}">
                  <a16:creationId xmlns:a16="http://schemas.microsoft.com/office/drawing/2014/main" id="{67D4DF52-BC5B-43D0-AEDA-DA22F5917353}"/>
                </a:ext>
              </a:extLst>
            </p:cNvPr>
            <p:cNvSpPr/>
            <p:nvPr/>
          </p:nvSpPr>
          <p:spPr>
            <a:xfrm>
              <a:off x="6866100" y="1541350"/>
              <a:ext cx="2775" cy="71600"/>
            </a:xfrm>
            <a:custGeom>
              <a:avLst/>
              <a:gdLst/>
              <a:ahLst/>
              <a:cxnLst/>
              <a:rect l="l" t="t" r="r" b="b"/>
              <a:pathLst>
                <a:path w="111" h="2864" extrusionOk="0">
                  <a:moveTo>
                    <a:pt x="0" y="0"/>
                  </a:moveTo>
                  <a:lnTo>
                    <a:pt x="0" y="2863"/>
                  </a:lnTo>
                  <a:lnTo>
                    <a:pt x="110" y="286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32;p45">
              <a:extLst>
                <a:ext uri="{FF2B5EF4-FFF2-40B4-BE49-F238E27FC236}">
                  <a16:creationId xmlns:a16="http://schemas.microsoft.com/office/drawing/2014/main" id="{170C0516-1046-475F-ABD5-D7CD247FAEFA}"/>
                </a:ext>
              </a:extLst>
            </p:cNvPr>
            <p:cNvSpPr/>
            <p:nvPr/>
          </p:nvSpPr>
          <p:spPr>
            <a:xfrm>
              <a:off x="6872750" y="1541350"/>
              <a:ext cx="15925" cy="71600"/>
            </a:xfrm>
            <a:custGeom>
              <a:avLst/>
              <a:gdLst/>
              <a:ahLst/>
              <a:cxnLst/>
              <a:rect l="l" t="t" r="r" b="b"/>
              <a:pathLst>
                <a:path w="637" h="2864" extrusionOk="0">
                  <a:moveTo>
                    <a:pt x="1" y="0"/>
                  </a:moveTo>
                  <a:lnTo>
                    <a:pt x="1" y="2863"/>
                  </a:lnTo>
                  <a:lnTo>
                    <a:pt x="636" y="286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33;p45">
              <a:extLst>
                <a:ext uri="{FF2B5EF4-FFF2-40B4-BE49-F238E27FC236}">
                  <a16:creationId xmlns:a16="http://schemas.microsoft.com/office/drawing/2014/main" id="{92BD179C-49CE-4243-BBC2-7DB05768ACDB}"/>
                </a:ext>
              </a:extLst>
            </p:cNvPr>
            <p:cNvSpPr/>
            <p:nvPr/>
          </p:nvSpPr>
          <p:spPr>
            <a:xfrm>
              <a:off x="6872750" y="1541350"/>
              <a:ext cx="2800" cy="71600"/>
            </a:xfrm>
            <a:custGeom>
              <a:avLst/>
              <a:gdLst/>
              <a:ahLst/>
              <a:cxnLst/>
              <a:rect l="l" t="t" r="r" b="b"/>
              <a:pathLst>
                <a:path w="112" h="2864" extrusionOk="0">
                  <a:moveTo>
                    <a:pt x="1" y="0"/>
                  </a:moveTo>
                  <a:lnTo>
                    <a:pt x="1" y="2863"/>
                  </a:lnTo>
                  <a:lnTo>
                    <a:pt x="111" y="286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34;p45">
              <a:extLst>
                <a:ext uri="{FF2B5EF4-FFF2-40B4-BE49-F238E27FC236}">
                  <a16:creationId xmlns:a16="http://schemas.microsoft.com/office/drawing/2014/main" id="{5F0C0274-9F56-48D9-B504-B75E8906EB62}"/>
                </a:ext>
              </a:extLst>
            </p:cNvPr>
            <p:cNvSpPr/>
            <p:nvPr/>
          </p:nvSpPr>
          <p:spPr>
            <a:xfrm>
              <a:off x="6879675" y="1541350"/>
              <a:ext cx="15675" cy="71600"/>
            </a:xfrm>
            <a:custGeom>
              <a:avLst/>
              <a:gdLst/>
              <a:ahLst/>
              <a:cxnLst/>
              <a:rect l="l" t="t" r="r" b="b"/>
              <a:pathLst>
                <a:path w="627" h="2864" extrusionOk="0">
                  <a:moveTo>
                    <a:pt x="0" y="0"/>
                  </a:moveTo>
                  <a:lnTo>
                    <a:pt x="0" y="2863"/>
                  </a:lnTo>
                  <a:lnTo>
                    <a:pt x="626" y="286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35;p45">
              <a:extLst>
                <a:ext uri="{FF2B5EF4-FFF2-40B4-BE49-F238E27FC236}">
                  <a16:creationId xmlns:a16="http://schemas.microsoft.com/office/drawing/2014/main" id="{D6B8E80B-91A4-46EA-8EB8-82AC0CF6D57F}"/>
                </a:ext>
              </a:extLst>
            </p:cNvPr>
            <p:cNvSpPr/>
            <p:nvPr/>
          </p:nvSpPr>
          <p:spPr>
            <a:xfrm>
              <a:off x="6879675" y="1541350"/>
              <a:ext cx="2550" cy="71600"/>
            </a:xfrm>
            <a:custGeom>
              <a:avLst/>
              <a:gdLst/>
              <a:ahLst/>
              <a:cxnLst/>
              <a:rect l="l" t="t" r="r" b="b"/>
              <a:pathLst>
                <a:path w="102" h="2864" extrusionOk="0">
                  <a:moveTo>
                    <a:pt x="0" y="0"/>
                  </a:moveTo>
                  <a:lnTo>
                    <a:pt x="0" y="2863"/>
                  </a:lnTo>
                  <a:lnTo>
                    <a:pt x="101" y="286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36;p45">
              <a:extLst>
                <a:ext uri="{FF2B5EF4-FFF2-40B4-BE49-F238E27FC236}">
                  <a16:creationId xmlns:a16="http://schemas.microsoft.com/office/drawing/2014/main" id="{06A7B5FD-E292-45CA-B197-99A9389A91F1}"/>
                </a:ext>
              </a:extLst>
            </p:cNvPr>
            <p:cNvSpPr/>
            <p:nvPr/>
          </p:nvSpPr>
          <p:spPr>
            <a:xfrm>
              <a:off x="6886350" y="1541350"/>
              <a:ext cx="15675" cy="71600"/>
            </a:xfrm>
            <a:custGeom>
              <a:avLst/>
              <a:gdLst/>
              <a:ahLst/>
              <a:cxnLst/>
              <a:rect l="l" t="t" r="r" b="b"/>
              <a:pathLst>
                <a:path w="627" h="2864" extrusionOk="0">
                  <a:moveTo>
                    <a:pt x="0" y="0"/>
                  </a:moveTo>
                  <a:lnTo>
                    <a:pt x="0" y="2863"/>
                  </a:lnTo>
                  <a:lnTo>
                    <a:pt x="626" y="286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37;p45">
              <a:extLst>
                <a:ext uri="{FF2B5EF4-FFF2-40B4-BE49-F238E27FC236}">
                  <a16:creationId xmlns:a16="http://schemas.microsoft.com/office/drawing/2014/main" id="{12A2AD84-0AA2-450A-9FBF-7E8A6850C430}"/>
                </a:ext>
              </a:extLst>
            </p:cNvPr>
            <p:cNvSpPr/>
            <p:nvPr/>
          </p:nvSpPr>
          <p:spPr>
            <a:xfrm>
              <a:off x="6886350" y="1541350"/>
              <a:ext cx="2550" cy="71600"/>
            </a:xfrm>
            <a:custGeom>
              <a:avLst/>
              <a:gdLst/>
              <a:ahLst/>
              <a:cxnLst/>
              <a:rect l="l" t="t" r="r" b="b"/>
              <a:pathLst>
                <a:path w="102" h="2864" extrusionOk="0">
                  <a:moveTo>
                    <a:pt x="0" y="0"/>
                  </a:moveTo>
                  <a:lnTo>
                    <a:pt x="0" y="2863"/>
                  </a:lnTo>
                  <a:lnTo>
                    <a:pt x="101" y="286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38;p45">
              <a:extLst>
                <a:ext uri="{FF2B5EF4-FFF2-40B4-BE49-F238E27FC236}">
                  <a16:creationId xmlns:a16="http://schemas.microsoft.com/office/drawing/2014/main" id="{B3B38DA3-4216-46DB-A223-6A5010E61AA1}"/>
                </a:ext>
              </a:extLst>
            </p:cNvPr>
            <p:cNvSpPr/>
            <p:nvPr/>
          </p:nvSpPr>
          <p:spPr>
            <a:xfrm>
              <a:off x="6725475" y="1698300"/>
              <a:ext cx="243050" cy="52500"/>
            </a:xfrm>
            <a:custGeom>
              <a:avLst/>
              <a:gdLst/>
              <a:ahLst/>
              <a:cxnLst/>
              <a:rect l="l" t="t" r="r" b="b"/>
              <a:pathLst>
                <a:path w="972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9722" y="2100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39;p45">
              <a:extLst>
                <a:ext uri="{FF2B5EF4-FFF2-40B4-BE49-F238E27FC236}">
                  <a16:creationId xmlns:a16="http://schemas.microsoft.com/office/drawing/2014/main" id="{6046032D-83AC-47FF-8C79-01C4C163914E}"/>
                </a:ext>
              </a:extLst>
            </p:cNvPr>
            <p:cNvSpPr/>
            <p:nvPr/>
          </p:nvSpPr>
          <p:spPr>
            <a:xfrm>
              <a:off x="6725475" y="1698300"/>
              <a:ext cx="228775" cy="52500"/>
            </a:xfrm>
            <a:custGeom>
              <a:avLst/>
              <a:gdLst/>
              <a:ahLst/>
              <a:cxnLst/>
              <a:rect l="l" t="t" r="r" b="b"/>
              <a:pathLst>
                <a:path w="9151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9151" y="2100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40;p45">
              <a:extLst>
                <a:ext uri="{FF2B5EF4-FFF2-40B4-BE49-F238E27FC236}">
                  <a16:creationId xmlns:a16="http://schemas.microsoft.com/office/drawing/2014/main" id="{1D2F3435-BE67-4E7C-B61F-9D3594E0CF25}"/>
                </a:ext>
              </a:extLst>
            </p:cNvPr>
            <p:cNvSpPr/>
            <p:nvPr/>
          </p:nvSpPr>
          <p:spPr>
            <a:xfrm>
              <a:off x="6755375" y="1643775"/>
              <a:ext cx="112125" cy="16125"/>
            </a:xfrm>
            <a:custGeom>
              <a:avLst/>
              <a:gdLst/>
              <a:ahLst/>
              <a:cxnLst/>
              <a:rect l="l" t="t" r="r" b="b"/>
              <a:pathLst>
                <a:path w="4485" h="645" extrusionOk="0">
                  <a:moveTo>
                    <a:pt x="1" y="0"/>
                  </a:moveTo>
                  <a:lnTo>
                    <a:pt x="1" y="644"/>
                  </a:lnTo>
                  <a:lnTo>
                    <a:pt x="4484" y="644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41;p45">
              <a:extLst>
                <a:ext uri="{FF2B5EF4-FFF2-40B4-BE49-F238E27FC236}">
                  <a16:creationId xmlns:a16="http://schemas.microsoft.com/office/drawing/2014/main" id="{9E334CE7-8A2C-497E-9B9B-DB8D8DB0CBC0}"/>
                </a:ext>
              </a:extLst>
            </p:cNvPr>
            <p:cNvSpPr/>
            <p:nvPr/>
          </p:nvSpPr>
          <p:spPr>
            <a:xfrm>
              <a:off x="6755375" y="1535825"/>
              <a:ext cx="98075" cy="84025"/>
            </a:xfrm>
            <a:custGeom>
              <a:avLst/>
              <a:gdLst/>
              <a:ahLst/>
              <a:cxnLst/>
              <a:rect l="l" t="t" r="r" b="b"/>
              <a:pathLst>
                <a:path w="3923" h="3361" extrusionOk="0">
                  <a:moveTo>
                    <a:pt x="1" y="0"/>
                  </a:moveTo>
                  <a:lnTo>
                    <a:pt x="1" y="3361"/>
                  </a:lnTo>
                  <a:lnTo>
                    <a:pt x="3923" y="3361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42;p45">
              <a:extLst>
                <a:ext uri="{FF2B5EF4-FFF2-40B4-BE49-F238E27FC236}">
                  <a16:creationId xmlns:a16="http://schemas.microsoft.com/office/drawing/2014/main" id="{1D6D962D-86AD-479C-A9C9-0D2C4E017F91}"/>
                </a:ext>
              </a:extLst>
            </p:cNvPr>
            <p:cNvSpPr/>
            <p:nvPr/>
          </p:nvSpPr>
          <p:spPr>
            <a:xfrm>
              <a:off x="6833875" y="1643775"/>
              <a:ext cx="33625" cy="16125"/>
            </a:xfrm>
            <a:custGeom>
              <a:avLst/>
              <a:gdLst/>
              <a:ahLst/>
              <a:cxnLst/>
              <a:rect l="l" t="t" r="r" b="b"/>
              <a:pathLst>
                <a:path w="1345" h="645" extrusionOk="0">
                  <a:moveTo>
                    <a:pt x="0" y="0"/>
                  </a:moveTo>
                  <a:lnTo>
                    <a:pt x="0" y="644"/>
                  </a:lnTo>
                  <a:lnTo>
                    <a:pt x="1344" y="644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43;p45">
              <a:extLst>
                <a:ext uri="{FF2B5EF4-FFF2-40B4-BE49-F238E27FC236}">
                  <a16:creationId xmlns:a16="http://schemas.microsoft.com/office/drawing/2014/main" id="{2E620849-E817-4449-9602-20D253183E43}"/>
                </a:ext>
              </a:extLst>
            </p:cNvPr>
            <p:cNvSpPr/>
            <p:nvPr/>
          </p:nvSpPr>
          <p:spPr>
            <a:xfrm>
              <a:off x="6805775" y="1540650"/>
              <a:ext cx="41225" cy="74375"/>
            </a:xfrm>
            <a:custGeom>
              <a:avLst/>
              <a:gdLst/>
              <a:ahLst/>
              <a:cxnLst/>
              <a:rect l="l" t="t" r="r" b="b"/>
              <a:pathLst>
                <a:path w="1649" h="2975" extrusionOk="0">
                  <a:moveTo>
                    <a:pt x="830" y="1"/>
                  </a:moveTo>
                  <a:cubicBezTo>
                    <a:pt x="369" y="1"/>
                    <a:pt x="1" y="664"/>
                    <a:pt x="1" y="1492"/>
                  </a:cubicBezTo>
                  <a:cubicBezTo>
                    <a:pt x="1" y="2311"/>
                    <a:pt x="369" y="2974"/>
                    <a:pt x="830" y="2974"/>
                  </a:cubicBezTo>
                  <a:cubicBezTo>
                    <a:pt x="1281" y="2974"/>
                    <a:pt x="1649" y="2311"/>
                    <a:pt x="1649" y="1492"/>
                  </a:cubicBezTo>
                  <a:cubicBezTo>
                    <a:pt x="1649" y="664"/>
                    <a:pt x="1281" y="1"/>
                    <a:pt x="8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44;p45">
              <a:extLst>
                <a:ext uri="{FF2B5EF4-FFF2-40B4-BE49-F238E27FC236}">
                  <a16:creationId xmlns:a16="http://schemas.microsoft.com/office/drawing/2014/main" id="{E7F5FDE5-BBC2-4EAD-9523-8CA43AA0176C}"/>
                </a:ext>
              </a:extLst>
            </p:cNvPr>
            <p:cNvSpPr/>
            <p:nvPr/>
          </p:nvSpPr>
          <p:spPr>
            <a:xfrm>
              <a:off x="6817525" y="1561600"/>
              <a:ext cx="17975" cy="32250"/>
            </a:xfrm>
            <a:custGeom>
              <a:avLst/>
              <a:gdLst/>
              <a:ahLst/>
              <a:cxnLst/>
              <a:rect l="l" t="t" r="r" b="b"/>
              <a:pathLst>
                <a:path w="719" h="1290" extrusionOk="0">
                  <a:moveTo>
                    <a:pt x="360" y="0"/>
                  </a:moveTo>
                  <a:cubicBezTo>
                    <a:pt x="157" y="0"/>
                    <a:pt x="1" y="286"/>
                    <a:pt x="1" y="645"/>
                  </a:cubicBezTo>
                  <a:cubicBezTo>
                    <a:pt x="1" y="1004"/>
                    <a:pt x="157" y="1289"/>
                    <a:pt x="360" y="1289"/>
                  </a:cubicBezTo>
                  <a:cubicBezTo>
                    <a:pt x="553" y="1289"/>
                    <a:pt x="719" y="1004"/>
                    <a:pt x="719" y="645"/>
                  </a:cubicBezTo>
                  <a:cubicBezTo>
                    <a:pt x="719" y="295"/>
                    <a:pt x="553" y="0"/>
                    <a:pt x="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45;p45">
              <a:extLst>
                <a:ext uri="{FF2B5EF4-FFF2-40B4-BE49-F238E27FC236}">
                  <a16:creationId xmlns:a16="http://schemas.microsoft.com/office/drawing/2014/main" id="{147F8680-D72E-4A04-A081-EE30042138C7}"/>
                </a:ext>
              </a:extLst>
            </p:cNvPr>
            <p:cNvSpPr/>
            <p:nvPr/>
          </p:nvSpPr>
          <p:spPr>
            <a:xfrm>
              <a:off x="6819600" y="1565500"/>
              <a:ext cx="13600" cy="24425"/>
            </a:xfrm>
            <a:custGeom>
              <a:avLst/>
              <a:gdLst/>
              <a:ahLst/>
              <a:cxnLst/>
              <a:rect l="l" t="t" r="r" b="b"/>
              <a:pathLst>
                <a:path w="544" h="977" extrusionOk="0">
                  <a:moveTo>
                    <a:pt x="277" y="1"/>
                  </a:moveTo>
                  <a:cubicBezTo>
                    <a:pt x="120" y="1"/>
                    <a:pt x="0" y="222"/>
                    <a:pt x="0" y="489"/>
                  </a:cubicBezTo>
                  <a:cubicBezTo>
                    <a:pt x="0" y="756"/>
                    <a:pt x="120" y="977"/>
                    <a:pt x="277" y="977"/>
                  </a:cubicBezTo>
                  <a:cubicBezTo>
                    <a:pt x="424" y="977"/>
                    <a:pt x="544" y="756"/>
                    <a:pt x="544" y="489"/>
                  </a:cubicBezTo>
                  <a:cubicBezTo>
                    <a:pt x="544" y="222"/>
                    <a:pt x="424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46;p45">
              <a:extLst>
                <a:ext uri="{FF2B5EF4-FFF2-40B4-BE49-F238E27FC236}">
                  <a16:creationId xmlns:a16="http://schemas.microsoft.com/office/drawing/2014/main" id="{D36FCEC9-0F84-4184-9FD8-DFA7B389054D}"/>
                </a:ext>
              </a:extLst>
            </p:cNvPr>
            <p:cNvSpPr/>
            <p:nvPr/>
          </p:nvSpPr>
          <p:spPr>
            <a:xfrm>
              <a:off x="6825125" y="1576900"/>
              <a:ext cx="23025" cy="39275"/>
            </a:xfrm>
            <a:custGeom>
              <a:avLst/>
              <a:gdLst/>
              <a:ahLst/>
              <a:cxnLst/>
              <a:rect l="l" t="t" r="r" b="b"/>
              <a:pathLst>
                <a:path w="921" h="1571" extrusionOk="0">
                  <a:moveTo>
                    <a:pt x="870" y="1"/>
                  </a:moveTo>
                  <a:cubicBezTo>
                    <a:pt x="850" y="1"/>
                    <a:pt x="829" y="14"/>
                    <a:pt x="829" y="42"/>
                  </a:cubicBezTo>
                  <a:cubicBezTo>
                    <a:pt x="829" y="834"/>
                    <a:pt x="479" y="1487"/>
                    <a:pt x="46" y="1487"/>
                  </a:cubicBezTo>
                  <a:cubicBezTo>
                    <a:pt x="44" y="1487"/>
                    <a:pt x="42" y="1487"/>
                    <a:pt x="40" y="1487"/>
                  </a:cubicBezTo>
                  <a:cubicBezTo>
                    <a:pt x="0" y="1487"/>
                    <a:pt x="3" y="1570"/>
                    <a:pt x="46" y="1570"/>
                  </a:cubicBezTo>
                  <a:cubicBezTo>
                    <a:pt x="525" y="1570"/>
                    <a:pt x="921" y="880"/>
                    <a:pt x="912" y="42"/>
                  </a:cubicBezTo>
                  <a:cubicBezTo>
                    <a:pt x="912" y="14"/>
                    <a:pt x="891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47;p45">
              <a:extLst>
                <a:ext uri="{FF2B5EF4-FFF2-40B4-BE49-F238E27FC236}">
                  <a16:creationId xmlns:a16="http://schemas.microsoft.com/office/drawing/2014/main" id="{7AA4E14D-3CC6-4DB2-AC05-FA51F803EFBB}"/>
                </a:ext>
              </a:extLst>
            </p:cNvPr>
            <p:cNvSpPr/>
            <p:nvPr/>
          </p:nvSpPr>
          <p:spPr>
            <a:xfrm>
              <a:off x="6804625" y="1539500"/>
              <a:ext cx="23050" cy="39375"/>
            </a:xfrm>
            <a:custGeom>
              <a:avLst/>
              <a:gdLst/>
              <a:ahLst/>
              <a:cxnLst/>
              <a:rect l="l" t="t" r="r" b="b"/>
              <a:pathLst>
                <a:path w="922" h="1575" extrusionOk="0">
                  <a:moveTo>
                    <a:pt x="876" y="1"/>
                  </a:moveTo>
                  <a:cubicBezTo>
                    <a:pt x="397" y="1"/>
                    <a:pt x="1" y="691"/>
                    <a:pt x="1" y="1529"/>
                  </a:cubicBezTo>
                  <a:cubicBezTo>
                    <a:pt x="1" y="1557"/>
                    <a:pt x="19" y="1575"/>
                    <a:pt x="47" y="1575"/>
                  </a:cubicBezTo>
                  <a:cubicBezTo>
                    <a:pt x="65" y="1575"/>
                    <a:pt x="84" y="1557"/>
                    <a:pt x="84" y="1529"/>
                  </a:cubicBezTo>
                  <a:cubicBezTo>
                    <a:pt x="84" y="737"/>
                    <a:pt x="434" y="84"/>
                    <a:pt x="876" y="84"/>
                  </a:cubicBezTo>
                  <a:cubicBezTo>
                    <a:pt x="922" y="84"/>
                    <a:pt x="922" y="10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48;p45">
              <a:extLst>
                <a:ext uri="{FF2B5EF4-FFF2-40B4-BE49-F238E27FC236}">
                  <a16:creationId xmlns:a16="http://schemas.microsoft.com/office/drawing/2014/main" id="{E4C2E129-DFA5-4000-B5C4-D2500D62D10A}"/>
                </a:ext>
              </a:extLst>
            </p:cNvPr>
            <p:cNvSpPr/>
            <p:nvPr/>
          </p:nvSpPr>
          <p:spPr>
            <a:xfrm>
              <a:off x="6845600" y="1650675"/>
              <a:ext cx="122925" cy="43275"/>
            </a:xfrm>
            <a:custGeom>
              <a:avLst/>
              <a:gdLst/>
              <a:ahLst/>
              <a:cxnLst/>
              <a:rect l="l" t="t" r="r" b="b"/>
              <a:pathLst>
                <a:path w="4917" h="1731" extrusionOk="0">
                  <a:moveTo>
                    <a:pt x="1" y="0"/>
                  </a:moveTo>
                  <a:lnTo>
                    <a:pt x="1" y="166"/>
                  </a:lnTo>
                  <a:lnTo>
                    <a:pt x="1391" y="166"/>
                  </a:lnTo>
                  <a:lnTo>
                    <a:pt x="1391" y="1731"/>
                  </a:lnTo>
                  <a:lnTo>
                    <a:pt x="4917" y="1731"/>
                  </a:lnTo>
                  <a:lnTo>
                    <a:pt x="4917" y="1565"/>
                  </a:lnTo>
                  <a:lnTo>
                    <a:pt x="1557" y="1565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49;p45">
              <a:extLst>
                <a:ext uri="{FF2B5EF4-FFF2-40B4-BE49-F238E27FC236}">
                  <a16:creationId xmlns:a16="http://schemas.microsoft.com/office/drawing/2014/main" id="{E036E6A3-5761-432B-A893-F5D4A067F43A}"/>
                </a:ext>
              </a:extLst>
            </p:cNvPr>
            <p:cNvSpPr/>
            <p:nvPr/>
          </p:nvSpPr>
          <p:spPr>
            <a:xfrm>
              <a:off x="6854350" y="1650675"/>
              <a:ext cx="38925" cy="41225"/>
            </a:xfrm>
            <a:custGeom>
              <a:avLst/>
              <a:gdLst/>
              <a:ahLst/>
              <a:cxnLst/>
              <a:rect l="l" t="t" r="r" b="b"/>
              <a:pathLst>
                <a:path w="1557" h="1649" extrusionOk="0">
                  <a:moveTo>
                    <a:pt x="0" y="0"/>
                  </a:moveTo>
                  <a:lnTo>
                    <a:pt x="0" y="166"/>
                  </a:lnTo>
                  <a:lnTo>
                    <a:pt x="1391" y="166"/>
                  </a:lnTo>
                  <a:lnTo>
                    <a:pt x="1391" y="1648"/>
                  </a:lnTo>
                  <a:lnTo>
                    <a:pt x="1556" y="1648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50;p45">
              <a:extLst>
                <a:ext uri="{FF2B5EF4-FFF2-40B4-BE49-F238E27FC236}">
                  <a16:creationId xmlns:a16="http://schemas.microsoft.com/office/drawing/2014/main" id="{144D43D8-9945-439B-A935-4DAFB5364206}"/>
                </a:ext>
              </a:extLst>
            </p:cNvPr>
            <p:cNvSpPr/>
            <p:nvPr/>
          </p:nvSpPr>
          <p:spPr>
            <a:xfrm>
              <a:off x="6863100" y="1650675"/>
              <a:ext cx="38925" cy="41225"/>
            </a:xfrm>
            <a:custGeom>
              <a:avLst/>
              <a:gdLst/>
              <a:ahLst/>
              <a:cxnLst/>
              <a:rect l="l" t="t" r="r" b="b"/>
              <a:pathLst>
                <a:path w="1557" h="1649" extrusionOk="0">
                  <a:moveTo>
                    <a:pt x="0" y="0"/>
                  </a:moveTo>
                  <a:lnTo>
                    <a:pt x="0" y="166"/>
                  </a:lnTo>
                  <a:lnTo>
                    <a:pt x="1390" y="166"/>
                  </a:lnTo>
                  <a:lnTo>
                    <a:pt x="1390" y="1648"/>
                  </a:lnTo>
                  <a:lnTo>
                    <a:pt x="1556" y="1648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51;p45">
              <a:extLst>
                <a:ext uri="{FF2B5EF4-FFF2-40B4-BE49-F238E27FC236}">
                  <a16:creationId xmlns:a16="http://schemas.microsoft.com/office/drawing/2014/main" id="{78ABE5F0-E267-473F-B569-B69E8F1C2C74}"/>
                </a:ext>
              </a:extLst>
            </p:cNvPr>
            <p:cNvSpPr/>
            <p:nvPr/>
          </p:nvSpPr>
          <p:spPr>
            <a:xfrm>
              <a:off x="7052975" y="1489325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59" y="1"/>
                  </a:moveTo>
                  <a:cubicBezTo>
                    <a:pt x="129" y="1"/>
                    <a:pt x="0" y="277"/>
                    <a:pt x="148" y="461"/>
                  </a:cubicBezTo>
                  <a:cubicBezTo>
                    <a:pt x="207" y="530"/>
                    <a:pt x="284" y="562"/>
                    <a:pt x="360" y="562"/>
                  </a:cubicBezTo>
                  <a:cubicBezTo>
                    <a:pt x="485" y="562"/>
                    <a:pt x="607" y="476"/>
                    <a:pt x="636" y="332"/>
                  </a:cubicBezTo>
                  <a:cubicBezTo>
                    <a:pt x="654" y="166"/>
                    <a:pt x="525" y="19"/>
                    <a:pt x="3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52;p45">
              <a:extLst>
                <a:ext uri="{FF2B5EF4-FFF2-40B4-BE49-F238E27FC236}">
                  <a16:creationId xmlns:a16="http://schemas.microsoft.com/office/drawing/2014/main" id="{1128B3B0-2B21-42C2-A5EE-98B050782B22}"/>
                </a:ext>
              </a:extLst>
            </p:cNvPr>
            <p:cNvSpPr/>
            <p:nvPr/>
          </p:nvSpPr>
          <p:spPr>
            <a:xfrm>
              <a:off x="7042150" y="1495550"/>
              <a:ext cx="3700" cy="4400"/>
            </a:xfrm>
            <a:custGeom>
              <a:avLst/>
              <a:gdLst/>
              <a:ahLst/>
              <a:cxnLst/>
              <a:rect l="l" t="t" r="r" b="b"/>
              <a:pathLst>
                <a:path w="148" h="176" extrusionOk="0">
                  <a:moveTo>
                    <a:pt x="74" y="0"/>
                  </a:moveTo>
                  <a:cubicBezTo>
                    <a:pt x="28" y="0"/>
                    <a:pt x="1" y="37"/>
                    <a:pt x="1" y="83"/>
                  </a:cubicBezTo>
                  <a:cubicBezTo>
                    <a:pt x="1" y="129"/>
                    <a:pt x="28" y="166"/>
                    <a:pt x="74" y="175"/>
                  </a:cubicBezTo>
                  <a:cubicBezTo>
                    <a:pt x="120" y="166"/>
                    <a:pt x="148" y="129"/>
                    <a:pt x="148" y="83"/>
                  </a:cubicBezTo>
                  <a:cubicBezTo>
                    <a:pt x="148" y="37"/>
                    <a:pt x="120" y="0"/>
                    <a:pt x="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53;p45">
              <a:extLst>
                <a:ext uri="{FF2B5EF4-FFF2-40B4-BE49-F238E27FC236}">
                  <a16:creationId xmlns:a16="http://schemas.microsoft.com/office/drawing/2014/main" id="{F832F934-111D-490A-AD91-F7C25EC720C5}"/>
                </a:ext>
              </a:extLst>
            </p:cNvPr>
            <p:cNvSpPr/>
            <p:nvPr/>
          </p:nvSpPr>
          <p:spPr>
            <a:xfrm>
              <a:off x="7033300" y="1496075"/>
              <a:ext cx="4050" cy="3125"/>
            </a:xfrm>
            <a:custGeom>
              <a:avLst/>
              <a:gdLst/>
              <a:ahLst/>
              <a:cxnLst/>
              <a:rect l="l" t="t" r="r" b="b"/>
              <a:pathLst>
                <a:path w="162" h="125" extrusionOk="0">
                  <a:moveTo>
                    <a:pt x="80" y="0"/>
                  </a:moveTo>
                  <a:cubicBezTo>
                    <a:pt x="39" y="0"/>
                    <a:pt x="0" y="21"/>
                    <a:pt x="14" y="62"/>
                  </a:cubicBezTo>
                  <a:cubicBezTo>
                    <a:pt x="0" y="104"/>
                    <a:pt x="39" y="124"/>
                    <a:pt x="80" y="124"/>
                  </a:cubicBezTo>
                  <a:cubicBezTo>
                    <a:pt x="120" y="124"/>
                    <a:pt x="161" y="104"/>
                    <a:pt x="152" y="62"/>
                  </a:cubicBezTo>
                  <a:cubicBezTo>
                    <a:pt x="161" y="21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54;p45">
              <a:extLst>
                <a:ext uri="{FF2B5EF4-FFF2-40B4-BE49-F238E27FC236}">
                  <a16:creationId xmlns:a16="http://schemas.microsoft.com/office/drawing/2014/main" id="{B875EE93-6A18-41B4-AADB-2D040F7112A4}"/>
                </a:ext>
              </a:extLst>
            </p:cNvPr>
            <p:cNvSpPr/>
            <p:nvPr/>
          </p:nvSpPr>
          <p:spPr>
            <a:xfrm>
              <a:off x="6818675" y="1650900"/>
              <a:ext cx="43750" cy="2100"/>
            </a:xfrm>
            <a:custGeom>
              <a:avLst/>
              <a:gdLst/>
              <a:ahLst/>
              <a:cxnLst/>
              <a:rect l="l" t="t" r="r" b="b"/>
              <a:pathLst>
                <a:path w="1750" h="84" extrusionOk="0">
                  <a:moveTo>
                    <a:pt x="56" y="0"/>
                  </a:moveTo>
                  <a:cubicBezTo>
                    <a:pt x="1" y="0"/>
                    <a:pt x="1" y="83"/>
                    <a:pt x="56" y="83"/>
                  </a:cubicBezTo>
                  <a:lnTo>
                    <a:pt x="1694" y="83"/>
                  </a:lnTo>
                  <a:cubicBezTo>
                    <a:pt x="1750" y="83"/>
                    <a:pt x="1750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55;p45">
              <a:extLst>
                <a:ext uri="{FF2B5EF4-FFF2-40B4-BE49-F238E27FC236}">
                  <a16:creationId xmlns:a16="http://schemas.microsoft.com/office/drawing/2014/main" id="{E7B3C771-0605-45C3-ADED-B7982A707B8B}"/>
                </a:ext>
              </a:extLst>
            </p:cNvPr>
            <p:cNvSpPr/>
            <p:nvPr/>
          </p:nvSpPr>
          <p:spPr>
            <a:xfrm>
              <a:off x="6019800" y="1431550"/>
              <a:ext cx="383925" cy="240775"/>
            </a:xfrm>
            <a:custGeom>
              <a:avLst/>
              <a:gdLst/>
              <a:ahLst/>
              <a:cxnLst/>
              <a:rect l="l" t="t" r="r" b="b"/>
              <a:pathLst>
                <a:path w="15357" h="9631" extrusionOk="0">
                  <a:moveTo>
                    <a:pt x="1" y="1"/>
                  </a:moveTo>
                  <a:lnTo>
                    <a:pt x="1" y="9631"/>
                  </a:lnTo>
                  <a:lnTo>
                    <a:pt x="15357" y="9631"/>
                  </a:lnTo>
                  <a:lnTo>
                    <a:pt x="153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56;p45">
              <a:extLst>
                <a:ext uri="{FF2B5EF4-FFF2-40B4-BE49-F238E27FC236}">
                  <a16:creationId xmlns:a16="http://schemas.microsoft.com/office/drawing/2014/main" id="{C6615298-5662-4CF4-AFC8-03363011D7D3}"/>
                </a:ext>
              </a:extLst>
            </p:cNvPr>
            <p:cNvSpPr/>
            <p:nvPr/>
          </p:nvSpPr>
          <p:spPr>
            <a:xfrm>
              <a:off x="6028100" y="1439850"/>
              <a:ext cx="367350" cy="224425"/>
            </a:xfrm>
            <a:custGeom>
              <a:avLst/>
              <a:gdLst/>
              <a:ahLst/>
              <a:cxnLst/>
              <a:rect l="l" t="t" r="r" b="b"/>
              <a:pathLst>
                <a:path w="14694" h="8977" extrusionOk="0">
                  <a:moveTo>
                    <a:pt x="0" y="0"/>
                  </a:moveTo>
                  <a:lnTo>
                    <a:pt x="0" y="8976"/>
                  </a:lnTo>
                  <a:lnTo>
                    <a:pt x="14693" y="8976"/>
                  </a:lnTo>
                  <a:lnTo>
                    <a:pt x="146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57;p45">
              <a:extLst>
                <a:ext uri="{FF2B5EF4-FFF2-40B4-BE49-F238E27FC236}">
                  <a16:creationId xmlns:a16="http://schemas.microsoft.com/office/drawing/2014/main" id="{0D4F8FF7-BFF9-4F55-A193-C8AF8328F60F}"/>
                </a:ext>
              </a:extLst>
            </p:cNvPr>
            <p:cNvSpPr/>
            <p:nvPr/>
          </p:nvSpPr>
          <p:spPr>
            <a:xfrm>
              <a:off x="5784600" y="1431550"/>
              <a:ext cx="235475" cy="240775"/>
            </a:xfrm>
            <a:custGeom>
              <a:avLst/>
              <a:gdLst/>
              <a:ahLst/>
              <a:cxnLst/>
              <a:rect l="l" t="t" r="r" b="b"/>
              <a:pathLst>
                <a:path w="9419" h="9631" extrusionOk="0">
                  <a:moveTo>
                    <a:pt x="0" y="1"/>
                  </a:moveTo>
                  <a:lnTo>
                    <a:pt x="0" y="9631"/>
                  </a:lnTo>
                  <a:lnTo>
                    <a:pt x="9418" y="9631"/>
                  </a:lnTo>
                  <a:lnTo>
                    <a:pt x="941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58;p45">
              <a:extLst>
                <a:ext uri="{FF2B5EF4-FFF2-40B4-BE49-F238E27FC236}">
                  <a16:creationId xmlns:a16="http://schemas.microsoft.com/office/drawing/2014/main" id="{7C9DD9A2-A82D-40D7-A693-492C28D13399}"/>
                </a:ext>
              </a:extLst>
            </p:cNvPr>
            <p:cNvSpPr/>
            <p:nvPr/>
          </p:nvSpPr>
          <p:spPr>
            <a:xfrm>
              <a:off x="5775150" y="1431550"/>
              <a:ext cx="9475" cy="240775"/>
            </a:xfrm>
            <a:custGeom>
              <a:avLst/>
              <a:gdLst/>
              <a:ahLst/>
              <a:cxnLst/>
              <a:rect l="l" t="t" r="r" b="b"/>
              <a:pathLst>
                <a:path w="379" h="9631" extrusionOk="0">
                  <a:moveTo>
                    <a:pt x="1" y="1"/>
                  </a:moveTo>
                  <a:lnTo>
                    <a:pt x="1" y="9631"/>
                  </a:lnTo>
                  <a:lnTo>
                    <a:pt x="378" y="963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59;p45">
              <a:extLst>
                <a:ext uri="{FF2B5EF4-FFF2-40B4-BE49-F238E27FC236}">
                  <a16:creationId xmlns:a16="http://schemas.microsoft.com/office/drawing/2014/main" id="{A5C56BC9-89DB-4E06-9CDD-6AD0FAA0B137}"/>
                </a:ext>
              </a:extLst>
            </p:cNvPr>
            <p:cNvSpPr/>
            <p:nvPr/>
          </p:nvSpPr>
          <p:spPr>
            <a:xfrm>
              <a:off x="5790350" y="1439850"/>
              <a:ext cx="223725" cy="224425"/>
            </a:xfrm>
            <a:custGeom>
              <a:avLst/>
              <a:gdLst/>
              <a:ahLst/>
              <a:cxnLst/>
              <a:rect l="l" t="t" r="r" b="b"/>
              <a:pathLst>
                <a:path w="8949" h="8977" extrusionOk="0">
                  <a:moveTo>
                    <a:pt x="0" y="0"/>
                  </a:moveTo>
                  <a:lnTo>
                    <a:pt x="0" y="8976"/>
                  </a:lnTo>
                  <a:lnTo>
                    <a:pt x="8949" y="8976"/>
                  </a:lnTo>
                  <a:lnTo>
                    <a:pt x="89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60;p45">
              <a:extLst>
                <a:ext uri="{FF2B5EF4-FFF2-40B4-BE49-F238E27FC236}">
                  <a16:creationId xmlns:a16="http://schemas.microsoft.com/office/drawing/2014/main" id="{AD65BED3-BC27-46BD-B573-0AB3F7E89335}"/>
                </a:ext>
              </a:extLst>
            </p:cNvPr>
            <p:cNvSpPr/>
            <p:nvPr/>
          </p:nvSpPr>
          <p:spPr>
            <a:xfrm>
              <a:off x="6403700" y="1431550"/>
              <a:ext cx="277150" cy="240775"/>
            </a:xfrm>
            <a:custGeom>
              <a:avLst/>
              <a:gdLst/>
              <a:ahLst/>
              <a:cxnLst/>
              <a:rect l="l" t="t" r="r" b="b"/>
              <a:pathLst>
                <a:path w="11086" h="9631" extrusionOk="0">
                  <a:moveTo>
                    <a:pt x="1" y="1"/>
                  </a:moveTo>
                  <a:lnTo>
                    <a:pt x="1" y="9631"/>
                  </a:lnTo>
                  <a:lnTo>
                    <a:pt x="11085" y="9631"/>
                  </a:lnTo>
                  <a:lnTo>
                    <a:pt x="1108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1;p45">
              <a:extLst>
                <a:ext uri="{FF2B5EF4-FFF2-40B4-BE49-F238E27FC236}">
                  <a16:creationId xmlns:a16="http://schemas.microsoft.com/office/drawing/2014/main" id="{4F8F6905-E063-4343-8BD4-647478CDA227}"/>
                </a:ext>
              </a:extLst>
            </p:cNvPr>
            <p:cNvSpPr/>
            <p:nvPr/>
          </p:nvSpPr>
          <p:spPr>
            <a:xfrm>
              <a:off x="6409700" y="1439850"/>
              <a:ext cx="265150" cy="224425"/>
            </a:xfrm>
            <a:custGeom>
              <a:avLst/>
              <a:gdLst/>
              <a:ahLst/>
              <a:cxnLst/>
              <a:rect l="l" t="t" r="r" b="b"/>
              <a:pathLst>
                <a:path w="10606" h="8977" extrusionOk="0">
                  <a:moveTo>
                    <a:pt x="0" y="0"/>
                  </a:moveTo>
                  <a:lnTo>
                    <a:pt x="0" y="8976"/>
                  </a:lnTo>
                  <a:lnTo>
                    <a:pt x="10606" y="8976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62;p45">
              <a:extLst>
                <a:ext uri="{FF2B5EF4-FFF2-40B4-BE49-F238E27FC236}">
                  <a16:creationId xmlns:a16="http://schemas.microsoft.com/office/drawing/2014/main" id="{EC8DA0C4-A915-432E-A6E3-D36BFB706AE5}"/>
                </a:ext>
              </a:extLst>
            </p:cNvPr>
            <p:cNvSpPr/>
            <p:nvPr/>
          </p:nvSpPr>
          <p:spPr>
            <a:xfrm>
              <a:off x="6195425" y="1629025"/>
              <a:ext cx="32700" cy="22600"/>
            </a:xfrm>
            <a:custGeom>
              <a:avLst/>
              <a:gdLst/>
              <a:ahLst/>
              <a:cxnLst/>
              <a:rect l="l" t="t" r="r" b="b"/>
              <a:pathLst>
                <a:path w="1308" h="904" extrusionOk="0">
                  <a:moveTo>
                    <a:pt x="553" y="1"/>
                  </a:moveTo>
                  <a:lnTo>
                    <a:pt x="516" y="176"/>
                  </a:lnTo>
                  <a:lnTo>
                    <a:pt x="240" y="176"/>
                  </a:lnTo>
                  <a:lnTo>
                    <a:pt x="0" y="452"/>
                  </a:lnTo>
                  <a:lnTo>
                    <a:pt x="0" y="903"/>
                  </a:lnTo>
                  <a:lnTo>
                    <a:pt x="1308" y="903"/>
                  </a:lnTo>
                  <a:lnTo>
                    <a:pt x="1308" y="452"/>
                  </a:lnTo>
                  <a:lnTo>
                    <a:pt x="1077" y="176"/>
                  </a:lnTo>
                  <a:lnTo>
                    <a:pt x="792" y="176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63;p45">
              <a:extLst>
                <a:ext uri="{FF2B5EF4-FFF2-40B4-BE49-F238E27FC236}">
                  <a16:creationId xmlns:a16="http://schemas.microsoft.com/office/drawing/2014/main" id="{C6BCD88D-1FC9-43F3-A667-AAA865B41202}"/>
                </a:ext>
              </a:extLst>
            </p:cNvPr>
            <p:cNvSpPr/>
            <p:nvPr/>
          </p:nvSpPr>
          <p:spPr>
            <a:xfrm>
              <a:off x="6209925" y="1605800"/>
              <a:ext cx="3700" cy="12675"/>
            </a:xfrm>
            <a:custGeom>
              <a:avLst/>
              <a:gdLst/>
              <a:ahLst/>
              <a:cxnLst/>
              <a:rect l="l" t="t" r="r" b="b"/>
              <a:pathLst>
                <a:path w="148" h="507" extrusionOk="0">
                  <a:moveTo>
                    <a:pt x="0" y="0"/>
                  </a:moveTo>
                  <a:lnTo>
                    <a:pt x="0" y="506"/>
                  </a:lnTo>
                  <a:lnTo>
                    <a:pt x="148" y="50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64;p45">
              <a:extLst>
                <a:ext uri="{FF2B5EF4-FFF2-40B4-BE49-F238E27FC236}">
                  <a16:creationId xmlns:a16="http://schemas.microsoft.com/office/drawing/2014/main" id="{C0BA519A-1355-4730-A0CC-5268EEEFAB57}"/>
                </a:ext>
              </a:extLst>
            </p:cNvPr>
            <p:cNvSpPr/>
            <p:nvPr/>
          </p:nvSpPr>
          <p:spPr>
            <a:xfrm>
              <a:off x="6195425" y="1573100"/>
              <a:ext cx="3700" cy="12700"/>
            </a:xfrm>
            <a:custGeom>
              <a:avLst/>
              <a:gdLst/>
              <a:ahLst/>
              <a:cxnLst/>
              <a:rect l="l" t="t" r="r" b="b"/>
              <a:pathLst>
                <a:path w="148" h="508" extrusionOk="0">
                  <a:moveTo>
                    <a:pt x="0" y="1"/>
                  </a:moveTo>
                  <a:lnTo>
                    <a:pt x="0" y="507"/>
                  </a:lnTo>
                  <a:lnTo>
                    <a:pt x="148" y="50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65;p45">
              <a:extLst>
                <a:ext uri="{FF2B5EF4-FFF2-40B4-BE49-F238E27FC236}">
                  <a16:creationId xmlns:a16="http://schemas.microsoft.com/office/drawing/2014/main" id="{DE5DB642-C65E-4AD6-A221-11F110BB4A53}"/>
                </a:ext>
              </a:extLst>
            </p:cNvPr>
            <p:cNvSpPr/>
            <p:nvPr/>
          </p:nvSpPr>
          <p:spPr>
            <a:xfrm>
              <a:off x="6178850" y="1545725"/>
              <a:ext cx="3700" cy="12675"/>
            </a:xfrm>
            <a:custGeom>
              <a:avLst/>
              <a:gdLst/>
              <a:ahLst/>
              <a:cxnLst/>
              <a:rect l="l" t="t" r="r" b="b"/>
              <a:pathLst>
                <a:path w="148" h="507" extrusionOk="0">
                  <a:moveTo>
                    <a:pt x="0" y="0"/>
                  </a:moveTo>
                  <a:lnTo>
                    <a:pt x="0" y="507"/>
                  </a:lnTo>
                  <a:lnTo>
                    <a:pt x="148" y="5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66;p45">
              <a:extLst>
                <a:ext uri="{FF2B5EF4-FFF2-40B4-BE49-F238E27FC236}">
                  <a16:creationId xmlns:a16="http://schemas.microsoft.com/office/drawing/2014/main" id="{C4BD7D6F-5753-4670-B37C-A8B61049EB05}"/>
                </a:ext>
              </a:extLst>
            </p:cNvPr>
            <p:cNvSpPr/>
            <p:nvPr/>
          </p:nvSpPr>
          <p:spPr>
            <a:xfrm>
              <a:off x="6040975" y="1454125"/>
              <a:ext cx="37775" cy="12900"/>
            </a:xfrm>
            <a:custGeom>
              <a:avLst/>
              <a:gdLst/>
              <a:ahLst/>
              <a:cxnLst/>
              <a:rect l="l" t="t" r="r" b="b"/>
              <a:pathLst>
                <a:path w="1511" h="516" extrusionOk="0">
                  <a:moveTo>
                    <a:pt x="1" y="0"/>
                  </a:moveTo>
                  <a:lnTo>
                    <a:pt x="1" y="516"/>
                  </a:lnTo>
                  <a:lnTo>
                    <a:pt x="1511" y="51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67;p45">
              <a:extLst>
                <a:ext uri="{FF2B5EF4-FFF2-40B4-BE49-F238E27FC236}">
                  <a16:creationId xmlns:a16="http://schemas.microsoft.com/office/drawing/2014/main" id="{92A12BFA-E52E-41A6-94E2-140584776CFA}"/>
                </a:ext>
              </a:extLst>
            </p:cNvPr>
            <p:cNvSpPr/>
            <p:nvPr/>
          </p:nvSpPr>
          <p:spPr>
            <a:xfrm>
              <a:off x="6127750" y="1454125"/>
              <a:ext cx="37775" cy="12900"/>
            </a:xfrm>
            <a:custGeom>
              <a:avLst/>
              <a:gdLst/>
              <a:ahLst/>
              <a:cxnLst/>
              <a:rect l="l" t="t" r="r" b="b"/>
              <a:pathLst>
                <a:path w="1511" h="516" extrusionOk="0">
                  <a:moveTo>
                    <a:pt x="1" y="0"/>
                  </a:moveTo>
                  <a:lnTo>
                    <a:pt x="1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68;p45">
              <a:extLst>
                <a:ext uri="{FF2B5EF4-FFF2-40B4-BE49-F238E27FC236}">
                  <a16:creationId xmlns:a16="http://schemas.microsoft.com/office/drawing/2014/main" id="{DED9AE20-3932-444F-95AA-807CABF112C9}"/>
                </a:ext>
              </a:extLst>
            </p:cNvPr>
            <p:cNvSpPr/>
            <p:nvPr/>
          </p:nvSpPr>
          <p:spPr>
            <a:xfrm>
              <a:off x="6258025" y="1454125"/>
              <a:ext cx="37775" cy="12900"/>
            </a:xfrm>
            <a:custGeom>
              <a:avLst/>
              <a:gdLst/>
              <a:ahLst/>
              <a:cxnLst/>
              <a:rect l="l" t="t" r="r" b="b"/>
              <a:pathLst>
                <a:path w="1511" h="516" extrusionOk="0">
                  <a:moveTo>
                    <a:pt x="0" y="0"/>
                  </a:moveTo>
                  <a:lnTo>
                    <a:pt x="0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69;p45">
              <a:extLst>
                <a:ext uri="{FF2B5EF4-FFF2-40B4-BE49-F238E27FC236}">
                  <a16:creationId xmlns:a16="http://schemas.microsoft.com/office/drawing/2014/main" id="{60F92C03-CE86-4BC1-8818-6D1D2C6E0E4E}"/>
                </a:ext>
              </a:extLst>
            </p:cNvPr>
            <p:cNvSpPr/>
            <p:nvPr/>
          </p:nvSpPr>
          <p:spPr>
            <a:xfrm>
              <a:off x="6301525" y="1454125"/>
              <a:ext cx="37775" cy="12900"/>
            </a:xfrm>
            <a:custGeom>
              <a:avLst/>
              <a:gdLst/>
              <a:ahLst/>
              <a:cxnLst/>
              <a:rect l="l" t="t" r="r" b="b"/>
              <a:pathLst>
                <a:path w="1511" h="516" extrusionOk="0">
                  <a:moveTo>
                    <a:pt x="0" y="0"/>
                  </a:moveTo>
                  <a:lnTo>
                    <a:pt x="0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70;p45">
              <a:extLst>
                <a:ext uri="{FF2B5EF4-FFF2-40B4-BE49-F238E27FC236}">
                  <a16:creationId xmlns:a16="http://schemas.microsoft.com/office/drawing/2014/main" id="{D968A981-D3A4-4A9C-B6F0-773E6759CF0B}"/>
                </a:ext>
              </a:extLst>
            </p:cNvPr>
            <p:cNvSpPr/>
            <p:nvPr/>
          </p:nvSpPr>
          <p:spPr>
            <a:xfrm>
              <a:off x="6344800" y="1454125"/>
              <a:ext cx="38000" cy="12900"/>
            </a:xfrm>
            <a:custGeom>
              <a:avLst/>
              <a:gdLst/>
              <a:ahLst/>
              <a:cxnLst/>
              <a:rect l="l" t="t" r="r" b="b"/>
              <a:pathLst>
                <a:path w="1520" h="516" extrusionOk="0">
                  <a:moveTo>
                    <a:pt x="0" y="0"/>
                  </a:moveTo>
                  <a:lnTo>
                    <a:pt x="0" y="516"/>
                  </a:lnTo>
                  <a:lnTo>
                    <a:pt x="1519" y="516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71;p45">
              <a:extLst>
                <a:ext uri="{FF2B5EF4-FFF2-40B4-BE49-F238E27FC236}">
                  <a16:creationId xmlns:a16="http://schemas.microsoft.com/office/drawing/2014/main" id="{C55DFAAD-727C-463E-AA79-0188838CE822}"/>
                </a:ext>
              </a:extLst>
            </p:cNvPr>
            <p:cNvSpPr/>
            <p:nvPr/>
          </p:nvSpPr>
          <p:spPr>
            <a:xfrm>
              <a:off x="6084250" y="1471600"/>
              <a:ext cx="38000" cy="13150"/>
            </a:xfrm>
            <a:custGeom>
              <a:avLst/>
              <a:gdLst/>
              <a:ahLst/>
              <a:cxnLst/>
              <a:rect l="l" t="t" r="r" b="b"/>
              <a:pathLst>
                <a:path w="1520" h="526" extrusionOk="0">
                  <a:moveTo>
                    <a:pt x="1" y="1"/>
                  </a:moveTo>
                  <a:lnTo>
                    <a:pt x="1" y="526"/>
                  </a:lnTo>
                  <a:lnTo>
                    <a:pt x="1520" y="52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72;p45">
              <a:extLst>
                <a:ext uri="{FF2B5EF4-FFF2-40B4-BE49-F238E27FC236}">
                  <a16:creationId xmlns:a16="http://schemas.microsoft.com/office/drawing/2014/main" id="{F1A78801-47C1-4421-98AE-3D3F18C64EE0}"/>
                </a:ext>
              </a:extLst>
            </p:cNvPr>
            <p:cNvSpPr/>
            <p:nvPr/>
          </p:nvSpPr>
          <p:spPr>
            <a:xfrm>
              <a:off x="6171250" y="1471600"/>
              <a:ext cx="37775" cy="13150"/>
            </a:xfrm>
            <a:custGeom>
              <a:avLst/>
              <a:gdLst/>
              <a:ahLst/>
              <a:cxnLst/>
              <a:rect l="l" t="t" r="r" b="b"/>
              <a:pathLst>
                <a:path w="1511" h="526" extrusionOk="0">
                  <a:moveTo>
                    <a:pt x="1" y="1"/>
                  </a:moveTo>
                  <a:lnTo>
                    <a:pt x="1" y="526"/>
                  </a:lnTo>
                  <a:lnTo>
                    <a:pt x="1510" y="526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73;p45">
              <a:extLst>
                <a:ext uri="{FF2B5EF4-FFF2-40B4-BE49-F238E27FC236}">
                  <a16:creationId xmlns:a16="http://schemas.microsoft.com/office/drawing/2014/main" id="{0050B109-3BDA-430F-B622-88D432A25D41}"/>
                </a:ext>
              </a:extLst>
            </p:cNvPr>
            <p:cNvSpPr/>
            <p:nvPr/>
          </p:nvSpPr>
          <p:spPr>
            <a:xfrm>
              <a:off x="6127750" y="1489100"/>
              <a:ext cx="37775" cy="13150"/>
            </a:xfrm>
            <a:custGeom>
              <a:avLst/>
              <a:gdLst/>
              <a:ahLst/>
              <a:cxnLst/>
              <a:rect l="l" t="t" r="r" b="b"/>
              <a:pathLst>
                <a:path w="1511" h="526" extrusionOk="0">
                  <a:moveTo>
                    <a:pt x="1" y="1"/>
                  </a:moveTo>
                  <a:lnTo>
                    <a:pt x="1" y="525"/>
                  </a:lnTo>
                  <a:lnTo>
                    <a:pt x="1510" y="525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74;p45">
              <a:extLst>
                <a:ext uri="{FF2B5EF4-FFF2-40B4-BE49-F238E27FC236}">
                  <a16:creationId xmlns:a16="http://schemas.microsoft.com/office/drawing/2014/main" id="{1C9ABC9B-96DC-4024-A0C0-20BC6DBCD9CA}"/>
                </a:ext>
              </a:extLst>
            </p:cNvPr>
            <p:cNvSpPr/>
            <p:nvPr/>
          </p:nvSpPr>
          <p:spPr>
            <a:xfrm>
              <a:off x="6344800" y="1489100"/>
              <a:ext cx="38000" cy="13150"/>
            </a:xfrm>
            <a:custGeom>
              <a:avLst/>
              <a:gdLst/>
              <a:ahLst/>
              <a:cxnLst/>
              <a:rect l="l" t="t" r="r" b="b"/>
              <a:pathLst>
                <a:path w="1520" h="526" extrusionOk="0">
                  <a:moveTo>
                    <a:pt x="0" y="1"/>
                  </a:moveTo>
                  <a:lnTo>
                    <a:pt x="0" y="525"/>
                  </a:lnTo>
                  <a:lnTo>
                    <a:pt x="1519" y="525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75;p45">
              <a:extLst>
                <a:ext uri="{FF2B5EF4-FFF2-40B4-BE49-F238E27FC236}">
                  <a16:creationId xmlns:a16="http://schemas.microsoft.com/office/drawing/2014/main" id="{0BB6D002-F6CA-4847-AA51-724A92CEFE40}"/>
                </a:ext>
              </a:extLst>
            </p:cNvPr>
            <p:cNvSpPr/>
            <p:nvPr/>
          </p:nvSpPr>
          <p:spPr>
            <a:xfrm>
              <a:off x="6040975" y="1506600"/>
              <a:ext cx="37775" cy="13125"/>
            </a:xfrm>
            <a:custGeom>
              <a:avLst/>
              <a:gdLst/>
              <a:ahLst/>
              <a:cxnLst/>
              <a:rect l="l" t="t" r="r" b="b"/>
              <a:pathLst>
                <a:path w="1511" h="525" extrusionOk="0">
                  <a:moveTo>
                    <a:pt x="1" y="0"/>
                  </a:moveTo>
                  <a:lnTo>
                    <a:pt x="1" y="525"/>
                  </a:lnTo>
                  <a:lnTo>
                    <a:pt x="1511" y="525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76;p45">
              <a:extLst>
                <a:ext uri="{FF2B5EF4-FFF2-40B4-BE49-F238E27FC236}">
                  <a16:creationId xmlns:a16="http://schemas.microsoft.com/office/drawing/2014/main" id="{46BE90CC-6F4C-47EF-A53E-FD34A670606D}"/>
                </a:ext>
              </a:extLst>
            </p:cNvPr>
            <p:cNvSpPr/>
            <p:nvPr/>
          </p:nvSpPr>
          <p:spPr>
            <a:xfrm>
              <a:off x="6641000" y="1506600"/>
              <a:ext cx="27875" cy="12900"/>
            </a:xfrm>
            <a:custGeom>
              <a:avLst/>
              <a:gdLst/>
              <a:ahLst/>
              <a:cxnLst/>
              <a:rect l="l" t="t" r="r" b="b"/>
              <a:pathLst>
                <a:path w="1115" h="516" extrusionOk="0">
                  <a:moveTo>
                    <a:pt x="0" y="0"/>
                  </a:moveTo>
                  <a:lnTo>
                    <a:pt x="0" y="516"/>
                  </a:lnTo>
                  <a:lnTo>
                    <a:pt x="1114" y="516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77;p45">
              <a:extLst>
                <a:ext uri="{FF2B5EF4-FFF2-40B4-BE49-F238E27FC236}">
                  <a16:creationId xmlns:a16="http://schemas.microsoft.com/office/drawing/2014/main" id="{81B9C11B-18C3-4556-A667-BBB008A32562}"/>
                </a:ext>
              </a:extLst>
            </p:cNvPr>
            <p:cNvSpPr/>
            <p:nvPr/>
          </p:nvSpPr>
          <p:spPr>
            <a:xfrm>
              <a:off x="6576550" y="1506600"/>
              <a:ext cx="28100" cy="12900"/>
            </a:xfrm>
            <a:custGeom>
              <a:avLst/>
              <a:gdLst/>
              <a:ahLst/>
              <a:cxnLst/>
              <a:rect l="l" t="t" r="r" b="b"/>
              <a:pathLst>
                <a:path w="1124" h="516" extrusionOk="0">
                  <a:moveTo>
                    <a:pt x="1" y="0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78;p45">
              <a:extLst>
                <a:ext uri="{FF2B5EF4-FFF2-40B4-BE49-F238E27FC236}">
                  <a16:creationId xmlns:a16="http://schemas.microsoft.com/office/drawing/2014/main" id="{2003CBAA-037E-4542-A2C1-296E50F61114}"/>
                </a:ext>
              </a:extLst>
            </p:cNvPr>
            <p:cNvSpPr/>
            <p:nvPr/>
          </p:nvSpPr>
          <p:spPr>
            <a:xfrm>
              <a:off x="6608775" y="1489100"/>
              <a:ext cx="28100" cy="12925"/>
            </a:xfrm>
            <a:custGeom>
              <a:avLst/>
              <a:gdLst/>
              <a:ahLst/>
              <a:cxnLst/>
              <a:rect l="l" t="t" r="r" b="b"/>
              <a:pathLst>
                <a:path w="1124" h="517" extrusionOk="0">
                  <a:moveTo>
                    <a:pt x="1" y="1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79;p45">
              <a:extLst>
                <a:ext uri="{FF2B5EF4-FFF2-40B4-BE49-F238E27FC236}">
                  <a16:creationId xmlns:a16="http://schemas.microsoft.com/office/drawing/2014/main" id="{FE21C62D-ACB1-4CAF-8DEE-3C630374AFF5}"/>
                </a:ext>
              </a:extLst>
            </p:cNvPr>
            <p:cNvSpPr/>
            <p:nvPr/>
          </p:nvSpPr>
          <p:spPr>
            <a:xfrm>
              <a:off x="6576550" y="1471600"/>
              <a:ext cx="28100" cy="12925"/>
            </a:xfrm>
            <a:custGeom>
              <a:avLst/>
              <a:gdLst/>
              <a:ahLst/>
              <a:cxnLst/>
              <a:rect l="l" t="t" r="r" b="b"/>
              <a:pathLst>
                <a:path w="1124" h="517" extrusionOk="0">
                  <a:moveTo>
                    <a:pt x="1" y="1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80;p45">
              <a:extLst>
                <a:ext uri="{FF2B5EF4-FFF2-40B4-BE49-F238E27FC236}">
                  <a16:creationId xmlns:a16="http://schemas.microsoft.com/office/drawing/2014/main" id="{2A4FCF55-2EC3-4F67-A67A-1DE6D0E528CA}"/>
                </a:ext>
              </a:extLst>
            </p:cNvPr>
            <p:cNvSpPr/>
            <p:nvPr/>
          </p:nvSpPr>
          <p:spPr>
            <a:xfrm>
              <a:off x="6415900" y="1471600"/>
              <a:ext cx="27875" cy="12925"/>
            </a:xfrm>
            <a:custGeom>
              <a:avLst/>
              <a:gdLst/>
              <a:ahLst/>
              <a:cxnLst/>
              <a:rect l="l" t="t" r="r" b="b"/>
              <a:pathLst>
                <a:path w="1115" h="517" extrusionOk="0">
                  <a:moveTo>
                    <a:pt x="1" y="1"/>
                  </a:moveTo>
                  <a:lnTo>
                    <a:pt x="1" y="516"/>
                  </a:lnTo>
                  <a:lnTo>
                    <a:pt x="1115" y="51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81;p45">
              <a:extLst>
                <a:ext uri="{FF2B5EF4-FFF2-40B4-BE49-F238E27FC236}">
                  <a16:creationId xmlns:a16="http://schemas.microsoft.com/office/drawing/2014/main" id="{387F9E6C-C6E1-4ACB-98EE-D3F1E9D480AB}"/>
                </a:ext>
              </a:extLst>
            </p:cNvPr>
            <p:cNvSpPr/>
            <p:nvPr/>
          </p:nvSpPr>
          <p:spPr>
            <a:xfrm>
              <a:off x="6641000" y="1454125"/>
              <a:ext cx="27875" cy="13125"/>
            </a:xfrm>
            <a:custGeom>
              <a:avLst/>
              <a:gdLst/>
              <a:ahLst/>
              <a:cxnLst/>
              <a:rect l="l" t="t" r="r" b="b"/>
              <a:pathLst>
                <a:path w="1115" h="525" extrusionOk="0">
                  <a:moveTo>
                    <a:pt x="0" y="0"/>
                  </a:moveTo>
                  <a:lnTo>
                    <a:pt x="0" y="525"/>
                  </a:lnTo>
                  <a:lnTo>
                    <a:pt x="1114" y="525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82;p45">
              <a:extLst>
                <a:ext uri="{FF2B5EF4-FFF2-40B4-BE49-F238E27FC236}">
                  <a16:creationId xmlns:a16="http://schemas.microsoft.com/office/drawing/2014/main" id="{0F6785C2-329E-47C0-8D86-3C0A7D88018B}"/>
                </a:ext>
              </a:extLst>
            </p:cNvPr>
            <p:cNvSpPr/>
            <p:nvPr/>
          </p:nvSpPr>
          <p:spPr>
            <a:xfrm>
              <a:off x="5984825" y="1454125"/>
              <a:ext cx="23500" cy="13125"/>
            </a:xfrm>
            <a:custGeom>
              <a:avLst/>
              <a:gdLst/>
              <a:ahLst/>
              <a:cxnLst/>
              <a:rect l="l" t="t" r="r" b="b"/>
              <a:pathLst>
                <a:path w="940" h="525" extrusionOk="0">
                  <a:moveTo>
                    <a:pt x="1" y="0"/>
                  </a:moveTo>
                  <a:lnTo>
                    <a:pt x="1" y="525"/>
                  </a:lnTo>
                  <a:lnTo>
                    <a:pt x="940" y="525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83;p45">
              <a:extLst>
                <a:ext uri="{FF2B5EF4-FFF2-40B4-BE49-F238E27FC236}">
                  <a16:creationId xmlns:a16="http://schemas.microsoft.com/office/drawing/2014/main" id="{B05D2EF1-5E4E-4A6A-AFD2-4DF293858848}"/>
                </a:ext>
              </a:extLst>
            </p:cNvPr>
            <p:cNvSpPr/>
            <p:nvPr/>
          </p:nvSpPr>
          <p:spPr>
            <a:xfrm>
              <a:off x="5930750" y="1454125"/>
              <a:ext cx="23500" cy="13125"/>
            </a:xfrm>
            <a:custGeom>
              <a:avLst/>
              <a:gdLst/>
              <a:ahLst/>
              <a:cxnLst/>
              <a:rect l="l" t="t" r="r" b="b"/>
              <a:pathLst>
                <a:path w="940" h="525" extrusionOk="0">
                  <a:moveTo>
                    <a:pt x="0" y="0"/>
                  </a:moveTo>
                  <a:lnTo>
                    <a:pt x="0" y="525"/>
                  </a:lnTo>
                  <a:lnTo>
                    <a:pt x="939" y="525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84;p45">
              <a:extLst>
                <a:ext uri="{FF2B5EF4-FFF2-40B4-BE49-F238E27FC236}">
                  <a16:creationId xmlns:a16="http://schemas.microsoft.com/office/drawing/2014/main" id="{FED353A9-4FB7-48F6-8355-1D8C780F5524}"/>
                </a:ext>
              </a:extLst>
            </p:cNvPr>
            <p:cNvSpPr/>
            <p:nvPr/>
          </p:nvSpPr>
          <p:spPr>
            <a:xfrm>
              <a:off x="5822575" y="1454125"/>
              <a:ext cx="23500" cy="13125"/>
            </a:xfrm>
            <a:custGeom>
              <a:avLst/>
              <a:gdLst/>
              <a:ahLst/>
              <a:cxnLst/>
              <a:rect l="l" t="t" r="r" b="b"/>
              <a:pathLst>
                <a:path w="940" h="525" extrusionOk="0">
                  <a:moveTo>
                    <a:pt x="0" y="0"/>
                  </a:moveTo>
                  <a:lnTo>
                    <a:pt x="0" y="525"/>
                  </a:lnTo>
                  <a:lnTo>
                    <a:pt x="939" y="525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85;p45">
              <a:extLst>
                <a:ext uri="{FF2B5EF4-FFF2-40B4-BE49-F238E27FC236}">
                  <a16:creationId xmlns:a16="http://schemas.microsoft.com/office/drawing/2014/main" id="{BC8E1050-9E0A-4D76-AC34-B525110AC1D1}"/>
                </a:ext>
              </a:extLst>
            </p:cNvPr>
            <p:cNvSpPr/>
            <p:nvPr/>
          </p:nvSpPr>
          <p:spPr>
            <a:xfrm>
              <a:off x="5957675" y="1471600"/>
              <a:ext cx="23725" cy="12925"/>
            </a:xfrm>
            <a:custGeom>
              <a:avLst/>
              <a:gdLst/>
              <a:ahLst/>
              <a:cxnLst/>
              <a:rect l="l" t="t" r="r" b="b"/>
              <a:pathLst>
                <a:path w="949" h="517" extrusionOk="0">
                  <a:moveTo>
                    <a:pt x="0" y="1"/>
                  </a:moveTo>
                  <a:lnTo>
                    <a:pt x="0" y="516"/>
                  </a:lnTo>
                  <a:lnTo>
                    <a:pt x="949" y="516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86;p45">
              <a:extLst>
                <a:ext uri="{FF2B5EF4-FFF2-40B4-BE49-F238E27FC236}">
                  <a16:creationId xmlns:a16="http://schemas.microsoft.com/office/drawing/2014/main" id="{76E767E1-5DD9-4531-90AF-285C07732328}"/>
                </a:ext>
              </a:extLst>
            </p:cNvPr>
            <p:cNvSpPr/>
            <p:nvPr/>
          </p:nvSpPr>
          <p:spPr>
            <a:xfrm>
              <a:off x="5903825" y="1471600"/>
              <a:ext cx="23500" cy="12925"/>
            </a:xfrm>
            <a:custGeom>
              <a:avLst/>
              <a:gdLst/>
              <a:ahLst/>
              <a:cxnLst/>
              <a:rect l="l" t="t" r="r" b="b"/>
              <a:pathLst>
                <a:path w="940" h="517" extrusionOk="0">
                  <a:moveTo>
                    <a:pt x="0" y="1"/>
                  </a:moveTo>
                  <a:lnTo>
                    <a:pt x="0" y="516"/>
                  </a:lnTo>
                  <a:lnTo>
                    <a:pt x="939" y="51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87;p45">
              <a:extLst>
                <a:ext uri="{FF2B5EF4-FFF2-40B4-BE49-F238E27FC236}">
                  <a16:creationId xmlns:a16="http://schemas.microsoft.com/office/drawing/2014/main" id="{6D003BDC-3DEE-4539-B322-CB912AF8B37B}"/>
                </a:ext>
              </a:extLst>
            </p:cNvPr>
            <p:cNvSpPr/>
            <p:nvPr/>
          </p:nvSpPr>
          <p:spPr>
            <a:xfrm>
              <a:off x="5795650" y="1489100"/>
              <a:ext cx="23500" cy="12925"/>
            </a:xfrm>
            <a:custGeom>
              <a:avLst/>
              <a:gdLst/>
              <a:ahLst/>
              <a:cxnLst/>
              <a:rect l="l" t="t" r="r" b="b"/>
              <a:pathLst>
                <a:path w="940" h="517" extrusionOk="0">
                  <a:moveTo>
                    <a:pt x="0" y="1"/>
                  </a:moveTo>
                  <a:lnTo>
                    <a:pt x="0" y="516"/>
                  </a:lnTo>
                  <a:lnTo>
                    <a:pt x="939" y="51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88;p45">
              <a:extLst>
                <a:ext uri="{FF2B5EF4-FFF2-40B4-BE49-F238E27FC236}">
                  <a16:creationId xmlns:a16="http://schemas.microsoft.com/office/drawing/2014/main" id="{74E3278B-372B-44FB-982C-505561686A87}"/>
                </a:ext>
              </a:extLst>
            </p:cNvPr>
            <p:cNvSpPr/>
            <p:nvPr/>
          </p:nvSpPr>
          <p:spPr>
            <a:xfrm>
              <a:off x="5984825" y="1506600"/>
              <a:ext cx="23500" cy="12900"/>
            </a:xfrm>
            <a:custGeom>
              <a:avLst/>
              <a:gdLst/>
              <a:ahLst/>
              <a:cxnLst/>
              <a:rect l="l" t="t" r="r" b="b"/>
              <a:pathLst>
                <a:path w="940" h="516" extrusionOk="0">
                  <a:moveTo>
                    <a:pt x="1" y="0"/>
                  </a:moveTo>
                  <a:lnTo>
                    <a:pt x="1" y="516"/>
                  </a:lnTo>
                  <a:lnTo>
                    <a:pt x="940" y="51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89;p45">
              <a:extLst>
                <a:ext uri="{FF2B5EF4-FFF2-40B4-BE49-F238E27FC236}">
                  <a16:creationId xmlns:a16="http://schemas.microsoft.com/office/drawing/2014/main" id="{B296BCCE-E36C-47F3-BAB9-171A0EF6BEBB}"/>
                </a:ext>
              </a:extLst>
            </p:cNvPr>
            <p:cNvSpPr/>
            <p:nvPr/>
          </p:nvSpPr>
          <p:spPr>
            <a:xfrm>
              <a:off x="5621175" y="1629025"/>
              <a:ext cx="195900" cy="136975"/>
            </a:xfrm>
            <a:custGeom>
              <a:avLst/>
              <a:gdLst/>
              <a:ahLst/>
              <a:cxnLst/>
              <a:rect l="l" t="t" r="r" b="b"/>
              <a:pathLst>
                <a:path w="7836" h="5479" extrusionOk="0">
                  <a:moveTo>
                    <a:pt x="1" y="1"/>
                  </a:moveTo>
                  <a:lnTo>
                    <a:pt x="1" y="5478"/>
                  </a:lnTo>
                  <a:lnTo>
                    <a:pt x="7835" y="5478"/>
                  </a:lnTo>
                  <a:lnTo>
                    <a:pt x="78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90;p45">
              <a:extLst>
                <a:ext uri="{FF2B5EF4-FFF2-40B4-BE49-F238E27FC236}">
                  <a16:creationId xmlns:a16="http://schemas.microsoft.com/office/drawing/2014/main" id="{5EE154EB-A3BE-4B8D-94A3-15911421C398}"/>
                </a:ext>
              </a:extLst>
            </p:cNvPr>
            <p:cNvSpPr/>
            <p:nvPr/>
          </p:nvSpPr>
          <p:spPr>
            <a:xfrm>
              <a:off x="5728675" y="1629025"/>
              <a:ext cx="88400" cy="136975"/>
            </a:xfrm>
            <a:custGeom>
              <a:avLst/>
              <a:gdLst/>
              <a:ahLst/>
              <a:cxnLst/>
              <a:rect l="l" t="t" r="r" b="b"/>
              <a:pathLst>
                <a:path w="3536" h="5479" extrusionOk="0">
                  <a:moveTo>
                    <a:pt x="0" y="1"/>
                  </a:moveTo>
                  <a:lnTo>
                    <a:pt x="0" y="5478"/>
                  </a:lnTo>
                  <a:lnTo>
                    <a:pt x="3535" y="5478"/>
                  </a:lnTo>
                  <a:lnTo>
                    <a:pt x="35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91;p45">
              <a:extLst>
                <a:ext uri="{FF2B5EF4-FFF2-40B4-BE49-F238E27FC236}">
                  <a16:creationId xmlns:a16="http://schemas.microsoft.com/office/drawing/2014/main" id="{991980F4-977F-4E69-8DFE-51FD1B443211}"/>
                </a:ext>
              </a:extLst>
            </p:cNvPr>
            <p:cNvSpPr/>
            <p:nvPr/>
          </p:nvSpPr>
          <p:spPr>
            <a:xfrm>
              <a:off x="5743625" y="1647675"/>
              <a:ext cx="58475" cy="58250"/>
            </a:xfrm>
            <a:custGeom>
              <a:avLst/>
              <a:gdLst/>
              <a:ahLst/>
              <a:cxnLst/>
              <a:rect l="l" t="t" r="r" b="b"/>
              <a:pathLst>
                <a:path w="2339" h="2330" extrusionOk="0">
                  <a:moveTo>
                    <a:pt x="1170" y="1"/>
                  </a:moveTo>
                  <a:cubicBezTo>
                    <a:pt x="525" y="1"/>
                    <a:pt x="1" y="516"/>
                    <a:pt x="1" y="1170"/>
                  </a:cubicBezTo>
                  <a:cubicBezTo>
                    <a:pt x="1" y="1814"/>
                    <a:pt x="525" y="2330"/>
                    <a:pt x="1170" y="2330"/>
                  </a:cubicBezTo>
                  <a:cubicBezTo>
                    <a:pt x="1814" y="2330"/>
                    <a:pt x="2339" y="1814"/>
                    <a:pt x="2339" y="1170"/>
                  </a:cubicBezTo>
                  <a:cubicBezTo>
                    <a:pt x="2339" y="516"/>
                    <a:pt x="1814" y="1"/>
                    <a:pt x="117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92;p45">
              <a:extLst>
                <a:ext uri="{FF2B5EF4-FFF2-40B4-BE49-F238E27FC236}">
                  <a16:creationId xmlns:a16="http://schemas.microsoft.com/office/drawing/2014/main" id="{C805F95A-2B64-4116-94DE-C613227C2F1B}"/>
                </a:ext>
              </a:extLst>
            </p:cNvPr>
            <p:cNvSpPr/>
            <p:nvPr/>
          </p:nvSpPr>
          <p:spPr>
            <a:xfrm>
              <a:off x="5753525" y="1719250"/>
              <a:ext cx="33625" cy="28875"/>
            </a:xfrm>
            <a:custGeom>
              <a:avLst/>
              <a:gdLst/>
              <a:ahLst/>
              <a:cxnLst/>
              <a:rect l="l" t="t" r="r" b="b"/>
              <a:pathLst>
                <a:path w="1345" h="1155" extrusionOk="0">
                  <a:moveTo>
                    <a:pt x="774" y="1"/>
                  </a:moveTo>
                  <a:cubicBezTo>
                    <a:pt x="258" y="1"/>
                    <a:pt x="0" y="627"/>
                    <a:pt x="359" y="986"/>
                  </a:cubicBezTo>
                  <a:cubicBezTo>
                    <a:pt x="479" y="1102"/>
                    <a:pt x="625" y="1155"/>
                    <a:pt x="768" y="1155"/>
                  </a:cubicBezTo>
                  <a:cubicBezTo>
                    <a:pt x="1064" y="1155"/>
                    <a:pt x="1345" y="929"/>
                    <a:pt x="1345" y="581"/>
                  </a:cubicBezTo>
                  <a:cubicBezTo>
                    <a:pt x="1345" y="258"/>
                    <a:pt x="1087" y="1"/>
                    <a:pt x="7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93;p45">
              <a:extLst>
                <a:ext uri="{FF2B5EF4-FFF2-40B4-BE49-F238E27FC236}">
                  <a16:creationId xmlns:a16="http://schemas.microsoft.com/office/drawing/2014/main" id="{091B5DDB-DE8E-48FC-8F3B-7950F7EA8DE5}"/>
                </a:ext>
              </a:extLst>
            </p:cNvPr>
            <p:cNvSpPr/>
            <p:nvPr/>
          </p:nvSpPr>
          <p:spPr>
            <a:xfrm>
              <a:off x="6046500" y="1745250"/>
              <a:ext cx="41450" cy="20750"/>
            </a:xfrm>
            <a:custGeom>
              <a:avLst/>
              <a:gdLst/>
              <a:ahLst/>
              <a:cxnLst/>
              <a:rect l="l" t="t" r="r" b="b"/>
              <a:pathLst>
                <a:path w="1658" h="830" extrusionOk="0">
                  <a:moveTo>
                    <a:pt x="1" y="1"/>
                  </a:moveTo>
                  <a:lnTo>
                    <a:pt x="213" y="829"/>
                  </a:lnTo>
                  <a:lnTo>
                    <a:pt x="1658" y="8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94;p45">
              <a:extLst>
                <a:ext uri="{FF2B5EF4-FFF2-40B4-BE49-F238E27FC236}">
                  <a16:creationId xmlns:a16="http://schemas.microsoft.com/office/drawing/2014/main" id="{B583D58C-DDC5-4B5E-B063-3E26525C9039}"/>
                </a:ext>
              </a:extLst>
            </p:cNvPr>
            <p:cNvSpPr/>
            <p:nvPr/>
          </p:nvSpPr>
          <p:spPr>
            <a:xfrm>
              <a:off x="6046500" y="1745250"/>
              <a:ext cx="271150" cy="20750"/>
            </a:xfrm>
            <a:custGeom>
              <a:avLst/>
              <a:gdLst/>
              <a:ahLst/>
              <a:cxnLst/>
              <a:rect l="l" t="t" r="r" b="b"/>
              <a:pathLst>
                <a:path w="10846" h="830" extrusionOk="0">
                  <a:moveTo>
                    <a:pt x="1" y="1"/>
                  </a:moveTo>
                  <a:lnTo>
                    <a:pt x="1658" y="829"/>
                  </a:lnTo>
                  <a:lnTo>
                    <a:pt x="10846" y="829"/>
                  </a:lnTo>
                  <a:lnTo>
                    <a:pt x="918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95;p45">
              <a:extLst>
                <a:ext uri="{FF2B5EF4-FFF2-40B4-BE49-F238E27FC236}">
                  <a16:creationId xmlns:a16="http://schemas.microsoft.com/office/drawing/2014/main" id="{3F92999E-DF4E-4581-91AB-039362C99960}"/>
                </a:ext>
              </a:extLst>
            </p:cNvPr>
            <p:cNvSpPr/>
            <p:nvPr/>
          </p:nvSpPr>
          <p:spPr>
            <a:xfrm>
              <a:off x="6374700" y="1743175"/>
              <a:ext cx="97850" cy="22825"/>
            </a:xfrm>
            <a:custGeom>
              <a:avLst/>
              <a:gdLst/>
              <a:ahLst/>
              <a:cxnLst/>
              <a:rect l="l" t="t" r="r" b="b"/>
              <a:pathLst>
                <a:path w="3914" h="913" extrusionOk="0">
                  <a:moveTo>
                    <a:pt x="1528" y="0"/>
                  </a:moveTo>
                  <a:cubicBezTo>
                    <a:pt x="1501" y="0"/>
                    <a:pt x="1474" y="0"/>
                    <a:pt x="1446" y="1"/>
                  </a:cubicBezTo>
                  <a:cubicBezTo>
                    <a:pt x="1" y="38"/>
                    <a:pt x="360" y="912"/>
                    <a:pt x="360" y="912"/>
                  </a:cubicBezTo>
                  <a:lnTo>
                    <a:pt x="3913" y="912"/>
                  </a:lnTo>
                  <a:cubicBezTo>
                    <a:pt x="3913" y="912"/>
                    <a:pt x="2930" y="0"/>
                    <a:pt x="1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96;p45">
              <a:extLst>
                <a:ext uri="{FF2B5EF4-FFF2-40B4-BE49-F238E27FC236}">
                  <a16:creationId xmlns:a16="http://schemas.microsoft.com/office/drawing/2014/main" id="{DEEFE6F3-99BA-4885-96DD-15BB6816F0E4}"/>
                </a:ext>
              </a:extLst>
            </p:cNvPr>
            <p:cNvSpPr/>
            <p:nvPr/>
          </p:nvSpPr>
          <p:spPr>
            <a:xfrm>
              <a:off x="6282875" y="2191750"/>
              <a:ext cx="37075" cy="82425"/>
            </a:xfrm>
            <a:custGeom>
              <a:avLst/>
              <a:gdLst/>
              <a:ahLst/>
              <a:cxnLst/>
              <a:rect l="l" t="t" r="r" b="b"/>
              <a:pathLst>
                <a:path w="1483" h="3297" extrusionOk="0">
                  <a:moveTo>
                    <a:pt x="277" y="1"/>
                  </a:moveTo>
                  <a:lnTo>
                    <a:pt x="1" y="2938"/>
                  </a:lnTo>
                  <a:lnTo>
                    <a:pt x="1197" y="3297"/>
                  </a:lnTo>
                  <a:lnTo>
                    <a:pt x="1483" y="3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97;p45">
              <a:extLst>
                <a:ext uri="{FF2B5EF4-FFF2-40B4-BE49-F238E27FC236}">
                  <a16:creationId xmlns:a16="http://schemas.microsoft.com/office/drawing/2014/main" id="{6A98BD95-BE5A-4242-B555-F1E1F6B8FDE4}"/>
                </a:ext>
              </a:extLst>
            </p:cNvPr>
            <p:cNvSpPr/>
            <p:nvPr/>
          </p:nvSpPr>
          <p:spPr>
            <a:xfrm>
              <a:off x="6217275" y="2260050"/>
              <a:ext cx="99225" cy="40650"/>
            </a:xfrm>
            <a:custGeom>
              <a:avLst/>
              <a:gdLst/>
              <a:ahLst/>
              <a:cxnLst/>
              <a:rect l="l" t="t" r="r" b="b"/>
              <a:pathLst>
                <a:path w="3969" h="1626" extrusionOk="0">
                  <a:moveTo>
                    <a:pt x="2457" y="1"/>
                  </a:moveTo>
                  <a:cubicBezTo>
                    <a:pt x="2394" y="1"/>
                    <a:pt x="2328" y="19"/>
                    <a:pt x="2275" y="49"/>
                  </a:cubicBezTo>
                  <a:cubicBezTo>
                    <a:pt x="1879" y="261"/>
                    <a:pt x="1308" y="399"/>
                    <a:pt x="286" y="509"/>
                  </a:cubicBezTo>
                  <a:cubicBezTo>
                    <a:pt x="56" y="537"/>
                    <a:pt x="1" y="1053"/>
                    <a:pt x="516" y="1108"/>
                  </a:cubicBezTo>
                  <a:cubicBezTo>
                    <a:pt x="1041" y="1154"/>
                    <a:pt x="1897" y="1310"/>
                    <a:pt x="2275" y="1375"/>
                  </a:cubicBezTo>
                  <a:cubicBezTo>
                    <a:pt x="2882" y="1476"/>
                    <a:pt x="3113" y="1540"/>
                    <a:pt x="3591" y="1623"/>
                  </a:cubicBezTo>
                  <a:cubicBezTo>
                    <a:pt x="3602" y="1625"/>
                    <a:pt x="3614" y="1626"/>
                    <a:pt x="3625" y="1626"/>
                  </a:cubicBezTo>
                  <a:cubicBezTo>
                    <a:pt x="3731" y="1626"/>
                    <a:pt x="3824" y="1548"/>
                    <a:pt x="3849" y="1439"/>
                  </a:cubicBezTo>
                  <a:lnTo>
                    <a:pt x="3959" y="334"/>
                  </a:lnTo>
                  <a:cubicBezTo>
                    <a:pt x="3969" y="288"/>
                    <a:pt x="3932" y="242"/>
                    <a:pt x="3886" y="233"/>
                  </a:cubicBezTo>
                  <a:lnTo>
                    <a:pt x="2496" y="3"/>
                  </a:lnTo>
                  <a:cubicBezTo>
                    <a:pt x="2483" y="1"/>
                    <a:pt x="2470" y="1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98;p45">
              <a:extLst>
                <a:ext uri="{FF2B5EF4-FFF2-40B4-BE49-F238E27FC236}">
                  <a16:creationId xmlns:a16="http://schemas.microsoft.com/office/drawing/2014/main" id="{DE0F1DFC-E6B6-4D33-A127-392CF0BC372A}"/>
                </a:ext>
              </a:extLst>
            </p:cNvPr>
            <p:cNvSpPr/>
            <p:nvPr/>
          </p:nvSpPr>
          <p:spPr>
            <a:xfrm>
              <a:off x="6285875" y="2191750"/>
              <a:ext cx="34075" cy="46750"/>
            </a:xfrm>
            <a:custGeom>
              <a:avLst/>
              <a:gdLst/>
              <a:ahLst/>
              <a:cxnLst/>
              <a:rect l="l" t="t" r="r" b="b"/>
              <a:pathLst>
                <a:path w="1363" h="1870" extrusionOk="0">
                  <a:moveTo>
                    <a:pt x="157" y="1"/>
                  </a:moveTo>
                  <a:lnTo>
                    <a:pt x="0" y="1649"/>
                  </a:lnTo>
                  <a:lnTo>
                    <a:pt x="1215" y="1870"/>
                  </a:lnTo>
                  <a:lnTo>
                    <a:pt x="1363" y="35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99;p45">
              <a:extLst>
                <a:ext uri="{FF2B5EF4-FFF2-40B4-BE49-F238E27FC236}">
                  <a16:creationId xmlns:a16="http://schemas.microsoft.com/office/drawing/2014/main" id="{5E2BDE23-88AD-41E3-A0D4-6DBFF3397F2D}"/>
                </a:ext>
              </a:extLst>
            </p:cNvPr>
            <p:cNvSpPr/>
            <p:nvPr/>
          </p:nvSpPr>
          <p:spPr>
            <a:xfrm>
              <a:off x="6275750" y="1820050"/>
              <a:ext cx="329375" cy="406950"/>
            </a:xfrm>
            <a:custGeom>
              <a:avLst/>
              <a:gdLst/>
              <a:ahLst/>
              <a:cxnLst/>
              <a:rect l="l" t="t" r="r" b="b"/>
              <a:pathLst>
                <a:path w="13175" h="16278" extrusionOk="0">
                  <a:moveTo>
                    <a:pt x="8580" y="1"/>
                  </a:moveTo>
                  <a:cubicBezTo>
                    <a:pt x="8580" y="1"/>
                    <a:pt x="332" y="701"/>
                    <a:pt x="534" y="4282"/>
                  </a:cubicBezTo>
                  <a:cubicBezTo>
                    <a:pt x="755" y="8204"/>
                    <a:pt x="0" y="15881"/>
                    <a:pt x="0" y="15881"/>
                  </a:cubicBezTo>
                  <a:lnTo>
                    <a:pt x="2099" y="16277"/>
                  </a:lnTo>
                  <a:cubicBezTo>
                    <a:pt x="2099" y="16277"/>
                    <a:pt x="4465" y="8121"/>
                    <a:pt x="4189" y="5285"/>
                  </a:cubicBezTo>
                  <a:cubicBezTo>
                    <a:pt x="4564" y="5285"/>
                    <a:pt x="5018" y="5291"/>
                    <a:pt x="5519" y="5291"/>
                  </a:cubicBezTo>
                  <a:cubicBezTo>
                    <a:pt x="8112" y="5291"/>
                    <a:pt x="11955" y="5148"/>
                    <a:pt x="12603" y="3389"/>
                  </a:cubicBezTo>
                  <a:cubicBezTo>
                    <a:pt x="12990" y="2321"/>
                    <a:pt x="13174" y="1198"/>
                    <a:pt x="13156" y="65"/>
                  </a:cubicBezTo>
                  <a:lnTo>
                    <a:pt x="85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00;p45">
              <a:extLst>
                <a:ext uri="{FF2B5EF4-FFF2-40B4-BE49-F238E27FC236}">
                  <a16:creationId xmlns:a16="http://schemas.microsoft.com/office/drawing/2014/main" id="{D4940106-F77F-45F6-A893-779B31414EB5}"/>
                </a:ext>
              </a:extLst>
            </p:cNvPr>
            <p:cNvSpPr/>
            <p:nvPr/>
          </p:nvSpPr>
          <p:spPr>
            <a:xfrm>
              <a:off x="6275750" y="1820050"/>
              <a:ext cx="329375" cy="406950"/>
            </a:xfrm>
            <a:custGeom>
              <a:avLst/>
              <a:gdLst/>
              <a:ahLst/>
              <a:cxnLst/>
              <a:rect l="l" t="t" r="r" b="b"/>
              <a:pathLst>
                <a:path w="13175" h="16278" extrusionOk="0">
                  <a:moveTo>
                    <a:pt x="8580" y="1"/>
                  </a:moveTo>
                  <a:cubicBezTo>
                    <a:pt x="8580" y="1"/>
                    <a:pt x="332" y="701"/>
                    <a:pt x="534" y="4282"/>
                  </a:cubicBezTo>
                  <a:cubicBezTo>
                    <a:pt x="755" y="8204"/>
                    <a:pt x="0" y="15881"/>
                    <a:pt x="0" y="15881"/>
                  </a:cubicBezTo>
                  <a:lnTo>
                    <a:pt x="2099" y="16277"/>
                  </a:lnTo>
                  <a:cubicBezTo>
                    <a:pt x="2099" y="16277"/>
                    <a:pt x="4465" y="8121"/>
                    <a:pt x="4189" y="5285"/>
                  </a:cubicBezTo>
                  <a:cubicBezTo>
                    <a:pt x="4564" y="5285"/>
                    <a:pt x="5018" y="5291"/>
                    <a:pt x="5519" y="5291"/>
                  </a:cubicBezTo>
                  <a:cubicBezTo>
                    <a:pt x="8112" y="5291"/>
                    <a:pt x="11955" y="5148"/>
                    <a:pt x="12603" y="3389"/>
                  </a:cubicBezTo>
                  <a:cubicBezTo>
                    <a:pt x="12990" y="2321"/>
                    <a:pt x="13174" y="1198"/>
                    <a:pt x="13156" y="65"/>
                  </a:cubicBezTo>
                  <a:lnTo>
                    <a:pt x="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01;p45">
              <a:extLst>
                <a:ext uri="{FF2B5EF4-FFF2-40B4-BE49-F238E27FC236}">
                  <a16:creationId xmlns:a16="http://schemas.microsoft.com/office/drawing/2014/main" id="{90DEC108-4704-4742-ABAC-1E2D2E29482A}"/>
                </a:ext>
              </a:extLst>
            </p:cNvPr>
            <p:cNvSpPr/>
            <p:nvPr/>
          </p:nvSpPr>
          <p:spPr>
            <a:xfrm>
              <a:off x="6267450" y="2191300"/>
              <a:ext cx="71375" cy="41450"/>
            </a:xfrm>
            <a:custGeom>
              <a:avLst/>
              <a:gdLst/>
              <a:ahLst/>
              <a:cxnLst/>
              <a:rect l="l" t="t" r="r" b="b"/>
              <a:pathLst>
                <a:path w="2855" h="1658" extrusionOk="0">
                  <a:moveTo>
                    <a:pt x="47" y="0"/>
                  </a:moveTo>
                  <a:lnTo>
                    <a:pt x="1" y="1197"/>
                  </a:lnTo>
                  <a:lnTo>
                    <a:pt x="2707" y="1657"/>
                  </a:lnTo>
                  <a:lnTo>
                    <a:pt x="2855" y="6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02;p45">
              <a:extLst>
                <a:ext uri="{FF2B5EF4-FFF2-40B4-BE49-F238E27FC236}">
                  <a16:creationId xmlns:a16="http://schemas.microsoft.com/office/drawing/2014/main" id="{7C6322C8-76DA-409B-A6D0-D91077FCC388}"/>
                </a:ext>
              </a:extLst>
            </p:cNvPr>
            <p:cNvSpPr/>
            <p:nvPr/>
          </p:nvSpPr>
          <p:spPr>
            <a:xfrm>
              <a:off x="6261475" y="2255200"/>
              <a:ext cx="15900" cy="8950"/>
            </a:xfrm>
            <a:custGeom>
              <a:avLst/>
              <a:gdLst/>
              <a:ahLst/>
              <a:cxnLst/>
              <a:rect l="l" t="t" r="r" b="b"/>
              <a:pathLst>
                <a:path w="636" h="358" extrusionOk="0">
                  <a:moveTo>
                    <a:pt x="128" y="58"/>
                  </a:moveTo>
                  <a:cubicBezTo>
                    <a:pt x="215" y="58"/>
                    <a:pt x="400" y="191"/>
                    <a:pt x="525" y="298"/>
                  </a:cubicBezTo>
                  <a:cubicBezTo>
                    <a:pt x="502" y="299"/>
                    <a:pt x="479" y="300"/>
                    <a:pt x="457" y="300"/>
                  </a:cubicBezTo>
                  <a:cubicBezTo>
                    <a:pt x="262" y="300"/>
                    <a:pt x="125" y="264"/>
                    <a:pt x="83" y="206"/>
                  </a:cubicBezTo>
                  <a:cubicBezTo>
                    <a:pt x="65" y="169"/>
                    <a:pt x="65" y="133"/>
                    <a:pt x="83" y="96"/>
                  </a:cubicBezTo>
                  <a:cubicBezTo>
                    <a:pt x="92" y="77"/>
                    <a:pt x="102" y="68"/>
                    <a:pt x="120" y="59"/>
                  </a:cubicBezTo>
                  <a:cubicBezTo>
                    <a:pt x="123" y="59"/>
                    <a:pt x="125" y="58"/>
                    <a:pt x="128" y="58"/>
                  </a:cubicBezTo>
                  <a:close/>
                  <a:moveTo>
                    <a:pt x="139" y="1"/>
                  </a:moveTo>
                  <a:cubicBezTo>
                    <a:pt x="129" y="1"/>
                    <a:pt x="120" y="2"/>
                    <a:pt x="111" y="4"/>
                  </a:cubicBezTo>
                  <a:cubicBezTo>
                    <a:pt x="74" y="13"/>
                    <a:pt x="37" y="41"/>
                    <a:pt x="28" y="77"/>
                  </a:cubicBezTo>
                  <a:cubicBezTo>
                    <a:pt x="0" y="123"/>
                    <a:pt x="0" y="188"/>
                    <a:pt x="37" y="243"/>
                  </a:cubicBezTo>
                  <a:cubicBezTo>
                    <a:pt x="92" y="298"/>
                    <a:pt x="175" y="335"/>
                    <a:pt x="258" y="344"/>
                  </a:cubicBezTo>
                  <a:cubicBezTo>
                    <a:pt x="336" y="351"/>
                    <a:pt x="414" y="357"/>
                    <a:pt x="496" y="357"/>
                  </a:cubicBezTo>
                  <a:cubicBezTo>
                    <a:pt x="530" y="357"/>
                    <a:pt x="564" y="356"/>
                    <a:pt x="599" y="354"/>
                  </a:cubicBezTo>
                  <a:cubicBezTo>
                    <a:pt x="617" y="354"/>
                    <a:pt x="636" y="317"/>
                    <a:pt x="617" y="298"/>
                  </a:cubicBezTo>
                  <a:cubicBezTo>
                    <a:pt x="583" y="272"/>
                    <a:pt x="302" y="1"/>
                    <a:pt x="13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03;p45">
              <a:extLst>
                <a:ext uri="{FF2B5EF4-FFF2-40B4-BE49-F238E27FC236}">
                  <a16:creationId xmlns:a16="http://schemas.microsoft.com/office/drawing/2014/main" id="{C97FAC52-D435-4023-AEDE-93A2D34A1734}"/>
                </a:ext>
              </a:extLst>
            </p:cNvPr>
            <p:cNvSpPr/>
            <p:nvPr/>
          </p:nvSpPr>
          <p:spPr>
            <a:xfrm>
              <a:off x="6269525" y="2249300"/>
              <a:ext cx="9700" cy="14750"/>
            </a:xfrm>
            <a:custGeom>
              <a:avLst/>
              <a:gdLst/>
              <a:ahLst/>
              <a:cxnLst/>
              <a:rect l="l" t="t" r="r" b="b"/>
              <a:pathLst>
                <a:path w="388" h="590" extrusionOk="0">
                  <a:moveTo>
                    <a:pt x="176" y="65"/>
                  </a:moveTo>
                  <a:cubicBezTo>
                    <a:pt x="203" y="65"/>
                    <a:pt x="222" y="83"/>
                    <a:pt x="231" y="102"/>
                  </a:cubicBezTo>
                  <a:cubicBezTo>
                    <a:pt x="295" y="184"/>
                    <a:pt x="277" y="387"/>
                    <a:pt x="249" y="507"/>
                  </a:cubicBezTo>
                  <a:cubicBezTo>
                    <a:pt x="157" y="396"/>
                    <a:pt x="65" y="184"/>
                    <a:pt x="102" y="92"/>
                  </a:cubicBezTo>
                  <a:cubicBezTo>
                    <a:pt x="111" y="83"/>
                    <a:pt x="120" y="65"/>
                    <a:pt x="166" y="65"/>
                  </a:cubicBezTo>
                  <a:close/>
                  <a:moveTo>
                    <a:pt x="166" y="0"/>
                  </a:moveTo>
                  <a:cubicBezTo>
                    <a:pt x="120" y="0"/>
                    <a:pt x="74" y="28"/>
                    <a:pt x="56" y="74"/>
                  </a:cubicBezTo>
                  <a:cubicBezTo>
                    <a:pt x="1" y="203"/>
                    <a:pt x="148" y="488"/>
                    <a:pt x="258" y="580"/>
                  </a:cubicBezTo>
                  <a:cubicBezTo>
                    <a:pt x="258" y="580"/>
                    <a:pt x="258" y="590"/>
                    <a:pt x="268" y="590"/>
                  </a:cubicBezTo>
                  <a:cubicBezTo>
                    <a:pt x="277" y="590"/>
                    <a:pt x="295" y="580"/>
                    <a:pt x="295" y="571"/>
                  </a:cubicBezTo>
                  <a:cubicBezTo>
                    <a:pt x="295" y="553"/>
                    <a:pt x="387" y="203"/>
                    <a:pt x="286" y="65"/>
                  </a:cubicBezTo>
                  <a:cubicBezTo>
                    <a:pt x="258" y="28"/>
                    <a:pt x="212" y="0"/>
                    <a:pt x="1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04;p45">
              <a:extLst>
                <a:ext uri="{FF2B5EF4-FFF2-40B4-BE49-F238E27FC236}">
                  <a16:creationId xmlns:a16="http://schemas.microsoft.com/office/drawing/2014/main" id="{243637DA-D7AA-4528-BEBB-169989C79EB4}"/>
                </a:ext>
              </a:extLst>
            </p:cNvPr>
            <p:cNvSpPr/>
            <p:nvPr/>
          </p:nvSpPr>
          <p:spPr>
            <a:xfrm>
              <a:off x="6150550" y="2202350"/>
              <a:ext cx="48350" cy="83325"/>
            </a:xfrm>
            <a:custGeom>
              <a:avLst/>
              <a:gdLst/>
              <a:ahLst/>
              <a:cxnLst/>
              <a:rect l="l" t="t" r="r" b="b"/>
              <a:pathLst>
                <a:path w="1934" h="3333" extrusionOk="0">
                  <a:moveTo>
                    <a:pt x="792" y="0"/>
                  </a:moveTo>
                  <a:lnTo>
                    <a:pt x="0" y="2817"/>
                  </a:lnTo>
                  <a:lnTo>
                    <a:pt x="1142" y="3333"/>
                  </a:lnTo>
                  <a:lnTo>
                    <a:pt x="1933" y="516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05;p45">
              <a:extLst>
                <a:ext uri="{FF2B5EF4-FFF2-40B4-BE49-F238E27FC236}">
                  <a16:creationId xmlns:a16="http://schemas.microsoft.com/office/drawing/2014/main" id="{5E212EB8-0BA5-4E96-A825-E8DEAFAAFFE2}"/>
                </a:ext>
              </a:extLst>
            </p:cNvPr>
            <p:cNvSpPr/>
            <p:nvPr/>
          </p:nvSpPr>
          <p:spPr>
            <a:xfrm>
              <a:off x="6087475" y="2260975"/>
              <a:ext cx="102675" cy="40650"/>
            </a:xfrm>
            <a:custGeom>
              <a:avLst/>
              <a:gdLst/>
              <a:ahLst/>
              <a:cxnLst/>
              <a:rect l="l" t="t" r="r" b="b"/>
              <a:pathLst>
                <a:path w="4107" h="1626" extrusionOk="0">
                  <a:moveTo>
                    <a:pt x="2601" y="1"/>
                  </a:moveTo>
                  <a:cubicBezTo>
                    <a:pt x="2535" y="1"/>
                    <a:pt x="2474" y="18"/>
                    <a:pt x="2413" y="49"/>
                  </a:cubicBezTo>
                  <a:cubicBezTo>
                    <a:pt x="2026" y="270"/>
                    <a:pt x="1363" y="399"/>
                    <a:pt x="341" y="408"/>
                  </a:cubicBezTo>
                  <a:cubicBezTo>
                    <a:pt x="111" y="408"/>
                    <a:pt x="1" y="914"/>
                    <a:pt x="516" y="1016"/>
                  </a:cubicBezTo>
                  <a:cubicBezTo>
                    <a:pt x="1032" y="1126"/>
                    <a:pt x="2054" y="1310"/>
                    <a:pt x="2431" y="1375"/>
                  </a:cubicBezTo>
                  <a:cubicBezTo>
                    <a:pt x="3039" y="1467"/>
                    <a:pt x="3260" y="1531"/>
                    <a:pt x="3747" y="1623"/>
                  </a:cubicBezTo>
                  <a:cubicBezTo>
                    <a:pt x="3759" y="1625"/>
                    <a:pt x="3770" y="1626"/>
                    <a:pt x="3781" y="1626"/>
                  </a:cubicBezTo>
                  <a:cubicBezTo>
                    <a:pt x="3887" y="1626"/>
                    <a:pt x="3979" y="1547"/>
                    <a:pt x="3996" y="1439"/>
                  </a:cubicBezTo>
                  <a:lnTo>
                    <a:pt x="4107" y="325"/>
                  </a:lnTo>
                  <a:cubicBezTo>
                    <a:pt x="4107" y="279"/>
                    <a:pt x="4079" y="233"/>
                    <a:pt x="4024" y="224"/>
                  </a:cubicBezTo>
                  <a:lnTo>
                    <a:pt x="2643" y="3"/>
                  </a:lnTo>
                  <a:cubicBezTo>
                    <a:pt x="2629" y="1"/>
                    <a:pt x="2615" y="1"/>
                    <a:pt x="2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06;p45">
              <a:extLst>
                <a:ext uri="{FF2B5EF4-FFF2-40B4-BE49-F238E27FC236}">
                  <a16:creationId xmlns:a16="http://schemas.microsoft.com/office/drawing/2014/main" id="{1507CFD8-8EBC-4974-A292-7C49E7CB21E8}"/>
                </a:ext>
              </a:extLst>
            </p:cNvPr>
            <p:cNvSpPr/>
            <p:nvPr/>
          </p:nvSpPr>
          <p:spPr>
            <a:xfrm>
              <a:off x="6160200" y="2202350"/>
              <a:ext cx="38700" cy="49050"/>
            </a:xfrm>
            <a:custGeom>
              <a:avLst/>
              <a:gdLst/>
              <a:ahLst/>
              <a:cxnLst/>
              <a:rect l="l" t="t" r="r" b="b"/>
              <a:pathLst>
                <a:path w="1548" h="1962" extrusionOk="0">
                  <a:moveTo>
                    <a:pt x="406" y="0"/>
                  </a:moveTo>
                  <a:lnTo>
                    <a:pt x="1" y="1455"/>
                  </a:lnTo>
                  <a:lnTo>
                    <a:pt x="1142" y="1961"/>
                  </a:lnTo>
                  <a:lnTo>
                    <a:pt x="1547" y="516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07;p45">
              <a:extLst>
                <a:ext uri="{FF2B5EF4-FFF2-40B4-BE49-F238E27FC236}">
                  <a16:creationId xmlns:a16="http://schemas.microsoft.com/office/drawing/2014/main" id="{D96B54E8-452C-431D-837D-83866C790FF3}"/>
                </a:ext>
              </a:extLst>
            </p:cNvPr>
            <p:cNvSpPr/>
            <p:nvPr/>
          </p:nvSpPr>
          <p:spPr>
            <a:xfrm>
              <a:off x="6151225" y="1820050"/>
              <a:ext cx="394275" cy="413400"/>
            </a:xfrm>
            <a:custGeom>
              <a:avLst/>
              <a:gdLst/>
              <a:ahLst/>
              <a:cxnLst/>
              <a:rect l="l" t="t" r="r" b="b"/>
              <a:pathLst>
                <a:path w="15771" h="16536" extrusionOk="0">
                  <a:moveTo>
                    <a:pt x="11113" y="1"/>
                  </a:moveTo>
                  <a:cubicBezTo>
                    <a:pt x="11057" y="1"/>
                    <a:pt x="1860" y="949"/>
                    <a:pt x="1851" y="4070"/>
                  </a:cubicBezTo>
                  <a:cubicBezTo>
                    <a:pt x="1833" y="9225"/>
                    <a:pt x="1" y="15679"/>
                    <a:pt x="1" y="15679"/>
                  </a:cubicBezTo>
                  <a:lnTo>
                    <a:pt x="2127" y="16535"/>
                  </a:lnTo>
                  <a:cubicBezTo>
                    <a:pt x="2127" y="16535"/>
                    <a:pt x="5340" y="9631"/>
                    <a:pt x="5294" y="5607"/>
                  </a:cubicBezTo>
                  <a:cubicBezTo>
                    <a:pt x="7826" y="4880"/>
                    <a:pt x="14362" y="6105"/>
                    <a:pt x="15136" y="4006"/>
                  </a:cubicBezTo>
                  <a:cubicBezTo>
                    <a:pt x="15771" y="2284"/>
                    <a:pt x="15430" y="1"/>
                    <a:pt x="154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08;p45">
              <a:extLst>
                <a:ext uri="{FF2B5EF4-FFF2-40B4-BE49-F238E27FC236}">
                  <a16:creationId xmlns:a16="http://schemas.microsoft.com/office/drawing/2014/main" id="{4800353C-9F03-4F0E-A812-797C0C556CB1}"/>
                </a:ext>
              </a:extLst>
            </p:cNvPr>
            <p:cNvSpPr/>
            <p:nvPr/>
          </p:nvSpPr>
          <p:spPr>
            <a:xfrm>
              <a:off x="6151225" y="1820050"/>
              <a:ext cx="394275" cy="413400"/>
            </a:xfrm>
            <a:custGeom>
              <a:avLst/>
              <a:gdLst/>
              <a:ahLst/>
              <a:cxnLst/>
              <a:rect l="l" t="t" r="r" b="b"/>
              <a:pathLst>
                <a:path w="15771" h="16536" extrusionOk="0">
                  <a:moveTo>
                    <a:pt x="11113" y="1"/>
                  </a:moveTo>
                  <a:cubicBezTo>
                    <a:pt x="11057" y="1"/>
                    <a:pt x="1860" y="949"/>
                    <a:pt x="1851" y="4070"/>
                  </a:cubicBezTo>
                  <a:cubicBezTo>
                    <a:pt x="1833" y="9225"/>
                    <a:pt x="1" y="15679"/>
                    <a:pt x="1" y="15679"/>
                  </a:cubicBezTo>
                  <a:lnTo>
                    <a:pt x="2127" y="16535"/>
                  </a:lnTo>
                  <a:cubicBezTo>
                    <a:pt x="2127" y="16535"/>
                    <a:pt x="5340" y="9631"/>
                    <a:pt x="5294" y="5607"/>
                  </a:cubicBezTo>
                  <a:cubicBezTo>
                    <a:pt x="7826" y="4880"/>
                    <a:pt x="14362" y="6105"/>
                    <a:pt x="15136" y="4006"/>
                  </a:cubicBezTo>
                  <a:cubicBezTo>
                    <a:pt x="15771" y="2284"/>
                    <a:pt x="15430" y="1"/>
                    <a:pt x="1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09;p45">
              <a:extLst>
                <a:ext uri="{FF2B5EF4-FFF2-40B4-BE49-F238E27FC236}">
                  <a16:creationId xmlns:a16="http://schemas.microsoft.com/office/drawing/2014/main" id="{C913F648-310F-4481-ADA2-CA942053E5D8}"/>
                </a:ext>
              </a:extLst>
            </p:cNvPr>
            <p:cNvSpPr/>
            <p:nvPr/>
          </p:nvSpPr>
          <p:spPr>
            <a:xfrm>
              <a:off x="6144325" y="2196600"/>
              <a:ext cx="69075" cy="52500"/>
            </a:xfrm>
            <a:custGeom>
              <a:avLst/>
              <a:gdLst/>
              <a:ahLst/>
              <a:cxnLst/>
              <a:rect l="l" t="t" r="r" b="b"/>
              <a:pathLst>
                <a:path w="2763" h="2100" extrusionOk="0">
                  <a:moveTo>
                    <a:pt x="194" y="0"/>
                  </a:moveTo>
                  <a:lnTo>
                    <a:pt x="0" y="1004"/>
                  </a:lnTo>
                  <a:lnTo>
                    <a:pt x="2431" y="2099"/>
                  </a:lnTo>
                  <a:lnTo>
                    <a:pt x="2762" y="89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10;p45">
              <a:extLst>
                <a:ext uri="{FF2B5EF4-FFF2-40B4-BE49-F238E27FC236}">
                  <a16:creationId xmlns:a16="http://schemas.microsoft.com/office/drawing/2014/main" id="{17307E58-3B3B-446D-8A4C-70CD5BAB57A1}"/>
                </a:ext>
              </a:extLst>
            </p:cNvPr>
            <p:cNvSpPr/>
            <p:nvPr/>
          </p:nvSpPr>
          <p:spPr>
            <a:xfrm>
              <a:off x="6135125" y="2256350"/>
              <a:ext cx="15675" cy="8775"/>
            </a:xfrm>
            <a:custGeom>
              <a:avLst/>
              <a:gdLst/>
              <a:ahLst/>
              <a:cxnLst/>
              <a:rect l="l" t="t" r="r" b="b"/>
              <a:pathLst>
                <a:path w="627" h="351" extrusionOk="0">
                  <a:moveTo>
                    <a:pt x="136" y="57"/>
                  </a:moveTo>
                  <a:cubicBezTo>
                    <a:pt x="226" y="57"/>
                    <a:pt x="404" y="185"/>
                    <a:pt x="525" y="289"/>
                  </a:cubicBezTo>
                  <a:cubicBezTo>
                    <a:pt x="501" y="290"/>
                    <a:pt x="479" y="291"/>
                    <a:pt x="457" y="291"/>
                  </a:cubicBezTo>
                  <a:cubicBezTo>
                    <a:pt x="262" y="291"/>
                    <a:pt x="124" y="255"/>
                    <a:pt x="83" y="197"/>
                  </a:cubicBezTo>
                  <a:cubicBezTo>
                    <a:pt x="65" y="169"/>
                    <a:pt x="65" y="123"/>
                    <a:pt x="83" y="96"/>
                  </a:cubicBezTo>
                  <a:cubicBezTo>
                    <a:pt x="92" y="77"/>
                    <a:pt x="102" y="59"/>
                    <a:pt x="120" y="59"/>
                  </a:cubicBezTo>
                  <a:cubicBezTo>
                    <a:pt x="125" y="58"/>
                    <a:pt x="130" y="57"/>
                    <a:pt x="136" y="57"/>
                  </a:cubicBezTo>
                  <a:close/>
                  <a:moveTo>
                    <a:pt x="132" y="1"/>
                  </a:moveTo>
                  <a:cubicBezTo>
                    <a:pt x="121" y="1"/>
                    <a:pt x="111" y="2"/>
                    <a:pt x="102" y="4"/>
                  </a:cubicBezTo>
                  <a:cubicBezTo>
                    <a:pt x="65" y="4"/>
                    <a:pt x="37" y="31"/>
                    <a:pt x="28" y="68"/>
                  </a:cubicBezTo>
                  <a:cubicBezTo>
                    <a:pt x="0" y="123"/>
                    <a:pt x="0" y="188"/>
                    <a:pt x="37" y="234"/>
                  </a:cubicBezTo>
                  <a:cubicBezTo>
                    <a:pt x="92" y="289"/>
                    <a:pt x="175" y="326"/>
                    <a:pt x="258" y="335"/>
                  </a:cubicBezTo>
                  <a:cubicBezTo>
                    <a:pt x="323" y="346"/>
                    <a:pt x="387" y="350"/>
                    <a:pt x="454" y="350"/>
                  </a:cubicBezTo>
                  <a:cubicBezTo>
                    <a:pt x="501" y="350"/>
                    <a:pt x="549" y="348"/>
                    <a:pt x="599" y="344"/>
                  </a:cubicBezTo>
                  <a:cubicBezTo>
                    <a:pt x="608" y="344"/>
                    <a:pt x="617" y="335"/>
                    <a:pt x="617" y="326"/>
                  </a:cubicBezTo>
                  <a:cubicBezTo>
                    <a:pt x="626" y="317"/>
                    <a:pt x="617" y="298"/>
                    <a:pt x="617" y="298"/>
                  </a:cubicBezTo>
                  <a:cubicBezTo>
                    <a:pt x="582" y="264"/>
                    <a:pt x="303" y="1"/>
                    <a:pt x="1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11;p45">
              <a:extLst>
                <a:ext uri="{FF2B5EF4-FFF2-40B4-BE49-F238E27FC236}">
                  <a16:creationId xmlns:a16="http://schemas.microsoft.com/office/drawing/2014/main" id="{5D031071-3E25-4C43-AF9C-4266F9063345}"/>
                </a:ext>
              </a:extLst>
            </p:cNvPr>
            <p:cNvSpPr/>
            <p:nvPr/>
          </p:nvSpPr>
          <p:spPr>
            <a:xfrm>
              <a:off x="6143175" y="2250225"/>
              <a:ext cx="9700" cy="14750"/>
            </a:xfrm>
            <a:custGeom>
              <a:avLst/>
              <a:gdLst/>
              <a:ahLst/>
              <a:cxnLst/>
              <a:rect l="l" t="t" r="r" b="b"/>
              <a:pathLst>
                <a:path w="388" h="590" extrusionOk="0">
                  <a:moveTo>
                    <a:pt x="144" y="62"/>
                  </a:moveTo>
                  <a:cubicBezTo>
                    <a:pt x="151" y="62"/>
                    <a:pt x="158" y="63"/>
                    <a:pt x="166" y="65"/>
                  </a:cubicBezTo>
                  <a:lnTo>
                    <a:pt x="175" y="65"/>
                  </a:lnTo>
                  <a:cubicBezTo>
                    <a:pt x="203" y="65"/>
                    <a:pt x="221" y="74"/>
                    <a:pt x="240" y="92"/>
                  </a:cubicBezTo>
                  <a:cubicBezTo>
                    <a:pt x="304" y="184"/>
                    <a:pt x="277" y="387"/>
                    <a:pt x="258" y="506"/>
                  </a:cubicBezTo>
                  <a:cubicBezTo>
                    <a:pt x="166" y="396"/>
                    <a:pt x="74" y="175"/>
                    <a:pt x="102" y="92"/>
                  </a:cubicBezTo>
                  <a:cubicBezTo>
                    <a:pt x="109" y="77"/>
                    <a:pt x="117" y="62"/>
                    <a:pt x="144" y="62"/>
                  </a:cubicBezTo>
                  <a:close/>
                  <a:moveTo>
                    <a:pt x="166" y="0"/>
                  </a:moveTo>
                  <a:cubicBezTo>
                    <a:pt x="120" y="0"/>
                    <a:pt x="74" y="28"/>
                    <a:pt x="56" y="74"/>
                  </a:cubicBezTo>
                  <a:cubicBezTo>
                    <a:pt x="0" y="203"/>
                    <a:pt x="148" y="488"/>
                    <a:pt x="258" y="580"/>
                  </a:cubicBezTo>
                  <a:cubicBezTo>
                    <a:pt x="258" y="589"/>
                    <a:pt x="267" y="589"/>
                    <a:pt x="267" y="589"/>
                  </a:cubicBezTo>
                  <a:lnTo>
                    <a:pt x="286" y="589"/>
                  </a:lnTo>
                  <a:cubicBezTo>
                    <a:pt x="295" y="589"/>
                    <a:pt x="295" y="580"/>
                    <a:pt x="304" y="571"/>
                  </a:cubicBezTo>
                  <a:cubicBezTo>
                    <a:pt x="304" y="553"/>
                    <a:pt x="387" y="203"/>
                    <a:pt x="286" y="65"/>
                  </a:cubicBezTo>
                  <a:cubicBezTo>
                    <a:pt x="258" y="28"/>
                    <a:pt x="212" y="0"/>
                    <a:pt x="1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12;p45">
              <a:extLst>
                <a:ext uri="{FF2B5EF4-FFF2-40B4-BE49-F238E27FC236}">
                  <a16:creationId xmlns:a16="http://schemas.microsoft.com/office/drawing/2014/main" id="{2FA186D8-BCC5-43B8-8CD5-3A5DE2A132CA}"/>
                </a:ext>
              </a:extLst>
            </p:cNvPr>
            <p:cNvSpPr/>
            <p:nvPr/>
          </p:nvSpPr>
          <p:spPr>
            <a:xfrm>
              <a:off x="6443600" y="1448825"/>
              <a:ext cx="89250" cy="114900"/>
            </a:xfrm>
            <a:custGeom>
              <a:avLst/>
              <a:gdLst/>
              <a:ahLst/>
              <a:cxnLst/>
              <a:rect l="l" t="t" r="r" b="b"/>
              <a:pathLst>
                <a:path w="3570" h="4596" extrusionOk="0">
                  <a:moveTo>
                    <a:pt x="2824" y="0"/>
                  </a:moveTo>
                  <a:lnTo>
                    <a:pt x="2124" y="811"/>
                  </a:lnTo>
                  <a:lnTo>
                    <a:pt x="1167" y="1906"/>
                  </a:lnTo>
                  <a:cubicBezTo>
                    <a:pt x="1231" y="2053"/>
                    <a:pt x="1277" y="2192"/>
                    <a:pt x="1314" y="2339"/>
                  </a:cubicBezTo>
                  <a:cubicBezTo>
                    <a:pt x="1470" y="2928"/>
                    <a:pt x="1415" y="3499"/>
                    <a:pt x="568" y="3858"/>
                  </a:cubicBezTo>
                  <a:cubicBezTo>
                    <a:pt x="568" y="3858"/>
                    <a:pt x="1" y="4595"/>
                    <a:pt x="1038" y="4595"/>
                  </a:cubicBezTo>
                  <a:cubicBezTo>
                    <a:pt x="1183" y="4595"/>
                    <a:pt x="1359" y="4581"/>
                    <a:pt x="1572" y="4548"/>
                  </a:cubicBezTo>
                  <a:cubicBezTo>
                    <a:pt x="3312" y="4281"/>
                    <a:pt x="3569" y="3379"/>
                    <a:pt x="3569" y="3379"/>
                  </a:cubicBezTo>
                  <a:cubicBezTo>
                    <a:pt x="2805" y="2836"/>
                    <a:pt x="2769" y="1013"/>
                    <a:pt x="2824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13;p45">
              <a:extLst>
                <a:ext uri="{FF2B5EF4-FFF2-40B4-BE49-F238E27FC236}">
                  <a16:creationId xmlns:a16="http://schemas.microsoft.com/office/drawing/2014/main" id="{37B610B8-714E-49CC-80AC-61EBEB9EC8CD}"/>
                </a:ext>
              </a:extLst>
            </p:cNvPr>
            <p:cNvSpPr/>
            <p:nvPr/>
          </p:nvSpPr>
          <p:spPr>
            <a:xfrm>
              <a:off x="6450425" y="1561375"/>
              <a:ext cx="157675" cy="222900"/>
            </a:xfrm>
            <a:custGeom>
              <a:avLst/>
              <a:gdLst/>
              <a:ahLst/>
              <a:cxnLst/>
              <a:rect l="l" t="t" r="r" b="b"/>
              <a:pathLst>
                <a:path w="6307" h="8916" extrusionOk="0">
                  <a:moveTo>
                    <a:pt x="4517" y="7216"/>
                  </a:moveTo>
                  <a:cubicBezTo>
                    <a:pt x="4521" y="7216"/>
                    <a:pt x="4497" y="7228"/>
                    <a:pt x="4462" y="7238"/>
                  </a:cubicBezTo>
                  <a:lnTo>
                    <a:pt x="4462" y="7238"/>
                  </a:lnTo>
                  <a:cubicBezTo>
                    <a:pt x="4463" y="7238"/>
                    <a:pt x="4464" y="7237"/>
                    <a:pt x="4466" y="7236"/>
                  </a:cubicBezTo>
                  <a:cubicBezTo>
                    <a:pt x="4475" y="7227"/>
                    <a:pt x="4493" y="7218"/>
                    <a:pt x="4512" y="7218"/>
                  </a:cubicBezTo>
                  <a:cubicBezTo>
                    <a:pt x="4515" y="7217"/>
                    <a:pt x="4517" y="7216"/>
                    <a:pt x="4517" y="7216"/>
                  </a:cubicBezTo>
                  <a:close/>
                  <a:moveTo>
                    <a:pt x="4530" y="0"/>
                  </a:moveTo>
                  <a:lnTo>
                    <a:pt x="2809" y="792"/>
                  </a:lnTo>
                  <a:cubicBezTo>
                    <a:pt x="3002" y="1243"/>
                    <a:pt x="3204" y="1740"/>
                    <a:pt x="3389" y="2228"/>
                  </a:cubicBezTo>
                  <a:cubicBezTo>
                    <a:pt x="3573" y="2707"/>
                    <a:pt x="3748" y="3195"/>
                    <a:pt x="3904" y="3692"/>
                  </a:cubicBezTo>
                  <a:cubicBezTo>
                    <a:pt x="4061" y="4180"/>
                    <a:pt x="4208" y="4668"/>
                    <a:pt x="4318" y="5146"/>
                  </a:cubicBezTo>
                  <a:cubicBezTo>
                    <a:pt x="4438" y="5607"/>
                    <a:pt x="4502" y="6076"/>
                    <a:pt x="4530" y="6546"/>
                  </a:cubicBezTo>
                  <a:cubicBezTo>
                    <a:pt x="4539" y="6730"/>
                    <a:pt x="4521" y="6914"/>
                    <a:pt x="4484" y="7098"/>
                  </a:cubicBezTo>
                  <a:cubicBezTo>
                    <a:pt x="4475" y="7144"/>
                    <a:pt x="4456" y="7199"/>
                    <a:pt x="4429" y="7245"/>
                  </a:cubicBezTo>
                  <a:lnTo>
                    <a:pt x="4428" y="7247"/>
                  </a:lnTo>
                  <a:lnTo>
                    <a:pt x="4428" y="7247"/>
                  </a:lnTo>
                  <a:cubicBezTo>
                    <a:pt x="4414" y="7250"/>
                    <a:pt x="4399" y="7253"/>
                    <a:pt x="4383" y="7255"/>
                  </a:cubicBezTo>
                  <a:cubicBezTo>
                    <a:pt x="4282" y="7273"/>
                    <a:pt x="4180" y="7291"/>
                    <a:pt x="4079" y="7291"/>
                  </a:cubicBezTo>
                  <a:cubicBezTo>
                    <a:pt x="3986" y="7299"/>
                    <a:pt x="3887" y="7302"/>
                    <a:pt x="3786" y="7302"/>
                  </a:cubicBezTo>
                  <a:cubicBezTo>
                    <a:pt x="3648" y="7302"/>
                    <a:pt x="3504" y="7297"/>
                    <a:pt x="3361" y="7291"/>
                  </a:cubicBezTo>
                  <a:cubicBezTo>
                    <a:pt x="2357" y="7245"/>
                    <a:pt x="1290" y="7117"/>
                    <a:pt x="240" y="6988"/>
                  </a:cubicBezTo>
                  <a:lnTo>
                    <a:pt x="1" y="7899"/>
                  </a:lnTo>
                  <a:cubicBezTo>
                    <a:pt x="1041" y="8304"/>
                    <a:pt x="2109" y="8617"/>
                    <a:pt x="3204" y="8811"/>
                  </a:cubicBezTo>
                  <a:cubicBezTo>
                    <a:pt x="3490" y="8866"/>
                    <a:pt x="3784" y="8893"/>
                    <a:pt x="4088" y="8912"/>
                  </a:cubicBezTo>
                  <a:cubicBezTo>
                    <a:pt x="4137" y="8914"/>
                    <a:pt x="4185" y="8916"/>
                    <a:pt x="4234" y="8916"/>
                  </a:cubicBezTo>
                  <a:cubicBezTo>
                    <a:pt x="4351" y="8916"/>
                    <a:pt x="4468" y="8909"/>
                    <a:pt x="4585" y="8903"/>
                  </a:cubicBezTo>
                  <a:cubicBezTo>
                    <a:pt x="4687" y="8893"/>
                    <a:pt x="4779" y="8884"/>
                    <a:pt x="4880" y="8866"/>
                  </a:cubicBezTo>
                  <a:cubicBezTo>
                    <a:pt x="5000" y="8838"/>
                    <a:pt x="5119" y="8801"/>
                    <a:pt x="5239" y="8746"/>
                  </a:cubicBezTo>
                  <a:cubicBezTo>
                    <a:pt x="5313" y="8709"/>
                    <a:pt x="5386" y="8672"/>
                    <a:pt x="5451" y="8626"/>
                  </a:cubicBezTo>
                  <a:cubicBezTo>
                    <a:pt x="5497" y="8599"/>
                    <a:pt x="5543" y="8562"/>
                    <a:pt x="5580" y="8525"/>
                  </a:cubicBezTo>
                  <a:lnTo>
                    <a:pt x="5653" y="8461"/>
                  </a:lnTo>
                  <a:cubicBezTo>
                    <a:pt x="5736" y="8369"/>
                    <a:pt x="5810" y="8277"/>
                    <a:pt x="5883" y="8166"/>
                  </a:cubicBezTo>
                  <a:cubicBezTo>
                    <a:pt x="5994" y="7991"/>
                    <a:pt x="6095" y="7789"/>
                    <a:pt x="6160" y="7586"/>
                  </a:cubicBezTo>
                  <a:cubicBezTo>
                    <a:pt x="6252" y="7245"/>
                    <a:pt x="6307" y="6896"/>
                    <a:pt x="6307" y="6546"/>
                  </a:cubicBezTo>
                  <a:cubicBezTo>
                    <a:pt x="6307" y="5938"/>
                    <a:pt x="6252" y="5340"/>
                    <a:pt x="6123" y="4751"/>
                  </a:cubicBezTo>
                  <a:cubicBezTo>
                    <a:pt x="6012" y="4189"/>
                    <a:pt x="5874" y="3646"/>
                    <a:pt x="5709" y="3112"/>
                  </a:cubicBezTo>
                  <a:cubicBezTo>
                    <a:pt x="5543" y="2569"/>
                    <a:pt x="5368" y="2053"/>
                    <a:pt x="5175" y="1538"/>
                  </a:cubicBezTo>
                  <a:cubicBezTo>
                    <a:pt x="4972" y="1022"/>
                    <a:pt x="4769" y="516"/>
                    <a:pt x="4530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14;p45">
              <a:extLst>
                <a:ext uri="{FF2B5EF4-FFF2-40B4-BE49-F238E27FC236}">
                  <a16:creationId xmlns:a16="http://schemas.microsoft.com/office/drawing/2014/main" id="{6FD30753-8D1A-46CE-A123-9CF9E752D096}"/>
                </a:ext>
              </a:extLst>
            </p:cNvPr>
            <p:cNvSpPr/>
            <p:nvPr/>
          </p:nvSpPr>
          <p:spPr>
            <a:xfrm>
              <a:off x="6477825" y="1536175"/>
              <a:ext cx="121300" cy="138225"/>
            </a:xfrm>
            <a:custGeom>
              <a:avLst/>
              <a:gdLst/>
              <a:ahLst/>
              <a:cxnLst/>
              <a:rect l="l" t="t" r="r" b="b"/>
              <a:pathLst>
                <a:path w="4852" h="5529" extrusionOk="0">
                  <a:moveTo>
                    <a:pt x="3197" y="1"/>
                  </a:moveTo>
                  <a:cubicBezTo>
                    <a:pt x="2857" y="1"/>
                    <a:pt x="2476" y="99"/>
                    <a:pt x="2072" y="327"/>
                  </a:cubicBezTo>
                  <a:cubicBezTo>
                    <a:pt x="1059" y="889"/>
                    <a:pt x="0" y="3098"/>
                    <a:pt x="0" y="3098"/>
                  </a:cubicBezTo>
                  <a:lnTo>
                    <a:pt x="2385" y="5528"/>
                  </a:lnTo>
                  <a:cubicBezTo>
                    <a:pt x="3259" y="4691"/>
                    <a:pt x="4548" y="2638"/>
                    <a:pt x="4686" y="1809"/>
                  </a:cubicBezTo>
                  <a:cubicBezTo>
                    <a:pt x="4851" y="866"/>
                    <a:pt x="4204" y="1"/>
                    <a:pt x="319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15;p45">
              <a:extLst>
                <a:ext uri="{FF2B5EF4-FFF2-40B4-BE49-F238E27FC236}">
                  <a16:creationId xmlns:a16="http://schemas.microsoft.com/office/drawing/2014/main" id="{09B17B9A-3B47-46AE-A472-9E9F210A3E79}"/>
                </a:ext>
              </a:extLst>
            </p:cNvPr>
            <p:cNvSpPr/>
            <p:nvPr/>
          </p:nvSpPr>
          <p:spPr>
            <a:xfrm>
              <a:off x="6426725" y="1726625"/>
              <a:ext cx="41225" cy="37250"/>
            </a:xfrm>
            <a:custGeom>
              <a:avLst/>
              <a:gdLst/>
              <a:ahLst/>
              <a:cxnLst/>
              <a:rect l="l" t="t" r="r" b="b"/>
              <a:pathLst>
                <a:path w="1649" h="1490" extrusionOk="0">
                  <a:moveTo>
                    <a:pt x="553" y="0"/>
                  </a:moveTo>
                  <a:lnTo>
                    <a:pt x="0" y="1179"/>
                  </a:lnTo>
                  <a:cubicBezTo>
                    <a:pt x="0" y="1179"/>
                    <a:pt x="746" y="1490"/>
                    <a:pt x="1217" y="1490"/>
                  </a:cubicBezTo>
                  <a:cubicBezTo>
                    <a:pt x="1364" y="1490"/>
                    <a:pt x="1484" y="1460"/>
                    <a:pt x="1547" y="1381"/>
                  </a:cubicBezTo>
                  <a:lnTo>
                    <a:pt x="1648" y="617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16;p45">
              <a:extLst>
                <a:ext uri="{FF2B5EF4-FFF2-40B4-BE49-F238E27FC236}">
                  <a16:creationId xmlns:a16="http://schemas.microsoft.com/office/drawing/2014/main" id="{0093CFAC-7F4F-4CE7-81D1-CE2BD0112E32}"/>
                </a:ext>
              </a:extLst>
            </p:cNvPr>
            <p:cNvSpPr/>
            <p:nvPr/>
          </p:nvSpPr>
          <p:spPr>
            <a:xfrm>
              <a:off x="6406000" y="1726625"/>
              <a:ext cx="34550" cy="29475"/>
            </a:xfrm>
            <a:custGeom>
              <a:avLst/>
              <a:gdLst/>
              <a:ahLst/>
              <a:cxnLst/>
              <a:rect l="l" t="t" r="r" b="b"/>
              <a:pathLst>
                <a:path w="1382" h="1179" extrusionOk="0">
                  <a:moveTo>
                    <a:pt x="1382" y="0"/>
                  </a:moveTo>
                  <a:lnTo>
                    <a:pt x="498" y="230"/>
                  </a:lnTo>
                  <a:lnTo>
                    <a:pt x="1" y="1022"/>
                  </a:lnTo>
                  <a:lnTo>
                    <a:pt x="829" y="1179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17;p45">
              <a:extLst>
                <a:ext uri="{FF2B5EF4-FFF2-40B4-BE49-F238E27FC236}">
                  <a16:creationId xmlns:a16="http://schemas.microsoft.com/office/drawing/2014/main" id="{97328EC6-5A17-4E4A-89C0-72AD2BF09519}"/>
                </a:ext>
              </a:extLst>
            </p:cNvPr>
            <p:cNvSpPr/>
            <p:nvPr/>
          </p:nvSpPr>
          <p:spPr>
            <a:xfrm>
              <a:off x="6409000" y="1528675"/>
              <a:ext cx="201650" cy="293025"/>
            </a:xfrm>
            <a:custGeom>
              <a:avLst/>
              <a:gdLst/>
              <a:ahLst/>
              <a:cxnLst/>
              <a:rect l="l" t="t" r="r" b="b"/>
              <a:pathLst>
                <a:path w="8066" h="11721" extrusionOk="0">
                  <a:moveTo>
                    <a:pt x="6031" y="1"/>
                  </a:moveTo>
                  <a:cubicBezTo>
                    <a:pt x="5626" y="10"/>
                    <a:pt x="5110" y="29"/>
                    <a:pt x="4622" y="93"/>
                  </a:cubicBezTo>
                  <a:cubicBezTo>
                    <a:pt x="3775" y="194"/>
                    <a:pt x="2551" y="369"/>
                    <a:pt x="1814" y="563"/>
                  </a:cubicBezTo>
                  <a:cubicBezTo>
                    <a:pt x="1391" y="673"/>
                    <a:pt x="986" y="811"/>
                    <a:pt x="654" y="940"/>
                  </a:cubicBezTo>
                  <a:cubicBezTo>
                    <a:pt x="240" y="1097"/>
                    <a:pt x="1" y="1207"/>
                    <a:pt x="1" y="1207"/>
                  </a:cubicBezTo>
                  <a:cubicBezTo>
                    <a:pt x="1" y="1207"/>
                    <a:pt x="691" y="8526"/>
                    <a:pt x="811" y="11720"/>
                  </a:cubicBezTo>
                  <a:lnTo>
                    <a:pt x="7826" y="11720"/>
                  </a:lnTo>
                  <a:cubicBezTo>
                    <a:pt x="8065" y="10349"/>
                    <a:pt x="7909" y="7835"/>
                    <a:pt x="7927" y="5359"/>
                  </a:cubicBezTo>
                  <a:cubicBezTo>
                    <a:pt x="7945" y="3868"/>
                    <a:pt x="7826" y="2008"/>
                    <a:pt x="7319" y="655"/>
                  </a:cubicBezTo>
                  <a:cubicBezTo>
                    <a:pt x="7191" y="323"/>
                    <a:pt x="6620" y="1"/>
                    <a:pt x="62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18;p45">
              <a:extLst>
                <a:ext uri="{FF2B5EF4-FFF2-40B4-BE49-F238E27FC236}">
                  <a16:creationId xmlns:a16="http://schemas.microsoft.com/office/drawing/2014/main" id="{CD5460E2-3FFE-457C-9DF2-0A44750891A1}"/>
                </a:ext>
              </a:extLst>
            </p:cNvPr>
            <p:cNvSpPr/>
            <p:nvPr/>
          </p:nvSpPr>
          <p:spPr>
            <a:xfrm>
              <a:off x="6417975" y="1627650"/>
              <a:ext cx="35925" cy="81950"/>
            </a:xfrm>
            <a:custGeom>
              <a:avLst/>
              <a:gdLst/>
              <a:ahLst/>
              <a:cxnLst/>
              <a:rect l="l" t="t" r="r" b="b"/>
              <a:pathLst>
                <a:path w="1437" h="3278" extrusionOk="0">
                  <a:moveTo>
                    <a:pt x="1437" y="1"/>
                  </a:moveTo>
                  <a:lnTo>
                    <a:pt x="1" y="1317"/>
                  </a:lnTo>
                  <a:cubicBezTo>
                    <a:pt x="56" y="1952"/>
                    <a:pt x="111" y="2615"/>
                    <a:pt x="157" y="3278"/>
                  </a:cubicBezTo>
                  <a:cubicBezTo>
                    <a:pt x="986" y="2072"/>
                    <a:pt x="1437" y="1"/>
                    <a:pt x="1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19;p45">
              <a:extLst>
                <a:ext uri="{FF2B5EF4-FFF2-40B4-BE49-F238E27FC236}">
                  <a16:creationId xmlns:a16="http://schemas.microsoft.com/office/drawing/2014/main" id="{021DA444-47AD-4BB2-B0F1-6C3E7E528E5D}"/>
                </a:ext>
              </a:extLst>
            </p:cNvPr>
            <p:cNvSpPr/>
            <p:nvPr/>
          </p:nvSpPr>
          <p:spPr>
            <a:xfrm>
              <a:off x="6200950" y="1577025"/>
              <a:ext cx="242600" cy="212900"/>
            </a:xfrm>
            <a:custGeom>
              <a:avLst/>
              <a:gdLst/>
              <a:ahLst/>
              <a:cxnLst/>
              <a:rect l="l" t="t" r="r" b="b"/>
              <a:pathLst>
                <a:path w="9704" h="8516" extrusionOk="0">
                  <a:moveTo>
                    <a:pt x="4500" y="6813"/>
                  </a:moveTo>
                  <a:cubicBezTo>
                    <a:pt x="4507" y="6813"/>
                    <a:pt x="4507" y="6817"/>
                    <a:pt x="4502" y="6822"/>
                  </a:cubicBezTo>
                  <a:cubicBezTo>
                    <a:pt x="4488" y="6829"/>
                    <a:pt x="4469" y="6836"/>
                    <a:pt x="4448" y="6839"/>
                  </a:cubicBezTo>
                  <a:lnTo>
                    <a:pt x="4448" y="6839"/>
                  </a:lnTo>
                  <a:cubicBezTo>
                    <a:pt x="4451" y="6836"/>
                    <a:pt x="4454" y="6833"/>
                    <a:pt x="4456" y="6831"/>
                  </a:cubicBezTo>
                  <a:cubicBezTo>
                    <a:pt x="4479" y="6817"/>
                    <a:pt x="4493" y="6813"/>
                    <a:pt x="4500" y="6813"/>
                  </a:cubicBezTo>
                  <a:close/>
                  <a:moveTo>
                    <a:pt x="7945" y="0"/>
                  </a:moveTo>
                  <a:cubicBezTo>
                    <a:pt x="7531" y="976"/>
                    <a:pt x="7089" y="1970"/>
                    <a:pt x="6629" y="2946"/>
                  </a:cubicBezTo>
                  <a:cubicBezTo>
                    <a:pt x="6408" y="3434"/>
                    <a:pt x="6178" y="3922"/>
                    <a:pt x="5938" y="4392"/>
                  </a:cubicBezTo>
                  <a:cubicBezTo>
                    <a:pt x="5699" y="4861"/>
                    <a:pt x="5450" y="5331"/>
                    <a:pt x="5183" y="5773"/>
                  </a:cubicBezTo>
                  <a:cubicBezTo>
                    <a:pt x="5054" y="5993"/>
                    <a:pt x="4925" y="6205"/>
                    <a:pt x="4787" y="6408"/>
                  </a:cubicBezTo>
                  <a:cubicBezTo>
                    <a:pt x="4714" y="6509"/>
                    <a:pt x="4649" y="6601"/>
                    <a:pt x="4576" y="6684"/>
                  </a:cubicBezTo>
                  <a:cubicBezTo>
                    <a:pt x="4548" y="6721"/>
                    <a:pt x="4511" y="6767"/>
                    <a:pt x="4474" y="6794"/>
                  </a:cubicBezTo>
                  <a:lnTo>
                    <a:pt x="4436" y="6840"/>
                  </a:lnTo>
                  <a:lnTo>
                    <a:pt x="4436" y="6840"/>
                  </a:lnTo>
                  <a:cubicBezTo>
                    <a:pt x="4434" y="6840"/>
                    <a:pt x="4431" y="6840"/>
                    <a:pt x="4428" y="6840"/>
                  </a:cubicBezTo>
                  <a:cubicBezTo>
                    <a:pt x="4327" y="6868"/>
                    <a:pt x="4235" y="6886"/>
                    <a:pt x="4143" y="6886"/>
                  </a:cubicBezTo>
                  <a:cubicBezTo>
                    <a:pt x="3997" y="6897"/>
                    <a:pt x="3855" y="6902"/>
                    <a:pt x="3714" y="6902"/>
                  </a:cubicBezTo>
                  <a:cubicBezTo>
                    <a:pt x="3614" y="6902"/>
                    <a:pt x="3515" y="6899"/>
                    <a:pt x="3416" y="6896"/>
                  </a:cubicBezTo>
                  <a:cubicBezTo>
                    <a:pt x="2394" y="6859"/>
                    <a:pt x="1298" y="6721"/>
                    <a:pt x="240" y="6592"/>
                  </a:cubicBezTo>
                  <a:lnTo>
                    <a:pt x="0" y="7503"/>
                  </a:lnTo>
                  <a:cubicBezTo>
                    <a:pt x="1050" y="7918"/>
                    <a:pt x="2145" y="8231"/>
                    <a:pt x="3259" y="8424"/>
                  </a:cubicBezTo>
                  <a:cubicBezTo>
                    <a:pt x="3563" y="8470"/>
                    <a:pt x="3867" y="8507"/>
                    <a:pt x="4171" y="8516"/>
                  </a:cubicBezTo>
                  <a:cubicBezTo>
                    <a:pt x="4346" y="8516"/>
                    <a:pt x="4520" y="8516"/>
                    <a:pt x="4695" y="8488"/>
                  </a:cubicBezTo>
                  <a:cubicBezTo>
                    <a:pt x="4806" y="8479"/>
                    <a:pt x="4916" y="8451"/>
                    <a:pt x="5018" y="8424"/>
                  </a:cubicBezTo>
                  <a:cubicBezTo>
                    <a:pt x="5165" y="8378"/>
                    <a:pt x="5303" y="8313"/>
                    <a:pt x="5432" y="8231"/>
                  </a:cubicBezTo>
                  <a:cubicBezTo>
                    <a:pt x="5478" y="8203"/>
                    <a:pt x="5524" y="8175"/>
                    <a:pt x="5561" y="8138"/>
                  </a:cubicBezTo>
                  <a:lnTo>
                    <a:pt x="5616" y="8083"/>
                  </a:lnTo>
                  <a:lnTo>
                    <a:pt x="5717" y="7991"/>
                  </a:lnTo>
                  <a:cubicBezTo>
                    <a:pt x="5782" y="7927"/>
                    <a:pt x="5828" y="7871"/>
                    <a:pt x="5892" y="7807"/>
                  </a:cubicBezTo>
                  <a:cubicBezTo>
                    <a:pt x="6003" y="7678"/>
                    <a:pt x="6104" y="7558"/>
                    <a:pt x="6196" y="7439"/>
                  </a:cubicBezTo>
                  <a:cubicBezTo>
                    <a:pt x="6380" y="7199"/>
                    <a:pt x="6546" y="6960"/>
                    <a:pt x="6702" y="6712"/>
                  </a:cubicBezTo>
                  <a:cubicBezTo>
                    <a:pt x="7310" y="5754"/>
                    <a:pt x="7853" y="4769"/>
                    <a:pt x="8341" y="3756"/>
                  </a:cubicBezTo>
                  <a:cubicBezTo>
                    <a:pt x="8590" y="3250"/>
                    <a:pt x="8820" y="2753"/>
                    <a:pt x="9050" y="2247"/>
                  </a:cubicBezTo>
                  <a:cubicBezTo>
                    <a:pt x="9271" y="1740"/>
                    <a:pt x="9492" y="1234"/>
                    <a:pt x="9703" y="709"/>
                  </a:cubicBezTo>
                  <a:lnTo>
                    <a:pt x="794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20;p45">
              <a:extLst>
                <a:ext uri="{FF2B5EF4-FFF2-40B4-BE49-F238E27FC236}">
                  <a16:creationId xmlns:a16="http://schemas.microsoft.com/office/drawing/2014/main" id="{EE6ABF3B-E58A-44ED-BE4C-6D14411101DD}"/>
                </a:ext>
              </a:extLst>
            </p:cNvPr>
            <p:cNvSpPr/>
            <p:nvPr/>
          </p:nvSpPr>
          <p:spPr>
            <a:xfrm>
              <a:off x="6357225" y="1550875"/>
              <a:ext cx="121350" cy="138250"/>
            </a:xfrm>
            <a:custGeom>
              <a:avLst/>
              <a:gdLst/>
              <a:ahLst/>
              <a:cxnLst/>
              <a:rect l="l" t="t" r="r" b="b"/>
              <a:pathLst>
                <a:path w="4854" h="5530" extrusionOk="0">
                  <a:moveTo>
                    <a:pt x="3201" y="0"/>
                  </a:moveTo>
                  <a:cubicBezTo>
                    <a:pt x="2860" y="0"/>
                    <a:pt x="2477" y="100"/>
                    <a:pt x="2072" y="328"/>
                  </a:cubicBezTo>
                  <a:cubicBezTo>
                    <a:pt x="1068" y="890"/>
                    <a:pt x="0" y="3099"/>
                    <a:pt x="0" y="3099"/>
                  </a:cubicBezTo>
                  <a:lnTo>
                    <a:pt x="2385" y="5530"/>
                  </a:lnTo>
                  <a:cubicBezTo>
                    <a:pt x="3259" y="4692"/>
                    <a:pt x="4548" y="2639"/>
                    <a:pt x="4695" y="1810"/>
                  </a:cubicBezTo>
                  <a:cubicBezTo>
                    <a:pt x="4853" y="862"/>
                    <a:pt x="4206" y="0"/>
                    <a:pt x="32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21;p45">
              <a:extLst>
                <a:ext uri="{FF2B5EF4-FFF2-40B4-BE49-F238E27FC236}">
                  <a16:creationId xmlns:a16="http://schemas.microsoft.com/office/drawing/2014/main" id="{331BBF95-5994-4E24-BCDD-1A1560CE7E9B}"/>
                </a:ext>
              </a:extLst>
            </p:cNvPr>
            <p:cNvSpPr/>
            <p:nvPr/>
          </p:nvSpPr>
          <p:spPr>
            <a:xfrm>
              <a:off x="6177225" y="1732150"/>
              <a:ext cx="41000" cy="37475"/>
            </a:xfrm>
            <a:custGeom>
              <a:avLst/>
              <a:gdLst/>
              <a:ahLst/>
              <a:cxnLst/>
              <a:rect l="l" t="t" r="r" b="b"/>
              <a:pathLst>
                <a:path w="1640" h="1499" extrusionOk="0">
                  <a:moveTo>
                    <a:pt x="544" y="0"/>
                  </a:moveTo>
                  <a:lnTo>
                    <a:pt x="1" y="1188"/>
                  </a:lnTo>
                  <a:cubicBezTo>
                    <a:pt x="1" y="1188"/>
                    <a:pt x="741" y="1499"/>
                    <a:pt x="1214" y="1499"/>
                  </a:cubicBezTo>
                  <a:cubicBezTo>
                    <a:pt x="1361" y="1499"/>
                    <a:pt x="1482" y="1469"/>
                    <a:pt x="1548" y="1390"/>
                  </a:cubicBezTo>
                  <a:lnTo>
                    <a:pt x="1640" y="62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22;p45">
              <a:extLst>
                <a:ext uri="{FF2B5EF4-FFF2-40B4-BE49-F238E27FC236}">
                  <a16:creationId xmlns:a16="http://schemas.microsoft.com/office/drawing/2014/main" id="{5CF94CB9-F01F-4D51-91DF-1C1EEE706EA5}"/>
                </a:ext>
              </a:extLst>
            </p:cNvPr>
            <p:cNvSpPr/>
            <p:nvPr/>
          </p:nvSpPr>
          <p:spPr>
            <a:xfrm>
              <a:off x="6156300" y="1732150"/>
              <a:ext cx="34550" cy="2970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1381" y="0"/>
                  </a:moveTo>
                  <a:lnTo>
                    <a:pt x="507" y="240"/>
                  </a:lnTo>
                  <a:lnTo>
                    <a:pt x="0" y="1022"/>
                  </a:lnTo>
                  <a:lnTo>
                    <a:pt x="838" y="1188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23;p45">
              <a:extLst>
                <a:ext uri="{FF2B5EF4-FFF2-40B4-BE49-F238E27FC236}">
                  <a16:creationId xmlns:a16="http://schemas.microsoft.com/office/drawing/2014/main" id="{0B28DFFC-A67F-4691-A087-E0C4C1D066C4}"/>
                </a:ext>
              </a:extLst>
            </p:cNvPr>
            <p:cNvSpPr/>
            <p:nvPr/>
          </p:nvSpPr>
          <p:spPr>
            <a:xfrm>
              <a:off x="6418900" y="1421200"/>
              <a:ext cx="6700" cy="9925"/>
            </a:xfrm>
            <a:custGeom>
              <a:avLst/>
              <a:gdLst/>
              <a:ahLst/>
              <a:cxnLst/>
              <a:rect l="l" t="t" r="r" b="b"/>
              <a:pathLst>
                <a:path w="268" h="397" extrusionOk="0">
                  <a:moveTo>
                    <a:pt x="129" y="1"/>
                  </a:moveTo>
                  <a:cubicBezTo>
                    <a:pt x="65" y="10"/>
                    <a:pt x="0" y="93"/>
                    <a:pt x="10" y="203"/>
                  </a:cubicBezTo>
                  <a:cubicBezTo>
                    <a:pt x="10" y="314"/>
                    <a:pt x="65" y="397"/>
                    <a:pt x="139" y="397"/>
                  </a:cubicBezTo>
                  <a:cubicBezTo>
                    <a:pt x="212" y="397"/>
                    <a:pt x="267" y="305"/>
                    <a:pt x="267" y="194"/>
                  </a:cubicBezTo>
                  <a:cubicBezTo>
                    <a:pt x="267" y="84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24;p45">
              <a:extLst>
                <a:ext uri="{FF2B5EF4-FFF2-40B4-BE49-F238E27FC236}">
                  <a16:creationId xmlns:a16="http://schemas.microsoft.com/office/drawing/2014/main" id="{44E379D9-449D-46D7-986F-DBA139AFE98E}"/>
                </a:ext>
              </a:extLst>
            </p:cNvPr>
            <p:cNvSpPr/>
            <p:nvPr/>
          </p:nvSpPr>
          <p:spPr>
            <a:xfrm>
              <a:off x="6421425" y="1405550"/>
              <a:ext cx="15000" cy="10375"/>
            </a:xfrm>
            <a:custGeom>
              <a:avLst/>
              <a:gdLst/>
              <a:ahLst/>
              <a:cxnLst/>
              <a:rect l="l" t="t" r="r" b="b"/>
              <a:pathLst>
                <a:path w="600" h="415" extrusionOk="0">
                  <a:moveTo>
                    <a:pt x="74" y="1"/>
                  </a:moveTo>
                  <a:cubicBezTo>
                    <a:pt x="1" y="10"/>
                    <a:pt x="1" y="120"/>
                    <a:pt x="74" y="130"/>
                  </a:cubicBezTo>
                  <a:cubicBezTo>
                    <a:pt x="240" y="148"/>
                    <a:pt x="387" y="240"/>
                    <a:pt x="479" y="387"/>
                  </a:cubicBezTo>
                  <a:cubicBezTo>
                    <a:pt x="489" y="406"/>
                    <a:pt x="507" y="415"/>
                    <a:pt x="525" y="415"/>
                  </a:cubicBezTo>
                  <a:cubicBezTo>
                    <a:pt x="544" y="415"/>
                    <a:pt x="553" y="415"/>
                    <a:pt x="562" y="406"/>
                  </a:cubicBezTo>
                  <a:cubicBezTo>
                    <a:pt x="590" y="387"/>
                    <a:pt x="599" y="341"/>
                    <a:pt x="581" y="314"/>
                  </a:cubicBezTo>
                  <a:cubicBezTo>
                    <a:pt x="470" y="139"/>
                    <a:pt x="286" y="19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25;p45">
              <a:extLst>
                <a:ext uri="{FF2B5EF4-FFF2-40B4-BE49-F238E27FC236}">
                  <a16:creationId xmlns:a16="http://schemas.microsoft.com/office/drawing/2014/main" id="{70EBEF8A-5623-48F8-B29C-E8B0F38601F5}"/>
                </a:ext>
              </a:extLst>
            </p:cNvPr>
            <p:cNvSpPr/>
            <p:nvPr/>
          </p:nvSpPr>
          <p:spPr>
            <a:xfrm>
              <a:off x="6414975" y="1427650"/>
              <a:ext cx="11325" cy="22775"/>
            </a:xfrm>
            <a:custGeom>
              <a:avLst/>
              <a:gdLst/>
              <a:ahLst/>
              <a:cxnLst/>
              <a:rect l="l" t="t" r="r" b="b"/>
              <a:pathLst>
                <a:path w="453" h="911" extrusionOk="0">
                  <a:moveTo>
                    <a:pt x="378" y="0"/>
                  </a:moveTo>
                  <a:cubicBezTo>
                    <a:pt x="378" y="0"/>
                    <a:pt x="213" y="553"/>
                    <a:pt x="1" y="838"/>
                  </a:cubicBezTo>
                  <a:cubicBezTo>
                    <a:pt x="72" y="894"/>
                    <a:pt x="159" y="911"/>
                    <a:pt x="238" y="911"/>
                  </a:cubicBezTo>
                  <a:cubicBezTo>
                    <a:pt x="354" y="911"/>
                    <a:pt x="452" y="875"/>
                    <a:pt x="452" y="875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26;p45">
              <a:extLst>
                <a:ext uri="{FF2B5EF4-FFF2-40B4-BE49-F238E27FC236}">
                  <a16:creationId xmlns:a16="http://schemas.microsoft.com/office/drawing/2014/main" id="{9F851336-2D4E-43D0-88F3-2B13588F6B8C}"/>
                </a:ext>
              </a:extLst>
            </p:cNvPr>
            <p:cNvSpPr/>
            <p:nvPr/>
          </p:nvSpPr>
          <p:spPr>
            <a:xfrm>
              <a:off x="6416600" y="1365075"/>
              <a:ext cx="101725" cy="133075"/>
            </a:xfrm>
            <a:custGeom>
              <a:avLst/>
              <a:gdLst/>
              <a:ahLst/>
              <a:cxnLst/>
              <a:rect l="l" t="t" r="r" b="b"/>
              <a:pathLst>
                <a:path w="4069" h="5323" extrusionOk="0">
                  <a:moveTo>
                    <a:pt x="2234" y="1"/>
                  </a:moveTo>
                  <a:cubicBezTo>
                    <a:pt x="1977" y="1"/>
                    <a:pt x="1712" y="58"/>
                    <a:pt x="1455" y="184"/>
                  </a:cubicBezTo>
                  <a:cubicBezTo>
                    <a:pt x="157" y="782"/>
                    <a:pt x="0" y="2780"/>
                    <a:pt x="295" y="3967"/>
                  </a:cubicBezTo>
                  <a:cubicBezTo>
                    <a:pt x="509" y="4802"/>
                    <a:pt x="1246" y="5323"/>
                    <a:pt x="2013" y="5323"/>
                  </a:cubicBezTo>
                  <a:cubicBezTo>
                    <a:pt x="2463" y="5323"/>
                    <a:pt x="2925" y="5143"/>
                    <a:pt x="3296" y="4741"/>
                  </a:cubicBezTo>
                  <a:cubicBezTo>
                    <a:pt x="3968" y="4023"/>
                    <a:pt x="3931" y="3231"/>
                    <a:pt x="3996" y="1887"/>
                  </a:cubicBezTo>
                  <a:cubicBezTo>
                    <a:pt x="4069" y="817"/>
                    <a:pt x="3204" y="1"/>
                    <a:pt x="2234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27;p45">
              <a:extLst>
                <a:ext uri="{FF2B5EF4-FFF2-40B4-BE49-F238E27FC236}">
                  <a16:creationId xmlns:a16="http://schemas.microsoft.com/office/drawing/2014/main" id="{E23947FB-5123-460D-80DD-42CA4ED585E9}"/>
                </a:ext>
              </a:extLst>
            </p:cNvPr>
            <p:cNvSpPr/>
            <p:nvPr/>
          </p:nvSpPr>
          <p:spPr>
            <a:xfrm>
              <a:off x="6400850" y="1343125"/>
              <a:ext cx="142825" cy="127825"/>
            </a:xfrm>
            <a:custGeom>
              <a:avLst/>
              <a:gdLst/>
              <a:ahLst/>
              <a:cxnLst/>
              <a:rect l="l" t="t" r="r" b="b"/>
              <a:pathLst>
                <a:path w="5713" h="5113" extrusionOk="0">
                  <a:moveTo>
                    <a:pt x="1426" y="0"/>
                  </a:moveTo>
                  <a:cubicBezTo>
                    <a:pt x="1108" y="0"/>
                    <a:pt x="790" y="163"/>
                    <a:pt x="566" y="638"/>
                  </a:cubicBezTo>
                  <a:cubicBezTo>
                    <a:pt x="1" y="1830"/>
                    <a:pt x="1011" y="2251"/>
                    <a:pt x="1679" y="2251"/>
                  </a:cubicBezTo>
                  <a:cubicBezTo>
                    <a:pt x="1708" y="2251"/>
                    <a:pt x="1736" y="2251"/>
                    <a:pt x="1763" y="2249"/>
                  </a:cubicBezTo>
                  <a:lnTo>
                    <a:pt x="1763" y="2249"/>
                  </a:lnTo>
                  <a:cubicBezTo>
                    <a:pt x="1523" y="2433"/>
                    <a:pt x="1312" y="3335"/>
                    <a:pt x="1606" y="3584"/>
                  </a:cubicBezTo>
                  <a:cubicBezTo>
                    <a:pt x="1238" y="4532"/>
                    <a:pt x="2619" y="5112"/>
                    <a:pt x="2619" y="5112"/>
                  </a:cubicBezTo>
                  <a:lnTo>
                    <a:pt x="4368" y="4781"/>
                  </a:lnTo>
                  <a:cubicBezTo>
                    <a:pt x="4746" y="4311"/>
                    <a:pt x="5040" y="3787"/>
                    <a:pt x="5233" y="3216"/>
                  </a:cubicBezTo>
                  <a:cubicBezTo>
                    <a:pt x="5712" y="1651"/>
                    <a:pt x="4755" y="1467"/>
                    <a:pt x="4755" y="1467"/>
                  </a:cubicBezTo>
                  <a:cubicBezTo>
                    <a:pt x="4755" y="1467"/>
                    <a:pt x="5602" y="1246"/>
                    <a:pt x="4828" y="390"/>
                  </a:cubicBezTo>
                  <a:cubicBezTo>
                    <a:pt x="4613" y="145"/>
                    <a:pt x="4414" y="57"/>
                    <a:pt x="4218" y="57"/>
                  </a:cubicBezTo>
                  <a:cubicBezTo>
                    <a:pt x="3721" y="57"/>
                    <a:pt x="3247" y="625"/>
                    <a:pt x="2573" y="638"/>
                  </a:cubicBezTo>
                  <a:cubicBezTo>
                    <a:pt x="2464" y="433"/>
                    <a:pt x="1945" y="0"/>
                    <a:pt x="1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28;p45">
              <a:extLst>
                <a:ext uri="{FF2B5EF4-FFF2-40B4-BE49-F238E27FC236}">
                  <a16:creationId xmlns:a16="http://schemas.microsoft.com/office/drawing/2014/main" id="{DB599A3F-88C9-41C1-A0EB-6C6304D7A299}"/>
                </a:ext>
              </a:extLst>
            </p:cNvPr>
            <p:cNvSpPr/>
            <p:nvPr/>
          </p:nvSpPr>
          <p:spPr>
            <a:xfrm>
              <a:off x="6435475" y="1418175"/>
              <a:ext cx="26300" cy="42525"/>
            </a:xfrm>
            <a:custGeom>
              <a:avLst/>
              <a:gdLst/>
              <a:ahLst/>
              <a:cxnLst/>
              <a:rect l="l" t="t" r="r" b="b"/>
              <a:pathLst>
                <a:path w="1052" h="1701" extrusionOk="0">
                  <a:moveTo>
                    <a:pt x="606" y="1"/>
                  </a:moveTo>
                  <a:cubicBezTo>
                    <a:pt x="568" y="1"/>
                    <a:pt x="529" y="7"/>
                    <a:pt x="488" y="20"/>
                  </a:cubicBezTo>
                  <a:cubicBezTo>
                    <a:pt x="148" y="140"/>
                    <a:pt x="0" y="757"/>
                    <a:pt x="0" y="1153"/>
                  </a:cubicBezTo>
                  <a:cubicBezTo>
                    <a:pt x="7" y="1465"/>
                    <a:pt x="138" y="1700"/>
                    <a:pt x="325" y="1700"/>
                  </a:cubicBezTo>
                  <a:cubicBezTo>
                    <a:pt x="397" y="1700"/>
                    <a:pt x="477" y="1665"/>
                    <a:pt x="562" y="1585"/>
                  </a:cubicBezTo>
                  <a:cubicBezTo>
                    <a:pt x="792" y="1346"/>
                    <a:pt x="949" y="1033"/>
                    <a:pt x="995" y="702"/>
                  </a:cubicBezTo>
                  <a:cubicBezTo>
                    <a:pt x="1051" y="337"/>
                    <a:pt x="880" y="1"/>
                    <a:pt x="6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29;p45">
              <a:extLst>
                <a:ext uri="{FF2B5EF4-FFF2-40B4-BE49-F238E27FC236}">
                  <a16:creationId xmlns:a16="http://schemas.microsoft.com/office/drawing/2014/main" id="{B47F309C-678D-46DC-A92D-3656522787FF}"/>
                </a:ext>
              </a:extLst>
            </p:cNvPr>
            <p:cNvSpPr/>
            <p:nvPr/>
          </p:nvSpPr>
          <p:spPr>
            <a:xfrm>
              <a:off x="6261250" y="1946175"/>
              <a:ext cx="328450" cy="82650"/>
            </a:xfrm>
            <a:custGeom>
              <a:avLst/>
              <a:gdLst/>
              <a:ahLst/>
              <a:cxnLst/>
              <a:rect l="l" t="t" r="r" b="b"/>
              <a:pathLst>
                <a:path w="13138" h="3306" extrusionOk="0">
                  <a:moveTo>
                    <a:pt x="3112" y="1"/>
                  </a:moveTo>
                  <a:cubicBezTo>
                    <a:pt x="2026" y="1"/>
                    <a:pt x="1022" y="581"/>
                    <a:pt x="461" y="1511"/>
                  </a:cubicBezTo>
                  <a:cubicBezTo>
                    <a:pt x="0" y="2302"/>
                    <a:pt x="571" y="3306"/>
                    <a:pt x="1482" y="3306"/>
                  </a:cubicBezTo>
                  <a:lnTo>
                    <a:pt x="13137" y="3306"/>
                  </a:lnTo>
                  <a:lnTo>
                    <a:pt x="131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330;p45">
              <a:extLst>
                <a:ext uri="{FF2B5EF4-FFF2-40B4-BE49-F238E27FC236}">
                  <a16:creationId xmlns:a16="http://schemas.microsoft.com/office/drawing/2014/main" id="{ADB9A02B-162C-46D0-819E-8255290D577B}"/>
                </a:ext>
              </a:extLst>
            </p:cNvPr>
            <p:cNvSpPr/>
            <p:nvPr/>
          </p:nvSpPr>
          <p:spPr>
            <a:xfrm>
              <a:off x="6265625" y="1838825"/>
              <a:ext cx="220500" cy="54700"/>
            </a:xfrm>
            <a:custGeom>
              <a:avLst/>
              <a:gdLst/>
              <a:ahLst/>
              <a:cxnLst/>
              <a:rect l="l" t="t" r="r" b="b"/>
              <a:pathLst>
                <a:path w="8820" h="2188" extrusionOk="0">
                  <a:moveTo>
                    <a:pt x="4410" y="0"/>
                  </a:moveTo>
                  <a:cubicBezTo>
                    <a:pt x="3174" y="0"/>
                    <a:pt x="1938" y="207"/>
                    <a:pt x="755" y="622"/>
                  </a:cubicBezTo>
                  <a:cubicBezTo>
                    <a:pt x="249" y="797"/>
                    <a:pt x="0" y="1312"/>
                    <a:pt x="184" y="1708"/>
                  </a:cubicBezTo>
                  <a:cubicBezTo>
                    <a:pt x="325" y="2010"/>
                    <a:pt x="647" y="2183"/>
                    <a:pt x="980" y="2183"/>
                  </a:cubicBezTo>
                  <a:cubicBezTo>
                    <a:pt x="1084" y="2183"/>
                    <a:pt x="1188" y="2166"/>
                    <a:pt x="1289" y="2131"/>
                  </a:cubicBezTo>
                  <a:cubicBezTo>
                    <a:pt x="2297" y="1777"/>
                    <a:pt x="3353" y="1600"/>
                    <a:pt x="4410" y="1600"/>
                  </a:cubicBezTo>
                  <a:cubicBezTo>
                    <a:pt x="5466" y="1600"/>
                    <a:pt x="6523" y="1777"/>
                    <a:pt x="7531" y="2131"/>
                  </a:cubicBezTo>
                  <a:cubicBezTo>
                    <a:pt x="7633" y="2169"/>
                    <a:pt x="7738" y="2187"/>
                    <a:pt x="7842" y="2187"/>
                  </a:cubicBezTo>
                  <a:cubicBezTo>
                    <a:pt x="8169" y="2187"/>
                    <a:pt x="8482" y="2009"/>
                    <a:pt x="8636" y="1708"/>
                  </a:cubicBezTo>
                  <a:cubicBezTo>
                    <a:pt x="8820" y="1312"/>
                    <a:pt x="8571" y="797"/>
                    <a:pt x="8065" y="622"/>
                  </a:cubicBezTo>
                  <a:cubicBezTo>
                    <a:pt x="6882" y="207"/>
                    <a:pt x="5646" y="0"/>
                    <a:pt x="4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31;p45">
              <a:extLst>
                <a:ext uri="{FF2B5EF4-FFF2-40B4-BE49-F238E27FC236}">
                  <a16:creationId xmlns:a16="http://schemas.microsoft.com/office/drawing/2014/main" id="{95FBAD0D-C001-4FDE-A527-F40BCB8283AF}"/>
                </a:ext>
              </a:extLst>
            </p:cNvPr>
            <p:cNvSpPr/>
            <p:nvPr/>
          </p:nvSpPr>
          <p:spPr>
            <a:xfrm>
              <a:off x="6364350" y="1861950"/>
              <a:ext cx="23050" cy="98300"/>
            </a:xfrm>
            <a:custGeom>
              <a:avLst/>
              <a:gdLst/>
              <a:ahLst/>
              <a:cxnLst/>
              <a:rect l="l" t="t" r="r" b="b"/>
              <a:pathLst>
                <a:path w="922" h="3932" extrusionOk="0">
                  <a:moveTo>
                    <a:pt x="1" y="0"/>
                  </a:moveTo>
                  <a:lnTo>
                    <a:pt x="1" y="3931"/>
                  </a:lnTo>
                  <a:lnTo>
                    <a:pt x="921" y="3931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32;p45">
              <a:extLst>
                <a:ext uri="{FF2B5EF4-FFF2-40B4-BE49-F238E27FC236}">
                  <a16:creationId xmlns:a16="http://schemas.microsoft.com/office/drawing/2014/main" id="{4DD957DF-6460-408D-A47E-ADEC62FCF349}"/>
                </a:ext>
              </a:extLst>
            </p:cNvPr>
            <p:cNvSpPr/>
            <p:nvPr/>
          </p:nvSpPr>
          <p:spPr>
            <a:xfrm>
              <a:off x="6433400" y="1411550"/>
              <a:ext cx="385075" cy="617300"/>
            </a:xfrm>
            <a:custGeom>
              <a:avLst/>
              <a:gdLst/>
              <a:ahLst/>
              <a:cxnLst/>
              <a:rect l="l" t="t" r="r" b="b"/>
              <a:pathLst>
                <a:path w="15403" h="24692" extrusionOk="0">
                  <a:moveTo>
                    <a:pt x="5349" y="0"/>
                  </a:moveTo>
                  <a:cubicBezTo>
                    <a:pt x="4981" y="0"/>
                    <a:pt x="4631" y="147"/>
                    <a:pt x="4364" y="396"/>
                  </a:cubicBezTo>
                  <a:lnTo>
                    <a:pt x="1308" y="3287"/>
                  </a:lnTo>
                  <a:cubicBezTo>
                    <a:pt x="452" y="4088"/>
                    <a:pt x="10" y="5238"/>
                    <a:pt x="129" y="6408"/>
                  </a:cubicBezTo>
                  <a:lnTo>
                    <a:pt x="700" y="11664"/>
                  </a:lnTo>
                  <a:cubicBezTo>
                    <a:pt x="755" y="12161"/>
                    <a:pt x="967" y="12631"/>
                    <a:pt x="1317" y="12999"/>
                  </a:cubicBezTo>
                  <a:lnTo>
                    <a:pt x="1418" y="13119"/>
                  </a:lnTo>
                  <a:cubicBezTo>
                    <a:pt x="1860" y="13588"/>
                    <a:pt x="2081" y="14233"/>
                    <a:pt x="2044" y="14877"/>
                  </a:cubicBezTo>
                  <a:lnTo>
                    <a:pt x="1915" y="16847"/>
                  </a:lnTo>
                  <a:cubicBezTo>
                    <a:pt x="1869" y="17519"/>
                    <a:pt x="1575" y="18155"/>
                    <a:pt x="1078" y="18615"/>
                  </a:cubicBezTo>
                  <a:cubicBezTo>
                    <a:pt x="590" y="19066"/>
                    <a:pt x="286" y="19701"/>
                    <a:pt x="240" y="20373"/>
                  </a:cubicBezTo>
                  <a:lnTo>
                    <a:pt x="37" y="23706"/>
                  </a:lnTo>
                  <a:cubicBezTo>
                    <a:pt x="1" y="24235"/>
                    <a:pt x="416" y="24691"/>
                    <a:pt x="942" y="24691"/>
                  </a:cubicBezTo>
                  <a:cubicBezTo>
                    <a:pt x="947" y="24691"/>
                    <a:pt x="953" y="24691"/>
                    <a:pt x="958" y="24691"/>
                  </a:cubicBezTo>
                  <a:lnTo>
                    <a:pt x="12042" y="24691"/>
                  </a:lnTo>
                  <a:cubicBezTo>
                    <a:pt x="12594" y="24682"/>
                    <a:pt x="13046" y="24258"/>
                    <a:pt x="13082" y="23706"/>
                  </a:cubicBezTo>
                  <a:lnTo>
                    <a:pt x="13285" y="20373"/>
                  </a:lnTo>
                  <a:cubicBezTo>
                    <a:pt x="13331" y="19720"/>
                    <a:pt x="13110" y="19084"/>
                    <a:pt x="12668" y="18615"/>
                  </a:cubicBezTo>
                  <a:cubicBezTo>
                    <a:pt x="12226" y="18136"/>
                    <a:pt x="12005" y="17501"/>
                    <a:pt x="12051" y="16847"/>
                  </a:cubicBezTo>
                  <a:lnTo>
                    <a:pt x="12171" y="14877"/>
                  </a:lnTo>
                  <a:cubicBezTo>
                    <a:pt x="12217" y="14205"/>
                    <a:pt x="12512" y="13579"/>
                    <a:pt x="13009" y="13119"/>
                  </a:cubicBezTo>
                  <a:lnTo>
                    <a:pt x="13128" y="12999"/>
                  </a:lnTo>
                  <a:cubicBezTo>
                    <a:pt x="13515" y="12640"/>
                    <a:pt x="13782" y="12171"/>
                    <a:pt x="13902" y="11664"/>
                  </a:cubicBezTo>
                  <a:lnTo>
                    <a:pt x="15126" y="6408"/>
                  </a:lnTo>
                  <a:cubicBezTo>
                    <a:pt x="15402" y="5303"/>
                    <a:pt x="15108" y="4124"/>
                    <a:pt x="14334" y="3287"/>
                  </a:cubicBezTo>
                  <a:lnTo>
                    <a:pt x="11628" y="396"/>
                  </a:lnTo>
                  <a:cubicBezTo>
                    <a:pt x="11388" y="138"/>
                    <a:pt x="11048" y="0"/>
                    <a:pt x="106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33;p45">
              <a:extLst>
                <a:ext uri="{FF2B5EF4-FFF2-40B4-BE49-F238E27FC236}">
                  <a16:creationId xmlns:a16="http://schemas.microsoft.com/office/drawing/2014/main" id="{0B2357E7-54F4-4C2E-9BCC-69556F594AD4}"/>
                </a:ext>
              </a:extLst>
            </p:cNvPr>
            <p:cNvSpPr/>
            <p:nvPr/>
          </p:nvSpPr>
          <p:spPr>
            <a:xfrm>
              <a:off x="6462175" y="1411525"/>
              <a:ext cx="356075" cy="617300"/>
            </a:xfrm>
            <a:custGeom>
              <a:avLst/>
              <a:gdLst/>
              <a:ahLst/>
              <a:cxnLst/>
              <a:rect l="l" t="t" r="r" b="b"/>
              <a:pathLst>
                <a:path w="14243" h="24692" extrusionOk="0">
                  <a:moveTo>
                    <a:pt x="9569" y="1"/>
                  </a:moveTo>
                  <a:cubicBezTo>
                    <a:pt x="9558" y="1"/>
                    <a:pt x="9548" y="1"/>
                    <a:pt x="9538" y="1"/>
                  </a:cubicBezTo>
                  <a:lnTo>
                    <a:pt x="5358" y="1"/>
                  </a:lnTo>
                  <a:cubicBezTo>
                    <a:pt x="4990" y="1"/>
                    <a:pt x="4640" y="139"/>
                    <a:pt x="4373" y="397"/>
                  </a:cubicBezTo>
                  <a:lnTo>
                    <a:pt x="1317" y="3288"/>
                  </a:lnTo>
                  <a:cubicBezTo>
                    <a:pt x="461" y="4079"/>
                    <a:pt x="19" y="5239"/>
                    <a:pt x="138" y="6409"/>
                  </a:cubicBezTo>
                  <a:lnTo>
                    <a:pt x="709" y="11656"/>
                  </a:lnTo>
                  <a:cubicBezTo>
                    <a:pt x="764" y="12162"/>
                    <a:pt x="976" y="12632"/>
                    <a:pt x="1317" y="13000"/>
                  </a:cubicBezTo>
                  <a:lnTo>
                    <a:pt x="1427" y="13111"/>
                  </a:lnTo>
                  <a:cubicBezTo>
                    <a:pt x="1869" y="13589"/>
                    <a:pt x="2090" y="14225"/>
                    <a:pt x="2044" y="14878"/>
                  </a:cubicBezTo>
                  <a:lnTo>
                    <a:pt x="1924" y="16848"/>
                  </a:lnTo>
                  <a:cubicBezTo>
                    <a:pt x="1878" y="17520"/>
                    <a:pt x="1584" y="18146"/>
                    <a:pt x="1087" y="18607"/>
                  </a:cubicBezTo>
                  <a:cubicBezTo>
                    <a:pt x="599" y="19067"/>
                    <a:pt x="295" y="19702"/>
                    <a:pt x="249" y="20374"/>
                  </a:cubicBezTo>
                  <a:lnTo>
                    <a:pt x="46" y="23707"/>
                  </a:lnTo>
                  <a:cubicBezTo>
                    <a:pt x="0" y="24241"/>
                    <a:pt x="433" y="24692"/>
                    <a:pt x="967" y="24692"/>
                  </a:cubicBezTo>
                  <a:lnTo>
                    <a:pt x="10891" y="24692"/>
                  </a:lnTo>
                  <a:cubicBezTo>
                    <a:pt x="11443" y="24683"/>
                    <a:pt x="11895" y="24250"/>
                    <a:pt x="11931" y="23707"/>
                  </a:cubicBezTo>
                  <a:lnTo>
                    <a:pt x="12134" y="20374"/>
                  </a:lnTo>
                  <a:cubicBezTo>
                    <a:pt x="12180" y="19721"/>
                    <a:pt x="11959" y="19085"/>
                    <a:pt x="11517" y="18607"/>
                  </a:cubicBezTo>
                  <a:cubicBezTo>
                    <a:pt x="11075" y="18137"/>
                    <a:pt x="10854" y="17502"/>
                    <a:pt x="10900" y="16848"/>
                  </a:cubicBezTo>
                  <a:lnTo>
                    <a:pt x="11020" y="14878"/>
                  </a:lnTo>
                  <a:cubicBezTo>
                    <a:pt x="11066" y="14206"/>
                    <a:pt x="11361" y="13571"/>
                    <a:pt x="11858" y="13111"/>
                  </a:cubicBezTo>
                  <a:lnTo>
                    <a:pt x="11968" y="13000"/>
                  </a:lnTo>
                  <a:cubicBezTo>
                    <a:pt x="12355" y="12641"/>
                    <a:pt x="12622" y="12172"/>
                    <a:pt x="12742" y="11656"/>
                  </a:cubicBezTo>
                  <a:lnTo>
                    <a:pt x="13966" y="6409"/>
                  </a:lnTo>
                  <a:cubicBezTo>
                    <a:pt x="14242" y="5295"/>
                    <a:pt x="13948" y="4125"/>
                    <a:pt x="13174" y="3288"/>
                  </a:cubicBezTo>
                  <a:lnTo>
                    <a:pt x="10468" y="397"/>
                  </a:lnTo>
                  <a:cubicBezTo>
                    <a:pt x="10235" y="147"/>
                    <a:pt x="9908" y="1"/>
                    <a:pt x="9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334;p45">
              <a:extLst>
                <a:ext uri="{FF2B5EF4-FFF2-40B4-BE49-F238E27FC236}">
                  <a16:creationId xmlns:a16="http://schemas.microsoft.com/office/drawing/2014/main" id="{67E6D15B-8958-4857-AE1E-ABF3FBE72B6C}"/>
                </a:ext>
              </a:extLst>
            </p:cNvPr>
            <p:cNvSpPr/>
            <p:nvPr/>
          </p:nvSpPr>
          <p:spPr>
            <a:xfrm>
              <a:off x="6501975" y="2102450"/>
              <a:ext cx="63550" cy="158375"/>
            </a:xfrm>
            <a:custGeom>
              <a:avLst/>
              <a:gdLst/>
              <a:ahLst/>
              <a:cxnLst/>
              <a:rect l="l" t="t" r="r" b="b"/>
              <a:pathLst>
                <a:path w="2542" h="6335" extrusionOk="0">
                  <a:moveTo>
                    <a:pt x="1" y="1"/>
                  </a:moveTo>
                  <a:lnTo>
                    <a:pt x="1" y="6335"/>
                  </a:lnTo>
                  <a:lnTo>
                    <a:pt x="2542" y="6335"/>
                  </a:lnTo>
                  <a:lnTo>
                    <a:pt x="25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335;p45">
              <a:extLst>
                <a:ext uri="{FF2B5EF4-FFF2-40B4-BE49-F238E27FC236}">
                  <a16:creationId xmlns:a16="http://schemas.microsoft.com/office/drawing/2014/main" id="{F3D062A6-9790-49EB-BFEF-97A7DBC60991}"/>
                </a:ext>
              </a:extLst>
            </p:cNvPr>
            <p:cNvSpPr/>
            <p:nvPr/>
          </p:nvSpPr>
          <p:spPr>
            <a:xfrm>
              <a:off x="6510950" y="2028800"/>
              <a:ext cx="45375" cy="73675"/>
            </a:xfrm>
            <a:custGeom>
              <a:avLst/>
              <a:gdLst/>
              <a:ahLst/>
              <a:cxnLst/>
              <a:rect l="l" t="t" r="r" b="b"/>
              <a:pathLst>
                <a:path w="1815" h="2947" extrusionOk="0">
                  <a:moveTo>
                    <a:pt x="1" y="1"/>
                  </a:moveTo>
                  <a:lnTo>
                    <a:pt x="1" y="2947"/>
                  </a:lnTo>
                  <a:lnTo>
                    <a:pt x="1815" y="2947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336;p45">
              <a:extLst>
                <a:ext uri="{FF2B5EF4-FFF2-40B4-BE49-F238E27FC236}">
                  <a16:creationId xmlns:a16="http://schemas.microsoft.com/office/drawing/2014/main" id="{D0947981-B520-4093-B07E-271DA89B168B}"/>
                </a:ext>
              </a:extLst>
            </p:cNvPr>
            <p:cNvSpPr/>
            <p:nvPr/>
          </p:nvSpPr>
          <p:spPr>
            <a:xfrm>
              <a:off x="6510950" y="2028800"/>
              <a:ext cx="45375" cy="32950"/>
            </a:xfrm>
            <a:custGeom>
              <a:avLst/>
              <a:gdLst/>
              <a:ahLst/>
              <a:cxnLst/>
              <a:rect l="l" t="t" r="r" b="b"/>
              <a:pathLst>
                <a:path w="1815" h="1318" extrusionOk="0">
                  <a:moveTo>
                    <a:pt x="1" y="1"/>
                  </a:moveTo>
                  <a:lnTo>
                    <a:pt x="1" y="1317"/>
                  </a:lnTo>
                  <a:lnTo>
                    <a:pt x="1815" y="86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337;p45">
              <a:extLst>
                <a:ext uri="{FF2B5EF4-FFF2-40B4-BE49-F238E27FC236}">
                  <a16:creationId xmlns:a16="http://schemas.microsoft.com/office/drawing/2014/main" id="{FE34C304-DB6C-48AE-978A-85ADB2CA58BC}"/>
                </a:ext>
              </a:extLst>
            </p:cNvPr>
            <p:cNvSpPr/>
            <p:nvPr/>
          </p:nvSpPr>
          <p:spPr>
            <a:xfrm>
              <a:off x="6324225" y="2261025"/>
              <a:ext cx="209550" cy="41975"/>
            </a:xfrm>
            <a:custGeom>
              <a:avLst/>
              <a:gdLst/>
              <a:ahLst/>
              <a:cxnLst/>
              <a:rect l="l" t="t" r="r" b="b"/>
              <a:pathLst>
                <a:path w="8382" h="1679" extrusionOk="0">
                  <a:moveTo>
                    <a:pt x="6328" y="1"/>
                  </a:moveTo>
                  <a:cubicBezTo>
                    <a:pt x="5923" y="1"/>
                    <a:pt x="5527" y="38"/>
                    <a:pt x="5132" y="111"/>
                  </a:cubicBezTo>
                  <a:lnTo>
                    <a:pt x="446" y="986"/>
                  </a:lnTo>
                  <a:cubicBezTo>
                    <a:pt x="0" y="1030"/>
                    <a:pt x="55" y="1679"/>
                    <a:pt x="476" y="1679"/>
                  </a:cubicBezTo>
                  <a:cubicBezTo>
                    <a:pt x="490" y="1679"/>
                    <a:pt x="504" y="1678"/>
                    <a:pt x="519" y="1676"/>
                  </a:cubicBezTo>
                  <a:lnTo>
                    <a:pt x="8381" y="1382"/>
                  </a:lnTo>
                  <a:lnTo>
                    <a:pt x="83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338;p45">
              <a:extLst>
                <a:ext uri="{FF2B5EF4-FFF2-40B4-BE49-F238E27FC236}">
                  <a16:creationId xmlns:a16="http://schemas.microsoft.com/office/drawing/2014/main" id="{A482183F-2952-4A09-A653-5B6CFE222048}"/>
                </a:ext>
              </a:extLst>
            </p:cNvPr>
            <p:cNvSpPr/>
            <p:nvPr/>
          </p:nvSpPr>
          <p:spPr>
            <a:xfrm>
              <a:off x="6335350" y="2297400"/>
              <a:ext cx="41925" cy="35725"/>
            </a:xfrm>
            <a:custGeom>
              <a:avLst/>
              <a:gdLst/>
              <a:ahLst/>
              <a:cxnLst/>
              <a:rect l="l" t="t" r="r" b="b"/>
              <a:pathLst>
                <a:path w="1677" h="1429" extrusionOk="0">
                  <a:moveTo>
                    <a:pt x="958" y="0"/>
                  </a:moveTo>
                  <a:cubicBezTo>
                    <a:pt x="323" y="0"/>
                    <a:pt x="1" y="765"/>
                    <a:pt x="452" y="1216"/>
                  </a:cubicBezTo>
                  <a:cubicBezTo>
                    <a:pt x="598" y="1362"/>
                    <a:pt x="779" y="1428"/>
                    <a:pt x="956" y="1428"/>
                  </a:cubicBezTo>
                  <a:cubicBezTo>
                    <a:pt x="1324" y="1428"/>
                    <a:pt x="1676" y="1144"/>
                    <a:pt x="1676" y="709"/>
                  </a:cubicBezTo>
                  <a:cubicBezTo>
                    <a:pt x="1676" y="313"/>
                    <a:pt x="1354" y="0"/>
                    <a:pt x="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339;p45">
              <a:extLst>
                <a:ext uri="{FF2B5EF4-FFF2-40B4-BE49-F238E27FC236}">
                  <a16:creationId xmlns:a16="http://schemas.microsoft.com/office/drawing/2014/main" id="{F08AD2B3-CA78-4600-8FB7-D8D6B4BAFDD4}"/>
                </a:ext>
              </a:extLst>
            </p:cNvPr>
            <p:cNvSpPr/>
            <p:nvPr/>
          </p:nvSpPr>
          <p:spPr>
            <a:xfrm>
              <a:off x="6325675" y="2297400"/>
              <a:ext cx="41700" cy="35725"/>
            </a:xfrm>
            <a:custGeom>
              <a:avLst/>
              <a:gdLst/>
              <a:ahLst/>
              <a:cxnLst/>
              <a:rect l="l" t="t" r="r" b="b"/>
              <a:pathLst>
                <a:path w="1668" h="1429" extrusionOk="0">
                  <a:moveTo>
                    <a:pt x="958" y="0"/>
                  </a:moveTo>
                  <a:cubicBezTo>
                    <a:pt x="314" y="0"/>
                    <a:pt x="1" y="765"/>
                    <a:pt x="452" y="1216"/>
                  </a:cubicBezTo>
                  <a:cubicBezTo>
                    <a:pt x="599" y="1362"/>
                    <a:pt x="778" y="1428"/>
                    <a:pt x="954" y="1428"/>
                  </a:cubicBezTo>
                  <a:cubicBezTo>
                    <a:pt x="1319" y="1428"/>
                    <a:pt x="1667" y="1144"/>
                    <a:pt x="1667" y="709"/>
                  </a:cubicBezTo>
                  <a:cubicBezTo>
                    <a:pt x="1667" y="313"/>
                    <a:pt x="1354" y="0"/>
                    <a:pt x="9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340;p45">
              <a:extLst>
                <a:ext uri="{FF2B5EF4-FFF2-40B4-BE49-F238E27FC236}">
                  <a16:creationId xmlns:a16="http://schemas.microsoft.com/office/drawing/2014/main" id="{726D7D8F-EC77-45B7-96AD-92B820A7846B}"/>
                </a:ext>
              </a:extLst>
            </p:cNvPr>
            <p:cNvSpPr/>
            <p:nvPr/>
          </p:nvSpPr>
          <p:spPr>
            <a:xfrm>
              <a:off x="6533750" y="2261025"/>
              <a:ext cx="209550" cy="41975"/>
            </a:xfrm>
            <a:custGeom>
              <a:avLst/>
              <a:gdLst/>
              <a:ahLst/>
              <a:cxnLst/>
              <a:rect l="l" t="t" r="r" b="b"/>
              <a:pathLst>
                <a:path w="8382" h="1679" extrusionOk="0">
                  <a:moveTo>
                    <a:pt x="0" y="1"/>
                  </a:moveTo>
                  <a:lnTo>
                    <a:pt x="0" y="1382"/>
                  </a:lnTo>
                  <a:lnTo>
                    <a:pt x="7862" y="1676"/>
                  </a:lnTo>
                  <a:cubicBezTo>
                    <a:pt x="7877" y="1678"/>
                    <a:pt x="7891" y="1679"/>
                    <a:pt x="7905" y="1679"/>
                  </a:cubicBezTo>
                  <a:cubicBezTo>
                    <a:pt x="8318" y="1679"/>
                    <a:pt x="8382" y="1030"/>
                    <a:pt x="7936" y="986"/>
                  </a:cubicBezTo>
                  <a:lnTo>
                    <a:pt x="3250" y="111"/>
                  </a:lnTo>
                  <a:cubicBezTo>
                    <a:pt x="2854" y="38"/>
                    <a:pt x="2449" y="1"/>
                    <a:pt x="2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341;p45">
              <a:extLst>
                <a:ext uri="{FF2B5EF4-FFF2-40B4-BE49-F238E27FC236}">
                  <a16:creationId xmlns:a16="http://schemas.microsoft.com/office/drawing/2014/main" id="{BA4B168F-F792-4311-B768-46F7B2FDA8C9}"/>
                </a:ext>
              </a:extLst>
            </p:cNvPr>
            <p:cNvSpPr/>
            <p:nvPr/>
          </p:nvSpPr>
          <p:spPr>
            <a:xfrm>
              <a:off x="6699925" y="2297400"/>
              <a:ext cx="41900" cy="35725"/>
            </a:xfrm>
            <a:custGeom>
              <a:avLst/>
              <a:gdLst/>
              <a:ahLst/>
              <a:cxnLst/>
              <a:rect l="l" t="t" r="r" b="b"/>
              <a:pathLst>
                <a:path w="1676" h="1429" extrusionOk="0">
                  <a:moveTo>
                    <a:pt x="718" y="0"/>
                  </a:moveTo>
                  <a:cubicBezTo>
                    <a:pt x="322" y="0"/>
                    <a:pt x="0" y="313"/>
                    <a:pt x="0" y="709"/>
                  </a:cubicBezTo>
                  <a:cubicBezTo>
                    <a:pt x="0" y="1144"/>
                    <a:pt x="352" y="1428"/>
                    <a:pt x="720" y="1428"/>
                  </a:cubicBezTo>
                  <a:cubicBezTo>
                    <a:pt x="897" y="1428"/>
                    <a:pt x="1078" y="1362"/>
                    <a:pt x="1225" y="1216"/>
                  </a:cubicBezTo>
                  <a:cubicBezTo>
                    <a:pt x="1676" y="765"/>
                    <a:pt x="1353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342;p45">
              <a:extLst>
                <a:ext uri="{FF2B5EF4-FFF2-40B4-BE49-F238E27FC236}">
                  <a16:creationId xmlns:a16="http://schemas.microsoft.com/office/drawing/2014/main" id="{0A821F99-F879-4989-8A0A-9DE5E5FB1F43}"/>
                </a:ext>
              </a:extLst>
            </p:cNvPr>
            <p:cNvSpPr/>
            <p:nvPr/>
          </p:nvSpPr>
          <p:spPr>
            <a:xfrm>
              <a:off x="6690025" y="2297400"/>
              <a:ext cx="41900" cy="35725"/>
            </a:xfrm>
            <a:custGeom>
              <a:avLst/>
              <a:gdLst/>
              <a:ahLst/>
              <a:cxnLst/>
              <a:rect l="l" t="t" r="r" b="b"/>
              <a:pathLst>
                <a:path w="1676" h="1429" extrusionOk="0">
                  <a:moveTo>
                    <a:pt x="718" y="0"/>
                  </a:moveTo>
                  <a:cubicBezTo>
                    <a:pt x="323" y="0"/>
                    <a:pt x="0" y="313"/>
                    <a:pt x="0" y="709"/>
                  </a:cubicBezTo>
                  <a:cubicBezTo>
                    <a:pt x="0" y="1144"/>
                    <a:pt x="353" y="1428"/>
                    <a:pt x="720" y="1428"/>
                  </a:cubicBezTo>
                  <a:cubicBezTo>
                    <a:pt x="897" y="1428"/>
                    <a:pt x="1078" y="1362"/>
                    <a:pt x="1225" y="1216"/>
                  </a:cubicBezTo>
                  <a:cubicBezTo>
                    <a:pt x="1676" y="765"/>
                    <a:pt x="1354" y="0"/>
                    <a:pt x="7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343;p45">
              <a:extLst>
                <a:ext uri="{FF2B5EF4-FFF2-40B4-BE49-F238E27FC236}">
                  <a16:creationId xmlns:a16="http://schemas.microsoft.com/office/drawing/2014/main" id="{8E5F3705-BD49-404E-87EE-327F2D4CDFD4}"/>
                </a:ext>
              </a:extLst>
            </p:cNvPr>
            <p:cNvSpPr/>
            <p:nvPr/>
          </p:nvSpPr>
          <p:spPr>
            <a:xfrm>
              <a:off x="6510950" y="2297400"/>
              <a:ext cx="41700" cy="35725"/>
            </a:xfrm>
            <a:custGeom>
              <a:avLst/>
              <a:gdLst/>
              <a:ahLst/>
              <a:cxnLst/>
              <a:rect l="l" t="t" r="r" b="b"/>
              <a:pathLst>
                <a:path w="1668" h="1429" extrusionOk="0">
                  <a:moveTo>
                    <a:pt x="710" y="0"/>
                  </a:moveTo>
                  <a:cubicBezTo>
                    <a:pt x="323" y="0"/>
                    <a:pt x="1" y="313"/>
                    <a:pt x="1" y="709"/>
                  </a:cubicBezTo>
                  <a:cubicBezTo>
                    <a:pt x="1" y="1144"/>
                    <a:pt x="349" y="1428"/>
                    <a:pt x="714" y="1428"/>
                  </a:cubicBezTo>
                  <a:cubicBezTo>
                    <a:pt x="890" y="1428"/>
                    <a:pt x="1069" y="1362"/>
                    <a:pt x="1216" y="1216"/>
                  </a:cubicBezTo>
                  <a:cubicBezTo>
                    <a:pt x="1667" y="765"/>
                    <a:pt x="1354" y="0"/>
                    <a:pt x="7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344;p45">
              <a:extLst>
                <a:ext uri="{FF2B5EF4-FFF2-40B4-BE49-F238E27FC236}">
                  <a16:creationId xmlns:a16="http://schemas.microsoft.com/office/drawing/2014/main" id="{825E0CCE-81CC-47B4-A264-98C2BAF3457D}"/>
                </a:ext>
              </a:extLst>
            </p:cNvPr>
            <p:cNvSpPr/>
            <p:nvPr/>
          </p:nvSpPr>
          <p:spPr>
            <a:xfrm>
              <a:off x="6520625" y="2297400"/>
              <a:ext cx="41925" cy="35725"/>
            </a:xfrm>
            <a:custGeom>
              <a:avLst/>
              <a:gdLst/>
              <a:ahLst/>
              <a:cxnLst/>
              <a:rect l="l" t="t" r="r" b="b"/>
              <a:pathLst>
                <a:path w="1677" h="1429" extrusionOk="0">
                  <a:moveTo>
                    <a:pt x="719" y="0"/>
                  </a:moveTo>
                  <a:cubicBezTo>
                    <a:pt x="323" y="0"/>
                    <a:pt x="1" y="313"/>
                    <a:pt x="1" y="709"/>
                  </a:cubicBezTo>
                  <a:cubicBezTo>
                    <a:pt x="1" y="1144"/>
                    <a:pt x="353" y="1428"/>
                    <a:pt x="720" y="1428"/>
                  </a:cubicBezTo>
                  <a:cubicBezTo>
                    <a:pt x="898" y="1428"/>
                    <a:pt x="1078" y="1362"/>
                    <a:pt x="1225" y="1216"/>
                  </a:cubicBezTo>
                  <a:cubicBezTo>
                    <a:pt x="1676" y="765"/>
                    <a:pt x="1354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345;p45">
              <a:extLst>
                <a:ext uri="{FF2B5EF4-FFF2-40B4-BE49-F238E27FC236}">
                  <a16:creationId xmlns:a16="http://schemas.microsoft.com/office/drawing/2014/main" id="{FDBD260A-5E3C-4991-9078-C1C47A39B0EF}"/>
                </a:ext>
              </a:extLst>
            </p:cNvPr>
            <p:cNvSpPr/>
            <p:nvPr/>
          </p:nvSpPr>
          <p:spPr>
            <a:xfrm>
              <a:off x="6517175" y="2268400"/>
              <a:ext cx="33175" cy="36400"/>
            </a:xfrm>
            <a:custGeom>
              <a:avLst/>
              <a:gdLst/>
              <a:ahLst/>
              <a:cxnLst/>
              <a:rect l="l" t="t" r="r" b="b"/>
              <a:pathLst>
                <a:path w="1327" h="1456" extrusionOk="0">
                  <a:moveTo>
                    <a:pt x="663" y="0"/>
                  </a:moveTo>
                  <a:cubicBezTo>
                    <a:pt x="295" y="0"/>
                    <a:pt x="0" y="295"/>
                    <a:pt x="0" y="663"/>
                  </a:cubicBezTo>
                  <a:lnTo>
                    <a:pt x="0" y="792"/>
                  </a:lnTo>
                  <a:cubicBezTo>
                    <a:pt x="0" y="1160"/>
                    <a:pt x="295" y="1455"/>
                    <a:pt x="663" y="1455"/>
                  </a:cubicBezTo>
                  <a:cubicBezTo>
                    <a:pt x="1022" y="1455"/>
                    <a:pt x="1317" y="1160"/>
                    <a:pt x="1326" y="801"/>
                  </a:cubicBezTo>
                  <a:lnTo>
                    <a:pt x="1326" y="663"/>
                  </a:lnTo>
                  <a:cubicBezTo>
                    <a:pt x="1326" y="295"/>
                    <a:pt x="1022" y="0"/>
                    <a:pt x="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B115018-AAA2-4E97-91BF-AFF42789C3E9}"/>
              </a:ext>
            </a:extLst>
          </p:cNvPr>
          <p:cNvGrpSpPr/>
          <p:nvPr/>
        </p:nvGrpSpPr>
        <p:grpSpPr>
          <a:xfrm>
            <a:off x="613507" y="753859"/>
            <a:ext cx="4113351" cy="3240976"/>
            <a:chOff x="2264358" y="1263699"/>
            <a:chExt cx="4113351" cy="3240976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ECAAE1B5-B911-4A7B-AB2C-38BF8F56F7AB}"/>
                </a:ext>
              </a:extLst>
            </p:cNvPr>
            <p:cNvGrpSpPr/>
            <p:nvPr/>
          </p:nvGrpSpPr>
          <p:grpSpPr>
            <a:xfrm>
              <a:off x="2295911" y="1263699"/>
              <a:ext cx="3649350" cy="2662659"/>
              <a:chOff x="2295911" y="1263699"/>
              <a:chExt cx="3649350" cy="266265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C632C-2E61-4A31-A593-8AB576F7634C}"/>
                  </a:ext>
                </a:extLst>
              </p:cNvPr>
              <p:cNvSpPr txBox="1"/>
              <p:nvPr/>
            </p:nvSpPr>
            <p:spPr>
              <a:xfrm>
                <a:off x="2298763" y="1263699"/>
                <a:ext cx="186301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1">
                        <a:lumMod val="20000"/>
                        <a:lumOff val="80000"/>
                      </a:schemeClr>
                    </a:solidFill>
                    <a:latin typeface="Teko" panose="020B0604020202020204" charset="0"/>
                    <a:cs typeface="Teko" panose="020B0604020202020204" charset="0"/>
                  </a:rPr>
                  <a:t>NESTED</a:t>
                </a:r>
                <a:endParaRPr lang="en-ID" sz="6000" dirty="0">
                  <a:solidFill>
                    <a:schemeClr val="bg1">
                      <a:lumMod val="20000"/>
                      <a:lumOff val="80000"/>
                    </a:schemeClr>
                  </a:solidFill>
                  <a:latin typeface="Teko" panose="020B0604020202020204" charset="0"/>
                  <a:cs typeface="Teko" panose="020B060402020202020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D1B650-4DBA-4694-83F1-6DE923839340}"/>
                  </a:ext>
                </a:extLst>
              </p:cNvPr>
              <p:cNvSpPr txBox="1"/>
              <p:nvPr/>
            </p:nvSpPr>
            <p:spPr>
              <a:xfrm>
                <a:off x="2295911" y="1720645"/>
                <a:ext cx="227498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dirty="0">
                    <a:solidFill>
                      <a:schemeClr val="bg1">
                        <a:lumMod val="50000"/>
                      </a:schemeClr>
                    </a:solidFill>
                    <a:latin typeface="Teko" panose="020B0604020202020204" charset="0"/>
                    <a:cs typeface="Teko" panose="020B0604020202020204" charset="0"/>
                  </a:rPr>
                  <a:t>LOOPING</a:t>
                </a:r>
                <a:endParaRPr lang="en-ID" sz="6600" dirty="0">
                  <a:solidFill>
                    <a:schemeClr val="bg1">
                      <a:lumMod val="50000"/>
                    </a:schemeClr>
                  </a:solidFill>
                  <a:latin typeface="Teko" panose="020B0604020202020204" charset="0"/>
                  <a:cs typeface="Teko" panose="020B060402020202020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CD2F75-D7B8-4DE8-922A-B4751F5B71FF}"/>
                  </a:ext>
                </a:extLst>
              </p:cNvPr>
              <p:cNvSpPr txBox="1"/>
              <p:nvPr/>
            </p:nvSpPr>
            <p:spPr>
              <a:xfrm>
                <a:off x="2488193" y="1940785"/>
                <a:ext cx="271580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>
                    <a:solidFill>
                      <a:schemeClr val="bg1">
                        <a:lumMod val="20000"/>
                        <a:lumOff val="80000"/>
                      </a:schemeClr>
                    </a:solidFill>
                    <a:latin typeface="Teko" panose="020B0604020202020204" charset="0"/>
                    <a:cs typeface="Teko" panose="020B0604020202020204" charset="0"/>
                  </a:rPr>
                  <a:t>LOOPING</a:t>
                </a:r>
                <a:endParaRPr lang="en-ID" sz="8000" dirty="0">
                  <a:solidFill>
                    <a:schemeClr val="bg1">
                      <a:lumMod val="20000"/>
                      <a:lumOff val="80000"/>
                    </a:schemeClr>
                  </a:solidFill>
                  <a:latin typeface="Teko" panose="020B0604020202020204" charset="0"/>
                  <a:cs typeface="Teko" panose="020B060402020202020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49222-BA66-493F-AAC7-6A6A7DD40D7D}"/>
                  </a:ext>
                </a:extLst>
              </p:cNvPr>
              <p:cNvSpPr txBox="1"/>
              <p:nvPr/>
            </p:nvSpPr>
            <p:spPr>
              <a:xfrm>
                <a:off x="2724508" y="2356698"/>
                <a:ext cx="322075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chemeClr val="bg1">
                        <a:lumMod val="50000"/>
                      </a:schemeClr>
                    </a:solidFill>
                    <a:latin typeface="Teko" panose="020B0604020202020204" charset="0"/>
                    <a:cs typeface="Teko" panose="020B0604020202020204" charset="0"/>
                  </a:rPr>
                  <a:t>LOOPING</a:t>
                </a:r>
                <a:endParaRPr lang="en-ID" sz="9600" dirty="0">
                  <a:solidFill>
                    <a:schemeClr val="bg1">
                      <a:lumMod val="50000"/>
                    </a:schemeClr>
                  </a:solidFill>
                  <a:latin typeface="Teko" panose="020B0604020202020204" charset="0"/>
                  <a:cs typeface="Teko" panose="020B0604020202020204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2617D0F-1721-479A-9108-D3E7ECE862A6}"/>
                  </a:ext>
                </a:extLst>
              </p:cNvPr>
              <p:cNvSpPr txBox="1"/>
              <p:nvPr/>
            </p:nvSpPr>
            <p:spPr>
              <a:xfrm>
                <a:off x="2724088" y="2354358"/>
                <a:ext cx="322075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chemeClr val="bg1">
                        <a:lumMod val="50000"/>
                      </a:schemeClr>
                    </a:solidFill>
                    <a:latin typeface="Teko" panose="020B0604020202020204" charset="0"/>
                    <a:cs typeface="Teko" panose="020B0604020202020204" charset="0"/>
                  </a:rPr>
                  <a:t>LOOPING</a:t>
                </a:r>
                <a:endParaRPr lang="en-ID" sz="9600" dirty="0">
                  <a:solidFill>
                    <a:schemeClr val="bg1">
                      <a:lumMod val="50000"/>
                    </a:schemeClr>
                  </a:solidFill>
                  <a:latin typeface="Teko" panose="020B0604020202020204" charset="0"/>
                  <a:cs typeface="Teko" panose="020B0604020202020204" charset="0"/>
                </a:endParaRPr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2F0F0AE-359C-4665-82A1-6E9D32B9FE43}"/>
                </a:ext>
              </a:extLst>
            </p:cNvPr>
            <p:cNvSpPr txBox="1"/>
            <p:nvPr/>
          </p:nvSpPr>
          <p:spPr>
            <a:xfrm>
              <a:off x="2264358" y="2642627"/>
              <a:ext cx="411335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LOOPING</a:t>
              </a:r>
              <a:endParaRPr lang="en-ID" sz="115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3E6EBDDF-7778-4B99-AC63-329E5FB9BB7A}"/>
              </a:ext>
            </a:extLst>
          </p:cNvPr>
          <p:cNvSpPr txBox="1"/>
          <p:nvPr/>
        </p:nvSpPr>
        <p:spPr>
          <a:xfrm>
            <a:off x="675093" y="3951953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NESTED FOR &amp; NESTED WHILE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A23DCC1-23A9-43BE-87FC-C534B1EFF376}"/>
              </a:ext>
            </a:extLst>
          </p:cNvPr>
          <p:cNvCxnSpPr/>
          <p:nvPr/>
        </p:nvCxnSpPr>
        <p:spPr>
          <a:xfrm flipV="1">
            <a:off x="-186813" y="3541172"/>
            <a:ext cx="3372465" cy="90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0FFF7C2-31BD-4F00-8DBB-EEA0F957FB08}"/>
              </a:ext>
            </a:extLst>
          </p:cNvPr>
          <p:cNvCxnSpPr>
            <a:cxnSpLocks/>
          </p:cNvCxnSpPr>
          <p:nvPr/>
        </p:nvCxnSpPr>
        <p:spPr>
          <a:xfrm flipV="1">
            <a:off x="-383458" y="3682564"/>
            <a:ext cx="4706790" cy="222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2" name="Flowchart: Process 221">
            <a:extLst>
              <a:ext uri="{FF2B5EF4-FFF2-40B4-BE49-F238E27FC236}">
                <a16:creationId xmlns:a16="http://schemas.microsoft.com/office/drawing/2014/main" id="{D2D3B4B8-7D77-4CD1-92CA-26809D78F124}"/>
              </a:ext>
            </a:extLst>
          </p:cNvPr>
          <p:cNvSpPr/>
          <p:nvPr/>
        </p:nvSpPr>
        <p:spPr>
          <a:xfrm>
            <a:off x="8638036" y="381254"/>
            <a:ext cx="977980" cy="847011"/>
          </a:xfrm>
          <a:prstGeom prst="flowChartProcess">
            <a:avLst/>
          </a:prstGeom>
          <a:solidFill>
            <a:schemeClr val="bg1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0467A78-4DB9-4BE8-8DD2-9E517C2C9E9A}"/>
              </a:ext>
            </a:extLst>
          </p:cNvPr>
          <p:cNvCxnSpPr/>
          <p:nvPr/>
        </p:nvCxnSpPr>
        <p:spPr>
          <a:xfrm>
            <a:off x="7411142" y="753859"/>
            <a:ext cx="1009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68F8CE-2DCF-4113-8737-FF4F8E1D314C}"/>
              </a:ext>
            </a:extLst>
          </p:cNvPr>
          <p:cNvCxnSpPr/>
          <p:nvPr/>
        </p:nvCxnSpPr>
        <p:spPr>
          <a:xfrm>
            <a:off x="7412041" y="965252"/>
            <a:ext cx="1009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ADB50A9-7426-440A-8DB6-2D7F700B2C48}"/>
              </a:ext>
            </a:extLst>
          </p:cNvPr>
          <p:cNvCxnSpPr/>
          <p:nvPr/>
        </p:nvCxnSpPr>
        <p:spPr>
          <a:xfrm>
            <a:off x="7407550" y="562130"/>
            <a:ext cx="1009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22667-A5CA-47E2-A967-55211E8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F322D-EF80-4B51-85D7-9FE68CB4A38F}"/>
              </a:ext>
            </a:extLst>
          </p:cNvPr>
          <p:cNvSpPr txBox="1"/>
          <p:nvPr/>
        </p:nvSpPr>
        <p:spPr>
          <a:xfrm>
            <a:off x="630200" y="945093"/>
            <a:ext cx="6656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Penulisan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Nested For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sama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seperti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/ looping for pada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umumnya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hanya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saja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terdapat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looping for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lagi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dalamnya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.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E86B42-E2FB-4B5A-A2A1-DC07DA93EA61}"/>
              </a:ext>
            </a:extLst>
          </p:cNvPr>
          <p:cNvGrpSpPr/>
          <p:nvPr/>
        </p:nvGrpSpPr>
        <p:grpSpPr>
          <a:xfrm>
            <a:off x="1533832" y="1858297"/>
            <a:ext cx="5766620" cy="2757948"/>
            <a:chOff x="1533832" y="1858297"/>
            <a:chExt cx="5766620" cy="2757948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06C46A35-5D9E-4F8B-AC61-E2E3B0E8F839}"/>
                </a:ext>
              </a:extLst>
            </p:cNvPr>
            <p:cNvSpPr/>
            <p:nvPr/>
          </p:nvSpPr>
          <p:spPr>
            <a:xfrm>
              <a:off x="1686232" y="2010697"/>
              <a:ext cx="5614220" cy="2605548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AABA7FBB-2E0A-413F-AC58-467EA0C691AD}"/>
                </a:ext>
              </a:extLst>
            </p:cNvPr>
            <p:cNvSpPr/>
            <p:nvPr/>
          </p:nvSpPr>
          <p:spPr>
            <a:xfrm>
              <a:off x="1533832" y="1858297"/>
              <a:ext cx="5614220" cy="2605548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6F89AE-ED35-4998-AA29-96BB6A7D8A1B}"/>
                </a:ext>
              </a:extLst>
            </p:cNvPr>
            <p:cNvSpPr txBox="1"/>
            <p:nvPr/>
          </p:nvSpPr>
          <p:spPr>
            <a:xfrm>
              <a:off x="1843548" y="1953545"/>
              <a:ext cx="529045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for i in range(0,5,1):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print(“BAB 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ke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-”,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)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for j in range(0,5,1):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    print(“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ini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Sub BAB 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ke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-“,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j,end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=“ “)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print()</a:t>
              </a:r>
              <a:endParaRPr lang="en-ID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54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49892919-10BF-4DF5-9E70-64EB72F989DE}"/>
              </a:ext>
            </a:extLst>
          </p:cNvPr>
          <p:cNvSpPr/>
          <p:nvPr/>
        </p:nvSpPr>
        <p:spPr>
          <a:xfrm>
            <a:off x="6305012" y="2772697"/>
            <a:ext cx="2584798" cy="894735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A45ED4C-7E1D-4610-98A1-C60D43663826}"/>
              </a:ext>
            </a:extLst>
          </p:cNvPr>
          <p:cNvSpPr/>
          <p:nvPr/>
        </p:nvSpPr>
        <p:spPr>
          <a:xfrm>
            <a:off x="6194323" y="1474839"/>
            <a:ext cx="2695487" cy="650094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23359-A67A-47A5-BE62-075EBE7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000" y="294993"/>
            <a:ext cx="4365548" cy="650100"/>
          </a:xfrm>
        </p:spPr>
        <p:txBody>
          <a:bodyPr/>
          <a:lstStyle/>
          <a:p>
            <a:r>
              <a:rPr lang="en-US" dirty="0"/>
              <a:t>BEDAH PENULISAN NESTED FOR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713A80-2252-4A13-9D1F-026DB45CE8A8}"/>
              </a:ext>
            </a:extLst>
          </p:cNvPr>
          <p:cNvGrpSpPr/>
          <p:nvPr/>
        </p:nvGrpSpPr>
        <p:grpSpPr>
          <a:xfrm>
            <a:off x="383458" y="1042220"/>
            <a:ext cx="5456903" cy="2625212"/>
            <a:chOff x="1533832" y="1858297"/>
            <a:chExt cx="5766620" cy="2757948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96820A15-90CD-44FF-B510-88F1BC9A6584}"/>
                </a:ext>
              </a:extLst>
            </p:cNvPr>
            <p:cNvSpPr/>
            <p:nvPr/>
          </p:nvSpPr>
          <p:spPr>
            <a:xfrm>
              <a:off x="1686232" y="2010697"/>
              <a:ext cx="5614220" cy="2605548"/>
            </a:xfrm>
            <a:prstGeom prst="flowChart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34E0D3DB-ECF5-45B4-96A0-F62A06A20E5A}"/>
                </a:ext>
              </a:extLst>
            </p:cNvPr>
            <p:cNvSpPr/>
            <p:nvPr/>
          </p:nvSpPr>
          <p:spPr>
            <a:xfrm>
              <a:off x="1533832" y="1858297"/>
              <a:ext cx="5614220" cy="2605548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B16F39-B028-4F48-B329-B47DC5C1D3FA}"/>
                </a:ext>
              </a:extLst>
            </p:cNvPr>
            <p:cNvSpPr txBox="1"/>
            <p:nvPr/>
          </p:nvSpPr>
          <p:spPr>
            <a:xfrm>
              <a:off x="1857597" y="2136304"/>
              <a:ext cx="5238139" cy="216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for i in range(0,5,1):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for j in range(0,5,1):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    print(“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ini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perulangan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ke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“,</a:t>
              </a:r>
              <a:r>
                <a:rPr lang="en-US" sz="32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j,end</a:t>
              </a:r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=“ “)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print()</a:t>
              </a:r>
              <a:endParaRPr lang="en-ID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8E8577-3D68-499A-B573-FB85EA2FC6F5}"/>
              </a:ext>
            </a:extLst>
          </p:cNvPr>
          <p:cNvCxnSpPr/>
          <p:nvPr/>
        </p:nvCxnSpPr>
        <p:spPr>
          <a:xfrm>
            <a:off x="1209368" y="1720645"/>
            <a:ext cx="0" cy="251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7D5AE-4148-4204-95A6-FCB5DBDE5B1A}"/>
              </a:ext>
            </a:extLst>
          </p:cNvPr>
          <p:cNvCxnSpPr/>
          <p:nvPr/>
        </p:nvCxnSpPr>
        <p:spPr>
          <a:xfrm>
            <a:off x="1435510" y="2300748"/>
            <a:ext cx="0" cy="194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3CE73F-8088-4E09-8F1B-F2204B1EBCB7}"/>
              </a:ext>
            </a:extLst>
          </p:cNvPr>
          <p:cNvCxnSpPr/>
          <p:nvPr/>
        </p:nvCxnSpPr>
        <p:spPr>
          <a:xfrm>
            <a:off x="3303639" y="1543665"/>
            <a:ext cx="2890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FBC651-36AA-4A0B-B79A-D3414414C031}"/>
              </a:ext>
            </a:extLst>
          </p:cNvPr>
          <p:cNvCxnSpPr/>
          <p:nvPr/>
        </p:nvCxnSpPr>
        <p:spPr>
          <a:xfrm>
            <a:off x="3519948" y="2064774"/>
            <a:ext cx="265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7EFC83-5E29-44E1-B8C3-11159CBB577E}"/>
              </a:ext>
            </a:extLst>
          </p:cNvPr>
          <p:cNvSpPr txBox="1"/>
          <p:nvPr/>
        </p:nvSpPr>
        <p:spPr>
          <a:xfrm>
            <a:off x="527673" y="4297146"/>
            <a:ext cx="614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Index pada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1 &amp; 2 (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harus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dibedakan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agar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diakses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)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C439F-8791-4691-AE05-0EE013F7378D}"/>
              </a:ext>
            </a:extLst>
          </p:cNvPr>
          <p:cNvSpPr txBox="1"/>
          <p:nvPr/>
        </p:nvSpPr>
        <p:spPr>
          <a:xfrm>
            <a:off x="6215680" y="1603109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dibuat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oleh user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7472A27-CDFC-4FFC-9A10-A40992147EEA}"/>
              </a:ext>
            </a:extLst>
          </p:cNvPr>
          <p:cNvCxnSpPr/>
          <p:nvPr/>
        </p:nvCxnSpPr>
        <p:spPr>
          <a:xfrm>
            <a:off x="4640826" y="2772697"/>
            <a:ext cx="1533832" cy="39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DF85F4-DE7C-4389-A4D6-16D552F649A3}"/>
              </a:ext>
            </a:extLst>
          </p:cNvPr>
          <p:cNvSpPr txBox="1"/>
          <p:nvPr/>
        </p:nvSpPr>
        <p:spPr>
          <a:xfrm>
            <a:off x="6438685" y="2918652"/>
            <a:ext cx="232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End=“ “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berfungsi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looping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teroutput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vertikal</a:t>
            </a:r>
            <a:endParaRPr lang="en-ID" sz="1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7B00BCD-A89C-4167-B220-C7BE77B1E21F}"/>
              </a:ext>
            </a:extLst>
          </p:cNvPr>
          <p:cNvCxnSpPr/>
          <p:nvPr/>
        </p:nvCxnSpPr>
        <p:spPr>
          <a:xfrm>
            <a:off x="1869440" y="2979174"/>
            <a:ext cx="2377440" cy="89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77BCFE-08D5-4C86-B33F-D19B1D01532D}"/>
              </a:ext>
            </a:extLst>
          </p:cNvPr>
          <p:cNvSpPr txBox="1"/>
          <p:nvPr/>
        </p:nvSpPr>
        <p:spPr>
          <a:xfrm>
            <a:off x="4246880" y="367341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Sebagai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enter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8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46DB3EB3-65F2-431B-AABC-A0FE32015598}"/>
              </a:ext>
            </a:extLst>
          </p:cNvPr>
          <p:cNvSpPr/>
          <p:nvPr/>
        </p:nvSpPr>
        <p:spPr>
          <a:xfrm>
            <a:off x="5176684" y="1275518"/>
            <a:ext cx="3677264" cy="298563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E6A10ECC-D4D0-45E4-9A2D-A89A92CBE307}"/>
              </a:ext>
            </a:extLst>
          </p:cNvPr>
          <p:cNvSpPr/>
          <p:nvPr/>
        </p:nvSpPr>
        <p:spPr>
          <a:xfrm>
            <a:off x="5024284" y="1123118"/>
            <a:ext cx="3677264" cy="298563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005D1A-0603-479C-8D0C-8D8E50FC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KERJA NESTED FOR</a:t>
            </a:r>
            <a:endParaRPr lang="en-ID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F5732A-7257-4523-B610-608AEC81F715}"/>
              </a:ext>
            </a:extLst>
          </p:cNvPr>
          <p:cNvGrpSpPr/>
          <p:nvPr/>
        </p:nvGrpSpPr>
        <p:grpSpPr>
          <a:xfrm>
            <a:off x="1229031" y="620043"/>
            <a:ext cx="1995948" cy="650100"/>
            <a:chOff x="2045110" y="945093"/>
            <a:chExt cx="1995948" cy="650100"/>
          </a:xfrm>
          <a:solidFill>
            <a:schemeClr val="bg1">
              <a:lumMod val="75000"/>
            </a:schemeClr>
          </a:solidFill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7CDD1AD-4AEF-4B7D-8084-3A3273625532}"/>
                </a:ext>
              </a:extLst>
            </p:cNvPr>
            <p:cNvSpPr/>
            <p:nvPr/>
          </p:nvSpPr>
          <p:spPr>
            <a:xfrm>
              <a:off x="2045110" y="945093"/>
              <a:ext cx="1995948" cy="6501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6192F6-7946-44E0-A3BD-4C52636A2FAC}"/>
                </a:ext>
              </a:extLst>
            </p:cNvPr>
            <p:cNvSpPr txBox="1"/>
            <p:nvPr/>
          </p:nvSpPr>
          <p:spPr>
            <a:xfrm>
              <a:off x="2182761" y="1102480"/>
              <a:ext cx="185829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For </a:t>
              </a:r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in range (0,5,1):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34482F-C49A-4AF4-A8F6-C23C4D3B8C51}"/>
              </a:ext>
            </a:extLst>
          </p:cNvPr>
          <p:cNvGrpSpPr/>
          <p:nvPr/>
        </p:nvGrpSpPr>
        <p:grpSpPr>
          <a:xfrm>
            <a:off x="1150375" y="1533208"/>
            <a:ext cx="1995948" cy="650100"/>
            <a:chOff x="2045110" y="1788225"/>
            <a:chExt cx="1995948" cy="650100"/>
          </a:xfrm>
          <a:solidFill>
            <a:schemeClr val="bg1">
              <a:lumMod val="50000"/>
            </a:schemeClr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89A95F4-0624-4129-A654-49AF08AFBF65}"/>
                </a:ext>
              </a:extLst>
            </p:cNvPr>
            <p:cNvSpPr/>
            <p:nvPr/>
          </p:nvSpPr>
          <p:spPr>
            <a:xfrm>
              <a:off x="2045110" y="1788225"/>
              <a:ext cx="1995948" cy="6501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C0B430-6C73-4CEC-9D57-D5BFF20EAFE6}"/>
                </a:ext>
              </a:extLst>
            </p:cNvPr>
            <p:cNvSpPr txBox="1"/>
            <p:nvPr/>
          </p:nvSpPr>
          <p:spPr>
            <a:xfrm>
              <a:off x="2344992" y="1952499"/>
              <a:ext cx="1258529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print(“BAB”,</a:t>
              </a:r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)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697106-6A70-4EE9-9037-E2ABA86BB156}"/>
              </a:ext>
            </a:extLst>
          </p:cNvPr>
          <p:cNvGrpSpPr/>
          <p:nvPr/>
        </p:nvGrpSpPr>
        <p:grpSpPr>
          <a:xfrm>
            <a:off x="1150375" y="2402823"/>
            <a:ext cx="1995948" cy="650100"/>
            <a:chOff x="2045110" y="2631357"/>
            <a:chExt cx="1995948" cy="650100"/>
          </a:xfrm>
          <a:solidFill>
            <a:schemeClr val="bg1">
              <a:lumMod val="75000"/>
            </a:schemeClr>
          </a:solidFill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DA682D93-D407-44EE-9725-6E59CE5C0F81}"/>
                </a:ext>
              </a:extLst>
            </p:cNvPr>
            <p:cNvSpPr/>
            <p:nvPr/>
          </p:nvSpPr>
          <p:spPr>
            <a:xfrm>
              <a:off x="2045110" y="2631357"/>
              <a:ext cx="1995948" cy="6501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E7AAA9-A2E3-4120-9260-7DDA9E7CD3DA}"/>
                </a:ext>
              </a:extLst>
            </p:cNvPr>
            <p:cNvSpPr txBox="1"/>
            <p:nvPr/>
          </p:nvSpPr>
          <p:spPr>
            <a:xfrm>
              <a:off x="2182760" y="2788744"/>
              <a:ext cx="185829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For j in range (0,5,1):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B4D1B-8240-4D13-A3ED-E3A15724CD87}"/>
              </a:ext>
            </a:extLst>
          </p:cNvPr>
          <p:cNvGrpSpPr/>
          <p:nvPr/>
        </p:nvGrpSpPr>
        <p:grpSpPr>
          <a:xfrm>
            <a:off x="1150375" y="3245955"/>
            <a:ext cx="1995948" cy="650100"/>
            <a:chOff x="2045110" y="3474489"/>
            <a:chExt cx="1995948" cy="650100"/>
          </a:xfrm>
          <a:solidFill>
            <a:schemeClr val="bg1">
              <a:lumMod val="75000"/>
            </a:schemeClr>
          </a:soli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7A61676-01A6-421A-B93D-1274C7F34B87}"/>
                </a:ext>
              </a:extLst>
            </p:cNvPr>
            <p:cNvSpPr/>
            <p:nvPr/>
          </p:nvSpPr>
          <p:spPr>
            <a:xfrm>
              <a:off x="2045110" y="3474489"/>
              <a:ext cx="1995948" cy="65010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A5EF4C-C290-4A55-88B2-F4412F4AF91C}"/>
                </a:ext>
              </a:extLst>
            </p:cNvPr>
            <p:cNvSpPr txBox="1"/>
            <p:nvPr/>
          </p:nvSpPr>
          <p:spPr>
            <a:xfrm>
              <a:off x="2247897" y="3645650"/>
              <a:ext cx="159036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print(“sub </a:t>
              </a:r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BAB”,j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)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B940B3-F341-4BD6-BF02-91BCA3C55343}"/>
              </a:ext>
            </a:extLst>
          </p:cNvPr>
          <p:cNvGrpSpPr/>
          <p:nvPr/>
        </p:nvGrpSpPr>
        <p:grpSpPr>
          <a:xfrm>
            <a:off x="1071715" y="4108751"/>
            <a:ext cx="1995948" cy="650100"/>
            <a:chOff x="1976283" y="4295750"/>
            <a:chExt cx="1995948" cy="650100"/>
          </a:xfrm>
          <a:solidFill>
            <a:schemeClr val="bg1">
              <a:lumMod val="75000"/>
            </a:schemeClr>
          </a:solidFill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4DC2132-4BA7-49CC-AE1E-F9BA8228EF56}"/>
                </a:ext>
              </a:extLst>
            </p:cNvPr>
            <p:cNvSpPr/>
            <p:nvPr/>
          </p:nvSpPr>
          <p:spPr>
            <a:xfrm>
              <a:off x="1976283" y="4295750"/>
              <a:ext cx="1995948" cy="65010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14AF7-7AEA-4A57-AE1D-C72769E71E06}"/>
                </a:ext>
              </a:extLst>
            </p:cNvPr>
            <p:cNvSpPr txBox="1"/>
            <p:nvPr/>
          </p:nvSpPr>
          <p:spPr>
            <a:xfrm>
              <a:off x="2656240" y="4420745"/>
              <a:ext cx="77367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print()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97BD27A-5A0A-4EB3-B182-FC7041886B1C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2096776" y="1400371"/>
            <a:ext cx="263065" cy="2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7DC1C-A732-4B24-906D-69F7C56F894D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2148349" y="2183308"/>
            <a:ext cx="0" cy="21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5B0078-4AA0-4588-8104-42238E1A8CD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148349" y="3052923"/>
            <a:ext cx="0" cy="19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E4512BA-F0B0-43B4-ADE6-46A4EDECA971}"/>
              </a:ext>
            </a:extLst>
          </p:cNvPr>
          <p:cNvCxnSpPr>
            <a:stCxn id="7" idx="5"/>
            <a:endCxn id="6" idx="1"/>
          </p:cNvCxnSpPr>
          <p:nvPr/>
        </p:nvCxnSpPr>
        <p:spPr>
          <a:xfrm rot="10800000">
            <a:off x="1150376" y="2727873"/>
            <a:ext cx="81263" cy="843132"/>
          </a:xfrm>
          <a:prstGeom prst="bentConnector3">
            <a:avLst>
              <a:gd name="adj1" fmla="val 3813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DA1B90A-D215-4C46-AA98-874F7765216B}"/>
              </a:ext>
            </a:extLst>
          </p:cNvPr>
          <p:cNvCxnSpPr>
            <a:stCxn id="6" idx="3"/>
            <a:endCxn id="20" idx="2"/>
          </p:cNvCxnSpPr>
          <p:nvPr/>
        </p:nvCxnSpPr>
        <p:spPr>
          <a:xfrm flipH="1">
            <a:off x="2986401" y="2727873"/>
            <a:ext cx="159922" cy="1705928"/>
          </a:xfrm>
          <a:prstGeom prst="bentConnector3">
            <a:avLst>
              <a:gd name="adj1" fmla="val -1429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AABA34-090B-40C8-9C13-6F6505673A89}"/>
              </a:ext>
            </a:extLst>
          </p:cNvPr>
          <p:cNvCxnSpPr>
            <a:stCxn id="20" idx="5"/>
            <a:endCxn id="4" idx="1"/>
          </p:cNvCxnSpPr>
          <p:nvPr/>
        </p:nvCxnSpPr>
        <p:spPr>
          <a:xfrm rot="10800000" flipH="1">
            <a:off x="1152977" y="945093"/>
            <a:ext cx="76053" cy="3488708"/>
          </a:xfrm>
          <a:prstGeom prst="bentConnector3">
            <a:avLst>
              <a:gd name="adj1" fmla="val -7823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6231314-8AE9-462A-A01E-EFD045CC2455}"/>
              </a:ext>
            </a:extLst>
          </p:cNvPr>
          <p:cNvCxnSpPr>
            <a:cxnSpLocks/>
            <a:stCxn id="10" idx="3"/>
            <a:endCxn id="47" idx="0"/>
          </p:cNvCxnSpPr>
          <p:nvPr/>
        </p:nvCxnSpPr>
        <p:spPr>
          <a:xfrm>
            <a:off x="3224979" y="977485"/>
            <a:ext cx="1139162" cy="1922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09D9B6-3FD2-4888-BBD4-40889F1F1E3C}"/>
              </a:ext>
            </a:extLst>
          </p:cNvPr>
          <p:cNvGrpSpPr/>
          <p:nvPr/>
        </p:nvGrpSpPr>
        <p:grpSpPr>
          <a:xfrm>
            <a:off x="3781580" y="2900189"/>
            <a:ext cx="1165122" cy="935735"/>
            <a:chOff x="4676315" y="2956320"/>
            <a:chExt cx="1165122" cy="935735"/>
          </a:xfrm>
          <a:solidFill>
            <a:schemeClr val="bg1">
              <a:lumMod val="7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DBDC08-7D03-4F41-9E6F-44EF31951E7E}"/>
                </a:ext>
              </a:extLst>
            </p:cNvPr>
            <p:cNvSpPr/>
            <p:nvPr/>
          </p:nvSpPr>
          <p:spPr>
            <a:xfrm>
              <a:off x="4676315" y="2956320"/>
              <a:ext cx="1165122" cy="9357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6BE046-BC1E-41DD-80CB-E5C17669B1F4}"/>
                </a:ext>
              </a:extLst>
            </p:cNvPr>
            <p:cNvSpPr txBox="1"/>
            <p:nvPr/>
          </p:nvSpPr>
          <p:spPr>
            <a:xfrm>
              <a:off x="4903209" y="3163306"/>
              <a:ext cx="723275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END</a:t>
              </a:r>
              <a:endParaRPr lang="en-ID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9B0FA61-C9C0-4294-B23E-469F31132CCC}"/>
              </a:ext>
            </a:extLst>
          </p:cNvPr>
          <p:cNvSpPr txBox="1"/>
          <p:nvPr/>
        </p:nvSpPr>
        <p:spPr>
          <a:xfrm>
            <a:off x="5106150" y="1123118"/>
            <a:ext cx="3595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Inner loop (loop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berada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loop)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dieksekusi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terlebih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dahulu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sampai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diminta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tercapai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kembali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outer loop(loop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terluar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) dan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dieksekusi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terus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sampai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outer loop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mencapai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batasnya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sehingga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keluar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looping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itu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sendiri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.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9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B244E65-DA52-4D77-B51C-467F2E791ED9}"/>
              </a:ext>
            </a:extLst>
          </p:cNvPr>
          <p:cNvSpPr/>
          <p:nvPr/>
        </p:nvSpPr>
        <p:spPr>
          <a:xfrm>
            <a:off x="806245" y="1494503"/>
            <a:ext cx="7275871" cy="352329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10426-2B6F-4D7E-B02F-7C0E1EF9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AABDF-D161-4289-84B5-7F14092ED3AF}"/>
              </a:ext>
            </a:extLst>
          </p:cNvPr>
          <p:cNvSpPr txBox="1"/>
          <p:nvPr/>
        </p:nvSpPr>
        <p:spPr>
          <a:xfrm>
            <a:off x="630200" y="748447"/>
            <a:ext cx="6656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Penulisan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Nested While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sama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seperti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/ looping for pada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umumnya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hanya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saja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terdapat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looping while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lagi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dalamnya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.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E648D-B681-428D-A066-F24325274F76}"/>
              </a:ext>
            </a:extLst>
          </p:cNvPr>
          <p:cNvSpPr txBox="1"/>
          <p:nvPr/>
        </p:nvSpPr>
        <p:spPr>
          <a:xfrm>
            <a:off x="1061884" y="1556230"/>
            <a:ext cx="3775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 = 0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while i &lt; 5: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print(“BAB </a:t>
            </a:r>
            <a:r>
              <a:rPr lang="en-US" sz="2400" spc="3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</a:t>
            </a:r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-”,</a:t>
            </a:r>
            <a:r>
              <a:rPr lang="en-US" sz="2400" spc="3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) 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j=0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</a:t>
            </a:r>
            <a:r>
              <a:rPr lang="en-US" sz="2400" spc="3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+=1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while j &lt; 5: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    print(“Sub BAB </a:t>
            </a:r>
            <a:r>
              <a:rPr lang="en-US" sz="2400" spc="3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</a:t>
            </a:r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-”,j)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    j+=1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print()</a:t>
            </a:r>
            <a:endParaRPr lang="en-ID" sz="2400" spc="3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F149C-9F55-47F6-9D8D-8595DBEF9950}"/>
              </a:ext>
            </a:extLst>
          </p:cNvPr>
          <p:cNvSpPr txBox="1"/>
          <p:nvPr/>
        </p:nvSpPr>
        <p:spPr>
          <a:xfrm>
            <a:off x="5671828" y="4603218"/>
            <a:ext cx="248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Liat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kodingan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biar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gak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pusing</a:t>
            </a:r>
            <a:endParaRPr lang="en-ID" sz="1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2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C25403-3A9C-4085-859A-0E60202A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000" y="294993"/>
            <a:ext cx="4660516" cy="650100"/>
          </a:xfrm>
        </p:spPr>
        <p:txBody>
          <a:bodyPr/>
          <a:lstStyle/>
          <a:p>
            <a:r>
              <a:rPr lang="en-US" dirty="0"/>
              <a:t>BEDAH PENULISAN NESTED WHILE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017D4-6777-4A28-8934-062F5F19BB69}"/>
              </a:ext>
            </a:extLst>
          </p:cNvPr>
          <p:cNvGrpSpPr/>
          <p:nvPr/>
        </p:nvGrpSpPr>
        <p:grpSpPr>
          <a:xfrm>
            <a:off x="304774" y="1170039"/>
            <a:ext cx="4031226" cy="3523292"/>
            <a:chOff x="668594" y="1160207"/>
            <a:chExt cx="4031226" cy="3523292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9F93416-D394-4C84-95F6-414BC951F5D8}"/>
                </a:ext>
              </a:extLst>
            </p:cNvPr>
            <p:cNvSpPr/>
            <p:nvPr/>
          </p:nvSpPr>
          <p:spPr>
            <a:xfrm>
              <a:off x="668594" y="1160207"/>
              <a:ext cx="4031226" cy="3523292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7CA867-0B5C-4A8E-A8B2-63E5B815D825}"/>
                </a:ext>
              </a:extLst>
            </p:cNvPr>
            <p:cNvSpPr txBox="1"/>
            <p:nvPr/>
          </p:nvSpPr>
          <p:spPr>
            <a:xfrm>
              <a:off x="924232" y="1221934"/>
              <a:ext cx="37755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 = 0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while i &lt; 5: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print(“BAB </a:t>
              </a:r>
              <a:r>
                <a:rPr lang="en-US" sz="2400" spc="3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ke</a:t>
              </a:r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-”,</a:t>
              </a:r>
              <a:r>
                <a:rPr lang="en-US" sz="2400" spc="3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) 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j=0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</a:t>
              </a:r>
              <a:r>
                <a:rPr lang="en-US" sz="2400" spc="3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+=1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while j &lt; 5: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    print(“Sub BAB </a:t>
              </a:r>
              <a:r>
                <a:rPr lang="en-US" sz="2400" spc="3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ke</a:t>
              </a:r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-”,j)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    j+=1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print()</a:t>
              </a:r>
              <a:endParaRPr lang="en-ID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E38D24-10F0-4DC8-A163-3982F4C762AD}"/>
              </a:ext>
            </a:extLst>
          </p:cNvPr>
          <p:cNvCxnSpPr/>
          <p:nvPr/>
        </p:nvCxnSpPr>
        <p:spPr>
          <a:xfrm>
            <a:off x="1248697" y="1435510"/>
            <a:ext cx="3628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6EF0D2-4975-4DBD-AD78-D627FF05AF57}"/>
              </a:ext>
            </a:extLst>
          </p:cNvPr>
          <p:cNvCxnSpPr/>
          <p:nvPr/>
        </p:nvCxnSpPr>
        <p:spPr>
          <a:xfrm>
            <a:off x="1455174" y="2571750"/>
            <a:ext cx="342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6FC9F1-1EB1-4750-B8ED-B2B6840392B9}"/>
              </a:ext>
            </a:extLst>
          </p:cNvPr>
          <p:cNvCxnSpPr/>
          <p:nvPr/>
        </p:nvCxnSpPr>
        <p:spPr>
          <a:xfrm>
            <a:off x="1622323" y="2931685"/>
            <a:ext cx="3254477" cy="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CCD97E-45A7-451A-AF6B-CE2FBB9D1F2B}"/>
              </a:ext>
            </a:extLst>
          </p:cNvPr>
          <p:cNvCxnSpPr/>
          <p:nvPr/>
        </p:nvCxnSpPr>
        <p:spPr>
          <a:xfrm>
            <a:off x="1917290" y="3973461"/>
            <a:ext cx="2959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0BE989-F593-45EF-96AD-D4D0E6ED5548}"/>
              </a:ext>
            </a:extLst>
          </p:cNvPr>
          <p:cNvCxnSpPr/>
          <p:nvPr/>
        </p:nvCxnSpPr>
        <p:spPr>
          <a:xfrm>
            <a:off x="2163097" y="1809135"/>
            <a:ext cx="271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A681D-C11A-47C9-80D0-4525254B6BE6}"/>
              </a:ext>
            </a:extLst>
          </p:cNvPr>
          <p:cNvCxnSpPr/>
          <p:nvPr/>
        </p:nvCxnSpPr>
        <p:spPr>
          <a:xfrm>
            <a:off x="2448205" y="3264310"/>
            <a:ext cx="2428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67703B-27F4-4BC5-8671-17EE408E81A1}"/>
              </a:ext>
            </a:extLst>
          </p:cNvPr>
          <p:cNvCxnSpPr/>
          <p:nvPr/>
        </p:nvCxnSpPr>
        <p:spPr>
          <a:xfrm>
            <a:off x="1917290" y="4365523"/>
            <a:ext cx="2959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35E6D2-C68B-4E66-AEF0-5C00E3C86399}"/>
              </a:ext>
            </a:extLst>
          </p:cNvPr>
          <p:cNvSpPr txBox="1"/>
          <p:nvPr/>
        </p:nvSpPr>
        <p:spPr>
          <a:xfrm>
            <a:off x="5024284" y="1235455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Index outer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1C8E22-E69F-4C6C-AC8F-06EA46DC9AA1}"/>
              </a:ext>
            </a:extLst>
          </p:cNvPr>
          <p:cNvSpPr txBox="1"/>
          <p:nvPr/>
        </p:nvSpPr>
        <p:spPr>
          <a:xfrm>
            <a:off x="5016270" y="1635565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 outer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285FC6-DF06-4B5C-A814-1ECBE23E44F8}"/>
              </a:ext>
            </a:extLst>
          </p:cNvPr>
          <p:cNvSpPr txBox="1"/>
          <p:nvPr/>
        </p:nvSpPr>
        <p:spPr>
          <a:xfrm>
            <a:off x="5003159" y="2371695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Index inner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832190-CF3E-4DBC-8D7B-4EE9147285C9}"/>
              </a:ext>
            </a:extLst>
          </p:cNvPr>
          <p:cNvSpPr txBox="1"/>
          <p:nvPr/>
        </p:nvSpPr>
        <p:spPr>
          <a:xfrm>
            <a:off x="5006579" y="2740333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Increment outer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C5E62-D3A8-48D6-AE6B-07C408F9838D}"/>
              </a:ext>
            </a:extLst>
          </p:cNvPr>
          <p:cNvSpPr txBox="1"/>
          <p:nvPr/>
        </p:nvSpPr>
        <p:spPr>
          <a:xfrm>
            <a:off x="5024284" y="3107825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 inner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1FA896-33F0-4546-ABB9-F8B553F9EA00}"/>
              </a:ext>
            </a:extLst>
          </p:cNvPr>
          <p:cNvSpPr txBox="1"/>
          <p:nvPr/>
        </p:nvSpPr>
        <p:spPr>
          <a:xfrm>
            <a:off x="5024284" y="3773406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Increment inner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F304A2-C7B7-4F39-9621-83D9B09001B8}"/>
              </a:ext>
            </a:extLst>
          </p:cNvPr>
          <p:cNvSpPr txBox="1"/>
          <p:nvPr/>
        </p:nvSpPr>
        <p:spPr>
          <a:xfrm>
            <a:off x="5024284" y="4198407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Enter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8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BA723329-806A-40B1-868E-4E295ABC1CA6}"/>
              </a:ext>
            </a:extLst>
          </p:cNvPr>
          <p:cNvSpPr/>
          <p:nvPr/>
        </p:nvSpPr>
        <p:spPr>
          <a:xfrm>
            <a:off x="6058155" y="1303858"/>
            <a:ext cx="2913737" cy="35394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5B6B3F0-03A1-4F66-926C-9F40289B71B9}"/>
              </a:ext>
            </a:extLst>
          </p:cNvPr>
          <p:cNvSpPr/>
          <p:nvPr/>
        </p:nvSpPr>
        <p:spPr>
          <a:xfrm>
            <a:off x="5905755" y="1151458"/>
            <a:ext cx="2913737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46A55-3B34-416C-8E19-C2DDCC3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KERJA NESTED WHILE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1DBD5-E2E9-4CBE-8152-A2521B64C9AB}"/>
              </a:ext>
            </a:extLst>
          </p:cNvPr>
          <p:cNvSpPr/>
          <p:nvPr/>
        </p:nvSpPr>
        <p:spPr>
          <a:xfrm>
            <a:off x="761649" y="143183"/>
            <a:ext cx="1425677" cy="512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2ED522A-50B7-4440-87EB-5B1A57ECEE46}"/>
              </a:ext>
            </a:extLst>
          </p:cNvPr>
          <p:cNvSpPr/>
          <p:nvPr/>
        </p:nvSpPr>
        <p:spPr>
          <a:xfrm>
            <a:off x="987790" y="831910"/>
            <a:ext cx="973394" cy="83574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09E7444-12CE-49DF-A568-B5E29CF56F91}"/>
              </a:ext>
            </a:extLst>
          </p:cNvPr>
          <p:cNvSpPr/>
          <p:nvPr/>
        </p:nvSpPr>
        <p:spPr>
          <a:xfrm>
            <a:off x="451932" y="1784913"/>
            <a:ext cx="2064774" cy="650100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5B21E-4698-4690-8AD7-557A6DB3BF13}"/>
              </a:ext>
            </a:extLst>
          </p:cNvPr>
          <p:cNvSpPr/>
          <p:nvPr/>
        </p:nvSpPr>
        <p:spPr>
          <a:xfrm>
            <a:off x="751766" y="2632186"/>
            <a:ext cx="1425677" cy="512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D0376CD-2380-4D4B-9C58-EF8E9274A3E3}"/>
              </a:ext>
            </a:extLst>
          </p:cNvPr>
          <p:cNvSpPr/>
          <p:nvPr/>
        </p:nvSpPr>
        <p:spPr>
          <a:xfrm>
            <a:off x="977907" y="3298283"/>
            <a:ext cx="973394" cy="83574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2DF65B57-A5E7-4B8F-83B1-883D35651EB2}"/>
              </a:ext>
            </a:extLst>
          </p:cNvPr>
          <p:cNvSpPr/>
          <p:nvPr/>
        </p:nvSpPr>
        <p:spPr>
          <a:xfrm>
            <a:off x="3145440" y="3182168"/>
            <a:ext cx="2064774" cy="650100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511D8B-3377-4399-A80D-AFE5DC2286F1}"/>
              </a:ext>
            </a:extLst>
          </p:cNvPr>
          <p:cNvSpPr/>
          <p:nvPr/>
        </p:nvSpPr>
        <p:spPr>
          <a:xfrm>
            <a:off x="3464988" y="3944640"/>
            <a:ext cx="1425677" cy="512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A574ECB9-4AC8-4C3C-8E9C-67F148251674}"/>
              </a:ext>
            </a:extLst>
          </p:cNvPr>
          <p:cNvSpPr/>
          <p:nvPr/>
        </p:nvSpPr>
        <p:spPr>
          <a:xfrm>
            <a:off x="3539613" y="1998083"/>
            <a:ext cx="2064774" cy="650100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91402-C5EC-4701-BDF8-E5B39D23D14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474487" y="655657"/>
            <a:ext cx="1" cy="176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127DBD-D22B-4E53-90FB-FC8A1D4F3854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1474487" y="1667652"/>
            <a:ext cx="9832" cy="11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70F661-F957-4405-88A1-6933C6446DEB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464605" y="2435013"/>
            <a:ext cx="19714" cy="197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4B45AD-5C88-40C5-B7B5-247F6B1593E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1464604" y="3144660"/>
            <a:ext cx="1" cy="153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72358CB-2B69-4C4C-A1F8-93822C7555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4879" y="2919574"/>
            <a:ext cx="626807" cy="1887313"/>
          </a:xfrm>
          <a:prstGeom prst="bentConnector4">
            <a:avLst>
              <a:gd name="adj1" fmla="val -36471"/>
              <a:gd name="adj2" fmla="val 574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20E490-7C4D-4D84-8977-0C93E2979C1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4177827" y="3832268"/>
            <a:ext cx="0" cy="11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C74A742-DB2F-4645-931E-89DDFE562C51}"/>
              </a:ext>
            </a:extLst>
          </p:cNvPr>
          <p:cNvCxnSpPr>
            <a:cxnSpLocks/>
            <a:stCxn id="14" idx="2"/>
            <a:endCxn id="10" idx="1"/>
          </p:cNvCxnSpPr>
          <p:nvPr/>
        </p:nvCxnSpPr>
        <p:spPr>
          <a:xfrm rot="5400000" flipH="1">
            <a:off x="2207387" y="2486674"/>
            <a:ext cx="740960" cy="3199920"/>
          </a:xfrm>
          <a:prstGeom prst="bentConnector4">
            <a:avLst>
              <a:gd name="adj1" fmla="val -30852"/>
              <a:gd name="adj2" fmla="val 107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5ED85E4-21D3-4359-BCB6-FA8C2E00BAB8}"/>
              </a:ext>
            </a:extLst>
          </p:cNvPr>
          <p:cNvCxnSpPr>
            <a:stCxn id="10" idx="3"/>
            <a:endCxn id="16" idx="2"/>
          </p:cNvCxnSpPr>
          <p:nvPr/>
        </p:nvCxnSpPr>
        <p:spPr>
          <a:xfrm flipV="1">
            <a:off x="1951301" y="2323133"/>
            <a:ext cx="1794789" cy="1393021"/>
          </a:xfrm>
          <a:prstGeom prst="bentConnector3">
            <a:avLst>
              <a:gd name="adj1" fmla="val 23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76DD7CC-0D1E-4C7C-828D-468421DDC57D}"/>
              </a:ext>
            </a:extLst>
          </p:cNvPr>
          <p:cNvCxnSpPr>
            <a:stCxn id="16" idx="5"/>
            <a:endCxn id="5" idx="1"/>
          </p:cNvCxnSpPr>
          <p:nvPr/>
        </p:nvCxnSpPr>
        <p:spPr>
          <a:xfrm flipH="1" flipV="1">
            <a:off x="987790" y="1249781"/>
            <a:ext cx="4410120" cy="1073352"/>
          </a:xfrm>
          <a:prstGeom prst="bentConnector5">
            <a:avLst>
              <a:gd name="adj1" fmla="val -5184"/>
              <a:gd name="adj2" fmla="val -249287"/>
              <a:gd name="adj3" fmla="val 115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E824190A-46D8-4309-AFF5-5F35639B53EC}"/>
              </a:ext>
            </a:extLst>
          </p:cNvPr>
          <p:cNvSpPr/>
          <p:nvPr/>
        </p:nvSpPr>
        <p:spPr>
          <a:xfrm>
            <a:off x="2577867" y="936938"/>
            <a:ext cx="825908" cy="6377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409F89-818B-49EB-B1DF-506C4EFD1F0C}"/>
              </a:ext>
            </a:extLst>
          </p:cNvPr>
          <p:cNvCxnSpPr>
            <a:stCxn id="5" idx="3"/>
            <a:endCxn id="91" idx="2"/>
          </p:cNvCxnSpPr>
          <p:nvPr/>
        </p:nvCxnSpPr>
        <p:spPr>
          <a:xfrm>
            <a:off x="1961184" y="1249781"/>
            <a:ext cx="616683" cy="6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77053B4-0F05-433C-B327-51BFE67B38C8}"/>
              </a:ext>
            </a:extLst>
          </p:cNvPr>
          <p:cNvSpPr txBox="1"/>
          <p:nvPr/>
        </p:nvSpPr>
        <p:spPr>
          <a:xfrm>
            <a:off x="5914557" y="1197966"/>
            <a:ext cx="2747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Pusing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ya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? Saya juga..</a:t>
            </a:r>
          </a:p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Cara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memahami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paling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mudah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melihat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anak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panah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dituju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dan statement true/false.</a:t>
            </a:r>
          </a:p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Bisa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ditanyakan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kalo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masih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bingung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75CA82-B8F1-4D4B-A47C-AF08108BF3E2}"/>
              </a:ext>
            </a:extLst>
          </p:cNvPr>
          <p:cNvSpPr txBox="1"/>
          <p:nvPr/>
        </p:nvSpPr>
        <p:spPr>
          <a:xfrm>
            <a:off x="1198201" y="18697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= 0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C22D40-A9F0-41AC-9439-9475E12AC84D}"/>
              </a:ext>
            </a:extLst>
          </p:cNvPr>
          <p:cNvSpPr txBox="1"/>
          <p:nvPr/>
        </p:nvSpPr>
        <p:spPr>
          <a:xfrm>
            <a:off x="987790" y="1072681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while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&lt; 5: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39F381-34F5-4FF9-A73A-F6DB70C212AA}"/>
              </a:ext>
            </a:extLst>
          </p:cNvPr>
          <p:cNvSpPr txBox="1"/>
          <p:nvPr/>
        </p:nvSpPr>
        <p:spPr>
          <a:xfrm>
            <a:off x="712875" y="1980235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print(“BAB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-”,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5FE429-2866-4970-A920-1A9FD6760B02}"/>
              </a:ext>
            </a:extLst>
          </p:cNvPr>
          <p:cNvSpPr txBox="1"/>
          <p:nvPr/>
        </p:nvSpPr>
        <p:spPr>
          <a:xfrm>
            <a:off x="3258343" y="3335595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print(“Sub BAB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-”,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A2F468-9E0E-4C86-AB10-F9B815355818}"/>
              </a:ext>
            </a:extLst>
          </p:cNvPr>
          <p:cNvSpPr txBox="1"/>
          <p:nvPr/>
        </p:nvSpPr>
        <p:spPr>
          <a:xfrm>
            <a:off x="888643" y="266603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+= 1 ; j = 0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C5E24B-2D81-458F-B9E6-C96EEF6348BE}"/>
              </a:ext>
            </a:extLst>
          </p:cNvPr>
          <p:cNvSpPr txBox="1"/>
          <p:nvPr/>
        </p:nvSpPr>
        <p:spPr>
          <a:xfrm>
            <a:off x="982903" y="357415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while j &lt; 5: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AF30A0-6B3C-4800-9C31-A3B3AF3CE36E}"/>
              </a:ext>
            </a:extLst>
          </p:cNvPr>
          <p:cNvSpPr txBox="1"/>
          <p:nvPr/>
        </p:nvSpPr>
        <p:spPr>
          <a:xfrm>
            <a:off x="3849853" y="3981993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j += 1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CCFB330-08AB-431D-8479-03E7945B4241}"/>
              </a:ext>
            </a:extLst>
          </p:cNvPr>
          <p:cNvSpPr txBox="1"/>
          <p:nvPr/>
        </p:nvSpPr>
        <p:spPr>
          <a:xfrm>
            <a:off x="4074391" y="2080200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print()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58358C-4798-413A-BDDF-9520048245DB}"/>
              </a:ext>
            </a:extLst>
          </p:cNvPr>
          <p:cNvSpPr txBox="1"/>
          <p:nvPr/>
        </p:nvSpPr>
        <p:spPr>
          <a:xfrm>
            <a:off x="2689296" y="1072681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END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E52703-39B4-4732-8F8D-AC74945910FA}"/>
              </a:ext>
            </a:extLst>
          </p:cNvPr>
          <p:cNvSpPr txBox="1"/>
          <p:nvPr/>
        </p:nvSpPr>
        <p:spPr>
          <a:xfrm>
            <a:off x="1553022" y="155519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TRUE</a:t>
            </a:r>
            <a:endParaRPr lang="en-ID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92839B5-2955-46AC-952B-FBD108652E42}"/>
              </a:ext>
            </a:extLst>
          </p:cNvPr>
          <p:cNvSpPr txBox="1"/>
          <p:nvPr/>
        </p:nvSpPr>
        <p:spPr>
          <a:xfrm>
            <a:off x="1479608" y="409625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TRUE</a:t>
            </a:r>
            <a:endParaRPr lang="en-ID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6974795-A89A-4A7B-8EF8-A3F47369640F}"/>
              </a:ext>
            </a:extLst>
          </p:cNvPr>
          <p:cNvSpPr txBox="1"/>
          <p:nvPr/>
        </p:nvSpPr>
        <p:spPr>
          <a:xfrm>
            <a:off x="1902380" y="348518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FALSE</a:t>
            </a:r>
            <a:endParaRPr lang="en-ID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5B6CAC-47EB-4B68-B469-831D827BA1E8}"/>
              </a:ext>
            </a:extLst>
          </p:cNvPr>
          <p:cNvSpPr txBox="1"/>
          <p:nvPr/>
        </p:nvSpPr>
        <p:spPr>
          <a:xfrm>
            <a:off x="1956229" y="10308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FALSE</a:t>
            </a:r>
            <a:endParaRPr lang="en-ID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7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B244E65-DA52-4D77-B51C-467F2E791ED9}"/>
              </a:ext>
            </a:extLst>
          </p:cNvPr>
          <p:cNvSpPr/>
          <p:nvPr/>
        </p:nvSpPr>
        <p:spPr>
          <a:xfrm>
            <a:off x="806245" y="1494503"/>
            <a:ext cx="7275871" cy="352329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10426-2B6F-4D7E-B02F-7C0E1EF9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 dan FOR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AABDF-D161-4289-84B5-7F14092ED3AF}"/>
              </a:ext>
            </a:extLst>
          </p:cNvPr>
          <p:cNvSpPr txBox="1"/>
          <p:nvPr/>
        </p:nvSpPr>
        <p:spPr>
          <a:xfrm>
            <a:off x="630200" y="906493"/>
            <a:ext cx="665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Penulisan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Nested While dan For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gabungan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while dan for 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E648D-B681-428D-A066-F24325274F76}"/>
              </a:ext>
            </a:extLst>
          </p:cNvPr>
          <p:cNvSpPr txBox="1"/>
          <p:nvPr/>
        </p:nvSpPr>
        <p:spPr>
          <a:xfrm>
            <a:off x="1061884" y="1556230"/>
            <a:ext cx="3775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for </a:t>
            </a:r>
            <a:r>
              <a:rPr lang="en-US" sz="2400" spc="3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in range(0,5,1):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j = 0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while(j&lt;i+1):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    print("*",end=" ")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    j+=1</a:t>
            </a:r>
          </a:p>
          <a:p>
            <a:r>
              <a:rPr lang="en-US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print(" ")</a:t>
            </a:r>
            <a:endParaRPr lang="en-ID" sz="2400" spc="3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F149C-9F55-47F6-9D8D-8595DBEF9950}"/>
              </a:ext>
            </a:extLst>
          </p:cNvPr>
          <p:cNvSpPr txBox="1"/>
          <p:nvPr/>
        </p:nvSpPr>
        <p:spPr>
          <a:xfrm>
            <a:off x="5671828" y="4603218"/>
            <a:ext cx="248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Liat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kodingan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biar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gak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pusing</a:t>
            </a:r>
            <a:endParaRPr lang="en-ID" sz="1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7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378338-0A34-4228-9D68-B4A3150F4327}"/>
              </a:ext>
            </a:extLst>
          </p:cNvPr>
          <p:cNvCxnSpPr/>
          <p:nvPr/>
        </p:nvCxnSpPr>
        <p:spPr>
          <a:xfrm>
            <a:off x="6105364" y="3717873"/>
            <a:ext cx="661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47C400-F450-4448-9E27-2FD290153353}"/>
              </a:ext>
            </a:extLst>
          </p:cNvPr>
          <p:cNvCxnSpPr/>
          <p:nvPr/>
        </p:nvCxnSpPr>
        <p:spPr>
          <a:xfrm flipH="1">
            <a:off x="1524000" y="3717873"/>
            <a:ext cx="110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F419C-E972-47B5-86AB-8063E4129BD5}"/>
              </a:ext>
            </a:extLst>
          </p:cNvPr>
          <p:cNvCxnSpPr/>
          <p:nvPr/>
        </p:nvCxnSpPr>
        <p:spPr>
          <a:xfrm>
            <a:off x="6105364" y="3322268"/>
            <a:ext cx="8643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3D76C-FD51-474E-9333-C1CAE61D6E0B}"/>
              </a:ext>
            </a:extLst>
          </p:cNvPr>
          <p:cNvCxnSpPr/>
          <p:nvPr/>
        </p:nvCxnSpPr>
        <p:spPr>
          <a:xfrm>
            <a:off x="6105364" y="4163063"/>
            <a:ext cx="2225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535C2C-AF24-4AF0-94CB-B3DADC0C5D4C}"/>
              </a:ext>
            </a:extLst>
          </p:cNvPr>
          <p:cNvCxnSpPr/>
          <p:nvPr/>
        </p:nvCxnSpPr>
        <p:spPr>
          <a:xfrm>
            <a:off x="1026160" y="3322268"/>
            <a:ext cx="1601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E44F7DA-AABA-4378-A0E9-A365F765C950}"/>
              </a:ext>
            </a:extLst>
          </p:cNvPr>
          <p:cNvSpPr/>
          <p:nvPr/>
        </p:nvSpPr>
        <p:spPr>
          <a:xfrm>
            <a:off x="703006" y="1097493"/>
            <a:ext cx="8121446" cy="142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FE853-3CD3-45F7-AEA1-8E9EA739CD3F}"/>
              </a:ext>
            </a:extLst>
          </p:cNvPr>
          <p:cNvSpPr/>
          <p:nvPr/>
        </p:nvSpPr>
        <p:spPr>
          <a:xfrm>
            <a:off x="550606" y="945093"/>
            <a:ext cx="8121446" cy="1424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3696929" y="294993"/>
            <a:ext cx="4816871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PERULANGAN / LOOPING?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A85D-F773-493A-8EE8-1C1A24985088}"/>
              </a:ext>
            </a:extLst>
          </p:cNvPr>
          <p:cNvSpPr txBox="1"/>
          <p:nvPr/>
        </p:nvSpPr>
        <p:spPr>
          <a:xfrm>
            <a:off x="648929" y="1139963"/>
            <a:ext cx="786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 ADALAH SEBUAH INSTRUKSI DALAM BAHASA PEMROGRAMAN UNTUK MENGULANGI STATEMENT ATAU KODE SECARA BERULANG-ULANG DENGAN BATAS YANG TELAH DITENTUKAN.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  <a:p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279A9D-2B86-41E2-A07B-473525AE3997}"/>
              </a:ext>
            </a:extLst>
          </p:cNvPr>
          <p:cNvGrpSpPr/>
          <p:nvPr/>
        </p:nvGrpSpPr>
        <p:grpSpPr>
          <a:xfrm>
            <a:off x="2475745" y="3019675"/>
            <a:ext cx="4192509" cy="1548799"/>
            <a:chOff x="806245" y="2782529"/>
            <a:chExt cx="4192509" cy="15487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9B6EF3-5336-4165-A04B-27D79F1779F9}"/>
                </a:ext>
              </a:extLst>
            </p:cNvPr>
            <p:cNvSpPr/>
            <p:nvPr/>
          </p:nvSpPr>
          <p:spPr>
            <a:xfrm>
              <a:off x="3067664" y="2934928"/>
              <a:ext cx="1563329" cy="13963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C3F132-0C21-4F6C-B1A9-7A62DEF983A1}"/>
                </a:ext>
              </a:extLst>
            </p:cNvPr>
            <p:cNvSpPr/>
            <p:nvPr/>
          </p:nvSpPr>
          <p:spPr>
            <a:xfrm>
              <a:off x="958645" y="2934929"/>
              <a:ext cx="1563329" cy="13963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EE4FDD-D61D-44FA-A2CD-6C9E6CDBB124}"/>
                </a:ext>
              </a:extLst>
            </p:cNvPr>
            <p:cNvSpPr/>
            <p:nvPr/>
          </p:nvSpPr>
          <p:spPr>
            <a:xfrm>
              <a:off x="806245" y="2782529"/>
              <a:ext cx="1563329" cy="1396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D0491-8CE9-4BE8-A4BE-F02A9ED157CA}"/>
                </a:ext>
              </a:extLst>
            </p:cNvPr>
            <p:cNvSpPr/>
            <p:nvPr/>
          </p:nvSpPr>
          <p:spPr>
            <a:xfrm>
              <a:off x="2911864" y="2782529"/>
              <a:ext cx="1563329" cy="1396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FB85A6-5531-4B50-AC02-7835C05A74B3}"/>
                </a:ext>
              </a:extLst>
            </p:cNvPr>
            <p:cNvSpPr txBox="1"/>
            <p:nvPr/>
          </p:nvSpPr>
          <p:spPr>
            <a:xfrm>
              <a:off x="1086464" y="3085122"/>
              <a:ext cx="10864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FOR</a:t>
              </a:r>
              <a:endParaRPr lang="en-ID" sz="5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78AB3E-86D0-4CED-BA03-8029F325B2B5}"/>
                </a:ext>
              </a:extLst>
            </p:cNvPr>
            <p:cNvSpPr txBox="1"/>
            <p:nvPr/>
          </p:nvSpPr>
          <p:spPr>
            <a:xfrm>
              <a:off x="3078619" y="3156476"/>
              <a:ext cx="19201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WHILE</a:t>
              </a:r>
              <a:endParaRPr lang="en-ID" sz="4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2F4FEE-0138-4683-A89D-DB10CF7C4490}"/>
              </a:ext>
            </a:extLst>
          </p:cNvPr>
          <p:cNvCxnSpPr/>
          <p:nvPr/>
        </p:nvCxnSpPr>
        <p:spPr>
          <a:xfrm flipH="1">
            <a:off x="2052320" y="4163063"/>
            <a:ext cx="423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0D2D200A-BDA9-44A8-BEB2-A94E25C58574}"/>
              </a:ext>
            </a:extLst>
          </p:cNvPr>
          <p:cNvSpPr/>
          <p:nvPr/>
        </p:nvSpPr>
        <p:spPr>
          <a:xfrm>
            <a:off x="3853384" y="3515360"/>
            <a:ext cx="883780" cy="488177"/>
          </a:xfrm>
          <a:prstGeom prst="left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C25403-3A9C-4085-859A-0E60202A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67" y="294993"/>
            <a:ext cx="6117849" cy="650100"/>
          </a:xfrm>
        </p:spPr>
        <p:txBody>
          <a:bodyPr/>
          <a:lstStyle/>
          <a:p>
            <a:r>
              <a:rPr lang="en-US" dirty="0"/>
              <a:t>BEDAH PENULISAN NESTED WHILE dan FOR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017D4-6777-4A28-8934-062F5F19BB69}"/>
              </a:ext>
            </a:extLst>
          </p:cNvPr>
          <p:cNvGrpSpPr/>
          <p:nvPr/>
        </p:nvGrpSpPr>
        <p:grpSpPr>
          <a:xfrm>
            <a:off x="304774" y="1170039"/>
            <a:ext cx="4031226" cy="3523292"/>
            <a:chOff x="668594" y="1160207"/>
            <a:chExt cx="4031226" cy="3523292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9F93416-D394-4C84-95F6-414BC951F5D8}"/>
                </a:ext>
              </a:extLst>
            </p:cNvPr>
            <p:cNvSpPr/>
            <p:nvPr/>
          </p:nvSpPr>
          <p:spPr>
            <a:xfrm>
              <a:off x="668594" y="1160207"/>
              <a:ext cx="4031226" cy="3523292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7CA867-0B5C-4A8E-A8B2-63E5B815D825}"/>
                </a:ext>
              </a:extLst>
            </p:cNvPr>
            <p:cNvSpPr txBox="1"/>
            <p:nvPr/>
          </p:nvSpPr>
          <p:spPr>
            <a:xfrm>
              <a:off x="924232" y="1221934"/>
              <a:ext cx="377558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for </a:t>
              </a:r>
              <a:r>
                <a:rPr lang="en-US" sz="2400" spc="3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in range(0,5,1):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j = 0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while(j&lt;i+1):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    print("*",end=" ")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    j+=1</a:t>
              </a:r>
            </a:p>
            <a:p>
              <a:r>
                <a:rPr lang="en-US" sz="2400" spc="3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   print()</a:t>
              </a:r>
              <a:endParaRPr lang="en-ID" sz="24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E38D24-10F0-4DC8-A163-3982F4C762AD}"/>
              </a:ext>
            </a:extLst>
          </p:cNvPr>
          <p:cNvCxnSpPr>
            <a:cxnSpLocks/>
          </p:cNvCxnSpPr>
          <p:nvPr/>
        </p:nvCxnSpPr>
        <p:spPr>
          <a:xfrm>
            <a:off x="3149600" y="1435510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6FC9F1-1EB1-4750-B8ED-B2B6840392B9}"/>
              </a:ext>
            </a:extLst>
          </p:cNvPr>
          <p:cNvCxnSpPr>
            <a:cxnSpLocks/>
          </p:cNvCxnSpPr>
          <p:nvPr/>
        </p:nvCxnSpPr>
        <p:spPr>
          <a:xfrm>
            <a:off x="2163097" y="2939926"/>
            <a:ext cx="271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0BE989-F593-45EF-96AD-D4D0E6ED5548}"/>
              </a:ext>
            </a:extLst>
          </p:cNvPr>
          <p:cNvCxnSpPr/>
          <p:nvPr/>
        </p:nvCxnSpPr>
        <p:spPr>
          <a:xfrm>
            <a:off x="2163097" y="1809135"/>
            <a:ext cx="271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A681D-C11A-47C9-80D0-4525254B6BE6}"/>
              </a:ext>
            </a:extLst>
          </p:cNvPr>
          <p:cNvCxnSpPr/>
          <p:nvPr/>
        </p:nvCxnSpPr>
        <p:spPr>
          <a:xfrm>
            <a:off x="2448205" y="3264310"/>
            <a:ext cx="2428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35E6D2-C68B-4E66-AEF0-5C00E3C86399}"/>
              </a:ext>
            </a:extLst>
          </p:cNvPr>
          <p:cNvSpPr txBox="1"/>
          <p:nvPr/>
        </p:nvSpPr>
        <p:spPr>
          <a:xfrm>
            <a:off x="5024284" y="1235455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1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1C8E22-E69F-4C6C-AC8F-06EA46DC9AA1}"/>
              </a:ext>
            </a:extLst>
          </p:cNvPr>
          <p:cNvSpPr txBox="1"/>
          <p:nvPr/>
        </p:nvSpPr>
        <p:spPr>
          <a:xfrm>
            <a:off x="5016270" y="1635565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Index inner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832190-CF3E-4DBC-8D7B-4EE9147285C9}"/>
              </a:ext>
            </a:extLst>
          </p:cNvPr>
          <p:cNvSpPr txBox="1"/>
          <p:nvPr/>
        </p:nvSpPr>
        <p:spPr>
          <a:xfrm>
            <a:off x="5006579" y="2740333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Increment inner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C5E62-D3A8-48D6-AE6B-07C408F9838D}"/>
              </a:ext>
            </a:extLst>
          </p:cNvPr>
          <p:cNvSpPr txBox="1"/>
          <p:nvPr/>
        </p:nvSpPr>
        <p:spPr>
          <a:xfrm>
            <a:off x="5024284" y="3107825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Enter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837C85-76A6-424B-942A-E8B30B40A52A}"/>
              </a:ext>
            </a:extLst>
          </p:cNvPr>
          <p:cNvCxnSpPr/>
          <p:nvPr/>
        </p:nvCxnSpPr>
        <p:spPr>
          <a:xfrm>
            <a:off x="2765973" y="2187949"/>
            <a:ext cx="2428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C9C2C2-D39A-451D-B521-9FC5A52722A8}"/>
              </a:ext>
            </a:extLst>
          </p:cNvPr>
          <p:cNvSpPr txBox="1"/>
          <p:nvPr/>
        </p:nvSpPr>
        <p:spPr>
          <a:xfrm>
            <a:off x="5342052" y="2031464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 inner loop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9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BA723329-806A-40B1-868E-4E295ABC1CA6}"/>
              </a:ext>
            </a:extLst>
          </p:cNvPr>
          <p:cNvSpPr/>
          <p:nvPr/>
        </p:nvSpPr>
        <p:spPr>
          <a:xfrm>
            <a:off x="6058155" y="1303858"/>
            <a:ext cx="2913737" cy="35394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5B6B3F0-03A1-4F66-926C-9F40289B71B9}"/>
              </a:ext>
            </a:extLst>
          </p:cNvPr>
          <p:cNvSpPr/>
          <p:nvPr/>
        </p:nvSpPr>
        <p:spPr>
          <a:xfrm>
            <a:off x="5905755" y="1151458"/>
            <a:ext cx="2913737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46A55-3B34-416C-8E19-C2DDCC3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/>
              <a:t>KERJA WHILE dan FOR</a:t>
            </a:r>
            <a:endParaRPr lang="en-ID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2ED522A-50B7-4440-87EB-5B1A57ECEE46}"/>
              </a:ext>
            </a:extLst>
          </p:cNvPr>
          <p:cNvSpPr/>
          <p:nvPr/>
        </p:nvSpPr>
        <p:spPr>
          <a:xfrm>
            <a:off x="1054606" y="212133"/>
            <a:ext cx="1702803" cy="83574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7053B4-0F05-433C-B327-51BFE67B38C8}"/>
              </a:ext>
            </a:extLst>
          </p:cNvPr>
          <p:cNvSpPr txBox="1"/>
          <p:nvPr/>
        </p:nvSpPr>
        <p:spPr>
          <a:xfrm>
            <a:off x="5914557" y="1197966"/>
            <a:ext cx="2747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Pusing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ya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? Saya juga..</a:t>
            </a:r>
          </a:p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Cara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memahami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paling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mudah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melihat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anak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panah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dituju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dan statement true/false.</a:t>
            </a:r>
          </a:p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Bisa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ditanyakan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kalo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masih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bingung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C22D40-A9F0-41AC-9439-9475E12AC84D}"/>
              </a:ext>
            </a:extLst>
          </p:cNvPr>
          <p:cNvSpPr txBox="1"/>
          <p:nvPr/>
        </p:nvSpPr>
        <p:spPr>
          <a:xfrm>
            <a:off x="1238538" y="494475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For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in range (0,5,1):</a:t>
            </a:r>
            <a:endParaRPr lang="en-ID" sz="1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DB6BF6-2DA5-4FA6-8BBA-4F622C10F45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906007" y="1047875"/>
            <a:ext cx="1" cy="28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BF2BE3-CB52-4F15-A555-59D4AA320F6C}"/>
              </a:ext>
            </a:extLst>
          </p:cNvPr>
          <p:cNvSpPr/>
          <p:nvPr/>
        </p:nvSpPr>
        <p:spPr>
          <a:xfrm>
            <a:off x="1193168" y="1330217"/>
            <a:ext cx="1425677" cy="512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2596E2-2135-4136-8D36-D9EABAF4E2D3}"/>
              </a:ext>
            </a:extLst>
          </p:cNvPr>
          <p:cNvSpPr txBox="1"/>
          <p:nvPr/>
        </p:nvSpPr>
        <p:spPr>
          <a:xfrm>
            <a:off x="1585245" y="1352821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j = 0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3D26FC-C6C1-425C-82F6-E98B7E01B9ED}"/>
              </a:ext>
            </a:extLst>
          </p:cNvPr>
          <p:cNvCxnSpPr>
            <a:cxnSpLocks/>
          </p:cNvCxnSpPr>
          <p:nvPr/>
        </p:nvCxnSpPr>
        <p:spPr>
          <a:xfrm flipH="1">
            <a:off x="1906006" y="1863423"/>
            <a:ext cx="1" cy="28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EB75925F-8A8A-48FF-BA52-9305BB1C8199}"/>
              </a:ext>
            </a:extLst>
          </p:cNvPr>
          <p:cNvSpPr/>
          <p:nvPr/>
        </p:nvSpPr>
        <p:spPr>
          <a:xfrm>
            <a:off x="1054606" y="2168369"/>
            <a:ext cx="1702803" cy="83574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BEC692-62CD-4246-A27B-CC356ED46252}"/>
              </a:ext>
            </a:extLst>
          </p:cNvPr>
          <p:cNvSpPr txBox="1"/>
          <p:nvPr/>
        </p:nvSpPr>
        <p:spPr>
          <a:xfrm>
            <a:off x="1238538" y="2450711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while(j&lt;i+1):</a:t>
            </a:r>
          </a:p>
        </p:txBody>
      </p: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1A9E3510-9317-4D23-A42C-CC6A5C13F80B}"/>
              </a:ext>
            </a:extLst>
          </p:cNvPr>
          <p:cNvSpPr/>
          <p:nvPr/>
        </p:nvSpPr>
        <p:spPr>
          <a:xfrm>
            <a:off x="3229913" y="2849144"/>
            <a:ext cx="2064774" cy="650100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1049EB-492F-488C-B2D8-EAC60889813E}"/>
              </a:ext>
            </a:extLst>
          </p:cNvPr>
          <p:cNvSpPr/>
          <p:nvPr/>
        </p:nvSpPr>
        <p:spPr>
          <a:xfrm>
            <a:off x="3453735" y="3729606"/>
            <a:ext cx="1425677" cy="512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11F6E6C-4A3C-4E1D-863A-6010F9BC5D59}"/>
              </a:ext>
            </a:extLst>
          </p:cNvPr>
          <p:cNvCxnSpPr>
            <a:cxnSpLocks/>
            <a:stCxn id="33" idx="2"/>
            <a:endCxn id="94" idx="1"/>
          </p:cNvCxnSpPr>
          <p:nvPr/>
        </p:nvCxnSpPr>
        <p:spPr>
          <a:xfrm rot="16200000" flipH="1">
            <a:off x="2560718" y="2349401"/>
            <a:ext cx="153735" cy="14631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87CD8E6-9C5E-4BA5-A969-3AFCC4891A8C}"/>
              </a:ext>
            </a:extLst>
          </p:cNvPr>
          <p:cNvCxnSpPr>
            <a:cxnSpLocks/>
            <a:stCxn id="89" idx="2"/>
            <a:endCxn id="33" idx="1"/>
          </p:cNvCxnSpPr>
          <p:nvPr/>
        </p:nvCxnSpPr>
        <p:spPr>
          <a:xfrm rot="5400000" flipH="1">
            <a:off x="1782670" y="1858176"/>
            <a:ext cx="1655840" cy="3111968"/>
          </a:xfrm>
          <a:prstGeom prst="bentConnector4">
            <a:avLst>
              <a:gd name="adj1" fmla="val -13806"/>
              <a:gd name="adj2" fmla="val 107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F021B0F-E521-4D77-92DB-6D814D962B80}"/>
              </a:ext>
            </a:extLst>
          </p:cNvPr>
          <p:cNvSpPr txBox="1"/>
          <p:nvPr/>
        </p:nvSpPr>
        <p:spPr>
          <a:xfrm>
            <a:off x="3369162" y="2957791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print(“Sub BAB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-”,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F7143F-F138-4921-9DF1-FCE36FE34A7B}"/>
              </a:ext>
            </a:extLst>
          </p:cNvPr>
          <p:cNvSpPr txBox="1"/>
          <p:nvPr/>
        </p:nvSpPr>
        <p:spPr>
          <a:xfrm>
            <a:off x="3916051" y="377267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j += 1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97B8A5-F56E-4453-8CC5-2FDDE2663949}"/>
              </a:ext>
            </a:extLst>
          </p:cNvPr>
          <p:cNvCxnSpPr>
            <a:cxnSpLocks/>
          </p:cNvCxnSpPr>
          <p:nvPr/>
        </p:nvCxnSpPr>
        <p:spPr>
          <a:xfrm>
            <a:off x="2692782" y="2586240"/>
            <a:ext cx="906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E89440E-466E-42D6-A893-6319876DD407}"/>
              </a:ext>
            </a:extLst>
          </p:cNvPr>
          <p:cNvSpPr txBox="1"/>
          <p:nvPr/>
        </p:nvSpPr>
        <p:spPr>
          <a:xfrm>
            <a:off x="2484563" y="2850052"/>
            <a:ext cx="111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True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CB12B891-37C3-4CAE-B142-51CBCF4EF968}"/>
              </a:ext>
            </a:extLst>
          </p:cNvPr>
          <p:cNvSpPr/>
          <p:nvPr/>
        </p:nvSpPr>
        <p:spPr>
          <a:xfrm>
            <a:off x="3561401" y="2077482"/>
            <a:ext cx="2064774" cy="650100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AE1C9D-61F0-49AB-9F41-3E9E690E2B45}"/>
              </a:ext>
            </a:extLst>
          </p:cNvPr>
          <p:cNvSpPr txBox="1"/>
          <p:nvPr/>
        </p:nvSpPr>
        <p:spPr>
          <a:xfrm>
            <a:off x="4288271" y="2227445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20926C1-E323-4081-B6D3-91A8B26930BA}"/>
              </a:ext>
            </a:extLst>
          </p:cNvPr>
          <p:cNvCxnSpPr>
            <a:cxnSpLocks/>
            <a:stCxn id="77" idx="1"/>
            <a:endCxn id="5" idx="3"/>
          </p:cNvCxnSpPr>
          <p:nvPr/>
        </p:nvCxnSpPr>
        <p:spPr>
          <a:xfrm rot="16200000" flipV="1">
            <a:off x="2951860" y="435553"/>
            <a:ext cx="1447478" cy="18363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4B9AFBB-B6B8-4F5E-854A-A75F11D8D61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72152" y="630004"/>
            <a:ext cx="682455" cy="3795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0A71597-32C6-4789-8D69-040816853DF0}"/>
              </a:ext>
            </a:extLst>
          </p:cNvPr>
          <p:cNvSpPr/>
          <p:nvPr/>
        </p:nvSpPr>
        <p:spPr>
          <a:xfrm>
            <a:off x="0" y="4465167"/>
            <a:ext cx="825908" cy="6377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CEBE2F-A7B8-4B62-92EB-BAE5017B4AAD}"/>
              </a:ext>
            </a:extLst>
          </p:cNvPr>
          <p:cNvSpPr txBox="1"/>
          <p:nvPr/>
        </p:nvSpPr>
        <p:spPr>
          <a:xfrm>
            <a:off x="111429" y="460091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END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0BF699-8616-442B-B483-0D1AF22AD675}"/>
              </a:ext>
            </a:extLst>
          </p:cNvPr>
          <p:cNvSpPr txBox="1"/>
          <p:nvPr/>
        </p:nvSpPr>
        <p:spPr>
          <a:xfrm>
            <a:off x="2669234" y="2212437"/>
            <a:ext cx="111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False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FE280D1-497D-48E4-882E-CCB07EB70E8E}"/>
              </a:ext>
            </a:extLst>
          </p:cNvPr>
          <p:cNvSpPr txBox="1"/>
          <p:nvPr/>
        </p:nvSpPr>
        <p:spPr>
          <a:xfrm>
            <a:off x="1949088" y="958204"/>
            <a:ext cx="111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True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999597-D5C1-4750-A97B-2D371F4F1087}"/>
              </a:ext>
            </a:extLst>
          </p:cNvPr>
          <p:cNvSpPr txBox="1"/>
          <p:nvPr/>
        </p:nvSpPr>
        <p:spPr>
          <a:xfrm>
            <a:off x="616255" y="698332"/>
            <a:ext cx="111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False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0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5" name="Google Shape;2875;p44"/>
          <p:cNvGrpSpPr/>
          <p:nvPr/>
        </p:nvGrpSpPr>
        <p:grpSpPr>
          <a:xfrm>
            <a:off x="635850" y="549425"/>
            <a:ext cx="3899643" cy="1518373"/>
            <a:chOff x="635850" y="549425"/>
            <a:chExt cx="3899643" cy="1518373"/>
          </a:xfrm>
        </p:grpSpPr>
        <p:sp>
          <p:nvSpPr>
            <p:cNvPr id="2876" name="Google Shape;2876;p44"/>
            <p:cNvSpPr/>
            <p:nvPr/>
          </p:nvSpPr>
          <p:spPr>
            <a:xfrm>
              <a:off x="635850" y="677325"/>
              <a:ext cx="3742062" cy="1390473"/>
            </a:xfrm>
            <a:custGeom>
              <a:avLst/>
              <a:gdLst/>
              <a:ahLst/>
              <a:cxnLst/>
              <a:rect l="l" t="t" r="r" b="b"/>
              <a:pathLst>
                <a:path w="69455" h="46508" extrusionOk="0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0" name="Google Shape;2880;p44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81" name="Google Shape;2881;p44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2" name="Google Shape;2882;p44"/>
          <p:cNvSpPr txBox="1">
            <a:spLocks noGrp="1"/>
          </p:cNvSpPr>
          <p:nvPr>
            <p:ph type="subTitle" idx="1"/>
          </p:nvPr>
        </p:nvSpPr>
        <p:spPr>
          <a:xfrm>
            <a:off x="626675" y="4439377"/>
            <a:ext cx="38961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Please keep this slide for attribution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83" name="Google Shape;2883;p44"/>
          <p:cNvSpPr txBox="1">
            <a:spLocks noGrp="1"/>
          </p:cNvSpPr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884" name="Google Shape;2884;p44"/>
          <p:cNvSpPr txBox="1">
            <a:spLocks noGrp="1"/>
          </p:cNvSpPr>
          <p:nvPr>
            <p:ph type="subTitle" idx="1"/>
          </p:nvPr>
        </p:nvSpPr>
        <p:spPr>
          <a:xfrm>
            <a:off x="814698" y="2272867"/>
            <a:ext cx="3168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Does anyone have any questions?</a:t>
            </a:r>
            <a:endParaRPr dirty="0"/>
          </a:p>
        </p:txBody>
      </p:sp>
      <p:grpSp>
        <p:nvGrpSpPr>
          <p:cNvPr id="2898" name="Google Shape;2898;p44"/>
          <p:cNvGrpSpPr/>
          <p:nvPr/>
        </p:nvGrpSpPr>
        <p:grpSpPr>
          <a:xfrm>
            <a:off x="5482204" y="825675"/>
            <a:ext cx="4067622" cy="3865867"/>
            <a:chOff x="5199975" y="1097500"/>
            <a:chExt cx="3781724" cy="3594150"/>
          </a:xfrm>
        </p:grpSpPr>
        <p:sp>
          <p:nvSpPr>
            <p:cNvPr id="2899" name="Google Shape;2899;p44"/>
            <p:cNvSpPr/>
            <p:nvPr/>
          </p:nvSpPr>
          <p:spPr>
            <a:xfrm>
              <a:off x="5533009" y="1699984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5755433" y="2189324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6049898" y="1277175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5533009" y="2189324"/>
              <a:ext cx="213409" cy="442143"/>
            </a:xfrm>
            <a:custGeom>
              <a:avLst/>
              <a:gdLst/>
              <a:ahLst/>
              <a:cxnLst/>
              <a:rect l="l" t="t" r="r" b="b"/>
              <a:pathLst>
                <a:path w="6197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6308170" y="2189324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5755433" y="1699984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6308170" y="1699984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5533009" y="2639304"/>
              <a:ext cx="213409" cy="398063"/>
            </a:xfrm>
            <a:custGeom>
              <a:avLst/>
              <a:gdLst/>
              <a:ahLst/>
              <a:cxnLst/>
              <a:rect l="l" t="t" r="r" b="b"/>
              <a:pathLst>
                <a:path w="6197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5533009" y="1277175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5755433" y="2639304"/>
              <a:ext cx="262620" cy="398063"/>
            </a:xfrm>
            <a:custGeom>
              <a:avLst/>
              <a:gdLst/>
              <a:ahLst/>
              <a:cxnLst/>
              <a:rect l="l" t="t" r="r" b="b"/>
              <a:pathLst>
                <a:path w="7626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6308170" y="2639304"/>
              <a:ext cx="230731" cy="398063"/>
            </a:xfrm>
            <a:custGeom>
              <a:avLst/>
              <a:gdLst/>
              <a:ahLst/>
              <a:cxnLst/>
              <a:rect l="l" t="t" r="r" b="b"/>
              <a:pathLst>
                <a:path w="6700" h="11559" extrusionOk="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6049898" y="1699984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6049898" y="2639304"/>
              <a:ext cx="249259" cy="398063"/>
            </a:xfrm>
            <a:custGeom>
              <a:avLst/>
              <a:gdLst/>
              <a:ahLst/>
              <a:cxnLst/>
              <a:rect l="l" t="t" r="r" b="b"/>
              <a:pathLst>
                <a:path w="7238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6049898" y="2189324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7956499" y="1681079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8178923" y="2170419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8473388" y="1258269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7956086" y="2170419"/>
              <a:ext cx="213822" cy="442143"/>
            </a:xfrm>
            <a:custGeom>
              <a:avLst/>
              <a:gdLst/>
              <a:ahLst/>
              <a:cxnLst/>
              <a:rect l="l" t="t" r="r" b="b"/>
              <a:pathLst>
                <a:path w="6209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8731661" y="2170419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8178923" y="1681079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8731661" y="1681079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7956086" y="2620019"/>
              <a:ext cx="213822" cy="398442"/>
            </a:xfrm>
            <a:custGeom>
              <a:avLst/>
              <a:gdLst/>
              <a:ahLst/>
              <a:cxnLst/>
              <a:rect l="l" t="t" r="r" b="b"/>
              <a:pathLst>
                <a:path w="6209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7956499" y="1258269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8178923" y="2620019"/>
              <a:ext cx="262620" cy="398442"/>
            </a:xfrm>
            <a:custGeom>
              <a:avLst/>
              <a:gdLst/>
              <a:ahLst/>
              <a:cxnLst/>
              <a:rect l="l" t="t" r="r" b="b"/>
              <a:pathLst>
                <a:path w="7626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8731661" y="2620019"/>
              <a:ext cx="230731" cy="398442"/>
            </a:xfrm>
            <a:custGeom>
              <a:avLst/>
              <a:gdLst/>
              <a:ahLst/>
              <a:cxnLst/>
              <a:rect l="l" t="t" r="r" b="b"/>
              <a:pathLst>
                <a:path w="6700" h="11570" extrusionOk="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8473388" y="1681079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8473388" y="2620019"/>
              <a:ext cx="249259" cy="398442"/>
            </a:xfrm>
            <a:custGeom>
              <a:avLst/>
              <a:gdLst/>
              <a:ahLst/>
              <a:cxnLst/>
              <a:rect l="l" t="t" r="r" b="b"/>
              <a:pathLst>
                <a:path w="7238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8473388" y="2170419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8127338" y="4407712"/>
              <a:ext cx="825605" cy="268509"/>
            </a:xfrm>
            <a:custGeom>
              <a:avLst/>
              <a:gdLst/>
              <a:ahLst/>
              <a:cxnLst/>
              <a:rect l="l" t="t" r="r" b="b"/>
              <a:pathLst>
                <a:path w="23974" h="7797" extrusionOk="0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8092695" y="4332916"/>
              <a:ext cx="889004" cy="74833"/>
            </a:xfrm>
            <a:custGeom>
              <a:avLst/>
              <a:gdLst/>
              <a:ahLst/>
              <a:cxnLst/>
              <a:rect l="l" t="t" r="r" b="b"/>
              <a:pathLst>
                <a:path w="25815" h="2173" extrusionOk="0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8519843" y="4332916"/>
              <a:ext cx="461841" cy="343307"/>
            </a:xfrm>
            <a:custGeom>
              <a:avLst/>
              <a:gdLst/>
              <a:ahLst/>
              <a:cxnLst/>
              <a:rect l="l" t="t" r="r" b="b"/>
              <a:pathLst>
                <a:path w="13411" h="9969" extrusionOk="0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8242699" y="4450999"/>
              <a:ext cx="167745" cy="40602"/>
            </a:xfrm>
            <a:custGeom>
              <a:avLst/>
              <a:gdLst/>
              <a:ahLst/>
              <a:cxnLst/>
              <a:rect l="l" t="t" r="r" b="b"/>
              <a:pathLst>
                <a:path w="4871" h="1179" extrusionOk="0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8221452" y="4541945"/>
              <a:ext cx="214993" cy="85474"/>
            </a:xfrm>
            <a:custGeom>
              <a:avLst/>
              <a:gdLst/>
              <a:ahLst/>
              <a:cxnLst/>
              <a:rect l="l" t="t" r="r" b="b"/>
              <a:pathLst>
                <a:path w="624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8330099" y="3935280"/>
              <a:ext cx="364590" cy="130346"/>
            </a:xfrm>
            <a:custGeom>
              <a:avLst/>
              <a:gdLst/>
              <a:ahLst/>
              <a:cxnLst/>
              <a:rect l="l" t="t" r="r" b="b"/>
              <a:pathLst>
                <a:path w="10587" h="3785" extrusionOk="0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8406065" y="3980943"/>
              <a:ext cx="222466" cy="37055"/>
            </a:xfrm>
            <a:custGeom>
              <a:avLst/>
              <a:gdLst/>
              <a:ahLst/>
              <a:cxnLst/>
              <a:rect l="l" t="t" r="r" b="b"/>
              <a:pathLst>
                <a:path w="6460" h="1076" extrusionOk="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8289154" y="3839616"/>
              <a:ext cx="362214" cy="124457"/>
            </a:xfrm>
            <a:custGeom>
              <a:avLst/>
              <a:gdLst/>
              <a:ahLst/>
              <a:cxnLst/>
              <a:rect l="l" t="t" r="r" b="b"/>
              <a:pathLst>
                <a:path w="10518" h="3614" extrusionOk="0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8288775" y="3853391"/>
              <a:ext cx="344513" cy="93360"/>
            </a:xfrm>
            <a:custGeom>
              <a:avLst/>
              <a:gdLst/>
              <a:ahLst/>
              <a:cxnLst/>
              <a:rect l="l" t="t" r="r" b="b"/>
              <a:pathLst>
                <a:path w="10004" h="2711" extrusionOk="0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8291909" y="3878219"/>
              <a:ext cx="315000" cy="32165"/>
            </a:xfrm>
            <a:custGeom>
              <a:avLst/>
              <a:gdLst/>
              <a:ahLst/>
              <a:cxnLst/>
              <a:rect l="l" t="t" r="r" b="b"/>
              <a:pathLst>
                <a:path w="9147" h="934" extrusionOk="0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8287983" y="3896126"/>
              <a:ext cx="318512" cy="22970"/>
            </a:xfrm>
            <a:custGeom>
              <a:avLst/>
              <a:gdLst/>
              <a:ahLst/>
              <a:cxnLst/>
              <a:rect l="l" t="t" r="r" b="b"/>
              <a:pathLst>
                <a:path w="9249" h="667" extrusionOk="0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8334025" y="4028603"/>
              <a:ext cx="363798" cy="120084"/>
            </a:xfrm>
            <a:custGeom>
              <a:avLst/>
              <a:gdLst/>
              <a:ahLst/>
              <a:cxnLst/>
              <a:rect l="l" t="t" r="r" b="b"/>
              <a:pathLst>
                <a:path w="10564" h="3487" extrusionOk="0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8369081" y="4031736"/>
              <a:ext cx="6715" cy="99628"/>
            </a:xfrm>
            <a:custGeom>
              <a:avLst/>
              <a:gdLst/>
              <a:ahLst/>
              <a:cxnLst/>
              <a:rect l="l" t="t" r="r" b="b"/>
              <a:pathLst>
                <a:path w="195" h="2893" extrusionOk="0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8385989" y="4032907"/>
              <a:ext cx="5958" cy="99249"/>
            </a:xfrm>
            <a:custGeom>
              <a:avLst/>
              <a:gdLst/>
              <a:ahLst/>
              <a:cxnLst/>
              <a:rect l="l" t="t" r="r" b="b"/>
              <a:pathLst>
                <a:path w="173" h="2882" extrusionOk="0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8419840" y="4077399"/>
              <a:ext cx="196879" cy="16186"/>
            </a:xfrm>
            <a:custGeom>
              <a:avLst/>
              <a:gdLst/>
              <a:ahLst/>
              <a:cxnLst/>
              <a:rect l="l" t="t" r="r" b="b"/>
              <a:pathLst>
                <a:path w="5717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8419840" y="4077089"/>
              <a:ext cx="196879" cy="16806"/>
            </a:xfrm>
            <a:custGeom>
              <a:avLst/>
              <a:gdLst/>
              <a:ahLst/>
              <a:cxnLst/>
              <a:rect l="l" t="t" r="r" b="b"/>
              <a:pathLst>
                <a:path w="5717" h="488" extrusionOk="0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8636789" y="4055360"/>
              <a:ext cx="7094" cy="90192"/>
            </a:xfrm>
            <a:custGeom>
              <a:avLst/>
              <a:gdLst/>
              <a:ahLst/>
              <a:cxnLst/>
              <a:rect l="l" t="t" r="r" b="b"/>
              <a:pathLst>
                <a:path w="206" h="2619" extrusionOk="0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8654110" y="4056152"/>
              <a:ext cx="11433" cy="90571"/>
            </a:xfrm>
            <a:custGeom>
              <a:avLst/>
              <a:gdLst/>
              <a:ahLst/>
              <a:cxnLst/>
              <a:rect l="l" t="t" r="r" b="b"/>
              <a:pathLst>
                <a:path w="332" h="2630" extrusionOk="0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8472596" y="4100230"/>
              <a:ext cx="99662" cy="5166"/>
            </a:xfrm>
            <a:custGeom>
              <a:avLst/>
              <a:gdLst/>
              <a:ahLst/>
              <a:cxnLst/>
              <a:rect l="l" t="t" r="r" b="b"/>
              <a:pathLst>
                <a:path w="2894" h="150" extrusionOk="0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8472218" y="4099335"/>
              <a:ext cx="100041" cy="6888"/>
            </a:xfrm>
            <a:custGeom>
              <a:avLst/>
              <a:gdLst/>
              <a:ahLst/>
              <a:cxnLst/>
              <a:rect l="l" t="t" r="r" b="b"/>
              <a:pathLst>
                <a:path w="2905" h="200" extrusionOk="0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8352551" y="4225819"/>
              <a:ext cx="369687" cy="100833"/>
            </a:xfrm>
            <a:custGeom>
              <a:avLst/>
              <a:gdLst/>
              <a:ahLst/>
              <a:cxnLst/>
              <a:rect l="l" t="t" r="r" b="b"/>
              <a:pathLst>
                <a:path w="10735" h="2928" extrusionOk="0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8366705" y="4240007"/>
              <a:ext cx="351607" cy="74041"/>
            </a:xfrm>
            <a:custGeom>
              <a:avLst/>
              <a:gdLst/>
              <a:ahLst/>
              <a:cxnLst/>
              <a:rect l="l" t="t" r="r" b="b"/>
              <a:pathLst>
                <a:path w="10210" h="2150" extrusionOk="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8365534" y="4127022"/>
              <a:ext cx="366174" cy="113024"/>
            </a:xfrm>
            <a:custGeom>
              <a:avLst/>
              <a:gdLst/>
              <a:ahLst/>
              <a:cxnLst/>
              <a:rect l="l" t="t" r="r" b="b"/>
              <a:pathLst>
                <a:path w="10633" h="3282" extrusionOk="0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8442706" y="4171100"/>
              <a:ext cx="222845" cy="32716"/>
            </a:xfrm>
            <a:custGeom>
              <a:avLst/>
              <a:gdLst/>
              <a:ahLst/>
              <a:cxnLst/>
              <a:rect l="l" t="t" r="r" b="b"/>
              <a:pathLst>
                <a:path w="6471" h="950" extrusionOk="0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8367497" y="4270139"/>
              <a:ext cx="344892" cy="4925"/>
            </a:xfrm>
            <a:custGeom>
              <a:avLst/>
              <a:gdLst/>
              <a:ahLst/>
              <a:cxnLst/>
              <a:rect l="l" t="t" r="r" b="b"/>
              <a:pathLst>
                <a:path w="10015" h="143" extrusionOk="0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8369460" y="4285670"/>
              <a:ext cx="346889" cy="6715"/>
            </a:xfrm>
            <a:custGeom>
              <a:avLst/>
              <a:gdLst/>
              <a:ahLst/>
              <a:cxnLst/>
              <a:rect l="l" t="t" r="r" b="b"/>
              <a:pathLst>
                <a:path w="10073" h="195" extrusionOk="0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5451119" y="3311019"/>
              <a:ext cx="414214" cy="1014012"/>
            </a:xfrm>
            <a:custGeom>
              <a:avLst/>
              <a:gdLst/>
              <a:ahLst/>
              <a:cxnLst/>
              <a:rect l="l" t="t" r="r" b="b"/>
              <a:pathLst>
                <a:path w="12028" h="29445" extrusionOk="0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5277904" y="3828597"/>
              <a:ext cx="356325" cy="498138"/>
            </a:xfrm>
            <a:custGeom>
              <a:avLst/>
              <a:gdLst/>
              <a:ahLst/>
              <a:cxnLst/>
              <a:rect l="l" t="t" r="r" b="b"/>
              <a:pathLst>
                <a:path w="10347" h="14465" extrusionOk="0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5413721" y="4007321"/>
              <a:ext cx="305151" cy="521280"/>
            </a:xfrm>
            <a:custGeom>
              <a:avLst/>
              <a:gdLst/>
              <a:ahLst/>
              <a:cxnLst/>
              <a:rect l="l" t="t" r="r" b="b"/>
              <a:pathLst>
                <a:path w="8861" h="15137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5654259" y="3585304"/>
              <a:ext cx="66568" cy="935460"/>
            </a:xfrm>
            <a:custGeom>
              <a:avLst/>
              <a:gdLst/>
              <a:ahLst/>
              <a:cxnLst/>
              <a:rect l="l" t="t" r="r" b="b"/>
              <a:pathLst>
                <a:path w="1933" h="27164" extrusionOk="0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5564105" y="4387636"/>
              <a:ext cx="249637" cy="304014"/>
            </a:xfrm>
            <a:custGeom>
              <a:avLst/>
              <a:gdLst/>
              <a:ahLst/>
              <a:cxnLst/>
              <a:rect l="l" t="t" r="r" b="b"/>
              <a:pathLst>
                <a:path w="7249" h="8828" extrusionOk="0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4"/>
            <p:cNvSpPr/>
            <p:nvPr/>
          </p:nvSpPr>
          <p:spPr>
            <a:xfrm>
              <a:off x="5199975" y="4680138"/>
              <a:ext cx="3732991" cy="4752"/>
            </a:xfrm>
            <a:custGeom>
              <a:avLst/>
              <a:gdLst/>
              <a:ahLst/>
              <a:cxnLst/>
              <a:rect l="l" t="t" r="r" b="b"/>
              <a:pathLst>
                <a:path w="108399" h="138" extrusionOk="0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4"/>
            <p:cNvSpPr/>
            <p:nvPr/>
          </p:nvSpPr>
          <p:spPr>
            <a:xfrm>
              <a:off x="7812796" y="1134126"/>
              <a:ext cx="835454" cy="977612"/>
            </a:xfrm>
            <a:custGeom>
              <a:avLst/>
              <a:gdLst/>
              <a:ahLst/>
              <a:cxnLst/>
              <a:rect l="l" t="t" r="r" b="b"/>
              <a:pathLst>
                <a:path w="24260" h="28388" extrusionOk="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8026164" y="1266534"/>
              <a:ext cx="440593" cy="360664"/>
            </a:xfrm>
            <a:custGeom>
              <a:avLst/>
              <a:gdLst/>
              <a:ahLst/>
              <a:cxnLst/>
              <a:rect l="l" t="t" r="r" b="b"/>
              <a:pathLst>
                <a:path w="12794" h="10473" extrusionOk="0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8206438" y="1726431"/>
              <a:ext cx="94944" cy="80171"/>
            </a:xfrm>
            <a:custGeom>
              <a:avLst/>
              <a:gdLst/>
              <a:ahLst/>
              <a:cxnLst/>
              <a:rect l="l" t="t" r="r" b="b"/>
              <a:pathLst>
                <a:path w="2757" h="2328" extrusionOk="0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8216734" y="1726362"/>
              <a:ext cx="80343" cy="79929"/>
            </a:xfrm>
            <a:custGeom>
              <a:avLst/>
              <a:gdLst/>
              <a:ahLst/>
              <a:cxnLst/>
              <a:rect l="l" t="t" r="r" b="b"/>
              <a:pathLst>
                <a:path w="2333" h="2321" extrusionOk="0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8261467" y="1820615"/>
              <a:ext cx="95048" cy="80446"/>
            </a:xfrm>
            <a:custGeom>
              <a:avLst/>
              <a:gdLst/>
              <a:ahLst/>
              <a:cxnLst/>
              <a:rect l="l" t="t" r="r" b="b"/>
              <a:pathLst>
                <a:path w="2760" h="2336" extrusionOk="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8271833" y="1821234"/>
              <a:ext cx="79964" cy="79964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4"/>
            <p:cNvSpPr/>
            <p:nvPr/>
          </p:nvSpPr>
          <p:spPr>
            <a:xfrm>
              <a:off x="7895719" y="1636484"/>
              <a:ext cx="267510" cy="225393"/>
            </a:xfrm>
            <a:custGeom>
              <a:avLst/>
              <a:gdLst/>
              <a:ahLst/>
              <a:cxnLst/>
              <a:rect l="l" t="t" r="r" b="b"/>
              <a:pathLst>
                <a:path w="7768" h="6545" extrusionOk="0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4"/>
            <p:cNvSpPr/>
            <p:nvPr/>
          </p:nvSpPr>
          <p:spPr>
            <a:xfrm>
              <a:off x="7891931" y="1636587"/>
              <a:ext cx="259073" cy="225221"/>
            </a:xfrm>
            <a:custGeom>
              <a:avLst/>
              <a:gdLst/>
              <a:ahLst/>
              <a:cxnLst/>
              <a:rect l="l" t="t" r="r" b="b"/>
              <a:pathLst>
                <a:path w="7523" h="6540" extrusionOk="0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7943896" y="1661174"/>
              <a:ext cx="188614" cy="179075"/>
            </a:xfrm>
            <a:custGeom>
              <a:avLst/>
              <a:gdLst/>
              <a:ahLst/>
              <a:cxnLst/>
              <a:rect l="l" t="t" r="r" b="b"/>
              <a:pathLst>
                <a:path w="5477" h="5200" extrusionOk="0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8352138" y="1268497"/>
              <a:ext cx="298849" cy="833870"/>
            </a:xfrm>
            <a:custGeom>
              <a:avLst/>
              <a:gdLst/>
              <a:ahLst/>
              <a:cxnLst/>
              <a:rect l="l" t="t" r="r" b="b"/>
              <a:pathLst>
                <a:path w="8678" h="24214" extrusionOk="0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5952684" y="2185399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6016047" y="2129095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4"/>
            <p:cNvSpPr/>
            <p:nvPr/>
          </p:nvSpPr>
          <p:spPr>
            <a:xfrm>
              <a:off x="6042838" y="2183814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4"/>
            <p:cNvSpPr/>
            <p:nvPr/>
          </p:nvSpPr>
          <p:spPr>
            <a:xfrm>
              <a:off x="6017631" y="2201136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6038499" y="2201411"/>
              <a:ext cx="17357" cy="18768"/>
            </a:xfrm>
            <a:custGeom>
              <a:avLst/>
              <a:gdLst/>
              <a:ahLst/>
              <a:cxnLst/>
              <a:rect l="l" t="t" r="r" b="b"/>
              <a:pathLst>
                <a:path w="504" h="545" extrusionOk="0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6035745" y="2153235"/>
              <a:ext cx="17735" cy="16564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4"/>
            <p:cNvSpPr/>
            <p:nvPr/>
          </p:nvSpPr>
          <p:spPr>
            <a:xfrm>
              <a:off x="5987327" y="2157471"/>
              <a:ext cx="16943" cy="13155"/>
            </a:xfrm>
            <a:custGeom>
              <a:avLst/>
              <a:gdLst/>
              <a:ahLst/>
              <a:cxnLst/>
              <a:rect l="l" t="t" r="r" b="b"/>
              <a:pathLst>
                <a:path w="492" h="382" extrusionOk="0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4"/>
            <p:cNvSpPr/>
            <p:nvPr/>
          </p:nvSpPr>
          <p:spPr>
            <a:xfrm>
              <a:off x="5986122" y="2199414"/>
              <a:ext cx="16186" cy="16048"/>
            </a:xfrm>
            <a:custGeom>
              <a:avLst/>
              <a:gdLst/>
              <a:ahLst/>
              <a:cxnLst/>
              <a:rect l="l" t="t" r="r" b="b"/>
              <a:pathLst>
                <a:path w="470" h="466" extrusionOk="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4"/>
            <p:cNvSpPr/>
            <p:nvPr/>
          </p:nvSpPr>
          <p:spPr>
            <a:xfrm>
              <a:off x="7135675" y="1477147"/>
              <a:ext cx="53585" cy="52001"/>
            </a:xfrm>
            <a:custGeom>
              <a:avLst/>
              <a:gdLst/>
              <a:ahLst/>
              <a:cxnLst/>
              <a:rect l="l" t="t" r="r" b="b"/>
              <a:pathLst>
                <a:path w="1556" h="1510" extrusionOk="0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7759248" y="3499867"/>
              <a:ext cx="53998" cy="52414"/>
            </a:xfrm>
            <a:custGeom>
              <a:avLst/>
              <a:gdLst/>
              <a:ahLst/>
              <a:cxnLst/>
              <a:rect l="l" t="t" r="r" b="b"/>
              <a:pathLst>
                <a:path w="1568" h="1522" extrusionOk="0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7643129" y="2614096"/>
              <a:ext cx="29547" cy="3203"/>
            </a:xfrm>
            <a:custGeom>
              <a:avLst/>
              <a:gdLst/>
              <a:ahLst/>
              <a:cxnLst/>
              <a:rect l="l" t="t" r="r" b="b"/>
              <a:pathLst>
                <a:path w="858" h="93" extrusionOk="0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7686415" y="2575906"/>
              <a:ext cx="3582" cy="29582"/>
            </a:xfrm>
            <a:custGeom>
              <a:avLst/>
              <a:gdLst/>
              <a:ahLst/>
              <a:cxnLst/>
              <a:rect l="l" t="t" r="r" b="b"/>
              <a:pathLst>
                <a:path w="104" h="859" extrusionOk="0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7704529" y="2612925"/>
              <a:ext cx="29169" cy="3581"/>
            </a:xfrm>
            <a:custGeom>
              <a:avLst/>
              <a:gdLst/>
              <a:ahLst/>
              <a:cxnLst/>
              <a:rect l="l" t="t" r="r" b="b"/>
              <a:pathLst>
                <a:path w="847" h="104" extrusionOk="0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7687620" y="2624737"/>
              <a:ext cx="3168" cy="29547"/>
            </a:xfrm>
            <a:custGeom>
              <a:avLst/>
              <a:gdLst/>
              <a:ahLst/>
              <a:cxnLst/>
              <a:rect l="l" t="t" r="r" b="b"/>
              <a:pathLst>
                <a:path w="92" h="858" extrusionOk="0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7701774" y="2624978"/>
              <a:ext cx="11846" cy="12432"/>
            </a:xfrm>
            <a:custGeom>
              <a:avLst/>
              <a:gdLst/>
              <a:ahLst/>
              <a:cxnLst/>
              <a:rect l="l" t="t" r="r" b="b"/>
              <a:pathLst>
                <a:path w="344" h="361" extrusionOk="0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7699811" y="2592264"/>
              <a:ext cx="12260" cy="11296"/>
            </a:xfrm>
            <a:custGeom>
              <a:avLst/>
              <a:gdLst/>
              <a:ahLst/>
              <a:cxnLst/>
              <a:rect l="l" t="t" r="r" b="b"/>
              <a:pathLst>
                <a:path w="356" h="328" extrusionOk="0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7667131" y="2594984"/>
              <a:ext cx="11468" cy="8988"/>
            </a:xfrm>
            <a:custGeom>
              <a:avLst/>
              <a:gdLst/>
              <a:ahLst/>
              <a:cxnLst/>
              <a:rect l="l" t="t" r="r" b="b"/>
              <a:pathLst>
                <a:path w="333" h="261" extrusionOk="0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7666339" y="2623497"/>
              <a:ext cx="11089" cy="10882"/>
            </a:xfrm>
            <a:custGeom>
              <a:avLst/>
              <a:gdLst/>
              <a:ahLst/>
              <a:cxnLst/>
              <a:rect l="l" t="t" r="r" b="b"/>
              <a:pathLst>
                <a:path w="322" h="316" extrusionOk="0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7" name="Google Shape;2987;p44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2988" name="Google Shape;2988;p44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179" extrusionOk="0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4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179" extrusionOk="0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4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5560" extrusionOk="0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1" name="Google Shape;2991;p44"/>
            <p:cNvSpPr/>
            <p:nvPr/>
          </p:nvSpPr>
          <p:spPr>
            <a:xfrm>
              <a:off x="6593168" y="1142784"/>
              <a:ext cx="28755" cy="29547"/>
            </a:xfrm>
            <a:custGeom>
              <a:avLst/>
              <a:gdLst/>
              <a:ahLst/>
              <a:cxnLst/>
              <a:rect l="l" t="t" r="r" b="b"/>
              <a:pathLst>
                <a:path w="835" h="858" extrusionOk="0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6667585" y="1097500"/>
              <a:ext cx="28755" cy="29582"/>
            </a:xfrm>
            <a:custGeom>
              <a:avLst/>
              <a:gdLst/>
              <a:ahLst/>
              <a:cxnLst/>
              <a:rect l="l" t="t" r="r" b="b"/>
              <a:pathLst>
                <a:path w="835" h="859" extrusionOk="0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4"/>
            <p:cNvSpPr/>
            <p:nvPr/>
          </p:nvSpPr>
          <p:spPr>
            <a:xfrm>
              <a:off x="6612073" y="1123879"/>
              <a:ext cx="136648" cy="139816"/>
            </a:xfrm>
            <a:custGeom>
              <a:avLst/>
              <a:gdLst/>
              <a:ahLst/>
              <a:cxnLst/>
              <a:rect l="l" t="t" r="r" b="b"/>
              <a:pathLst>
                <a:path w="3968" h="4060" extrusionOk="0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4" name="Google Shape;2994;p44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2995" name="Google Shape;2995;p44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50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4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50" extrusionOk="0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44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27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44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350" extrusionOk="0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1" name="Google Shape;3001;p44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avLst/>
              <a:gdLst/>
              <a:ahLst/>
              <a:cxnLst/>
              <a:rect l="l" t="t" r="r" b="b"/>
              <a:pathLst>
                <a:path w="6819" h="5581" extrusionOk="0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avLst/>
              <a:gdLst/>
              <a:ahLst/>
              <a:cxnLst/>
              <a:rect l="l" t="t" r="r" b="b"/>
              <a:pathLst>
                <a:path w="138" h="4242" extrusionOk="0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6538067" y="3727044"/>
              <a:ext cx="63021" cy="939386"/>
            </a:xfrm>
            <a:custGeom>
              <a:avLst/>
              <a:gdLst/>
              <a:ahLst/>
              <a:cxnLst/>
              <a:rect l="l" t="t" r="r" b="b"/>
              <a:pathLst>
                <a:path w="1830" h="27278" extrusionOk="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6750643" y="3716782"/>
              <a:ext cx="247674" cy="949649"/>
            </a:xfrm>
            <a:custGeom>
              <a:avLst/>
              <a:gdLst/>
              <a:ahLst/>
              <a:cxnLst/>
              <a:rect l="l" t="t" r="r" b="b"/>
              <a:pathLst>
                <a:path w="7192" h="27576" extrusionOk="0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6104238" y="3723497"/>
              <a:ext cx="268922" cy="942933"/>
            </a:xfrm>
            <a:custGeom>
              <a:avLst/>
              <a:gdLst/>
              <a:ahLst/>
              <a:cxnLst/>
              <a:rect l="l" t="t" r="r" b="b"/>
              <a:pathLst>
                <a:path w="7809" h="27381" extrusionOk="0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5986156" y="2826017"/>
              <a:ext cx="1187371" cy="922477"/>
            </a:xfrm>
            <a:custGeom>
              <a:avLst/>
              <a:gdLst/>
              <a:ahLst/>
              <a:cxnLst/>
              <a:rect l="l" t="t" r="r" b="b"/>
              <a:pathLst>
                <a:path w="34479" h="26787" extrusionOk="0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6027859" y="2826672"/>
              <a:ext cx="1131513" cy="923235"/>
            </a:xfrm>
            <a:custGeom>
              <a:avLst/>
              <a:gdLst/>
              <a:ahLst/>
              <a:cxnLst/>
              <a:rect l="l" t="t" r="r" b="b"/>
              <a:pathLst>
                <a:path w="32857" h="26809" extrusionOk="0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5688523" y="3207365"/>
              <a:ext cx="2747217" cy="1469310"/>
            </a:xfrm>
            <a:custGeom>
              <a:avLst/>
              <a:gdLst/>
              <a:ahLst/>
              <a:cxnLst/>
              <a:rect l="l" t="t" r="r" b="b"/>
              <a:pathLst>
                <a:path w="79774" h="42666" extrusionOk="0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5877475" y="2460510"/>
              <a:ext cx="902366" cy="657550"/>
            </a:xfrm>
            <a:custGeom>
              <a:avLst/>
              <a:gdLst/>
              <a:ahLst/>
              <a:cxnLst/>
              <a:rect l="l" t="t" r="r" b="b"/>
              <a:pathLst>
                <a:path w="26203" h="19094" extrusionOk="0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6345155" y="2623532"/>
              <a:ext cx="152007" cy="129623"/>
            </a:xfrm>
            <a:custGeom>
              <a:avLst/>
              <a:gdLst/>
              <a:ahLst/>
              <a:cxnLst/>
              <a:rect l="l" t="t" r="r" b="b"/>
              <a:pathLst>
                <a:path w="4414" h="3764" extrusionOk="0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6362098" y="2635757"/>
              <a:ext cx="122460" cy="104931"/>
            </a:xfrm>
            <a:custGeom>
              <a:avLst/>
              <a:gdLst/>
              <a:ahLst/>
              <a:cxnLst/>
              <a:rect l="l" t="t" r="r" b="b"/>
              <a:pathLst>
                <a:path w="3556" h="3047" extrusionOk="0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6256585" y="2984149"/>
              <a:ext cx="185480" cy="224842"/>
            </a:xfrm>
            <a:custGeom>
              <a:avLst/>
              <a:gdLst/>
              <a:ahLst/>
              <a:cxnLst/>
              <a:rect l="l" t="t" r="r" b="b"/>
              <a:pathLst>
                <a:path w="5386" h="6529" extrusionOk="0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6288094" y="2781767"/>
              <a:ext cx="97665" cy="93463"/>
            </a:xfrm>
            <a:custGeom>
              <a:avLst/>
              <a:gdLst/>
              <a:ahLst/>
              <a:cxnLst/>
              <a:rect l="l" t="t" r="r" b="b"/>
              <a:pathLst>
                <a:path w="2836" h="2714" extrusionOk="0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8125788" y="2640096"/>
              <a:ext cx="29961" cy="114987"/>
            </a:xfrm>
            <a:custGeom>
              <a:avLst/>
              <a:gdLst/>
              <a:ahLst/>
              <a:cxnLst/>
              <a:rect l="l" t="t" r="r" b="b"/>
              <a:pathLst>
                <a:path w="870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8163565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4"/>
            <p:cNvSpPr/>
            <p:nvPr/>
          </p:nvSpPr>
          <p:spPr>
            <a:xfrm>
              <a:off x="8221039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4"/>
            <p:cNvSpPr/>
            <p:nvPr/>
          </p:nvSpPr>
          <p:spPr>
            <a:xfrm>
              <a:off x="8197829" y="2646776"/>
              <a:ext cx="26792" cy="116158"/>
            </a:xfrm>
            <a:custGeom>
              <a:avLst/>
              <a:gdLst/>
              <a:ahLst/>
              <a:cxnLst/>
              <a:rect l="l" t="t" r="r" b="b"/>
              <a:pathLst>
                <a:path w="778" h="3373" extrusionOk="0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8152166" y="2640096"/>
              <a:ext cx="29926" cy="114987"/>
            </a:xfrm>
            <a:custGeom>
              <a:avLst/>
              <a:gdLst/>
              <a:ahLst/>
              <a:cxnLst/>
              <a:rect l="l" t="t" r="r" b="b"/>
              <a:pathLst>
                <a:path w="869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8119073" y="2755044"/>
              <a:ext cx="153178" cy="178386"/>
            </a:xfrm>
            <a:custGeom>
              <a:avLst/>
              <a:gdLst/>
              <a:ahLst/>
              <a:cxnLst/>
              <a:rect l="l" t="t" r="r" b="b"/>
              <a:pathLst>
                <a:path w="4448" h="5180" extrusionOk="0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8061599" y="3108567"/>
              <a:ext cx="374060" cy="100420"/>
            </a:xfrm>
            <a:custGeom>
              <a:avLst/>
              <a:gdLst/>
              <a:ahLst/>
              <a:cxnLst/>
              <a:rect l="l" t="t" r="r" b="b"/>
              <a:pathLst>
                <a:path w="10862" h="2916" extrusionOk="0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8012389" y="3016450"/>
              <a:ext cx="371684" cy="100799"/>
            </a:xfrm>
            <a:custGeom>
              <a:avLst/>
              <a:gdLst/>
              <a:ahLst/>
              <a:cxnLst/>
              <a:rect l="l" t="t" r="r" b="b"/>
              <a:pathLst>
                <a:path w="10793" h="2927" extrusionOk="0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8142318" y="3147136"/>
              <a:ext cx="222087" cy="18941"/>
            </a:xfrm>
            <a:custGeom>
              <a:avLst/>
              <a:gdLst/>
              <a:ahLst/>
              <a:cxnLst/>
              <a:rect l="l" t="t" r="r" b="b"/>
              <a:pathLst>
                <a:path w="6449" h="550" extrusionOk="0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4"/>
            <p:cNvSpPr/>
            <p:nvPr/>
          </p:nvSpPr>
          <p:spPr>
            <a:xfrm>
              <a:off x="8013595" y="3030225"/>
              <a:ext cx="350815" cy="67739"/>
            </a:xfrm>
            <a:custGeom>
              <a:avLst/>
              <a:gdLst/>
              <a:ahLst/>
              <a:cxnLst/>
              <a:rect l="l" t="t" r="r" b="b"/>
              <a:pathLst>
                <a:path w="10187" h="1967" extrusionOk="0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4"/>
            <p:cNvSpPr/>
            <p:nvPr/>
          </p:nvSpPr>
          <p:spPr>
            <a:xfrm>
              <a:off x="8018691" y="3053848"/>
              <a:ext cx="316584" cy="7094"/>
            </a:xfrm>
            <a:custGeom>
              <a:avLst/>
              <a:gdLst/>
              <a:ahLst/>
              <a:cxnLst/>
              <a:rect l="l" t="t" r="r" b="b"/>
              <a:pathLst>
                <a:path w="9193" h="206" extrusionOk="0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8016350" y="3067623"/>
              <a:ext cx="318926" cy="6715"/>
            </a:xfrm>
            <a:custGeom>
              <a:avLst/>
              <a:gdLst/>
              <a:ahLst/>
              <a:cxnLst/>
              <a:rect l="l" t="t" r="r" b="b"/>
              <a:pathLst>
                <a:path w="9261" h="195" extrusionOk="0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8041144" y="2923920"/>
              <a:ext cx="371684" cy="100833"/>
            </a:xfrm>
            <a:custGeom>
              <a:avLst/>
              <a:gdLst/>
              <a:ahLst/>
              <a:cxnLst/>
              <a:rect l="l" t="t" r="r" b="b"/>
              <a:pathLst>
                <a:path w="10793" h="2928" extrusionOk="0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8042315" y="2937694"/>
              <a:ext cx="350815" cy="68152"/>
            </a:xfrm>
            <a:custGeom>
              <a:avLst/>
              <a:gdLst/>
              <a:ahLst/>
              <a:cxnLst/>
              <a:rect l="l" t="t" r="r" b="b"/>
              <a:pathLst>
                <a:path w="10187" h="1979" extrusionOk="0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8047446" y="2961559"/>
              <a:ext cx="316963" cy="7060"/>
            </a:xfrm>
            <a:custGeom>
              <a:avLst/>
              <a:gdLst/>
              <a:ahLst/>
              <a:cxnLst/>
              <a:rect l="l" t="t" r="r" b="b"/>
              <a:pathLst>
                <a:path w="9204" h="205" extrusionOk="0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8045069" y="2975506"/>
              <a:ext cx="319339" cy="6474"/>
            </a:xfrm>
            <a:custGeom>
              <a:avLst/>
              <a:gdLst/>
              <a:ahLst/>
              <a:cxnLst/>
              <a:rect l="l" t="t" r="r" b="b"/>
              <a:pathLst>
                <a:path w="9273" h="188" extrusionOk="0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7725018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7768305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7659279" y="3065247"/>
              <a:ext cx="260244" cy="138818"/>
            </a:xfrm>
            <a:custGeom>
              <a:avLst/>
              <a:gdLst/>
              <a:ahLst/>
              <a:cxnLst/>
              <a:rect l="l" t="t" r="r" b="b"/>
              <a:pathLst>
                <a:path w="7557" h="4031" extrusionOk="0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7739413" y="3108464"/>
              <a:ext cx="54136" cy="57063"/>
            </a:xfrm>
            <a:custGeom>
              <a:avLst/>
              <a:gdLst/>
              <a:ahLst/>
              <a:cxnLst/>
              <a:rect l="l" t="t" r="r" b="b"/>
              <a:pathLst>
                <a:path w="1572" h="1657" extrusionOk="0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7731699" y="3108567"/>
              <a:ext cx="61850" cy="56822"/>
            </a:xfrm>
            <a:custGeom>
              <a:avLst/>
              <a:gdLst/>
              <a:ahLst/>
              <a:cxnLst/>
              <a:rect l="l" t="t" r="r" b="b"/>
              <a:pathLst>
                <a:path w="1796" h="1650" extrusionOk="0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7804532" y="3127439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7804532" y="3127473"/>
              <a:ext cx="15772" cy="11812"/>
            </a:xfrm>
            <a:custGeom>
              <a:avLst/>
              <a:gdLst/>
              <a:ahLst/>
              <a:cxnLst/>
              <a:rect l="l" t="t" r="r" b="b"/>
              <a:pathLst>
                <a:path w="458" h="343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7838899" y="3127817"/>
              <a:ext cx="13706" cy="11778"/>
            </a:xfrm>
            <a:custGeom>
              <a:avLst/>
              <a:gdLst/>
              <a:ahLst/>
              <a:cxnLst/>
              <a:rect l="l" t="t" r="r" b="b"/>
              <a:pathLst>
                <a:path w="398" h="342" extrusionOk="0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7839588" y="3127473"/>
              <a:ext cx="14980" cy="11812"/>
            </a:xfrm>
            <a:custGeom>
              <a:avLst/>
              <a:gdLst/>
              <a:ahLst/>
              <a:cxnLst/>
              <a:rect l="l" t="t" r="r" b="b"/>
              <a:pathLst>
                <a:path w="435" h="343" extrusionOk="0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4"/>
            <p:cNvSpPr/>
            <p:nvPr/>
          </p:nvSpPr>
          <p:spPr>
            <a:xfrm>
              <a:off x="7709281" y="3126681"/>
              <a:ext cx="13809" cy="11950"/>
            </a:xfrm>
            <a:custGeom>
              <a:avLst/>
              <a:gdLst/>
              <a:ahLst/>
              <a:cxnLst/>
              <a:rect l="l" t="t" r="r" b="b"/>
              <a:pathLst>
                <a:path w="401" h="347" extrusionOk="0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4"/>
            <p:cNvSpPr/>
            <p:nvPr/>
          </p:nvSpPr>
          <p:spPr>
            <a:xfrm>
              <a:off x="7710038" y="3126647"/>
              <a:ext cx="15566" cy="11915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7680527" y="3126681"/>
              <a:ext cx="13809" cy="11743"/>
            </a:xfrm>
            <a:custGeom>
              <a:avLst/>
              <a:gdLst/>
              <a:ahLst/>
              <a:cxnLst/>
              <a:rect l="l" t="t" r="r" b="b"/>
              <a:pathLst>
                <a:path w="401" h="341" extrusionOk="0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7680527" y="3126681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7505728" y="4610060"/>
              <a:ext cx="294923" cy="65776"/>
            </a:xfrm>
            <a:custGeom>
              <a:avLst/>
              <a:gdLst/>
              <a:ahLst/>
              <a:cxnLst/>
              <a:rect l="l" t="t" r="r" b="b"/>
              <a:pathLst>
                <a:path w="8564" h="1910" extrusionOk="0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7506520" y="4629172"/>
              <a:ext cx="60679" cy="44700"/>
            </a:xfrm>
            <a:custGeom>
              <a:avLst/>
              <a:gdLst/>
              <a:ahLst/>
              <a:cxnLst/>
              <a:rect l="l" t="t" r="r" b="b"/>
              <a:pathLst>
                <a:path w="1762" h="1298" extrusionOk="0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7510446" y="4636025"/>
              <a:ext cx="268922" cy="39844"/>
            </a:xfrm>
            <a:custGeom>
              <a:avLst/>
              <a:gdLst/>
              <a:ahLst/>
              <a:cxnLst/>
              <a:rect l="l" t="t" r="r" b="b"/>
              <a:pathLst>
                <a:path w="7809" h="1157" extrusionOk="0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7508104" y="4651384"/>
              <a:ext cx="265754" cy="21282"/>
            </a:xfrm>
            <a:custGeom>
              <a:avLst/>
              <a:gdLst/>
              <a:ahLst/>
              <a:cxnLst/>
              <a:rect l="l" t="t" r="r" b="b"/>
              <a:pathLst>
                <a:path w="7717" h="618" extrusionOk="0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7718303" y="4634062"/>
              <a:ext cx="14223" cy="25621"/>
            </a:xfrm>
            <a:custGeom>
              <a:avLst/>
              <a:gdLst/>
              <a:ahLst/>
              <a:cxnLst/>
              <a:rect l="l" t="t" r="r" b="b"/>
              <a:pathLst>
                <a:path w="413" h="744" extrusionOk="0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7671470" y="4626176"/>
              <a:ext cx="7507" cy="13844"/>
            </a:xfrm>
            <a:custGeom>
              <a:avLst/>
              <a:gdLst/>
              <a:ahLst/>
              <a:cxnLst/>
              <a:rect l="l" t="t" r="r" b="b"/>
              <a:pathLst>
                <a:path w="218" h="402" extrusionOk="0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7657695" y="4624558"/>
              <a:ext cx="9884" cy="9987"/>
            </a:xfrm>
            <a:custGeom>
              <a:avLst/>
              <a:gdLst/>
              <a:ahLst/>
              <a:cxnLst/>
              <a:rect l="l" t="t" r="r" b="b"/>
              <a:pathLst>
                <a:path w="287" h="290" extrusionOk="0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7649017" y="4618703"/>
              <a:ext cx="16186" cy="1997"/>
            </a:xfrm>
            <a:custGeom>
              <a:avLst/>
              <a:gdLst/>
              <a:ahLst/>
              <a:cxnLst/>
              <a:rect l="l" t="t" r="r" b="b"/>
              <a:pathLst>
                <a:path w="470" h="58" extrusionOk="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7675396" y="4610680"/>
              <a:ext cx="28790" cy="18286"/>
            </a:xfrm>
            <a:custGeom>
              <a:avLst/>
              <a:gdLst/>
              <a:ahLst/>
              <a:cxnLst/>
              <a:rect l="l" t="t" r="r" b="b"/>
              <a:pathLst>
                <a:path w="836" h="531" extrusionOk="0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7663205" y="4607305"/>
              <a:ext cx="16186" cy="18906"/>
            </a:xfrm>
            <a:custGeom>
              <a:avLst/>
              <a:gdLst/>
              <a:ahLst/>
              <a:cxnLst/>
              <a:rect l="l" t="t" r="r" b="b"/>
              <a:pathLst>
                <a:path w="470" h="549" extrusionOk="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4"/>
            <p:cNvSpPr/>
            <p:nvPr/>
          </p:nvSpPr>
          <p:spPr>
            <a:xfrm>
              <a:off x="7507691" y="4627381"/>
              <a:ext cx="59095" cy="41773"/>
            </a:xfrm>
            <a:custGeom>
              <a:avLst/>
              <a:gdLst/>
              <a:ahLst/>
              <a:cxnLst/>
              <a:rect l="l" t="t" r="r" b="b"/>
              <a:pathLst>
                <a:path w="1716" h="1213" extrusionOk="0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4"/>
            <p:cNvSpPr/>
            <p:nvPr/>
          </p:nvSpPr>
          <p:spPr>
            <a:xfrm>
              <a:off x="7585654" y="4649765"/>
              <a:ext cx="45699" cy="4442"/>
            </a:xfrm>
            <a:custGeom>
              <a:avLst/>
              <a:gdLst/>
              <a:ahLst/>
              <a:cxnLst/>
              <a:rect l="l" t="t" r="r" b="b"/>
              <a:pathLst>
                <a:path w="1327" h="129" extrusionOk="0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4"/>
            <p:cNvSpPr/>
            <p:nvPr/>
          </p:nvSpPr>
          <p:spPr>
            <a:xfrm>
              <a:off x="7554558" y="4655654"/>
              <a:ext cx="5923" cy="8747"/>
            </a:xfrm>
            <a:custGeom>
              <a:avLst/>
              <a:gdLst/>
              <a:ahLst/>
              <a:cxnLst/>
              <a:rect l="l" t="t" r="r" b="b"/>
              <a:pathLst>
                <a:path w="172" h="254" extrusionOk="0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4"/>
            <p:cNvSpPr/>
            <p:nvPr/>
          </p:nvSpPr>
          <p:spPr>
            <a:xfrm>
              <a:off x="7541955" y="4642224"/>
              <a:ext cx="7129" cy="5717"/>
            </a:xfrm>
            <a:custGeom>
              <a:avLst/>
              <a:gdLst/>
              <a:ahLst/>
              <a:cxnLst/>
              <a:rect l="l" t="t" r="r" b="b"/>
              <a:pathLst>
                <a:path w="207" h="166" extrusionOk="0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4"/>
            <p:cNvSpPr/>
            <p:nvPr/>
          </p:nvSpPr>
          <p:spPr>
            <a:xfrm>
              <a:off x="7525012" y="4635784"/>
              <a:ext cx="9505" cy="3513"/>
            </a:xfrm>
            <a:custGeom>
              <a:avLst/>
              <a:gdLst/>
              <a:ahLst/>
              <a:cxnLst/>
              <a:rect l="l" t="t" r="r" b="b"/>
              <a:pathLst>
                <a:path w="276" h="102" extrusionOk="0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4"/>
            <p:cNvSpPr/>
            <p:nvPr/>
          </p:nvSpPr>
          <p:spPr>
            <a:xfrm>
              <a:off x="7512822" y="4634544"/>
              <a:ext cx="5166" cy="2204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4"/>
            <p:cNvSpPr/>
            <p:nvPr/>
          </p:nvSpPr>
          <p:spPr>
            <a:xfrm>
              <a:off x="7474632" y="4318350"/>
              <a:ext cx="185480" cy="296851"/>
            </a:xfrm>
            <a:custGeom>
              <a:avLst/>
              <a:gdLst/>
              <a:ahLst/>
              <a:cxnLst/>
              <a:rect l="l" t="t" r="r" b="b"/>
              <a:pathLst>
                <a:path w="5386" h="8620" extrusionOk="0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4"/>
            <p:cNvSpPr/>
            <p:nvPr/>
          </p:nvSpPr>
          <p:spPr>
            <a:xfrm>
              <a:off x="7495121" y="4499416"/>
              <a:ext cx="164990" cy="114987"/>
            </a:xfrm>
            <a:custGeom>
              <a:avLst/>
              <a:gdLst/>
              <a:ahLst/>
              <a:cxnLst/>
              <a:rect l="l" t="t" r="r" b="b"/>
              <a:pathLst>
                <a:path w="4791" h="3339" extrusionOk="0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4"/>
            <p:cNvSpPr/>
            <p:nvPr/>
          </p:nvSpPr>
          <p:spPr>
            <a:xfrm>
              <a:off x="7498255" y="4523900"/>
              <a:ext cx="155141" cy="14085"/>
            </a:xfrm>
            <a:custGeom>
              <a:avLst/>
              <a:gdLst/>
              <a:ahLst/>
              <a:cxnLst/>
              <a:rect l="l" t="t" r="r" b="b"/>
              <a:pathLst>
                <a:path w="4505" h="409" extrusionOk="0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4"/>
            <p:cNvSpPr/>
            <p:nvPr/>
          </p:nvSpPr>
          <p:spPr>
            <a:xfrm>
              <a:off x="7498634" y="4533715"/>
              <a:ext cx="155933" cy="13947"/>
            </a:xfrm>
            <a:custGeom>
              <a:avLst/>
              <a:gdLst/>
              <a:ahLst/>
              <a:cxnLst/>
              <a:rect l="l" t="t" r="r" b="b"/>
              <a:pathLst>
                <a:path w="4528" h="405" extrusionOk="0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4"/>
            <p:cNvSpPr/>
            <p:nvPr/>
          </p:nvSpPr>
          <p:spPr>
            <a:xfrm>
              <a:off x="7544710" y="1806840"/>
              <a:ext cx="382291" cy="663094"/>
            </a:xfrm>
            <a:custGeom>
              <a:avLst/>
              <a:gdLst/>
              <a:ahLst/>
              <a:cxnLst/>
              <a:rect l="l" t="t" r="r" b="b"/>
              <a:pathLst>
                <a:path w="11101" h="19255" extrusionOk="0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4"/>
            <p:cNvSpPr/>
            <p:nvPr/>
          </p:nvSpPr>
          <p:spPr>
            <a:xfrm>
              <a:off x="6771132" y="2470807"/>
              <a:ext cx="313416" cy="508676"/>
            </a:xfrm>
            <a:custGeom>
              <a:avLst/>
              <a:gdLst/>
              <a:ahLst/>
              <a:cxnLst/>
              <a:rect l="l" t="t" r="r" b="b"/>
              <a:pathLst>
                <a:path w="9101" h="14771" extrusionOk="0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4"/>
            <p:cNvSpPr/>
            <p:nvPr/>
          </p:nvSpPr>
          <p:spPr>
            <a:xfrm>
              <a:off x="7099861" y="1670644"/>
              <a:ext cx="346854" cy="244334"/>
            </a:xfrm>
            <a:custGeom>
              <a:avLst/>
              <a:gdLst/>
              <a:ahLst/>
              <a:cxnLst/>
              <a:rect l="l" t="t" r="r" b="b"/>
              <a:pathLst>
                <a:path w="10072" h="7095" extrusionOk="0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4"/>
            <p:cNvSpPr/>
            <p:nvPr/>
          </p:nvSpPr>
          <p:spPr>
            <a:xfrm>
              <a:off x="7154167" y="1755392"/>
              <a:ext cx="261863" cy="432397"/>
            </a:xfrm>
            <a:custGeom>
              <a:avLst/>
              <a:gdLst/>
              <a:ahLst/>
              <a:cxnLst/>
              <a:rect l="l" t="t" r="r" b="b"/>
              <a:pathLst>
                <a:path w="7604" h="12556" extrusionOk="0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4"/>
            <p:cNvSpPr/>
            <p:nvPr/>
          </p:nvSpPr>
          <p:spPr>
            <a:xfrm>
              <a:off x="7374629" y="1875954"/>
              <a:ext cx="26310" cy="19526"/>
            </a:xfrm>
            <a:custGeom>
              <a:avLst/>
              <a:gdLst/>
              <a:ahLst/>
              <a:cxnLst/>
              <a:rect l="l" t="t" r="r" b="b"/>
              <a:pathLst>
                <a:path w="764" h="567" extrusionOk="0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4"/>
            <p:cNvSpPr/>
            <p:nvPr/>
          </p:nvSpPr>
          <p:spPr>
            <a:xfrm>
              <a:off x="7369532" y="1867448"/>
              <a:ext cx="36228" cy="9884"/>
            </a:xfrm>
            <a:custGeom>
              <a:avLst/>
              <a:gdLst/>
              <a:ahLst/>
              <a:cxnLst/>
              <a:rect l="l" t="t" r="r" b="b"/>
              <a:pathLst>
                <a:path w="1052" h="287" extrusionOk="0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4"/>
            <p:cNvSpPr/>
            <p:nvPr/>
          </p:nvSpPr>
          <p:spPr>
            <a:xfrm>
              <a:off x="7272318" y="1883771"/>
              <a:ext cx="25208" cy="19664"/>
            </a:xfrm>
            <a:custGeom>
              <a:avLst/>
              <a:gdLst/>
              <a:ahLst/>
              <a:cxnLst/>
              <a:rect l="l" t="t" r="r" b="b"/>
              <a:pathLst>
                <a:path w="732" h="571" extrusionOk="0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4"/>
            <p:cNvSpPr/>
            <p:nvPr/>
          </p:nvSpPr>
          <p:spPr>
            <a:xfrm>
              <a:off x="7266361" y="1875747"/>
              <a:ext cx="36676" cy="9849"/>
            </a:xfrm>
            <a:custGeom>
              <a:avLst/>
              <a:gdLst/>
              <a:ahLst/>
              <a:cxnLst/>
              <a:rect l="l" t="t" r="r" b="b"/>
              <a:pathLst>
                <a:path w="1065" h="286" extrusionOk="0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4"/>
            <p:cNvSpPr/>
            <p:nvPr/>
          </p:nvSpPr>
          <p:spPr>
            <a:xfrm>
              <a:off x="7333305" y="1881429"/>
              <a:ext cx="31924" cy="82891"/>
            </a:xfrm>
            <a:custGeom>
              <a:avLst/>
              <a:gdLst/>
              <a:ahLst/>
              <a:cxnLst/>
              <a:rect l="l" t="t" r="r" b="b"/>
              <a:pathLst>
                <a:path w="927" h="2407" extrusionOk="0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4"/>
            <p:cNvSpPr/>
            <p:nvPr/>
          </p:nvSpPr>
          <p:spPr>
            <a:xfrm>
              <a:off x="7304551" y="1973994"/>
              <a:ext cx="51243" cy="25312"/>
            </a:xfrm>
            <a:custGeom>
              <a:avLst/>
              <a:gdLst/>
              <a:ahLst/>
              <a:cxnLst/>
              <a:rect l="l" t="t" r="r" b="b"/>
              <a:pathLst>
                <a:path w="1488" h="735" extrusionOk="0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4"/>
            <p:cNvSpPr/>
            <p:nvPr/>
          </p:nvSpPr>
          <p:spPr>
            <a:xfrm>
              <a:off x="7308890" y="1977816"/>
              <a:ext cx="40981" cy="16668"/>
            </a:xfrm>
            <a:custGeom>
              <a:avLst/>
              <a:gdLst/>
              <a:ahLst/>
              <a:cxnLst/>
              <a:rect l="l" t="t" r="r" b="b"/>
              <a:pathLst>
                <a:path w="1190" h="484" extrusionOk="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4"/>
            <p:cNvSpPr/>
            <p:nvPr/>
          </p:nvSpPr>
          <p:spPr>
            <a:xfrm>
              <a:off x="7316776" y="1979883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4"/>
            <p:cNvSpPr/>
            <p:nvPr/>
          </p:nvSpPr>
          <p:spPr>
            <a:xfrm>
              <a:off x="7330137" y="1985806"/>
              <a:ext cx="6750" cy="6715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4"/>
            <p:cNvSpPr/>
            <p:nvPr/>
          </p:nvSpPr>
          <p:spPr>
            <a:xfrm>
              <a:off x="7342362" y="1990110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4"/>
            <p:cNvSpPr/>
            <p:nvPr/>
          </p:nvSpPr>
          <p:spPr>
            <a:xfrm>
              <a:off x="7256133" y="2054299"/>
              <a:ext cx="89813" cy="43495"/>
            </a:xfrm>
            <a:custGeom>
              <a:avLst/>
              <a:gdLst/>
              <a:ahLst/>
              <a:cxnLst/>
              <a:rect l="l" t="t" r="r" b="b"/>
              <a:pathLst>
                <a:path w="2608" h="1263" extrusionOk="0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4"/>
            <p:cNvSpPr/>
            <p:nvPr/>
          </p:nvSpPr>
          <p:spPr>
            <a:xfrm>
              <a:off x="7104063" y="1878950"/>
              <a:ext cx="71010" cy="91190"/>
            </a:xfrm>
            <a:custGeom>
              <a:avLst/>
              <a:gdLst/>
              <a:ahLst/>
              <a:cxnLst/>
              <a:rect l="l" t="t" r="r" b="b"/>
              <a:pathLst>
                <a:path w="2062" h="2648" extrusionOk="0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4"/>
            <p:cNvSpPr/>
            <p:nvPr/>
          </p:nvSpPr>
          <p:spPr>
            <a:xfrm>
              <a:off x="7124655" y="1899921"/>
              <a:ext cx="29961" cy="50554"/>
            </a:xfrm>
            <a:custGeom>
              <a:avLst/>
              <a:gdLst/>
              <a:ahLst/>
              <a:cxnLst/>
              <a:rect l="l" t="t" r="r" b="b"/>
              <a:pathLst>
                <a:path w="870" h="1468" extrusionOk="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4"/>
            <p:cNvSpPr/>
            <p:nvPr/>
          </p:nvSpPr>
          <p:spPr>
            <a:xfrm>
              <a:off x="7138809" y="1725157"/>
              <a:ext cx="281940" cy="206074"/>
            </a:xfrm>
            <a:custGeom>
              <a:avLst/>
              <a:gdLst/>
              <a:ahLst/>
              <a:cxnLst/>
              <a:rect l="l" t="t" r="r" b="b"/>
              <a:pathLst>
                <a:path w="8187" h="5984" extrusionOk="0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4"/>
            <p:cNvSpPr/>
            <p:nvPr/>
          </p:nvSpPr>
          <p:spPr>
            <a:xfrm>
              <a:off x="7108918" y="1722196"/>
              <a:ext cx="35057" cy="20008"/>
            </a:xfrm>
            <a:custGeom>
              <a:avLst/>
              <a:gdLst/>
              <a:ahLst/>
              <a:cxnLst/>
              <a:rect l="l" t="t" r="r" b="b"/>
              <a:pathLst>
                <a:path w="1018" h="581" extrusionOk="0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4"/>
            <p:cNvSpPr/>
            <p:nvPr/>
          </p:nvSpPr>
          <p:spPr>
            <a:xfrm>
              <a:off x="7135331" y="1691306"/>
              <a:ext cx="11020" cy="40257"/>
            </a:xfrm>
            <a:custGeom>
              <a:avLst/>
              <a:gdLst/>
              <a:ahLst/>
              <a:cxnLst/>
              <a:rect l="l" t="t" r="r" b="b"/>
              <a:pathLst>
                <a:path w="320" h="1169" extrusionOk="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4"/>
            <p:cNvSpPr/>
            <p:nvPr/>
          </p:nvSpPr>
          <p:spPr>
            <a:xfrm>
              <a:off x="7152618" y="1829120"/>
              <a:ext cx="296851" cy="104380"/>
            </a:xfrm>
            <a:custGeom>
              <a:avLst/>
              <a:gdLst/>
              <a:ahLst/>
              <a:cxnLst/>
              <a:rect l="l" t="t" r="r" b="b"/>
              <a:pathLst>
                <a:path w="8620" h="3031" extrusionOk="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7250245" y="1847819"/>
              <a:ext cx="64984" cy="24829"/>
            </a:xfrm>
            <a:custGeom>
              <a:avLst/>
              <a:gdLst/>
              <a:ahLst/>
              <a:cxnLst/>
              <a:rect l="l" t="t" r="r" b="b"/>
              <a:pathLst>
                <a:path w="1887" h="721" extrusionOk="0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4"/>
            <p:cNvSpPr/>
            <p:nvPr/>
          </p:nvSpPr>
          <p:spPr>
            <a:xfrm>
              <a:off x="7362817" y="1838556"/>
              <a:ext cx="55169" cy="24554"/>
            </a:xfrm>
            <a:custGeom>
              <a:avLst/>
              <a:gdLst/>
              <a:ahLst/>
              <a:cxnLst/>
              <a:rect l="l" t="t" r="r" b="b"/>
              <a:pathLst>
                <a:path w="1602" h="713" extrusionOk="0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4"/>
            <p:cNvSpPr/>
            <p:nvPr/>
          </p:nvSpPr>
          <p:spPr>
            <a:xfrm>
              <a:off x="7311266" y="1847888"/>
              <a:ext cx="10262" cy="19870"/>
            </a:xfrm>
            <a:custGeom>
              <a:avLst/>
              <a:gdLst/>
              <a:ahLst/>
              <a:cxnLst/>
              <a:rect l="l" t="t" r="r" b="b"/>
              <a:pathLst>
                <a:path w="298" h="577" extrusionOk="0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7139601" y="4334087"/>
              <a:ext cx="161443" cy="296472"/>
            </a:xfrm>
            <a:custGeom>
              <a:avLst/>
              <a:gdLst/>
              <a:ahLst/>
              <a:cxnLst/>
              <a:rect l="l" t="t" r="r" b="b"/>
              <a:pathLst>
                <a:path w="4688" h="8609" extrusionOk="0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7145524" y="4515946"/>
              <a:ext cx="155141" cy="114608"/>
            </a:xfrm>
            <a:custGeom>
              <a:avLst/>
              <a:gdLst/>
              <a:ahLst/>
              <a:cxnLst/>
              <a:rect l="l" t="t" r="r" b="b"/>
              <a:pathLst>
                <a:path w="4505" h="3328" extrusionOk="0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7145111" y="4616741"/>
              <a:ext cx="292547" cy="69460"/>
            </a:xfrm>
            <a:custGeom>
              <a:avLst/>
              <a:gdLst/>
              <a:ahLst/>
              <a:cxnLst/>
              <a:rect l="l" t="t" r="r" b="b"/>
              <a:pathLst>
                <a:path w="8495" h="2017" extrusionOk="0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4"/>
            <p:cNvSpPr/>
            <p:nvPr/>
          </p:nvSpPr>
          <p:spPr>
            <a:xfrm>
              <a:off x="7145524" y="4632409"/>
              <a:ext cx="57097" cy="45767"/>
            </a:xfrm>
            <a:custGeom>
              <a:avLst/>
              <a:gdLst/>
              <a:ahLst/>
              <a:cxnLst/>
              <a:rect l="l" t="t" r="r" b="b"/>
              <a:pathLst>
                <a:path w="1658" h="1329" extrusionOk="0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4"/>
            <p:cNvSpPr/>
            <p:nvPr/>
          </p:nvSpPr>
          <p:spPr>
            <a:xfrm>
              <a:off x="7145524" y="4659648"/>
              <a:ext cx="270507" cy="26241"/>
            </a:xfrm>
            <a:custGeom>
              <a:avLst/>
              <a:gdLst/>
              <a:ahLst/>
              <a:cxnLst/>
              <a:rect l="l" t="t" r="r" b="b"/>
              <a:pathLst>
                <a:path w="7855" h="762" extrusionOk="0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4"/>
            <p:cNvSpPr/>
            <p:nvPr/>
          </p:nvSpPr>
          <p:spPr>
            <a:xfrm>
              <a:off x="7143148" y="4675007"/>
              <a:ext cx="264204" cy="5717"/>
            </a:xfrm>
            <a:custGeom>
              <a:avLst/>
              <a:gdLst/>
              <a:ahLst/>
              <a:cxnLst/>
              <a:rect l="l" t="t" r="r" b="b"/>
              <a:pathLst>
                <a:path w="7672" h="166" extrusionOk="0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7354552" y="4657685"/>
              <a:ext cx="15807" cy="24451"/>
            </a:xfrm>
            <a:custGeom>
              <a:avLst/>
              <a:gdLst/>
              <a:ahLst/>
              <a:cxnLst/>
              <a:rect l="l" t="t" r="r" b="b"/>
              <a:pathLst>
                <a:path w="459" h="710" extrusionOk="0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4"/>
            <p:cNvSpPr/>
            <p:nvPr/>
          </p:nvSpPr>
          <p:spPr>
            <a:xfrm>
              <a:off x="7308511" y="4645047"/>
              <a:ext cx="9091" cy="13052"/>
            </a:xfrm>
            <a:custGeom>
              <a:avLst/>
              <a:gdLst/>
              <a:ahLst/>
              <a:cxnLst/>
              <a:rect l="l" t="t" r="r" b="b"/>
              <a:pathLst>
                <a:path w="264" h="379" extrusionOk="0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4"/>
            <p:cNvSpPr/>
            <p:nvPr/>
          </p:nvSpPr>
          <p:spPr>
            <a:xfrm>
              <a:off x="7295907" y="4642327"/>
              <a:ext cx="10676" cy="8747"/>
            </a:xfrm>
            <a:custGeom>
              <a:avLst/>
              <a:gdLst/>
              <a:ahLst/>
              <a:cxnLst/>
              <a:rect l="l" t="t" r="r" b="b"/>
              <a:pathLst>
                <a:path w="310" h="254" extrusionOk="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7288435" y="4632099"/>
              <a:ext cx="16564" cy="8334"/>
            </a:xfrm>
            <a:custGeom>
              <a:avLst/>
              <a:gdLst/>
              <a:ahLst/>
              <a:cxnLst/>
              <a:rect l="l" t="t" r="r" b="b"/>
              <a:pathLst>
                <a:path w="481" h="242" extrusionOk="0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7314400" y="4630309"/>
              <a:ext cx="29961" cy="16392"/>
            </a:xfrm>
            <a:custGeom>
              <a:avLst/>
              <a:gdLst/>
              <a:ahLst/>
              <a:cxnLst/>
              <a:rect l="l" t="t" r="r" b="b"/>
              <a:pathLst>
                <a:path w="870" h="476" extrusionOk="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7303793" y="4625005"/>
              <a:ext cx="14980" cy="19733"/>
            </a:xfrm>
            <a:custGeom>
              <a:avLst/>
              <a:gdLst/>
              <a:ahLst/>
              <a:cxnLst/>
              <a:rect l="l" t="t" r="r" b="b"/>
              <a:pathLst>
                <a:path w="435" h="573" extrusionOk="0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7147108" y="4630928"/>
              <a:ext cx="55134" cy="46491"/>
            </a:xfrm>
            <a:custGeom>
              <a:avLst/>
              <a:gdLst/>
              <a:ahLst/>
              <a:cxnLst/>
              <a:rect l="l" t="t" r="r" b="b"/>
              <a:pathLst>
                <a:path w="1601" h="1350" extrusionOk="0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4"/>
            <p:cNvSpPr/>
            <p:nvPr/>
          </p:nvSpPr>
          <p:spPr>
            <a:xfrm>
              <a:off x="7222696" y="4662851"/>
              <a:ext cx="45699" cy="2721"/>
            </a:xfrm>
            <a:custGeom>
              <a:avLst/>
              <a:gdLst/>
              <a:ahLst/>
              <a:cxnLst/>
              <a:rect l="l" t="t" r="r" b="b"/>
              <a:pathLst>
                <a:path w="1327" h="79" extrusionOk="0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4"/>
            <p:cNvSpPr/>
            <p:nvPr/>
          </p:nvSpPr>
          <p:spPr>
            <a:xfrm>
              <a:off x="7191186" y="4662403"/>
              <a:ext cx="5166" cy="9092"/>
            </a:xfrm>
            <a:custGeom>
              <a:avLst/>
              <a:gdLst/>
              <a:ahLst/>
              <a:cxnLst/>
              <a:rect l="l" t="t" r="r" b="b"/>
              <a:pathLst>
                <a:path w="150" h="264" extrusionOk="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4"/>
            <p:cNvSpPr/>
            <p:nvPr/>
          </p:nvSpPr>
          <p:spPr>
            <a:xfrm>
              <a:off x="7179754" y="4647768"/>
              <a:ext cx="6750" cy="6474"/>
            </a:xfrm>
            <a:custGeom>
              <a:avLst/>
              <a:gdLst/>
              <a:ahLst/>
              <a:cxnLst/>
              <a:rect l="l" t="t" r="r" b="b"/>
              <a:pathLst>
                <a:path w="196" h="188" extrusionOk="0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7163637" y="4640088"/>
              <a:ext cx="9091" cy="4236"/>
            </a:xfrm>
            <a:custGeom>
              <a:avLst/>
              <a:gdLst/>
              <a:ahLst/>
              <a:cxnLst/>
              <a:rect l="l" t="t" r="r" b="b"/>
              <a:pathLst>
                <a:path w="264" h="123" extrusionOk="0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7151826" y="4637712"/>
              <a:ext cx="4752" cy="2479"/>
            </a:xfrm>
            <a:custGeom>
              <a:avLst/>
              <a:gdLst/>
              <a:ahLst/>
              <a:cxnLst/>
              <a:rect l="l" t="t" r="r" b="b"/>
              <a:pathLst>
                <a:path w="138" h="72" extrusionOk="0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7145903" y="4537881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7145903" y="4547730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6842002" y="2088150"/>
              <a:ext cx="885044" cy="807112"/>
            </a:xfrm>
            <a:custGeom>
              <a:avLst/>
              <a:gdLst/>
              <a:ahLst/>
              <a:cxnLst/>
              <a:rect l="l" t="t" r="r" b="b"/>
              <a:pathLst>
                <a:path w="25700" h="23437" extrusionOk="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7623052" y="2283404"/>
              <a:ext cx="72870" cy="211067"/>
            </a:xfrm>
            <a:custGeom>
              <a:avLst/>
              <a:gdLst/>
              <a:ahLst/>
              <a:cxnLst/>
              <a:rect l="l" t="t" r="r" b="b"/>
              <a:pathLst>
                <a:path w="2116" h="6129" extrusionOk="0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6851438" y="2455069"/>
              <a:ext cx="207520" cy="54893"/>
            </a:xfrm>
            <a:custGeom>
              <a:avLst/>
              <a:gdLst/>
              <a:ahLst/>
              <a:cxnLst/>
              <a:rect l="l" t="t" r="r" b="b"/>
              <a:pathLst>
                <a:path w="6026" h="1594" extrusionOk="0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7272284" y="2168456"/>
              <a:ext cx="18149" cy="711823"/>
            </a:xfrm>
            <a:custGeom>
              <a:avLst/>
              <a:gdLst/>
              <a:ahLst/>
              <a:cxnLst/>
              <a:rect l="l" t="t" r="r" b="b"/>
              <a:pathLst>
                <a:path w="527" h="20670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7291982" y="2291531"/>
              <a:ext cx="23004" cy="21523"/>
            </a:xfrm>
            <a:custGeom>
              <a:avLst/>
              <a:gdLst/>
              <a:ahLst/>
              <a:cxnLst/>
              <a:rect l="l" t="t" r="r" b="b"/>
              <a:pathLst>
                <a:path w="668" h="625" extrusionOk="0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7301004" y="2485993"/>
              <a:ext cx="23039" cy="21868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7301004" y="2638753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7310061" y="2774191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7400628" y="2156644"/>
              <a:ext cx="48075" cy="385459"/>
            </a:xfrm>
            <a:custGeom>
              <a:avLst/>
              <a:gdLst/>
              <a:ahLst/>
              <a:cxnLst/>
              <a:rect l="l" t="t" r="r" b="b"/>
              <a:pathLst>
                <a:path w="1396" h="11193" extrusionOk="0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7419912" y="2574322"/>
              <a:ext cx="57889" cy="318168"/>
            </a:xfrm>
            <a:custGeom>
              <a:avLst/>
              <a:gdLst/>
              <a:ahLst/>
              <a:cxnLst/>
              <a:rect l="l" t="t" r="r" b="b"/>
              <a:pathLst>
                <a:path w="1681" h="9239" extrusionOk="0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7419534" y="2539301"/>
              <a:ext cx="29547" cy="5166"/>
            </a:xfrm>
            <a:custGeom>
              <a:avLst/>
              <a:gdLst/>
              <a:ahLst/>
              <a:cxnLst/>
              <a:rect l="l" t="t" r="r" b="b"/>
              <a:pathLst>
                <a:path w="858" h="150" extrusionOk="0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7421083" y="2571085"/>
              <a:ext cx="27998" cy="4959"/>
            </a:xfrm>
            <a:custGeom>
              <a:avLst/>
              <a:gdLst/>
              <a:ahLst/>
              <a:cxnLst/>
              <a:rect l="l" t="t" r="r" b="b"/>
              <a:pathLst>
                <a:path w="813" h="144" extrusionOk="0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7427798" y="2539679"/>
              <a:ext cx="6715" cy="35092"/>
            </a:xfrm>
            <a:custGeom>
              <a:avLst/>
              <a:gdLst/>
              <a:ahLst/>
              <a:cxnLst/>
              <a:rect l="l" t="t" r="r" b="b"/>
              <a:pathLst>
                <a:path w="195" h="1019" extrusionOk="0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7436442" y="2543226"/>
              <a:ext cx="6715" cy="31924"/>
            </a:xfrm>
            <a:custGeom>
              <a:avLst/>
              <a:gdLst/>
              <a:ahLst/>
              <a:cxnLst/>
              <a:rect l="l" t="t" r="r" b="b"/>
              <a:pathLst>
                <a:path w="195" h="927" extrusionOk="0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7127789" y="2574736"/>
              <a:ext cx="37227" cy="300605"/>
            </a:xfrm>
            <a:custGeom>
              <a:avLst/>
              <a:gdLst/>
              <a:ahLst/>
              <a:cxnLst/>
              <a:rect l="l" t="t" r="r" b="b"/>
              <a:pathLst>
                <a:path w="1081" h="8729" extrusionOk="0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7120730" y="2155473"/>
              <a:ext cx="33887" cy="386630"/>
            </a:xfrm>
            <a:custGeom>
              <a:avLst/>
              <a:gdLst/>
              <a:ahLst/>
              <a:cxnLst/>
              <a:rect l="l" t="t" r="r" b="b"/>
              <a:pathLst>
                <a:path w="984" h="11227" extrusionOk="0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7125034" y="2540024"/>
              <a:ext cx="29169" cy="4821"/>
            </a:xfrm>
            <a:custGeom>
              <a:avLst/>
              <a:gdLst/>
              <a:ahLst/>
              <a:cxnLst/>
              <a:rect l="l" t="t" r="r" b="b"/>
              <a:pathLst>
                <a:path w="847" h="140" extrusionOk="0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7127410" y="2573909"/>
              <a:ext cx="31545" cy="4787"/>
            </a:xfrm>
            <a:custGeom>
              <a:avLst/>
              <a:gdLst/>
              <a:ahLst/>
              <a:cxnLst/>
              <a:rect l="l" t="t" r="r" b="b"/>
              <a:pathLst>
                <a:path w="916" h="139" extrusionOk="0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7134883" y="2544018"/>
              <a:ext cx="5958" cy="33887"/>
            </a:xfrm>
            <a:custGeom>
              <a:avLst/>
              <a:gdLst/>
              <a:ahLst/>
              <a:cxnLst/>
              <a:rect l="l" t="t" r="r" b="b"/>
              <a:pathLst>
                <a:path w="173" h="984" extrusionOk="0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7143561" y="2544018"/>
              <a:ext cx="5923" cy="33887"/>
            </a:xfrm>
            <a:custGeom>
              <a:avLst/>
              <a:gdLst/>
              <a:ahLst/>
              <a:cxnLst/>
              <a:rect l="l" t="t" r="r" b="b"/>
              <a:pathLst>
                <a:path w="172" h="984" extrusionOk="0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7190016" y="2120762"/>
              <a:ext cx="158275" cy="68221"/>
            </a:xfrm>
            <a:custGeom>
              <a:avLst/>
              <a:gdLst/>
              <a:ahLst/>
              <a:cxnLst/>
              <a:rect l="l" t="t" r="r" b="b"/>
              <a:pathLst>
                <a:path w="4596" h="1981" extrusionOk="0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7278173" y="2139254"/>
              <a:ext cx="7886" cy="27274"/>
            </a:xfrm>
            <a:custGeom>
              <a:avLst/>
              <a:gdLst/>
              <a:ahLst/>
              <a:cxnLst/>
              <a:rect l="l" t="t" r="r" b="b"/>
              <a:pathLst>
                <a:path w="229" h="792" extrusionOk="0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7283682" y="2142078"/>
              <a:ext cx="37468" cy="11468"/>
            </a:xfrm>
            <a:custGeom>
              <a:avLst/>
              <a:gdLst/>
              <a:ahLst/>
              <a:cxnLst/>
              <a:rect l="l" t="t" r="r" b="b"/>
              <a:pathLst>
                <a:path w="1088" h="333" extrusionOk="0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7282512" y="2155026"/>
              <a:ext cx="40602" cy="9298"/>
            </a:xfrm>
            <a:custGeom>
              <a:avLst/>
              <a:gdLst/>
              <a:ahLst/>
              <a:cxnLst/>
              <a:rect l="l" t="t" r="r" b="b"/>
              <a:pathLst>
                <a:path w="1179" h="270" extrusionOk="0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7249866" y="2142835"/>
              <a:ext cx="5923" cy="24072"/>
            </a:xfrm>
            <a:custGeom>
              <a:avLst/>
              <a:gdLst/>
              <a:ahLst/>
              <a:cxnLst/>
              <a:rect l="l" t="t" r="r" b="b"/>
              <a:pathLst>
                <a:path w="172" h="699" extrusionOk="0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7205753" y="2145762"/>
              <a:ext cx="46491" cy="7025"/>
            </a:xfrm>
            <a:custGeom>
              <a:avLst/>
              <a:gdLst/>
              <a:ahLst/>
              <a:cxnLst/>
              <a:rect l="l" t="t" r="r" b="b"/>
              <a:pathLst>
                <a:path w="1350" h="204" extrusionOk="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7215602" y="2153545"/>
              <a:ext cx="38604" cy="14257"/>
            </a:xfrm>
            <a:custGeom>
              <a:avLst/>
              <a:gdLst/>
              <a:ahLst/>
              <a:cxnLst/>
              <a:rect l="l" t="t" r="r" b="b"/>
              <a:pathLst>
                <a:path w="1121" h="414" extrusionOk="0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7083332" y="2866446"/>
              <a:ext cx="595665" cy="1605889"/>
            </a:xfrm>
            <a:custGeom>
              <a:avLst/>
              <a:gdLst/>
              <a:ahLst/>
              <a:cxnLst/>
              <a:rect l="l" t="t" r="r" b="b"/>
              <a:pathLst>
                <a:path w="17297" h="46632" extrusionOk="0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7100653" y="4450207"/>
              <a:ext cx="239375" cy="54377"/>
            </a:xfrm>
            <a:custGeom>
              <a:avLst/>
              <a:gdLst/>
              <a:ahLst/>
              <a:cxnLst/>
              <a:rect l="l" t="t" r="r" b="b"/>
              <a:pathLst>
                <a:path w="6951" h="1579" extrusionOk="0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7438405" y="4450207"/>
              <a:ext cx="243335" cy="54377"/>
            </a:xfrm>
            <a:custGeom>
              <a:avLst/>
              <a:gdLst/>
              <a:ahLst/>
              <a:cxnLst/>
              <a:rect l="l" t="t" r="r" b="b"/>
              <a:pathLst>
                <a:path w="7066" h="1579" extrusionOk="0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7310061" y="2893616"/>
              <a:ext cx="21696" cy="170913"/>
            </a:xfrm>
            <a:custGeom>
              <a:avLst/>
              <a:gdLst/>
              <a:ahLst/>
              <a:cxnLst/>
              <a:rect l="l" t="t" r="r" b="b"/>
              <a:pathLst>
                <a:path w="630" h="4963" extrusionOk="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7275039" y="2888485"/>
              <a:ext cx="24451" cy="32716"/>
            </a:xfrm>
            <a:custGeom>
              <a:avLst/>
              <a:gdLst/>
              <a:ahLst/>
              <a:cxnLst/>
              <a:rect l="l" t="t" r="r" b="b"/>
              <a:pathLst>
                <a:path w="710" h="950" extrusionOk="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7214018" y="2968790"/>
              <a:ext cx="4752" cy="1489009"/>
            </a:xfrm>
            <a:custGeom>
              <a:avLst/>
              <a:gdLst/>
              <a:ahLst/>
              <a:cxnLst/>
              <a:rect l="l" t="t" r="r" b="b"/>
              <a:pathLst>
                <a:path w="138" h="43238" extrusionOk="0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7469122" y="3019997"/>
              <a:ext cx="85853" cy="1446823"/>
            </a:xfrm>
            <a:custGeom>
              <a:avLst/>
              <a:gdLst/>
              <a:ahLst/>
              <a:cxnLst/>
              <a:rect l="l" t="t" r="r" b="b"/>
              <a:pathLst>
                <a:path w="2493" h="42013" extrusionOk="0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664B7-D7B4-469F-8C33-E7C735BE20C9}"/>
              </a:ext>
            </a:extLst>
          </p:cNvPr>
          <p:cNvSpPr txBox="1"/>
          <p:nvPr/>
        </p:nvSpPr>
        <p:spPr>
          <a:xfrm rot="10800000">
            <a:off x="3199259" y="649822"/>
            <a:ext cx="2639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50000"/>
                  </a:schemeClr>
                </a:solidFill>
                <a:latin typeface="Teko" panose="020B0604020202020204" charset="0"/>
                <a:cs typeface="Teko" panose="020B0604020202020204" charset="0"/>
              </a:rPr>
              <a:t>CONTOH</a:t>
            </a:r>
            <a:endParaRPr lang="en-ID" sz="8000" dirty="0">
              <a:solidFill>
                <a:schemeClr val="tx1">
                  <a:lumMod val="50000"/>
                </a:schemeClr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56622-1C59-4F7D-B080-7F3EE6BC6EB3}"/>
              </a:ext>
            </a:extLst>
          </p:cNvPr>
          <p:cNvSpPr txBox="1"/>
          <p:nvPr/>
        </p:nvSpPr>
        <p:spPr>
          <a:xfrm>
            <a:off x="3912098" y="704786"/>
            <a:ext cx="33134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2">
                    <a:lumMod val="75000"/>
                  </a:schemeClr>
                </a:solidFill>
                <a:latin typeface="Teko" panose="020B0604020202020204" charset="0"/>
                <a:cs typeface="Teko" panose="020B0604020202020204" charset="0"/>
              </a:rPr>
              <a:t>SOAL</a:t>
            </a:r>
            <a:endParaRPr lang="en-ID" sz="16600" dirty="0">
              <a:solidFill>
                <a:schemeClr val="bg2">
                  <a:lumMod val="75000"/>
                </a:schemeClr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7DDF6-4256-4CA6-8F4F-5AD430B64363}"/>
              </a:ext>
            </a:extLst>
          </p:cNvPr>
          <p:cNvSpPr txBox="1"/>
          <p:nvPr/>
        </p:nvSpPr>
        <p:spPr>
          <a:xfrm>
            <a:off x="3631878" y="839594"/>
            <a:ext cx="58010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SOAL</a:t>
            </a:r>
            <a:endParaRPr lang="en-ID" sz="287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8B0B4-12F0-4D31-891C-EC7E937E9DF3}"/>
              </a:ext>
            </a:extLst>
          </p:cNvPr>
          <p:cNvSpPr txBox="1"/>
          <p:nvPr/>
        </p:nvSpPr>
        <p:spPr>
          <a:xfrm>
            <a:off x="2943618" y="594859"/>
            <a:ext cx="2556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CONTOH</a:t>
            </a:r>
            <a:endParaRPr lang="en-ID" sz="8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pSp>
        <p:nvGrpSpPr>
          <p:cNvPr id="12" name="Google Shape;887;p30">
            <a:extLst>
              <a:ext uri="{FF2B5EF4-FFF2-40B4-BE49-F238E27FC236}">
                <a16:creationId xmlns:a16="http://schemas.microsoft.com/office/drawing/2014/main" id="{E8EB1FD0-B9D4-42D4-8798-CF7BA57ACC1C}"/>
              </a:ext>
            </a:extLst>
          </p:cNvPr>
          <p:cNvGrpSpPr/>
          <p:nvPr/>
        </p:nvGrpSpPr>
        <p:grpSpPr>
          <a:xfrm flipH="1">
            <a:off x="143828" y="1499937"/>
            <a:ext cx="3628160" cy="3658206"/>
            <a:chOff x="3113750" y="2073100"/>
            <a:chExt cx="2499249" cy="2530405"/>
          </a:xfrm>
        </p:grpSpPr>
        <p:grpSp>
          <p:nvGrpSpPr>
            <p:cNvPr id="13" name="Google Shape;888;p30">
              <a:extLst>
                <a:ext uri="{FF2B5EF4-FFF2-40B4-BE49-F238E27FC236}">
                  <a16:creationId xmlns:a16="http://schemas.microsoft.com/office/drawing/2014/main" id="{54110D1C-4012-4217-B2D7-6D10BE172FFD}"/>
                </a:ext>
              </a:extLst>
            </p:cNvPr>
            <p:cNvGrpSpPr/>
            <p:nvPr/>
          </p:nvGrpSpPr>
          <p:grpSpPr>
            <a:xfrm>
              <a:off x="3113750" y="2073100"/>
              <a:ext cx="2499249" cy="2530405"/>
              <a:chOff x="3113750" y="2073100"/>
              <a:chExt cx="2499249" cy="2530405"/>
            </a:xfrm>
          </p:grpSpPr>
          <p:sp>
            <p:nvSpPr>
              <p:cNvPr id="26" name="Google Shape;889;p30">
                <a:extLst>
                  <a:ext uri="{FF2B5EF4-FFF2-40B4-BE49-F238E27FC236}">
                    <a16:creationId xmlns:a16="http://schemas.microsoft.com/office/drawing/2014/main" id="{B7E3F8F9-4B45-4707-81BA-B6B89E33AC0A}"/>
                  </a:ext>
                </a:extLst>
              </p:cNvPr>
              <p:cNvSpPr/>
              <p:nvPr/>
            </p:nvSpPr>
            <p:spPr>
              <a:xfrm>
                <a:off x="3689735" y="2073100"/>
                <a:ext cx="314587" cy="263103"/>
              </a:xfrm>
              <a:custGeom>
                <a:avLst/>
                <a:gdLst/>
                <a:ahLst/>
                <a:cxnLst/>
                <a:rect l="l" t="t" r="r" b="b"/>
                <a:pathLst>
                  <a:path w="9135" h="7640" extrusionOk="0">
                    <a:moveTo>
                      <a:pt x="1927" y="1"/>
                    </a:moveTo>
                    <a:cubicBezTo>
                      <a:pt x="1401" y="1"/>
                      <a:pt x="885" y="206"/>
                      <a:pt x="526" y="643"/>
                    </a:cubicBezTo>
                    <a:cubicBezTo>
                      <a:pt x="138" y="1123"/>
                      <a:pt x="0" y="1809"/>
                      <a:pt x="58" y="2461"/>
                    </a:cubicBezTo>
                    <a:cubicBezTo>
                      <a:pt x="115" y="3101"/>
                      <a:pt x="263" y="3776"/>
                      <a:pt x="629" y="4267"/>
                    </a:cubicBezTo>
                    <a:cubicBezTo>
                      <a:pt x="1944" y="6016"/>
                      <a:pt x="2698" y="6348"/>
                      <a:pt x="4425" y="7640"/>
                    </a:cubicBezTo>
                    <a:cubicBezTo>
                      <a:pt x="6254" y="6508"/>
                      <a:pt x="6837" y="6233"/>
                      <a:pt x="8300" y="4599"/>
                    </a:cubicBezTo>
                    <a:cubicBezTo>
                      <a:pt x="8700" y="4141"/>
                      <a:pt x="8917" y="3490"/>
                      <a:pt x="9020" y="2850"/>
                    </a:cubicBezTo>
                    <a:cubicBezTo>
                      <a:pt x="9135" y="2221"/>
                      <a:pt x="9066" y="1523"/>
                      <a:pt x="8723" y="1009"/>
                    </a:cubicBezTo>
                    <a:cubicBezTo>
                      <a:pt x="8378" y="488"/>
                      <a:pt x="7809" y="239"/>
                      <a:pt x="7223" y="239"/>
                    </a:cubicBezTo>
                    <a:cubicBezTo>
                      <a:pt x="6820" y="239"/>
                      <a:pt x="6409" y="357"/>
                      <a:pt x="6059" y="586"/>
                    </a:cubicBezTo>
                    <a:cubicBezTo>
                      <a:pt x="5214" y="1146"/>
                      <a:pt x="4802" y="1832"/>
                      <a:pt x="4585" y="2918"/>
                    </a:cubicBezTo>
                    <a:cubicBezTo>
                      <a:pt x="4459" y="1821"/>
                      <a:pt x="4036" y="1089"/>
                      <a:pt x="3236" y="460"/>
                    </a:cubicBezTo>
                    <a:cubicBezTo>
                      <a:pt x="2861" y="160"/>
                      <a:pt x="2390" y="1"/>
                      <a:pt x="1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0;p30">
                <a:extLst>
                  <a:ext uri="{FF2B5EF4-FFF2-40B4-BE49-F238E27FC236}">
                    <a16:creationId xmlns:a16="http://schemas.microsoft.com/office/drawing/2014/main" id="{D41A6E1C-9D2D-4C05-8032-E84C64FAFC3B}"/>
                  </a:ext>
                </a:extLst>
              </p:cNvPr>
              <p:cNvSpPr/>
              <p:nvPr/>
            </p:nvSpPr>
            <p:spPr>
              <a:xfrm>
                <a:off x="3218856" y="2285310"/>
                <a:ext cx="144534" cy="157586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4576" extrusionOk="0">
                    <a:moveTo>
                      <a:pt x="1251" y="1"/>
                    </a:moveTo>
                    <a:cubicBezTo>
                      <a:pt x="1115" y="1"/>
                      <a:pt x="978" y="27"/>
                      <a:pt x="847" y="83"/>
                    </a:cubicBezTo>
                    <a:cubicBezTo>
                      <a:pt x="298" y="323"/>
                      <a:pt x="69" y="975"/>
                      <a:pt x="344" y="1500"/>
                    </a:cubicBezTo>
                    <a:cubicBezTo>
                      <a:pt x="515" y="1912"/>
                      <a:pt x="915" y="2175"/>
                      <a:pt x="1350" y="2175"/>
                    </a:cubicBezTo>
                    <a:cubicBezTo>
                      <a:pt x="1" y="3032"/>
                      <a:pt x="767" y="4576"/>
                      <a:pt x="767" y="4576"/>
                    </a:cubicBezTo>
                    <a:lnTo>
                      <a:pt x="4196" y="3078"/>
                    </a:lnTo>
                    <a:cubicBezTo>
                      <a:pt x="4196" y="3078"/>
                      <a:pt x="3701" y="1799"/>
                      <a:pt x="2519" y="1799"/>
                    </a:cubicBezTo>
                    <a:cubicBezTo>
                      <a:pt x="2369" y="1799"/>
                      <a:pt x="2208" y="1820"/>
                      <a:pt x="2036" y="1866"/>
                    </a:cubicBezTo>
                    <a:cubicBezTo>
                      <a:pt x="2333" y="1546"/>
                      <a:pt x="2401" y="1078"/>
                      <a:pt x="2230" y="677"/>
                    </a:cubicBezTo>
                    <a:cubicBezTo>
                      <a:pt x="2074" y="254"/>
                      <a:pt x="1671" y="1"/>
                      <a:pt x="1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1;p30">
                <a:extLst>
                  <a:ext uri="{FF2B5EF4-FFF2-40B4-BE49-F238E27FC236}">
                    <a16:creationId xmlns:a16="http://schemas.microsoft.com/office/drawing/2014/main" id="{B986782E-344F-4D04-90A8-19F41CDDC9A1}"/>
                  </a:ext>
                </a:extLst>
              </p:cNvPr>
              <p:cNvSpPr/>
              <p:nvPr/>
            </p:nvSpPr>
            <p:spPr>
              <a:xfrm>
                <a:off x="5197214" y="3101951"/>
                <a:ext cx="281148" cy="303153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8803" extrusionOk="0">
                    <a:moveTo>
                      <a:pt x="5257" y="0"/>
                    </a:moveTo>
                    <a:cubicBezTo>
                      <a:pt x="4371" y="0"/>
                      <a:pt x="3535" y="625"/>
                      <a:pt x="3259" y="1566"/>
                    </a:cubicBezTo>
                    <a:cubicBezTo>
                      <a:pt x="2996" y="2389"/>
                      <a:pt x="3259" y="3292"/>
                      <a:pt x="3922" y="3853"/>
                    </a:cubicBezTo>
                    <a:cubicBezTo>
                      <a:pt x="3734" y="3827"/>
                      <a:pt x="3554" y="3815"/>
                      <a:pt x="3382" y="3815"/>
                    </a:cubicBezTo>
                    <a:cubicBezTo>
                      <a:pt x="717" y="3815"/>
                      <a:pt x="1" y="6711"/>
                      <a:pt x="1" y="6711"/>
                    </a:cubicBezTo>
                    <a:lnTo>
                      <a:pt x="7043" y="8803"/>
                    </a:lnTo>
                    <a:cubicBezTo>
                      <a:pt x="7043" y="8803"/>
                      <a:pt x="8163" y="5579"/>
                      <a:pt x="5340" y="4276"/>
                    </a:cubicBezTo>
                    <a:cubicBezTo>
                      <a:pt x="6186" y="4161"/>
                      <a:pt x="6894" y="3544"/>
                      <a:pt x="7123" y="2721"/>
                    </a:cubicBezTo>
                    <a:cubicBezTo>
                      <a:pt x="7466" y="1578"/>
                      <a:pt x="6872" y="400"/>
                      <a:pt x="5797" y="80"/>
                    </a:cubicBezTo>
                    <a:cubicBezTo>
                      <a:pt x="5618" y="26"/>
                      <a:pt x="5436" y="0"/>
                      <a:pt x="5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2;p30">
                <a:extLst>
                  <a:ext uri="{FF2B5EF4-FFF2-40B4-BE49-F238E27FC236}">
                    <a16:creationId xmlns:a16="http://schemas.microsoft.com/office/drawing/2014/main" id="{651D58BF-1778-4162-970F-41E4336E78E3}"/>
                  </a:ext>
                </a:extLst>
              </p:cNvPr>
              <p:cNvSpPr/>
              <p:nvPr/>
            </p:nvSpPr>
            <p:spPr>
              <a:xfrm>
                <a:off x="3414158" y="4015709"/>
                <a:ext cx="1045660" cy="494522"/>
              </a:xfrm>
              <a:custGeom>
                <a:avLst/>
                <a:gdLst/>
                <a:ahLst/>
                <a:cxnLst/>
                <a:rect l="l" t="t" r="r" b="b"/>
                <a:pathLst>
                  <a:path w="30364" h="14360" extrusionOk="0">
                    <a:moveTo>
                      <a:pt x="29038" y="1"/>
                    </a:moveTo>
                    <a:lnTo>
                      <a:pt x="1292" y="47"/>
                    </a:lnTo>
                    <a:cubicBezTo>
                      <a:pt x="572" y="47"/>
                      <a:pt x="0" y="630"/>
                      <a:pt x="0" y="1338"/>
                    </a:cubicBezTo>
                    <a:lnTo>
                      <a:pt x="11" y="9878"/>
                    </a:lnTo>
                    <a:cubicBezTo>
                      <a:pt x="11" y="10580"/>
                      <a:pt x="583" y="11159"/>
                      <a:pt x="1283" y="11159"/>
                    </a:cubicBezTo>
                    <a:cubicBezTo>
                      <a:pt x="1290" y="11159"/>
                      <a:pt x="1296" y="11159"/>
                      <a:pt x="1303" y="11159"/>
                    </a:cubicBezTo>
                    <a:lnTo>
                      <a:pt x="25425" y="11124"/>
                    </a:lnTo>
                    <a:lnTo>
                      <a:pt x="28626" y="14360"/>
                    </a:lnTo>
                    <a:lnTo>
                      <a:pt x="28626" y="11124"/>
                    </a:lnTo>
                    <a:lnTo>
                      <a:pt x="29072" y="11124"/>
                    </a:lnTo>
                    <a:cubicBezTo>
                      <a:pt x="29781" y="11124"/>
                      <a:pt x="30364" y="10541"/>
                      <a:pt x="30352" y="9832"/>
                    </a:cubicBezTo>
                    <a:lnTo>
                      <a:pt x="30341" y="1293"/>
                    </a:lnTo>
                    <a:cubicBezTo>
                      <a:pt x="30329" y="584"/>
                      <a:pt x="29746" y="1"/>
                      <a:pt x="290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3;p30">
                <a:extLst>
                  <a:ext uri="{FF2B5EF4-FFF2-40B4-BE49-F238E27FC236}">
                    <a16:creationId xmlns:a16="http://schemas.microsoft.com/office/drawing/2014/main" id="{4819DAC5-C51F-4575-9C63-73F96224C536}"/>
                  </a:ext>
                </a:extLst>
              </p:cNvPr>
              <p:cNvSpPr/>
              <p:nvPr/>
            </p:nvSpPr>
            <p:spPr>
              <a:xfrm>
                <a:off x="3446805" y="4048391"/>
                <a:ext cx="343755" cy="313037"/>
              </a:xfrm>
              <a:custGeom>
                <a:avLst/>
                <a:gdLst/>
                <a:ahLst/>
                <a:cxnLst/>
                <a:rect l="l" t="t" r="r" b="b"/>
                <a:pathLst>
                  <a:path w="9982" h="9090" extrusionOk="0">
                    <a:moveTo>
                      <a:pt x="5031" y="1"/>
                    </a:moveTo>
                    <a:cubicBezTo>
                      <a:pt x="2996" y="1"/>
                      <a:pt x="1201" y="1327"/>
                      <a:pt x="607" y="3270"/>
                    </a:cubicBezTo>
                    <a:cubicBezTo>
                      <a:pt x="1" y="5202"/>
                      <a:pt x="733" y="7317"/>
                      <a:pt x="2402" y="8472"/>
                    </a:cubicBezTo>
                    <a:cubicBezTo>
                      <a:pt x="2173" y="7192"/>
                      <a:pt x="2047" y="5900"/>
                      <a:pt x="2036" y="4596"/>
                    </a:cubicBezTo>
                    <a:lnTo>
                      <a:pt x="2013" y="4596"/>
                    </a:lnTo>
                    <a:cubicBezTo>
                      <a:pt x="2024" y="4516"/>
                      <a:pt x="2036" y="4402"/>
                      <a:pt x="2047" y="4288"/>
                    </a:cubicBezTo>
                    <a:cubicBezTo>
                      <a:pt x="2059" y="4139"/>
                      <a:pt x="2070" y="4002"/>
                      <a:pt x="2104" y="3853"/>
                    </a:cubicBezTo>
                    <a:cubicBezTo>
                      <a:pt x="2630" y="1613"/>
                      <a:pt x="4528" y="1167"/>
                      <a:pt x="4917" y="1155"/>
                    </a:cubicBezTo>
                    <a:cubicBezTo>
                      <a:pt x="5044" y="1152"/>
                      <a:pt x="5202" y="1125"/>
                      <a:pt x="5392" y="1125"/>
                    </a:cubicBezTo>
                    <a:cubicBezTo>
                      <a:pt x="5801" y="1125"/>
                      <a:pt x="6359" y="1248"/>
                      <a:pt x="7077" y="1990"/>
                    </a:cubicBezTo>
                    <a:cubicBezTo>
                      <a:pt x="7695" y="2573"/>
                      <a:pt x="7889" y="3476"/>
                      <a:pt x="7592" y="4265"/>
                    </a:cubicBezTo>
                    <a:cubicBezTo>
                      <a:pt x="7603" y="4985"/>
                      <a:pt x="7626" y="5808"/>
                      <a:pt x="7603" y="6311"/>
                    </a:cubicBezTo>
                    <a:cubicBezTo>
                      <a:pt x="7557" y="7374"/>
                      <a:pt x="6506" y="7512"/>
                      <a:pt x="6506" y="7512"/>
                    </a:cubicBezTo>
                    <a:cubicBezTo>
                      <a:pt x="6506" y="7512"/>
                      <a:pt x="6460" y="8438"/>
                      <a:pt x="6437" y="9089"/>
                    </a:cubicBezTo>
                    <a:cubicBezTo>
                      <a:pt x="8621" y="8392"/>
                      <a:pt x="9981" y="6208"/>
                      <a:pt x="9627" y="3945"/>
                    </a:cubicBezTo>
                    <a:cubicBezTo>
                      <a:pt x="9284" y="1681"/>
                      <a:pt x="7329" y="12"/>
                      <a:pt x="5031" y="12"/>
                    </a:cubicBezTo>
                    <a:lnTo>
                      <a:pt x="503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94;p30">
                <a:extLst>
                  <a:ext uri="{FF2B5EF4-FFF2-40B4-BE49-F238E27FC236}">
                    <a16:creationId xmlns:a16="http://schemas.microsoft.com/office/drawing/2014/main" id="{9F043821-B74E-4399-A4EE-5B031C643C73}"/>
                  </a:ext>
                </a:extLst>
              </p:cNvPr>
              <p:cNvSpPr/>
              <p:nvPr/>
            </p:nvSpPr>
            <p:spPr>
              <a:xfrm>
                <a:off x="3573987" y="4135796"/>
                <a:ext cx="135064" cy="232660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6756" extrusionOk="0">
                    <a:moveTo>
                      <a:pt x="3533" y="1715"/>
                    </a:moveTo>
                    <a:cubicBezTo>
                      <a:pt x="3602" y="1715"/>
                      <a:pt x="3682" y="1750"/>
                      <a:pt x="3739" y="1795"/>
                    </a:cubicBezTo>
                    <a:cubicBezTo>
                      <a:pt x="3784" y="1841"/>
                      <a:pt x="3796" y="1876"/>
                      <a:pt x="3784" y="1876"/>
                    </a:cubicBezTo>
                    <a:cubicBezTo>
                      <a:pt x="3784" y="1876"/>
                      <a:pt x="3784" y="1877"/>
                      <a:pt x="3783" y="1877"/>
                    </a:cubicBezTo>
                    <a:cubicBezTo>
                      <a:pt x="3769" y="1877"/>
                      <a:pt x="3661" y="1807"/>
                      <a:pt x="3533" y="1807"/>
                    </a:cubicBezTo>
                    <a:cubicBezTo>
                      <a:pt x="3523" y="1806"/>
                      <a:pt x="3513" y="1806"/>
                      <a:pt x="3504" y="1806"/>
                    </a:cubicBezTo>
                    <a:cubicBezTo>
                      <a:pt x="3389" y="1806"/>
                      <a:pt x="3305" y="1857"/>
                      <a:pt x="3271" y="1857"/>
                    </a:cubicBezTo>
                    <a:cubicBezTo>
                      <a:pt x="3266" y="1857"/>
                      <a:pt x="3261" y="1856"/>
                      <a:pt x="3259" y="1853"/>
                    </a:cubicBezTo>
                    <a:cubicBezTo>
                      <a:pt x="3247" y="1830"/>
                      <a:pt x="3270" y="1818"/>
                      <a:pt x="3316" y="1784"/>
                    </a:cubicBezTo>
                    <a:cubicBezTo>
                      <a:pt x="3384" y="1738"/>
                      <a:pt x="3453" y="1715"/>
                      <a:pt x="3533" y="1715"/>
                    </a:cubicBezTo>
                    <a:close/>
                    <a:moveTo>
                      <a:pt x="1903" y="1747"/>
                    </a:moveTo>
                    <a:cubicBezTo>
                      <a:pt x="1916" y="1747"/>
                      <a:pt x="1930" y="1748"/>
                      <a:pt x="1944" y="1750"/>
                    </a:cubicBezTo>
                    <a:cubicBezTo>
                      <a:pt x="2012" y="1750"/>
                      <a:pt x="2081" y="1784"/>
                      <a:pt x="2150" y="1830"/>
                    </a:cubicBezTo>
                    <a:cubicBezTo>
                      <a:pt x="2184" y="1864"/>
                      <a:pt x="2207" y="1898"/>
                      <a:pt x="2195" y="1910"/>
                    </a:cubicBezTo>
                    <a:cubicBezTo>
                      <a:pt x="2184" y="1910"/>
                      <a:pt x="2081" y="1841"/>
                      <a:pt x="1932" y="1841"/>
                    </a:cubicBezTo>
                    <a:cubicBezTo>
                      <a:pt x="1923" y="1840"/>
                      <a:pt x="1914" y="1840"/>
                      <a:pt x="1905" y="1840"/>
                    </a:cubicBezTo>
                    <a:cubicBezTo>
                      <a:pt x="1797" y="1840"/>
                      <a:pt x="1708" y="1891"/>
                      <a:pt x="1679" y="1891"/>
                    </a:cubicBezTo>
                    <a:cubicBezTo>
                      <a:pt x="1674" y="1891"/>
                      <a:pt x="1671" y="1890"/>
                      <a:pt x="1670" y="1887"/>
                    </a:cubicBezTo>
                    <a:cubicBezTo>
                      <a:pt x="1658" y="1864"/>
                      <a:pt x="1681" y="1841"/>
                      <a:pt x="1727" y="1807"/>
                    </a:cubicBezTo>
                    <a:cubicBezTo>
                      <a:pt x="1774" y="1769"/>
                      <a:pt x="1837" y="1747"/>
                      <a:pt x="1903" y="1747"/>
                    </a:cubicBezTo>
                    <a:close/>
                    <a:moveTo>
                      <a:pt x="3518" y="1883"/>
                    </a:moveTo>
                    <a:cubicBezTo>
                      <a:pt x="3589" y="1883"/>
                      <a:pt x="3659" y="1941"/>
                      <a:pt x="3659" y="2024"/>
                    </a:cubicBezTo>
                    <a:cubicBezTo>
                      <a:pt x="3670" y="2104"/>
                      <a:pt x="3602" y="2161"/>
                      <a:pt x="3533" y="2173"/>
                    </a:cubicBezTo>
                    <a:cubicBezTo>
                      <a:pt x="3528" y="2173"/>
                      <a:pt x="3524" y="2173"/>
                      <a:pt x="3519" y="2173"/>
                    </a:cubicBezTo>
                    <a:cubicBezTo>
                      <a:pt x="3391" y="2173"/>
                      <a:pt x="3330" y="2021"/>
                      <a:pt x="3419" y="1933"/>
                    </a:cubicBezTo>
                    <a:cubicBezTo>
                      <a:pt x="3446" y="1898"/>
                      <a:pt x="3482" y="1883"/>
                      <a:pt x="3518" y="1883"/>
                    </a:cubicBezTo>
                    <a:close/>
                    <a:moveTo>
                      <a:pt x="1970" y="1911"/>
                    </a:moveTo>
                    <a:cubicBezTo>
                      <a:pt x="2044" y="1911"/>
                      <a:pt x="2115" y="1967"/>
                      <a:pt x="2115" y="2058"/>
                    </a:cubicBezTo>
                    <a:cubicBezTo>
                      <a:pt x="2115" y="2127"/>
                      <a:pt x="2058" y="2196"/>
                      <a:pt x="1990" y="2196"/>
                    </a:cubicBezTo>
                    <a:cubicBezTo>
                      <a:pt x="1985" y="2196"/>
                      <a:pt x="1980" y="2196"/>
                      <a:pt x="1975" y="2196"/>
                    </a:cubicBezTo>
                    <a:cubicBezTo>
                      <a:pt x="1848" y="2196"/>
                      <a:pt x="1787" y="2055"/>
                      <a:pt x="1864" y="1956"/>
                    </a:cubicBezTo>
                    <a:cubicBezTo>
                      <a:pt x="1894" y="1925"/>
                      <a:pt x="1932" y="1911"/>
                      <a:pt x="1970" y="1911"/>
                    </a:cubicBezTo>
                    <a:close/>
                    <a:moveTo>
                      <a:pt x="2687" y="1853"/>
                    </a:moveTo>
                    <a:lnTo>
                      <a:pt x="2687" y="1853"/>
                    </a:lnTo>
                    <a:cubicBezTo>
                      <a:pt x="2801" y="2104"/>
                      <a:pt x="2904" y="2367"/>
                      <a:pt x="2984" y="2630"/>
                    </a:cubicBezTo>
                    <a:lnTo>
                      <a:pt x="3076" y="2939"/>
                    </a:lnTo>
                    <a:cubicBezTo>
                      <a:pt x="3099" y="2984"/>
                      <a:pt x="3110" y="3042"/>
                      <a:pt x="3099" y="3087"/>
                    </a:cubicBezTo>
                    <a:cubicBezTo>
                      <a:pt x="3087" y="3122"/>
                      <a:pt x="3064" y="3133"/>
                      <a:pt x="3041" y="3144"/>
                    </a:cubicBezTo>
                    <a:cubicBezTo>
                      <a:pt x="3019" y="3144"/>
                      <a:pt x="2996" y="3156"/>
                      <a:pt x="2973" y="3156"/>
                    </a:cubicBezTo>
                    <a:cubicBezTo>
                      <a:pt x="2893" y="3156"/>
                      <a:pt x="2813" y="3156"/>
                      <a:pt x="2733" y="3144"/>
                    </a:cubicBezTo>
                    <a:cubicBezTo>
                      <a:pt x="2813" y="3122"/>
                      <a:pt x="2893" y="3110"/>
                      <a:pt x="2973" y="3110"/>
                    </a:cubicBezTo>
                    <a:cubicBezTo>
                      <a:pt x="3007" y="3110"/>
                      <a:pt x="3041" y="3099"/>
                      <a:pt x="3053" y="3076"/>
                    </a:cubicBezTo>
                    <a:cubicBezTo>
                      <a:pt x="3053" y="3030"/>
                      <a:pt x="3041" y="2996"/>
                      <a:pt x="3030" y="2950"/>
                    </a:cubicBezTo>
                    <a:cubicBezTo>
                      <a:pt x="2996" y="2859"/>
                      <a:pt x="2961" y="2756"/>
                      <a:pt x="2916" y="2653"/>
                    </a:cubicBezTo>
                    <a:cubicBezTo>
                      <a:pt x="2824" y="2390"/>
                      <a:pt x="2744" y="2127"/>
                      <a:pt x="2687" y="1853"/>
                    </a:cubicBezTo>
                    <a:close/>
                    <a:moveTo>
                      <a:pt x="2264" y="3283"/>
                    </a:moveTo>
                    <a:cubicBezTo>
                      <a:pt x="2360" y="3337"/>
                      <a:pt x="2726" y="3522"/>
                      <a:pt x="2947" y="3522"/>
                    </a:cubicBezTo>
                    <a:cubicBezTo>
                      <a:pt x="2952" y="3522"/>
                      <a:pt x="2957" y="3522"/>
                      <a:pt x="2961" y="3522"/>
                    </a:cubicBezTo>
                    <a:lnTo>
                      <a:pt x="2961" y="3522"/>
                    </a:lnTo>
                    <a:cubicBezTo>
                      <a:pt x="2887" y="3637"/>
                      <a:pt x="2766" y="3699"/>
                      <a:pt x="2639" y="3699"/>
                    </a:cubicBezTo>
                    <a:cubicBezTo>
                      <a:pt x="2590" y="3699"/>
                      <a:pt x="2541" y="3690"/>
                      <a:pt x="2493" y="3670"/>
                    </a:cubicBezTo>
                    <a:cubicBezTo>
                      <a:pt x="2322" y="3625"/>
                      <a:pt x="2219" y="3454"/>
                      <a:pt x="2264" y="3283"/>
                    </a:cubicBezTo>
                    <a:close/>
                    <a:moveTo>
                      <a:pt x="1990" y="1"/>
                    </a:moveTo>
                    <a:cubicBezTo>
                      <a:pt x="1715" y="1601"/>
                      <a:pt x="0" y="1807"/>
                      <a:pt x="0" y="1807"/>
                    </a:cubicBezTo>
                    <a:lnTo>
                      <a:pt x="115" y="5705"/>
                    </a:lnTo>
                    <a:lnTo>
                      <a:pt x="172" y="6608"/>
                    </a:lnTo>
                    <a:cubicBezTo>
                      <a:pt x="555" y="6707"/>
                      <a:pt x="947" y="6756"/>
                      <a:pt x="1339" y="6756"/>
                    </a:cubicBezTo>
                    <a:cubicBezTo>
                      <a:pt x="1813" y="6756"/>
                      <a:pt x="2287" y="6684"/>
                      <a:pt x="2744" y="6540"/>
                    </a:cubicBezTo>
                    <a:cubicBezTo>
                      <a:pt x="2756" y="5900"/>
                      <a:pt x="2813" y="4974"/>
                      <a:pt x="2813" y="4974"/>
                    </a:cubicBezTo>
                    <a:lnTo>
                      <a:pt x="2813" y="4974"/>
                    </a:lnTo>
                    <a:lnTo>
                      <a:pt x="2790" y="5237"/>
                    </a:lnTo>
                    <a:cubicBezTo>
                      <a:pt x="2753" y="5239"/>
                      <a:pt x="2717" y="5240"/>
                      <a:pt x="2682" y="5240"/>
                    </a:cubicBezTo>
                    <a:cubicBezTo>
                      <a:pt x="1727" y="5240"/>
                      <a:pt x="1418" y="4516"/>
                      <a:pt x="1418" y="4516"/>
                    </a:cubicBezTo>
                    <a:lnTo>
                      <a:pt x="1418" y="4516"/>
                    </a:lnTo>
                    <a:cubicBezTo>
                      <a:pt x="1830" y="4802"/>
                      <a:pt x="2310" y="4962"/>
                      <a:pt x="2813" y="4974"/>
                    </a:cubicBezTo>
                    <a:cubicBezTo>
                      <a:pt x="2813" y="4974"/>
                      <a:pt x="3864" y="4836"/>
                      <a:pt x="3899" y="3762"/>
                    </a:cubicBezTo>
                    <a:cubicBezTo>
                      <a:pt x="3922" y="3259"/>
                      <a:pt x="3910" y="2447"/>
                      <a:pt x="3887" y="1727"/>
                    </a:cubicBezTo>
                    <a:lnTo>
                      <a:pt x="3716" y="1567"/>
                    </a:lnTo>
                    <a:lnTo>
                      <a:pt x="2184" y="1190"/>
                    </a:lnTo>
                    <a:cubicBezTo>
                      <a:pt x="2298" y="767"/>
                      <a:pt x="2115" y="252"/>
                      <a:pt x="200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95;p30">
                <a:extLst>
                  <a:ext uri="{FF2B5EF4-FFF2-40B4-BE49-F238E27FC236}">
                    <a16:creationId xmlns:a16="http://schemas.microsoft.com/office/drawing/2014/main" id="{DD8E20FA-841F-4E5D-A544-1CD25E54B1A6}"/>
                  </a:ext>
                </a:extLst>
              </p:cNvPr>
              <p:cNvSpPr/>
              <p:nvPr/>
            </p:nvSpPr>
            <p:spPr>
              <a:xfrm>
                <a:off x="3688667" y="4201126"/>
                <a:ext cx="11605" cy="978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84" extrusionOk="0">
                    <a:moveTo>
                      <a:pt x="179" y="1"/>
                    </a:moveTo>
                    <a:cubicBezTo>
                      <a:pt x="61" y="1"/>
                      <a:pt x="0" y="153"/>
                      <a:pt x="89" y="241"/>
                    </a:cubicBezTo>
                    <a:cubicBezTo>
                      <a:pt x="117" y="270"/>
                      <a:pt x="153" y="283"/>
                      <a:pt x="188" y="283"/>
                    </a:cubicBezTo>
                    <a:cubicBezTo>
                      <a:pt x="264" y="283"/>
                      <a:pt x="337" y="221"/>
                      <a:pt x="329" y="127"/>
                    </a:cubicBezTo>
                    <a:cubicBezTo>
                      <a:pt x="329" y="59"/>
                      <a:pt x="272" y="1"/>
                      <a:pt x="192" y="1"/>
                    </a:cubicBezTo>
                    <a:cubicBezTo>
                      <a:pt x="187" y="1"/>
                      <a:pt x="183" y="1"/>
                      <a:pt x="17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96;p30">
                <a:extLst>
                  <a:ext uri="{FF2B5EF4-FFF2-40B4-BE49-F238E27FC236}">
                    <a16:creationId xmlns:a16="http://schemas.microsoft.com/office/drawing/2014/main" id="{B7B344CF-C2DC-4FF8-AA2D-0134FEEC2E7A}"/>
                  </a:ext>
                </a:extLst>
              </p:cNvPr>
              <p:cNvSpPr/>
              <p:nvPr/>
            </p:nvSpPr>
            <p:spPr>
              <a:xfrm>
                <a:off x="3686188" y="4194858"/>
                <a:ext cx="18941" cy="568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65" extrusionOk="0">
                    <a:moveTo>
                      <a:pt x="275" y="0"/>
                    </a:moveTo>
                    <a:cubicBezTo>
                      <a:pt x="195" y="0"/>
                      <a:pt x="126" y="23"/>
                      <a:pt x="58" y="69"/>
                    </a:cubicBezTo>
                    <a:cubicBezTo>
                      <a:pt x="12" y="103"/>
                      <a:pt x="1" y="126"/>
                      <a:pt x="1" y="138"/>
                    </a:cubicBezTo>
                    <a:cubicBezTo>
                      <a:pt x="1" y="139"/>
                      <a:pt x="3" y="139"/>
                      <a:pt x="5" y="139"/>
                    </a:cubicBezTo>
                    <a:cubicBezTo>
                      <a:pt x="28" y="139"/>
                      <a:pt x="120" y="91"/>
                      <a:pt x="241" y="91"/>
                    </a:cubicBezTo>
                    <a:cubicBezTo>
                      <a:pt x="252" y="91"/>
                      <a:pt x="263" y="91"/>
                      <a:pt x="275" y="92"/>
                    </a:cubicBezTo>
                    <a:cubicBezTo>
                      <a:pt x="397" y="92"/>
                      <a:pt x="492" y="164"/>
                      <a:pt x="519" y="164"/>
                    </a:cubicBezTo>
                    <a:cubicBezTo>
                      <a:pt x="523" y="164"/>
                      <a:pt x="525" y="163"/>
                      <a:pt x="526" y="161"/>
                    </a:cubicBezTo>
                    <a:cubicBezTo>
                      <a:pt x="549" y="149"/>
                      <a:pt x="526" y="126"/>
                      <a:pt x="481" y="80"/>
                    </a:cubicBezTo>
                    <a:cubicBezTo>
                      <a:pt x="424" y="35"/>
                      <a:pt x="344" y="0"/>
                      <a:pt x="27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7;p30">
                <a:extLst>
                  <a:ext uri="{FF2B5EF4-FFF2-40B4-BE49-F238E27FC236}">
                    <a16:creationId xmlns:a16="http://schemas.microsoft.com/office/drawing/2014/main" id="{B791AC14-EE48-435E-B7CA-7771953836A1}"/>
                  </a:ext>
                </a:extLst>
              </p:cNvPr>
              <p:cNvSpPr/>
              <p:nvPr/>
            </p:nvSpPr>
            <p:spPr>
              <a:xfrm>
                <a:off x="3635391" y="4201953"/>
                <a:ext cx="11743" cy="10056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92" extrusionOk="0">
                    <a:moveTo>
                      <a:pt x="195" y="0"/>
                    </a:moveTo>
                    <a:cubicBezTo>
                      <a:pt x="58" y="0"/>
                      <a:pt x="1" y="160"/>
                      <a:pt x="92" y="252"/>
                    </a:cubicBezTo>
                    <a:cubicBezTo>
                      <a:pt x="120" y="279"/>
                      <a:pt x="153" y="291"/>
                      <a:pt x="187" y="291"/>
                    </a:cubicBezTo>
                    <a:cubicBezTo>
                      <a:pt x="264" y="291"/>
                      <a:pt x="340" y="226"/>
                      <a:pt x="332" y="137"/>
                    </a:cubicBezTo>
                    <a:cubicBezTo>
                      <a:pt x="332" y="57"/>
                      <a:pt x="264" y="0"/>
                      <a:pt x="19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8;p30">
                <a:extLst>
                  <a:ext uri="{FF2B5EF4-FFF2-40B4-BE49-F238E27FC236}">
                    <a16:creationId xmlns:a16="http://schemas.microsoft.com/office/drawing/2014/main" id="{8DFFD6BD-1562-44D8-BB12-4D4D19710475}"/>
                  </a:ext>
                </a:extLst>
              </p:cNvPr>
              <p:cNvSpPr/>
              <p:nvPr/>
            </p:nvSpPr>
            <p:spPr>
              <a:xfrm>
                <a:off x="3631086" y="4196029"/>
                <a:ext cx="19319" cy="568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65" extrusionOk="0">
                    <a:moveTo>
                      <a:pt x="286" y="1"/>
                    </a:moveTo>
                    <a:cubicBezTo>
                      <a:pt x="206" y="1"/>
                      <a:pt x="126" y="24"/>
                      <a:pt x="69" y="69"/>
                    </a:cubicBezTo>
                    <a:cubicBezTo>
                      <a:pt x="23" y="104"/>
                      <a:pt x="0" y="138"/>
                      <a:pt x="12" y="138"/>
                    </a:cubicBezTo>
                    <a:cubicBezTo>
                      <a:pt x="12" y="139"/>
                      <a:pt x="14" y="139"/>
                      <a:pt x="16" y="139"/>
                    </a:cubicBezTo>
                    <a:cubicBezTo>
                      <a:pt x="39" y="139"/>
                      <a:pt x="131" y="91"/>
                      <a:pt x="243" y="91"/>
                    </a:cubicBezTo>
                    <a:cubicBezTo>
                      <a:pt x="253" y="91"/>
                      <a:pt x="264" y="91"/>
                      <a:pt x="274" y="92"/>
                    </a:cubicBezTo>
                    <a:cubicBezTo>
                      <a:pt x="407" y="92"/>
                      <a:pt x="503" y="164"/>
                      <a:pt x="530" y="164"/>
                    </a:cubicBezTo>
                    <a:cubicBezTo>
                      <a:pt x="534" y="164"/>
                      <a:pt x="536" y="163"/>
                      <a:pt x="537" y="161"/>
                    </a:cubicBezTo>
                    <a:cubicBezTo>
                      <a:pt x="560" y="149"/>
                      <a:pt x="526" y="127"/>
                      <a:pt x="492" y="81"/>
                    </a:cubicBezTo>
                    <a:cubicBezTo>
                      <a:pt x="423" y="35"/>
                      <a:pt x="354" y="12"/>
                      <a:pt x="2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99;p30">
                <a:extLst>
                  <a:ext uri="{FF2B5EF4-FFF2-40B4-BE49-F238E27FC236}">
                    <a16:creationId xmlns:a16="http://schemas.microsoft.com/office/drawing/2014/main" id="{7A6593BB-D12C-4C19-907C-715369E2C3A0}"/>
                  </a:ext>
                </a:extLst>
              </p:cNvPr>
              <p:cNvSpPr/>
              <p:nvPr/>
            </p:nvSpPr>
            <p:spPr>
              <a:xfrm>
                <a:off x="3666489" y="4199576"/>
                <a:ext cx="14601" cy="4490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8" y="275"/>
                      <a:pt x="138" y="538"/>
                      <a:pt x="241" y="801"/>
                    </a:cubicBezTo>
                    <a:cubicBezTo>
                      <a:pt x="275" y="904"/>
                      <a:pt x="310" y="1007"/>
                      <a:pt x="344" y="1098"/>
                    </a:cubicBezTo>
                    <a:cubicBezTo>
                      <a:pt x="355" y="1144"/>
                      <a:pt x="367" y="1178"/>
                      <a:pt x="367" y="1224"/>
                    </a:cubicBezTo>
                    <a:cubicBezTo>
                      <a:pt x="355" y="1247"/>
                      <a:pt x="321" y="1258"/>
                      <a:pt x="287" y="1258"/>
                    </a:cubicBezTo>
                    <a:cubicBezTo>
                      <a:pt x="207" y="1258"/>
                      <a:pt x="127" y="1270"/>
                      <a:pt x="47" y="1292"/>
                    </a:cubicBezTo>
                    <a:cubicBezTo>
                      <a:pt x="127" y="1304"/>
                      <a:pt x="207" y="1304"/>
                      <a:pt x="287" y="1304"/>
                    </a:cubicBezTo>
                    <a:cubicBezTo>
                      <a:pt x="310" y="1304"/>
                      <a:pt x="333" y="1292"/>
                      <a:pt x="355" y="1292"/>
                    </a:cubicBezTo>
                    <a:cubicBezTo>
                      <a:pt x="378" y="1281"/>
                      <a:pt x="401" y="1270"/>
                      <a:pt x="413" y="1235"/>
                    </a:cubicBezTo>
                    <a:cubicBezTo>
                      <a:pt x="424" y="1190"/>
                      <a:pt x="413" y="1132"/>
                      <a:pt x="390" y="1087"/>
                    </a:cubicBezTo>
                    <a:lnTo>
                      <a:pt x="298" y="778"/>
                    </a:lnTo>
                    <a:cubicBezTo>
                      <a:pt x="218" y="515"/>
                      <a:pt x="115" y="252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00;p30">
                <a:extLst>
                  <a:ext uri="{FF2B5EF4-FFF2-40B4-BE49-F238E27FC236}">
                    <a16:creationId xmlns:a16="http://schemas.microsoft.com/office/drawing/2014/main" id="{B5728E5F-690C-4F60-A650-206B7247532D}"/>
                  </a:ext>
                </a:extLst>
              </p:cNvPr>
              <p:cNvSpPr/>
              <p:nvPr/>
            </p:nvSpPr>
            <p:spPr>
              <a:xfrm>
                <a:off x="3650750" y="4248651"/>
                <a:ext cx="25243" cy="1456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23" extrusionOk="0">
                    <a:moveTo>
                      <a:pt x="10" y="0"/>
                    </a:moveTo>
                    <a:cubicBezTo>
                      <a:pt x="9" y="0"/>
                      <a:pt x="17" y="5"/>
                      <a:pt x="35" y="16"/>
                    </a:cubicBezTo>
                    <a:cubicBezTo>
                      <a:pt x="1" y="188"/>
                      <a:pt x="92" y="348"/>
                      <a:pt x="264" y="393"/>
                    </a:cubicBezTo>
                    <a:cubicBezTo>
                      <a:pt x="312" y="413"/>
                      <a:pt x="363" y="422"/>
                      <a:pt x="412" y="422"/>
                    </a:cubicBezTo>
                    <a:cubicBezTo>
                      <a:pt x="538" y="422"/>
                      <a:pt x="659" y="363"/>
                      <a:pt x="732" y="256"/>
                    </a:cubicBezTo>
                    <a:cubicBezTo>
                      <a:pt x="481" y="256"/>
                      <a:pt x="18" y="0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01;p30">
                <a:extLst>
                  <a:ext uri="{FF2B5EF4-FFF2-40B4-BE49-F238E27FC236}">
                    <a16:creationId xmlns:a16="http://schemas.microsoft.com/office/drawing/2014/main" id="{5674CE03-2A90-41A8-AD2F-8B83FC17A942}"/>
                  </a:ext>
                </a:extLst>
              </p:cNvPr>
              <p:cNvSpPr/>
              <p:nvPr/>
            </p:nvSpPr>
            <p:spPr>
              <a:xfrm>
                <a:off x="3622821" y="4291321"/>
                <a:ext cx="48040" cy="2493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24" extrusionOk="0">
                    <a:moveTo>
                      <a:pt x="0" y="0"/>
                    </a:moveTo>
                    <a:cubicBezTo>
                      <a:pt x="0" y="0"/>
                      <a:pt x="309" y="724"/>
                      <a:pt x="1264" y="724"/>
                    </a:cubicBezTo>
                    <a:cubicBezTo>
                      <a:pt x="1299" y="724"/>
                      <a:pt x="1335" y="723"/>
                      <a:pt x="1372" y="721"/>
                    </a:cubicBezTo>
                    <a:lnTo>
                      <a:pt x="1395" y="458"/>
                    </a:lnTo>
                    <a:cubicBezTo>
                      <a:pt x="892" y="435"/>
                      <a:pt x="412" y="286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02;p30">
                <a:extLst>
                  <a:ext uri="{FF2B5EF4-FFF2-40B4-BE49-F238E27FC236}">
                    <a16:creationId xmlns:a16="http://schemas.microsoft.com/office/drawing/2014/main" id="{B17D48CF-3CFF-46E5-A9F4-6B3D8CCE994A}"/>
                  </a:ext>
                </a:extLst>
              </p:cNvPr>
              <p:cNvSpPr/>
              <p:nvPr/>
            </p:nvSpPr>
            <p:spPr>
              <a:xfrm>
                <a:off x="3516096" y="4087135"/>
                <a:ext cx="202424" cy="275466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7999" extrusionOk="0">
                    <a:moveTo>
                      <a:pt x="3374" y="0"/>
                    </a:moveTo>
                    <a:cubicBezTo>
                      <a:pt x="3183" y="0"/>
                      <a:pt x="3024" y="27"/>
                      <a:pt x="2893" y="30"/>
                    </a:cubicBezTo>
                    <a:cubicBezTo>
                      <a:pt x="2516" y="30"/>
                      <a:pt x="607" y="488"/>
                      <a:pt x="92" y="2728"/>
                    </a:cubicBezTo>
                    <a:cubicBezTo>
                      <a:pt x="58" y="2866"/>
                      <a:pt x="47" y="3014"/>
                      <a:pt x="35" y="3151"/>
                    </a:cubicBezTo>
                    <a:cubicBezTo>
                      <a:pt x="24" y="3277"/>
                      <a:pt x="12" y="3391"/>
                      <a:pt x="1" y="3471"/>
                    </a:cubicBezTo>
                    <a:lnTo>
                      <a:pt x="24" y="3471"/>
                    </a:lnTo>
                    <a:cubicBezTo>
                      <a:pt x="35" y="4763"/>
                      <a:pt x="150" y="6055"/>
                      <a:pt x="390" y="7335"/>
                    </a:cubicBezTo>
                    <a:cubicBezTo>
                      <a:pt x="824" y="7633"/>
                      <a:pt x="1304" y="7861"/>
                      <a:pt x="1819" y="7999"/>
                    </a:cubicBezTo>
                    <a:lnTo>
                      <a:pt x="1796" y="7118"/>
                    </a:lnTo>
                    <a:lnTo>
                      <a:pt x="1681" y="3220"/>
                    </a:lnTo>
                    <a:cubicBezTo>
                      <a:pt x="1681" y="3220"/>
                      <a:pt x="3396" y="3014"/>
                      <a:pt x="3671" y="1414"/>
                    </a:cubicBezTo>
                    <a:lnTo>
                      <a:pt x="3682" y="1414"/>
                    </a:lnTo>
                    <a:cubicBezTo>
                      <a:pt x="3796" y="1665"/>
                      <a:pt x="3968" y="2180"/>
                      <a:pt x="3865" y="2603"/>
                    </a:cubicBezTo>
                    <a:lnTo>
                      <a:pt x="5397" y="2980"/>
                    </a:lnTo>
                    <a:lnTo>
                      <a:pt x="5568" y="3140"/>
                    </a:lnTo>
                    <a:cubicBezTo>
                      <a:pt x="5877" y="2340"/>
                      <a:pt x="5671" y="1448"/>
                      <a:pt x="5065" y="865"/>
                    </a:cubicBezTo>
                    <a:cubicBezTo>
                      <a:pt x="4339" y="123"/>
                      <a:pt x="3784" y="0"/>
                      <a:pt x="337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03;p30">
                <a:extLst>
                  <a:ext uri="{FF2B5EF4-FFF2-40B4-BE49-F238E27FC236}">
                    <a16:creationId xmlns:a16="http://schemas.microsoft.com/office/drawing/2014/main" id="{0419D217-632D-403E-874A-7F3F515735A3}"/>
                  </a:ext>
                </a:extLst>
              </p:cNvPr>
              <p:cNvSpPr/>
              <p:nvPr/>
            </p:nvSpPr>
            <p:spPr>
              <a:xfrm>
                <a:off x="3838544" y="4128323"/>
                <a:ext cx="502409" cy="28755"/>
              </a:xfrm>
              <a:custGeom>
                <a:avLst/>
                <a:gdLst/>
                <a:ahLst/>
                <a:cxnLst/>
                <a:rect l="l" t="t" r="r" b="b"/>
                <a:pathLst>
                  <a:path w="14589" h="835" extrusionOk="0">
                    <a:moveTo>
                      <a:pt x="14588" y="0"/>
                    </a:moveTo>
                    <a:lnTo>
                      <a:pt x="1" y="23"/>
                    </a:lnTo>
                    <a:lnTo>
                      <a:pt x="1" y="835"/>
                    </a:lnTo>
                    <a:lnTo>
                      <a:pt x="14588" y="801"/>
                    </a:lnTo>
                    <a:lnTo>
                      <a:pt x="1458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04;p30">
                <a:extLst>
                  <a:ext uri="{FF2B5EF4-FFF2-40B4-BE49-F238E27FC236}">
                    <a16:creationId xmlns:a16="http://schemas.microsoft.com/office/drawing/2014/main" id="{75B9E28F-3CC4-4C7C-9918-690245984332}"/>
                  </a:ext>
                </a:extLst>
              </p:cNvPr>
              <p:cNvSpPr/>
              <p:nvPr/>
            </p:nvSpPr>
            <p:spPr>
              <a:xfrm>
                <a:off x="3838544" y="4199576"/>
                <a:ext cx="502788" cy="28376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824" extrusionOk="0">
                    <a:moveTo>
                      <a:pt x="14588" y="1"/>
                    </a:moveTo>
                    <a:lnTo>
                      <a:pt x="1" y="24"/>
                    </a:lnTo>
                    <a:lnTo>
                      <a:pt x="1" y="824"/>
                    </a:lnTo>
                    <a:lnTo>
                      <a:pt x="14600" y="801"/>
                    </a:lnTo>
                    <a:lnTo>
                      <a:pt x="1458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05;p30">
                <a:extLst>
                  <a:ext uri="{FF2B5EF4-FFF2-40B4-BE49-F238E27FC236}">
                    <a16:creationId xmlns:a16="http://schemas.microsoft.com/office/drawing/2014/main" id="{93862E92-BC3D-439F-B03D-3EFAD373D835}"/>
                  </a:ext>
                </a:extLst>
              </p:cNvPr>
              <p:cNvSpPr/>
              <p:nvPr/>
            </p:nvSpPr>
            <p:spPr>
              <a:xfrm>
                <a:off x="4092115" y="4268867"/>
                <a:ext cx="249224" cy="27998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813" extrusionOk="0">
                    <a:moveTo>
                      <a:pt x="7237" y="1"/>
                    </a:moveTo>
                    <a:lnTo>
                      <a:pt x="0" y="12"/>
                    </a:lnTo>
                    <a:lnTo>
                      <a:pt x="0" y="812"/>
                    </a:lnTo>
                    <a:lnTo>
                      <a:pt x="7237" y="801"/>
                    </a:lnTo>
                    <a:lnTo>
                      <a:pt x="723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06;p30">
                <a:extLst>
                  <a:ext uri="{FF2B5EF4-FFF2-40B4-BE49-F238E27FC236}">
                    <a16:creationId xmlns:a16="http://schemas.microsoft.com/office/drawing/2014/main" id="{9C1B9EC3-6EB3-472D-A8CF-383995AE9B38}"/>
                  </a:ext>
                </a:extLst>
              </p:cNvPr>
              <p:cNvSpPr/>
              <p:nvPr/>
            </p:nvSpPr>
            <p:spPr>
              <a:xfrm>
                <a:off x="5111806" y="2940125"/>
                <a:ext cx="102761" cy="8860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2573" extrusionOk="0">
                    <a:moveTo>
                      <a:pt x="2330" y="1"/>
                    </a:moveTo>
                    <a:cubicBezTo>
                      <a:pt x="2159" y="1"/>
                      <a:pt x="1988" y="70"/>
                      <a:pt x="1864" y="206"/>
                    </a:cubicBezTo>
                    <a:cubicBezTo>
                      <a:pt x="1635" y="423"/>
                      <a:pt x="1521" y="732"/>
                      <a:pt x="1543" y="1052"/>
                    </a:cubicBezTo>
                    <a:cubicBezTo>
                      <a:pt x="1452" y="744"/>
                      <a:pt x="1235" y="492"/>
                      <a:pt x="949" y="366"/>
                    </a:cubicBezTo>
                    <a:cubicBezTo>
                      <a:pt x="852" y="316"/>
                      <a:pt x="748" y="292"/>
                      <a:pt x="645" y="292"/>
                    </a:cubicBezTo>
                    <a:cubicBezTo>
                      <a:pt x="423" y="292"/>
                      <a:pt x="209" y="406"/>
                      <a:pt x="92" y="618"/>
                    </a:cubicBezTo>
                    <a:cubicBezTo>
                      <a:pt x="12" y="801"/>
                      <a:pt x="0" y="1029"/>
                      <a:pt x="69" y="1224"/>
                    </a:cubicBezTo>
                    <a:cubicBezTo>
                      <a:pt x="126" y="1429"/>
                      <a:pt x="229" y="1612"/>
                      <a:pt x="389" y="1761"/>
                    </a:cubicBezTo>
                    <a:cubicBezTo>
                      <a:pt x="926" y="2230"/>
                      <a:pt x="1189" y="2287"/>
                      <a:pt x="1841" y="2573"/>
                    </a:cubicBezTo>
                    <a:cubicBezTo>
                      <a:pt x="2344" y="2081"/>
                      <a:pt x="2504" y="1955"/>
                      <a:pt x="2858" y="1327"/>
                    </a:cubicBezTo>
                    <a:cubicBezTo>
                      <a:pt x="2950" y="1144"/>
                      <a:pt x="2984" y="926"/>
                      <a:pt x="2961" y="721"/>
                    </a:cubicBezTo>
                    <a:cubicBezTo>
                      <a:pt x="2961" y="503"/>
                      <a:pt x="2881" y="309"/>
                      <a:pt x="2732" y="149"/>
                    </a:cubicBezTo>
                    <a:cubicBezTo>
                      <a:pt x="2617" y="50"/>
                      <a:pt x="2474" y="1"/>
                      <a:pt x="233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07;p30">
                <a:extLst>
                  <a:ext uri="{FF2B5EF4-FFF2-40B4-BE49-F238E27FC236}">
                    <a16:creationId xmlns:a16="http://schemas.microsoft.com/office/drawing/2014/main" id="{2ED8407D-9076-4774-A057-916217962C1D}"/>
                  </a:ext>
                </a:extLst>
              </p:cNvPr>
              <p:cNvSpPr/>
              <p:nvPr/>
            </p:nvSpPr>
            <p:spPr>
              <a:xfrm>
                <a:off x="3677130" y="2389315"/>
                <a:ext cx="53585" cy="5083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476" extrusionOk="0">
                    <a:moveTo>
                      <a:pt x="778" y="1"/>
                    </a:moveTo>
                    <a:lnTo>
                      <a:pt x="538" y="493"/>
                    </a:lnTo>
                    <a:lnTo>
                      <a:pt x="1" y="573"/>
                    </a:lnTo>
                    <a:lnTo>
                      <a:pt x="389" y="950"/>
                    </a:lnTo>
                    <a:lnTo>
                      <a:pt x="298" y="1476"/>
                    </a:lnTo>
                    <a:lnTo>
                      <a:pt x="778" y="1236"/>
                    </a:lnTo>
                    <a:lnTo>
                      <a:pt x="1258" y="1476"/>
                    </a:lnTo>
                    <a:lnTo>
                      <a:pt x="1167" y="950"/>
                    </a:lnTo>
                    <a:lnTo>
                      <a:pt x="1555" y="573"/>
                    </a:lnTo>
                    <a:lnTo>
                      <a:pt x="1018" y="493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08;p30">
                <a:extLst>
                  <a:ext uri="{FF2B5EF4-FFF2-40B4-BE49-F238E27FC236}">
                    <a16:creationId xmlns:a16="http://schemas.microsoft.com/office/drawing/2014/main" id="{DC6DB228-4603-4B75-87C7-B03E3C85AE7E}"/>
                  </a:ext>
                </a:extLst>
              </p:cNvPr>
              <p:cNvSpPr/>
              <p:nvPr/>
            </p:nvSpPr>
            <p:spPr>
              <a:xfrm>
                <a:off x="3348793" y="2785392"/>
                <a:ext cx="96873" cy="91776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665" extrusionOk="0">
                    <a:moveTo>
                      <a:pt x="1406" y="1"/>
                    </a:moveTo>
                    <a:lnTo>
                      <a:pt x="972" y="881"/>
                    </a:lnTo>
                    <a:lnTo>
                      <a:pt x="0" y="1018"/>
                    </a:lnTo>
                    <a:lnTo>
                      <a:pt x="709" y="1704"/>
                    </a:lnTo>
                    <a:lnTo>
                      <a:pt x="538" y="2664"/>
                    </a:lnTo>
                    <a:lnTo>
                      <a:pt x="538" y="2664"/>
                    </a:lnTo>
                    <a:lnTo>
                      <a:pt x="1406" y="2207"/>
                    </a:lnTo>
                    <a:lnTo>
                      <a:pt x="2275" y="2664"/>
                    </a:lnTo>
                    <a:lnTo>
                      <a:pt x="2275" y="2664"/>
                    </a:lnTo>
                    <a:lnTo>
                      <a:pt x="2115" y="1704"/>
                    </a:lnTo>
                    <a:lnTo>
                      <a:pt x="2813" y="1018"/>
                    </a:lnTo>
                    <a:lnTo>
                      <a:pt x="1841" y="881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09;p30">
                <a:extLst>
                  <a:ext uri="{FF2B5EF4-FFF2-40B4-BE49-F238E27FC236}">
                    <a16:creationId xmlns:a16="http://schemas.microsoft.com/office/drawing/2014/main" id="{0BA53971-37F7-4D95-B17B-49A8CAC916CD}"/>
                  </a:ext>
                </a:extLst>
              </p:cNvPr>
              <p:cNvSpPr/>
              <p:nvPr/>
            </p:nvSpPr>
            <p:spPr>
              <a:xfrm>
                <a:off x="3596820" y="2805883"/>
                <a:ext cx="26792" cy="256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89" y="0"/>
                    </a:moveTo>
                    <a:lnTo>
                      <a:pt x="275" y="240"/>
                    </a:lnTo>
                    <a:lnTo>
                      <a:pt x="1" y="286"/>
                    </a:lnTo>
                    <a:lnTo>
                      <a:pt x="195" y="469"/>
                    </a:lnTo>
                    <a:lnTo>
                      <a:pt x="149" y="743"/>
                    </a:lnTo>
                    <a:lnTo>
                      <a:pt x="149" y="743"/>
                    </a:lnTo>
                    <a:lnTo>
                      <a:pt x="389" y="617"/>
                    </a:lnTo>
                    <a:lnTo>
                      <a:pt x="629" y="743"/>
                    </a:lnTo>
                    <a:lnTo>
                      <a:pt x="584" y="469"/>
                    </a:lnTo>
                    <a:lnTo>
                      <a:pt x="778" y="286"/>
                    </a:lnTo>
                    <a:lnTo>
                      <a:pt x="515" y="240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10;p30">
                <a:extLst>
                  <a:ext uri="{FF2B5EF4-FFF2-40B4-BE49-F238E27FC236}">
                    <a16:creationId xmlns:a16="http://schemas.microsoft.com/office/drawing/2014/main" id="{C93AF8E8-CBBB-4F62-B537-B9EF85871E20}"/>
                  </a:ext>
                </a:extLst>
              </p:cNvPr>
              <p:cNvSpPr/>
              <p:nvPr/>
            </p:nvSpPr>
            <p:spPr>
              <a:xfrm>
                <a:off x="4839742" y="3472682"/>
                <a:ext cx="704729" cy="908978"/>
              </a:xfrm>
              <a:custGeom>
                <a:avLst/>
                <a:gdLst/>
                <a:ahLst/>
                <a:cxnLst/>
                <a:rect l="l" t="t" r="r" b="b"/>
                <a:pathLst>
                  <a:path w="20464" h="26395" extrusionOk="0">
                    <a:moveTo>
                      <a:pt x="17918" y="1"/>
                    </a:moveTo>
                    <a:cubicBezTo>
                      <a:pt x="17875" y="1"/>
                      <a:pt x="17832" y="2"/>
                      <a:pt x="17789" y="4"/>
                    </a:cubicBezTo>
                    <a:cubicBezTo>
                      <a:pt x="16760" y="61"/>
                      <a:pt x="15823" y="690"/>
                      <a:pt x="15137" y="1490"/>
                    </a:cubicBezTo>
                    <a:cubicBezTo>
                      <a:pt x="14462" y="2290"/>
                      <a:pt x="13993" y="3251"/>
                      <a:pt x="13525" y="4188"/>
                    </a:cubicBezTo>
                    <a:cubicBezTo>
                      <a:pt x="13045" y="5126"/>
                      <a:pt x="12542" y="6074"/>
                      <a:pt x="11787" y="6806"/>
                    </a:cubicBezTo>
                    <a:cubicBezTo>
                      <a:pt x="11603" y="6981"/>
                      <a:pt x="11369" y="7155"/>
                      <a:pt x="11128" y="7155"/>
                    </a:cubicBezTo>
                    <a:cubicBezTo>
                      <a:pt x="11085" y="7155"/>
                      <a:pt x="11042" y="7150"/>
                      <a:pt x="10998" y="7138"/>
                    </a:cubicBezTo>
                    <a:cubicBezTo>
                      <a:pt x="10712" y="7058"/>
                      <a:pt x="10564" y="6726"/>
                      <a:pt x="10552" y="6429"/>
                    </a:cubicBezTo>
                    <a:cubicBezTo>
                      <a:pt x="10530" y="6120"/>
                      <a:pt x="10587" y="5812"/>
                      <a:pt x="10530" y="5526"/>
                    </a:cubicBezTo>
                    <a:cubicBezTo>
                      <a:pt x="10406" y="4938"/>
                      <a:pt x="9795" y="4562"/>
                      <a:pt x="9199" y="4562"/>
                    </a:cubicBezTo>
                    <a:cubicBezTo>
                      <a:pt x="9076" y="4562"/>
                      <a:pt x="8954" y="4578"/>
                      <a:pt x="8838" y="4611"/>
                    </a:cubicBezTo>
                    <a:cubicBezTo>
                      <a:pt x="8152" y="4794"/>
                      <a:pt x="7649" y="5434"/>
                      <a:pt x="7420" y="6132"/>
                    </a:cubicBezTo>
                    <a:cubicBezTo>
                      <a:pt x="7203" y="6818"/>
                      <a:pt x="7203" y="7561"/>
                      <a:pt x="7203" y="8281"/>
                    </a:cubicBezTo>
                    <a:lnTo>
                      <a:pt x="7226" y="12339"/>
                    </a:lnTo>
                    <a:cubicBezTo>
                      <a:pt x="7237" y="13059"/>
                      <a:pt x="7157" y="13928"/>
                      <a:pt x="6528" y="14271"/>
                    </a:cubicBezTo>
                    <a:cubicBezTo>
                      <a:pt x="6357" y="14370"/>
                      <a:pt x="6170" y="14410"/>
                      <a:pt x="5979" y="14410"/>
                    </a:cubicBezTo>
                    <a:cubicBezTo>
                      <a:pt x="5658" y="14410"/>
                      <a:pt x="5324" y="14296"/>
                      <a:pt x="5031" y="14146"/>
                    </a:cubicBezTo>
                    <a:cubicBezTo>
                      <a:pt x="4322" y="13768"/>
                      <a:pt x="3727" y="13197"/>
                      <a:pt x="3316" y="12511"/>
                    </a:cubicBezTo>
                    <a:cubicBezTo>
                      <a:pt x="3019" y="11985"/>
                      <a:pt x="2779" y="11356"/>
                      <a:pt x="2241" y="11105"/>
                    </a:cubicBezTo>
                    <a:cubicBezTo>
                      <a:pt x="2094" y="11035"/>
                      <a:pt x="1938" y="11003"/>
                      <a:pt x="1780" y="11003"/>
                    </a:cubicBezTo>
                    <a:cubicBezTo>
                      <a:pt x="1242" y="11003"/>
                      <a:pt x="692" y="11375"/>
                      <a:pt x="435" y="11871"/>
                    </a:cubicBezTo>
                    <a:cubicBezTo>
                      <a:pt x="92" y="12522"/>
                      <a:pt x="172" y="13288"/>
                      <a:pt x="149" y="14020"/>
                    </a:cubicBezTo>
                    <a:cubicBezTo>
                      <a:pt x="1" y="18387"/>
                      <a:pt x="847" y="23245"/>
                      <a:pt x="4596" y="25863"/>
                    </a:cubicBezTo>
                    <a:cubicBezTo>
                      <a:pt x="5607" y="26230"/>
                      <a:pt x="6587" y="26394"/>
                      <a:pt x="7564" y="26394"/>
                    </a:cubicBezTo>
                    <a:cubicBezTo>
                      <a:pt x="8808" y="26394"/>
                      <a:pt x="10048" y="26129"/>
                      <a:pt x="11341" y="25680"/>
                    </a:cubicBezTo>
                    <a:cubicBezTo>
                      <a:pt x="13662" y="24880"/>
                      <a:pt x="15708" y="23371"/>
                      <a:pt x="17297" y="21496"/>
                    </a:cubicBezTo>
                    <a:cubicBezTo>
                      <a:pt x="17755" y="20959"/>
                      <a:pt x="18189" y="20376"/>
                      <a:pt x="18395" y="19702"/>
                    </a:cubicBezTo>
                    <a:cubicBezTo>
                      <a:pt x="18612" y="19027"/>
                      <a:pt x="18578" y="18250"/>
                      <a:pt x="18155" y="17678"/>
                    </a:cubicBezTo>
                    <a:cubicBezTo>
                      <a:pt x="17751" y="17130"/>
                      <a:pt x="17092" y="16900"/>
                      <a:pt x="16408" y="16900"/>
                    </a:cubicBezTo>
                    <a:cubicBezTo>
                      <a:pt x="16008" y="16900"/>
                      <a:pt x="15599" y="16979"/>
                      <a:pt x="15228" y="17118"/>
                    </a:cubicBezTo>
                    <a:cubicBezTo>
                      <a:pt x="14702" y="17324"/>
                      <a:pt x="14199" y="17621"/>
                      <a:pt x="13639" y="17724"/>
                    </a:cubicBezTo>
                    <a:cubicBezTo>
                      <a:pt x="13529" y="17746"/>
                      <a:pt x="13415" y="17758"/>
                      <a:pt x="13301" y="17758"/>
                    </a:cubicBezTo>
                    <a:cubicBezTo>
                      <a:pt x="12834" y="17758"/>
                      <a:pt x="12364" y="17566"/>
                      <a:pt x="12153" y="17152"/>
                    </a:cubicBezTo>
                    <a:cubicBezTo>
                      <a:pt x="11901" y="16649"/>
                      <a:pt x="12153" y="15998"/>
                      <a:pt x="12587" y="15620"/>
                    </a:cubicBezTo>
                    <a:cubicBezTo>
                      <a:pt x="13010" y="15243"/>
                      <a:pt x="13582" y="15072"/>
                      <a:pt x="14108" y="14877"/>
                    </a:cubicBezTo>
                    <a:cubicBezTo>
                      <a:pt x="15605" y="14328"/>
                      <a:pt x="16989" y="13528"/>
                      <a:pt x="18212" y="12511"/>
                    </a:cubicBezTo>
                    <a:cubicBezTo>
                      <a:pt x="18829" y="11996"/>
                      <a:pt x="19447" y="11219"/>
                      <a:pt x="19149" y="10487"/>
                    </a:cubicBezTo>
                    <a:cubicBezTo>
                      <a:pt x="18932" y="9939"/>
                      <a:pt x="18315" y="9687"/>
                      <a:pt x="17755" y="9630"/>
                    </a:cubicBezTo>
                    <a:cubicBezTo>
                      <a:pt x="17194" y="9561"/>
                      <a:pt x="16600" y="9618"/>
                      <a:pt x="16063" y="9436"/>
                    </a:cubicBezTo>
                    <a:cubicBezTo>
                      <a:pt x="15582" y="9275"/>
                      <a:pt x="15125" y="8795"/>
                      <a:pt x="15285" y="8315"/>
                    </a:cubicBezTo>
                    <a:cubicBezTo>
                      <a:pt x="15377" y="8041"/>
                      <a:pt x="15617" y="7869"/>
                      <a:pt x="15845" y="7709"/>
                    </a:cubicBezTo>
                    <a:cubicBezTo>
                      <a:pt x="17126" y="6806"/>
                      <a:pt x="18258" y="5720"/>
                      <a:pt x="19218" y="4497"/>
                    </a:cubicBezTo>
                    <a:cubicBezTo>
                      <a:pt x="19870" y="3662"/>
                      <a:pt x="20464" y="2622"/>
                      <a:pt x="20201" y="1605"/>
                    </a:cubicBezTo>
                    <a:cubicBezTo>
                      <a:pt x="19949" y="629"/>
                      <a:pt x="18920" y="1"/>
                      <a:pt x="1791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11;p30">
                <a:extLst>
                  <a:ext uri="{FF2B5EF4-FFF2-40B4-BE49-F238E27FC236}">
                    <a16:creationId xmlns:a16="http://schemas.microsoft.com/office/drawing/2014/main" id="{3062E102-EA6A-478F-A6CB-68FEE8F7AA87}"/>
                  </a:ext>
                </a:extLst>
              </p:cNvPr>
              <p:cNvSpPr/>
              <p:nvPr/>
            </p:nvSpPr>
            <p:spPr>
              <a:xfrm>
                <a:off x="4996058" y="3494069"/>
                <a:ext cx="503166" cy="981124"/>
              </a:xfrm>
              <a:custGeom>
                <a:avLst/>
                <a:gdLst/>
                <a:ahLst/>
                <a:cxnLst/>
                <a:rect l="l" t="t" r="r" b="b"/>
                <a:pathLst>
                  <a:path w="14611" h="28490" extrusionOk="0">
                    <a:moveTo>
                      <a:pt x="14610" y="0"/>
                    </a:moveTo>
                    <a:lnTo>
                      <a:pt x="14610" y="0"/>
                    </a:lnTo>
                    <a:cubicBezTo>
                      <a:pt x="14587" y="12"/>
                      <a:pt x="14553" y="35"/>
                      <a:pt x="14530" y="58"/>
                    </a:cubicBezTo>
                    <a:lnTo>
                      <a:pt x="14313" y="240"/>
                    </a:lnTo>
                    <a:cubicBezTo>
                      <a:pt x="14119" y="389"/>
                      <a:pt x="13833" y="641"/>
                      <a:pt x="13467" y="961"/>
                    </a:cubicBezTo>
                    <a:cubicBezTo>
                      <a:pt x="12461" y="1875"/>
                      <a:pt x="11524" y="2870"/>
                      <a:pt x="10666" y="3933"/>
                    </a:cubicBezTo>
                    <a:cubicBezTo>
                      <a:pt x="10117" y="4608"/>
                      <a:pt x="9546" y="5362"/>
                      <a:pt x="8963" y="6185"/>
                    </a:cubicBezTo>
                    <a:cubicBezTo>
                      <a:pt x="8368" y="7020"/>
                      <a:pt x="7740" y="7900"/>
                      <a:pt x="7122" y="8872"/>
                    </a:cubicBezTo>
                    <a:cubicBezTo>
                      <a:pt x="6459" y="9866"/>
                      <a:pt x="5865" y="10895"/>
                      <a:pt x="5316" y="11970"/>
                    </a:cubicBezTo>
                    <a:cubicBezTo>
                      <a:pt x="5042" y="12530"/>
                      <a:pt x="4790" y="13113"/>
                      <a:pt x="4527" y="13696"/>
                    </a:cubicBezTo>
                    <a:lnTo>
                      <a:pt x="3761" y="15502"/>
                    </a:lnTo>
                    <a:cubicBezTo>
                      <a:pt x="2732" y="17937"/>
                      <a:pt x="1829" y="20292"/>
                      <a:pt x="1178" y="22499"/>
                    </a:cubicBezTo>
                    <a:cubicBezTo>
                      <a:pt x="595" y="24454"/>
                      <a:pt x="206" y="26454"/>
                      <a:pt x="0" y="28478"/>
                    </a:cubicBezTo>
                    <a:lnTo>
                      <a:pt x="92" y="28489"/>
                    </a:lnTo>
                    <a:cubicBezTo>
                      <a:pt x="309" y="26466"/>
                      <a:pt x="709" y="24476"/>
                      <a:pt x="1292" y="22533"/>
                    </a:cubicBezTo>
                    <a:cubicBezTo>
                      <a:pt x="1944" y="20338"/>
                      <a:pt x="2847" y="17983"/>
                      <a:pt x="3887" y="15559"/>
                    </a:cubicBezTo>
                    <a:lnTo>
                      <a:pt x="4653" y="13753"/>
                    </a:lnTo>
                    <a:cubicBezTo>
                      <a:pt x="4904" y="13170"/>
                      <a:pt x="5145" y="12587"/>
                      <a:pt x="5430" y="12027"/>
                    </a:cubicBezTo>
                    <a:cubicBezTo>
                      <a:pt x="5979" y="10964"/>
                      <a:pt x="6574" y="9935"/>
                      <a:pt x="7225" y="8929"/>
                    </a:cubicBezTo>
                    <a:cubicBezTo>
                      <a:pt x="7843" y="7969"/>
                      <a:pt x="8460" y="7088"/>
                      <a:pt x="9043" y="6254"/>
                    </a:cubicBezTo>
                    <a:cubicBezTo>
                      <a:pt x="9637" y="5419"/>
                      <a:pt x="10198" y="4665"/>
                      <a:pt x="10735" y="3990"/>
                    </a:cubicBezTo>
                    <a:cubicBezTo>
                      <a:pt x="11581" y="2927"/>
                      <a:pt x="12507" y="1932"/>
                      <a:pt x="13501" y="1006"/>
                    </a:cubicBezTo>
                    <a:cubicBezTo>
                      <a:pt x="13856" y="675"/>
                      <a:pt x="14142" y="423"/>
                      <a:pt x="14324" y="263"/>
                    </a:cubicBezTo>
                    <a:lnTo>
                      <a:pt x="14542" y="69"/>
                    </a:lnTo>
                    <a:cubicBezTo>
                      <a:pt x="14565" y="46"/>
                      <a:pt x="14587" y="23"/>
                      <a:pt x="1461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12;p30">
                <a:extLst>
                  <a:ext uri="{FF2B5EF4-FFF2-40B4-BE49-F238E27FC236}">
                    <a16:creationId xmlns:a16="http://schemas.microsoft.com/office/drawing/2014/main" id="{D1695492-1609-4D8E-8B7C-613D8ACD4C75}"/>
                  </a:ext>
                </a:extLst>
              </p:cNvPr>
              <p:cNvSpPr/>
              <p:nvPr/>
            </p:nvSpPr>
            <p:spPr>
              <a:xfrm>
                <a:off x="5144075" y="3631065"/>
                <a:ext cx="36642" cy="2752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7992" extrusionOk="0">
                    <a:moveTo>
                      <a:pt x="1" y="1"/>
                    </a:moveTo>
                    <a:cubicBezTo>
                      <a:pt x="1" y="104"/>
                      <a:pt x="12" y="207"/>
                      <a:pt x="35" y="321"/>
                    </a:cubicBezTo>
                    <a:cubicBezTo>
                      <a:pt x="81" y="527"/>
                      <a:pt x="126" y="812"/>
                      <a:pt x="183" y="1178"/>
                    </a:cubicBezTo>
                    <a:cubicBezTo>
                      <a:pt x="298" y="1887"/>
                      <a:pt x="412" y="2893"/>
                      <a:pt x="526" y="3991"/>
                    </a:cubicBezTo>
                    <a:cubicBezTo>
                      <a:pt x="641" y="5099"/>
                      <a:pt x="755" y="6105"/>
                      <a:pt x="858" y="6826"/>
                    </a:cubicBezTo>
                    <a:cubicBezTo>
                      <a:pt x="904" y="7192"/>
                      <a:pt x="949" y="7477"/>
                      <a:pt x="995" y="7683"/>
                    </a:cubicBezTo>
                    <a:cubicBezTo>
                      <a:pt x="1007" y="7786"/>
                      <a:pt x="1029" y="7889"/>
                      <a:pt x="1064" y="7992"/>
                    </a:cubicBezTo>
                    <a:cubicBezTo>
                      <a:pt x="1064" y="7877"/>
                      <a:pt x="1052" y="7775"/>
                      <a:pt x="1041" y="7660"/>
                    </a:cubicBezTo>
                    <a:cubicBezTo>
                      <a:pt x="1018" y="7432"/>
                      <a:pt x="984" y="7146"/>
                      <a:pt x="938" y="6803"/>
                    </a:cubicBezTo>
                    <a:cubicBezTo>
                      <a:pt x="869" y="6048"/>
                      <a:pt x="778" y="5077"/>
                      <a:pt x="652" y="3968"/>
                    </a:cubicBezTo>
                    <a:cubicBezTo>
                      <a:pt x="538" y="2859"/>
                      <a:pt x="412" y="1864"/>
                      <a:pt x="264" y="1144"/>
                    </a:cubicBezTo>
                    <a:cubicBezTo>
                      <a:pt x="206" y="790"/>
                      <a:pt x="138" y="504"/>
                      <a:pt x="92" y="309"/>
                    </a:cubicBezTo>
                    <a:cubicBezTo>
                      <a:pt x="69" y="195"/>
                      <a:pt x="35" y="104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13;p30">
                <a:extLst>
                  <a:ext uri="{FF2B5EF4-FFF2-40B4-BE49-F238E27FC236}">
                    <a16:creationId xmlns:a16="http://schemas.microsoft.com/office/drawing/2014/main" id="{73E97ABE-EF77-492B-B5BB-68692988D733}"/>
                  </a:ext>
                </a:extLst>
              </p:cNvPr>
              <p:cNvSpPr/>
              <p:nvPr/>
            </p:nvSpPr>
            <p:spPr>
              <a:xfrm>
                <a:off x="5180683" y="3845755"/>
                <a:ext cx="320889" cy="60541"/>
              </a:xfrm>
              <a:custGeom>
                <a:avLst/>
                <a:gdLst/>
                <a:ahLst/>
                <a:cxnLst/>
                <a:rect l="l" t="t" r="r" b="b"/>
                <a:pathLst>
                  <a:path w="9318" h="1758" extrusionOk="0">
                    <a:moveTo>
                      <a:pt x="9129" y="0"/>
                    </a:moveTo>
                    <a:cubicBezTo>
                      <a:pt x="9066" y="0"/>
                      <a:pt x="9004" y="3"/>
                      <a:pt x="8941" y="9"/>
                    </a:cubicBezTo>
                    <a:cubicBezTo>
                      <a:pt x="8701" y="9"/>
                      <a:pt x="8358" y="20"/>
                      <a:pt x="7923" y="66"/>
                    </a:cubicBezTo>
                    <a:cubicBezTo>
                      <a:pt x="6814" y="157"/>
                      <a:pt x="5694" y="317"/>
                      <a:pt x="4596" y="523"/>
                    </a:cubicBezTo>
                    <a:cubicBezTo>
                      <a:pt x="3305" y="775"/>
                      <a:pt x="2150" y="1060"/>
                      <a:pt x="1315" y="1300"/>
                    </a:cubicBezTo>
                    <a:cubicBezTo>
                      <a:pt x="904" y="1426"/>
                      <a:pt x="572" y="1529"/>
                      <a:pt x="344" y="1609"/>
                    </a:cubicBezTo>
                    <a:cubicBezTo>
                      <a:pt x="229" y="1643"/>
                      <a:pt x="104" y="1701"/>
                      <a:pt x="1" y="1758"/>
                    </a:cubicBezTo>
                    <a:cubicBezTo>
                      <a:pt x="127" y="1735"/>
                      <a:pt x="241" y="1712"/>
                      <a:pt x="367" y="1666"/>
                    </a:cubicBezTo>
                    <a:cubicBezTo>
                      <a:pt x="595" y="1598"/>
                      <a:pt x="927" y="1506"/>
                      <a:pt x="1350" y="1403"/>
                    </a:cubicBezTo>
                    <a:cubicBezTo>
                      <a:pt x="2173" y="1175"/>
                      <a:pt x="3327" y="900"/>
                      <a:pt x="4619" y="660"/>
                    </a:cubicBezTo>
                    <a:cubicBezTo>
                      <a:pt x="5911" y="420"/>
                      <a:pt x="7077" y="249"/>
                      <a:pt x="7935" y="157"/>
                    </a:cubicBezTo>
                    <a:cubicBezTo>
                      <a:pt x="8369" y="112"/>
                      <a:pt x="8712" y="77"/>
                      <a:pt x="8952" y="54"/>
                    </a:cubicBezTo>
                    <a:cubicBezTo>
                      <a:pt x="9078" y="54"/>
                      <a:pt x="9204" y="43"/>
                      <a:pt x="9318" y="9"/>
                    </a:cubicBezTo>
                    <a:cubicBezTo>
                      <a:pt x="9255" y="3"/>
                      <a:pt x="9192" y="0"/>
                      <a:pt x="91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14;p30">
                <a:extLst>
                  <a:ext uri="{FF2B5EF4-FFF2-40B4-BE49-F238E27FC236}">
                    <a16:creationId xmlns:a16="http://schemas.microsoft.com/office/drawing/2014/main" id="{7C45BBD1-D6DC-4EF6-B770-A63B70BE6F6D}"/>
                  </a:ext>
                </a:extLst>
              </p:cNvPr>
              <p:cNvSpPr/>
              <p:nvPr/>
            </p:nvSpPr>
            <p:spPr>
              <a:xfrm>
                <a:off x="4878726" y="3853125"/>
                <a:ext cx="161822" cy="410254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11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46"/>
                      <a:pt x="23" y="80"/>
                      <a:pt x="46" y="126"/>
                    </a:cubicBezTo>
                    <a:cubicBezTo>
                      <a:pt x="80" y="218"/>
                      <a:pt x="126" y="332"/>
                      <a:pt x="183" y="469"/>
                    </a:cubicBezTo>
                    <a:cubicBezTo>
                      <a:pt x="309" y="789"/>
                      <a:pt x="480" y="1224"/>
                      <a:pt x="698" y="1738"/>
                    </a:cubicBezTo>
                    <a:cubicBezTo>
                      <a:pt x="1121" y="2824"/>
                      <a:pt x="1681" y="4322"/>
                      <a:pt x="2298" y="5979"/>
                    </a:cubicBezTo>
                    <a:cubicBezTo>
                      <a:pt x="2904" y="7637"/>
                      <a:pt x="3487" y="9135"/>
                      <a:pt x="3933" y="10198"/>
                    </a:cubicBezTo>
                    <a:cubicBezTo>
                      <a:pt x="4162" y="10735"/>
                      <a:pt x="4333" y="11158"/>
                      <a:pt x="4482" y="11455"/>
                    </a:cubicBezTo>
                    <a:lnTo>
                      <a:pt x="4642" y="11798"/>
                    </a:lnTo>
                    <a:cubicBezTo>
                      <a:pt x="4653" y="11833"/>
                      <a:pt x="4676" y="11867"/>
                      <a:pt x="4699" y="11913"/>
                    </a:cubicBezTo>
                    <a:cubicBezTo>
                      <a:pt x="4699" y="11867"/>
                      <a:pt x="4688" y="11821"/>
                      <a:pt x="4676" y="11775"/>
                    </a:cubicBezTo>
                    <a:cubicBezTo>
                      <a:pt x="4630" y="11684"/>
                      <a:pt x="4596" y="11570"/>
                      <a:pt x="4539" y="11433"/>
                    </a:cubicBezTo>
                    <a:cubicBezTo>
                      <a:pt x="4413" y="11112"/>
                      <a:pt x="4230" y="10678"/>
                      <a:pt x="4024" y="10164"/>
                    </a:cubicBezTo>
                    <a:cubicBezTo>
                      <a:pt x="3601" y="9078"/>
                      <a:pt x="3041" y="7580"/>
                      <a:pt x="2424" y="5922"/>
                    </a:cubicBezTo>
                    <a:cubicBezTo>
                      <a:pt x="1818" y="4265"/>
                      <a:pt x="1235" y="2767"/>
                      <a:pt x="789" y="1704"/>
                    </a:cubicBezTo>
                    <a:cubicBezTo>
                      <a:pt x="561" y="1167"/>
                      <a:pt x="389" y="744"/>
                      <a:pt x="240" y="446"/>
                    </a:cubicBezTo>
                    <a:lnTo>
                      <a:pt x="69" y="115"/>
                    </a:lnTo>
                    <a:cubicBezTo>
                      <a:pt x="58" y="69"/>
                      <a:pt x="35" y="35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15;p30">
                <a:extLst>
                  <a:ext uri="{FF2B5EF4-FFF2-40B4-BE49-F238E27FC236}">
                    <a16:creationId xmlns:a16="http://schemas.microsoft.com/office/drawing/2014/main" id="{5523995B-9C11-4ED7-AFD2-CE24A9B6D32F}"/>
                  </a:ext>
                </a:extLst>
              </p:cNvPr>
              <p:cNvSpPr/>
              <p:nvPr/>
            </p:nvSpPr>
            <p:spPr>
              <a:xfrm>
                <a:off x="5040518" y="4125568"/>
                <a:ext cx="426818" cy="137440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3991" extrusionOk="0">
                    <a:moveTo>
                      <a:pt x="12393" y="0"/>
                    </a:moveTo>
                    <a:cubicBezTo>
                      <a:pt x="12348" y="0"/>
                      <a:pt x="12302" y="12"/>
                      <a:pt x="12268" y="23"/>
                    </a:cubicBezTo>
                    <a:lnTo>
                      <a:pt x="11902" y="115"/>
                    </a:lnTo>
                    <a:cubicBezTo>
                      <a:pt x="11582" y="206"/>
                      <a:pt x="11124" y="343"/>
                      <a:pt x="10564" y="515"/>
                    </a:cubicBezTo>
                    <a:cubicBezTo>
                      <a:pt x="9432" y="846"/>
                      <a:pt x="7878" y="1349"/>
                      <a:pt x="6186" y="1932"/>
                    </a:cubicBezTo>
                    <a:cubicBezTo>
                      <a:pt x="4482" y="2504"/>
                      <a:pt x="2939" y="3030"/>
                      <a:pt x="1819" y="3396"/>
                    </a:cubicBezTo>
                    <a:lnTo>
                      <a:pt x="493" y="3819"/>
                    </a:lnTo>
                    <a:lnTo>
                      <a:pt x="127" y="3944"/>
                    </a:lnTo>
                    <a:cubicBezTo>
                      <a:pt x="81" y="3956"/>
                      <a:pt x="47" y="3967"/>
                      <a:pt x="1" y="3990"/>
                    </a:cubicBezTo>
                    <a:cubicBezTo>
                      <a:pt x="47" y="3990"/>
                      <a:pt x="92" y="3979"/>
                      <a:pt x="138" y="3967"/>
                    </a:cubicBezTo>
                    <a:lnTo>
                      <a:pt x="504" y="3876"/>
                    </a:lnTo>
                    <a:cubicBezTo>
                      <a:pt x="824" y="3784"/>
                      <a:pt x="1270" y="3659"/>
                      <a:pt x="1841" y="3487"/>
                    </a:cubicBezTo>
                    <a:cubicBezTo>
                      <a:pt x="2973" y="3144"/>
                      <a:pt x="4517" y="2630"/>
                      <a:pt x="6220" y="2058"/>
                    </a:cubicBezTo>
                    <a:cubicBezTo>
                      <a:pt x="7923" y="1475"/>
                      <a:pt x="9467" y="961"/>
                      <a:pt x="10587" y="595"/>
                    </a:cubicBezTo>
                    <a:lnTo>
                      <a:pt x="11913" y="172"/>
                    </a:lnTo>
                    <a:lnTo>
                      <a:pt x="12279" y="46"/>
                    </a:lnTo>
                    <a:cubicBezTo>
                      <a:pt x="12313" y="35"/>
                      <a:pt x="12359" y="12"/>
                      <a:pt x="1239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16;p30">
                <a:extLst>
                  <a:ext uri="{FF2B5EF4-FFF2-40B4-BE49-F238E27FC236}">
                    <a16:creationId xmlns:a16="http://schemas.microsoft.com/office/drawing/2014/main" id="{6B1AC80A-E602-4A2E-B2A7-5A0F31C785DA}"/>
                  </a:ext>
                </a:extLst>
              </p:cNvPr>
              <p:cNvSpPr/>
              <p:nvPr/>
            </p:nvSpPr>
            <p:spPr>
              <a:xfrm>
                <a:off x="5314959" y="2204690"/>
                <a:ext cx="225221" cy="193332"/>
              </a:xfrm>
              <a:custGeom>
                <a:avLst/>
                <a:gdLst/>
                <a:ahLst/>
                <a:cxnLst/>
                <a:rect l="l" t="t" r="r" b="b"/>
                <a:pathLst>
                  <a:path w="6540" h="5614" extrusionOk="0">
                    <a:moveTo>
                      <a:pt x="972" y="0"/>
                    </a:moveTo>
                    <a:cubicBezTo>
                      <a:pt x="435" y="0"/>
                      <a:pt x="12" y="423"/>
                      <a:pt x="12" y="961"/>
                    </a:cubicBezTo>
                    <a:lnTo>
                      <a:pt x="12" y="3476"/>
                    </a:lnTo>
                    <a:cubicBezTo>
                      <a:pt x="0" y="3922"/>
                      <a:pt x="343" y="4287"/>
                      <a:pt x="789" y="4333"/>
                    </a:cubicBezTo>
                    <a:lnTo>
                      <a:pt x="1521" y="5613"/>
                    </a:lnTo>
                    <a:lnTo>
                      <a:pt x="1521" y="4264"/>
                    </a:lnTo>
                    <a:lnTo>
                      <a:pt x="5579" y="4264"/>
                    </a:lnTo>
                    <a:cubicBezTo>
                      <a:pt x="6105" y="4264"/>
                      <a:pt x="6539" y="3830"/>
                      <a:pt x="6539" y="3304"/>
                    </a:cubicBezTo>
                    <a:lnTo>
                      <a:pt x="6539" y="961"/>
                    </a:lnTo>
                    <a:cubicBezTo>
                      <a:pt x="6539" y="435"/>
                      <a:pt x="6105" y="0"/>
                      <a:pt x="5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17;p30">
                <a:extLst>
                  <a:ext uri="{FF2B5EF4-FFF2-40B4-BE49-F238E27FC236}">
                    <a16:creationId xmlns:a16="http://schemas.microsoft.com/office/drawing/2014/main" id="{48A9FCB4-13D3-4CEF-9489-8D3A67CC03CF}"/>
                  </a:ext>
                </a:extLst>
              </p:cNvPr>
              <p:cNvSpPr/>
              <p:nvPr/>
            </p:nvSpPr>
            <p:spPr>
              <a:xfrm>
                <a:off x="5464147" y="2268849"/>
                <a:ext cx="27206" cy="27206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90" extrusionOk="0">
                    <a:moveTo>
                      <a:pt x="390" y="1"/>
                    </a:moveTo>
                    <a:cubicBezTo>
                      <a:pt x="172" y="1"/>
                      <a:pt x="1" y="172"/>
                      <a:pt x="1" y="401"/>
                    </a:cubicBezTo>
                    <a:cubicBezTo>
                      <a:pt x="1" y="618"/>
                      <a:pt x="172" y="790"/>
                      <a:pt x="390" y="790"/>
                    </a:cubicBezTo>
                    <a:cubicBezTo>
                      <a:pt x="607" y="790"/>
                      <a:pt x="790" y="618"/>
                      <a:pt x="790" y="401"/>
                    </a:cubicBezTo>
                    <a:cubicBezTo>
                      <a:pt x="790" y="172"/>
                      <a:pt x="607" y="1"/>
                      <a:pt x="3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18;p30">
                <a:extLst>
                  <a:ext uri="{FF2B5EF4-FFF2-40B4-BE49-F238E27FC236}">
                    <a16:creationId xmlns:a16="http://schemas.microsoft.com/office/drawing/2014/main" id="{BFB44A16-35C4-4DFF-ADD3-C75CEFCC31A9}"/>
                  </a:ext>
                </a:extLst>
              </p:cNvPr>
              <p:cNvSpPr/>
              <p:nvPr/>
            </p:nvSpPr>
            <p:spPr>
              <a:xfrm>
                <a:off x="5412179" y="2268849"/>
                <a:ext cx="27206" cy="27206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90" extrusionOk="0">
                    <a:moveTo>
                      <a:pt x="401" y="1"/>
                    </a:moveTo>
                    <a:cubicBezTo>
                      <a:pt x="184" y="1"/>
                      <a:pt x="1" y="172"/>
                      <a:pt x="1" y="401"/>
                    </a:cubicBezTo>
                    <a:cubicBezTo>
                      <a:pt x="1" y="618"/>
                      <a:pt x="184" y="790"/>
                      <a:pt x="401" y="790"/>
                    </a:cubicBezTo>
                    <a:cubicBezTo>
                      <a:pt x="618" y="790"/>
                      <a:pt x="790" y="618"/>
                      <a:pt x="790" y="401"/>
                    </a:cubicBezTo>
                    <a:cubicBezTo>
                      <a:pt x="790" y="172"/>
                      <a:pt x="618" y="1"/>
                      <a:pt x="40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19;p30">
                <a:extLst>
                  <a:ext uri="{FF2B5EF4-FFF2-40B4-BE49-F238E27FC236}">
                    <a16:creationId xmlns:a16="http://schemas.microsoft.com/office/drawing/2014/main" id="{5C7FE60D-854A-4991-880E-EBDE225A0E51}"/>
                  </a:ext>
                </a:extLst>
              </p:cNvPr>
              <p:cNvSpPr/>
              <p:nvPr/>
            </p:nvSpPr>
            <p:spPr>
              <a:xfrm>
                <a:off x="5360212" y="2268849"/>
                <a:ext cx="31924" cy="27309"/>
              </a:xfrm>
              <a:custGeom>
                <a:avLst/>
                <a:gdLst/>
                <a:ahLst/>
                <a:cxnLst/>
                <a:rect l="l" t="t" r="r" b="b"/>
                <a:pathLst>
                  <a:path w="927" h="793" extrusionOk="0">
                    <a:moveTo>
                      <a:pt x="392" y="0"/>
                    </a:moveTo>
                    <a:cubicBezTo>
                      <a:pt x="173" y="0"/>
                      <a:pt x="1" y="179"/>
                      <a:pt x="1" y="401"/>
                    </a:cubicBezTo>
                    <a:cubicBezTo>
                      <a:pt x="1" y="633"/>
                      <a:pt x="195" y="792"/>
                      <a:pt x="399" y="792"/>
                    </a:cubicBezTo>
                    <a:cubicBezTo>
                      <a:pt x="495" y="792"/>
                      <a:pt x="594" y="756"/>
                      <a:pt x="675" y="675"/>
                    </a:cubicBezTo>
                    <a:cubicBezTo>
                      <a:pt x="927" y="424"/>
                      <a:pt x="755" y="1"/>
                      <a:pt x="412" y="1"/>
                    </a:cubicBezTo>
                    <a:cubicBezTo>
                      <a:pt x="406" y="0"/>
                      <a:pt x="399" y="0"/>
                      <a:pt x="39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20;p30">
                <a:extLst>
                  <a:ext uri="{FF2B5EF4-FFF2-40B4-BE49-F238E27FC236}">
                    <a16:creationId xmlns:a16="http://schemas.microsoft.com/office/drawing/2014/main" id="{3DB64397-7217-442B-9E1D-D8C11867C868}"/>
                  </a:ext>
                </a:extLst>
              </p:cNvPr>
              <p:cNvSpPr/>
              <p:nvPr/>
            </p:nvSpPr>
            <p:spPr>
              <a:xfrm>
                <a:off x="3413744" y="2403159"/>
                <a:ext cx="236241" cy="295646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8585" extrusionOk="0">
                    <a:moveTo>
                      <a:pt x="6860" y="4115"/>
                    </a:moveTo>
                    <a:cubicBezTo>
                      <a:pt x="6860" y="4115"/>
                      <a:pt x="6860" y="4116"/>
                      <a:pt x="6860" y="4117"/>
                    </a:cubicBezTo>
                    <a:lnTo>
                      <a:pt x="6860" y="4117"/>
                    </a:lnTo>
                    <a:cubicBezTo>
                      <a:pt x="6860" y="4116"/>
                      <a:pt x="6860" y="4115"/>
                      <a:pt x="6860" y="4115"/>
                    </a:cubicBezTo>
                    <a:close/>
                    <a:moveTo>
                      <a:pt x="6860" y="4117"/>
                    </a:moveTo>
                    <a:cubicBezTo>
                      <a:pt x="6859" y="4139"/>
                      <a:pt x="6848" y="4161"/>
                      <a:pt x="6848" y="4183"/>
                    </a:cubicBezTo>
                    <a:lnTo>
                      <a:pt x="6820" y="4326"/>
                    </a:lnTo>
                    <a:lnTo>
                      <a:pt x="6820" y="4326"/>
                    </a:lnTo>
                    <a:cubicBezTo>
                      <a:pt x="6832" y="4279"/>
                      <a:pt x="6842" y="4239"/>
                      <a:pt x="6848" y="4206"/>
                    </a:cubicBezTo>
                    <a:cubicBezTo>
                      <a:pt x="6858" y="4158"/>
                      <a:pt x="6860" y="4126"/>
                      <a:pt x="6860" y="4117"/>
                    </a:cubicBezTo>
                    <a:close/>
                    <a:moveTo>
                      <a:pt x="5217" y="1"/>
                    </a:moveTo>
                    <a:cubicBezTo>
                      <a:pt x="4972" y="1"/>
                      <a:pt x="4735" y="103"/>
                      <a:pt x="4562" y="285"/>
                    </a:cubicBezTo>
                    <a:cubicBezTo>
                      <a:pt x="4333" y="502"/>
                      <a:pt x="4173" y="788"/>
                      <a:pt x="4093" y="1097"/>
                    </a:cubicBezTo>
                    <a:cubicBezTo>
                      <a:pt x="4013" y="1417"/>
                      <a:pt x="3945" y="1748"/>
                      <a:pt x="3910" y="2080"/>
                    </a:cubicBezTo>
                    <a:cubicBezTo>
                      <a:pt x="3876" y="2240"/>
                      <a:pt x="3853" y="2411"/>
                      <a:pt x="3819" y="2583"/>
                    </a:cubicBezTo>
                    <a:cubicBezTo>
                      <a:pt x="3796" y="2674"/>
                      <a:pt x="3785" y="2754"/>
                      <a:pt x="3762" y="2846"/>
                    </a:cubicBezTo>
                    <a:cubicBezTo>
                      <a:pt x="3752" y="2876"/>
                      <a:pt x="3741" y="2916"/>
                      <a:pt x="3731" y="2949"/>
                    </a:cubicBezTo>
                    <a:lnTo>
                      <a:pt x="3727" y="2949"/>
                    </a:lnTo>
                    <a:cubicBezTo>
                      <a:pt x="3007" y="2777"/>
                      <a:pt x="2264" y="2651"/>
                      <a:pt x="1521" y="2571"/>
                    </a:cubicBezTo>
                    <a:cubicBezTo>
                      <a:pt x="1475" y="2566"/>
                      <a:pt x="1427" y="2563"/>
                      <a:pt x="1377" y="2563"/>
                    </a:cubicBezTo>
                    <a:cubicBezTo>
                      <a:pt x="1327" y="2563"/>
                      <a:pt x="1275" y="2566"/>
                      <a:pt x="1224" y="2571"/>
                    </a:cubicBezTo>
                    <a:cubicBezTo>
                      <a:pt x="1201" y="2571"/>
                      <a:pt x="1167" y="2583"/>
                      <a:pt x="1144" y="2594"/>
                    </a:cubicBezTo>
                    <a:cubicBezTo>
                      <a:pt x="1110" y="2617"/>
                      <a:pt x="1098" y="2640"/>
                      <a:pt x="1075" y="2674"/>
                    </a:cubicBezTo>
                    <a:cubicBezTo>
                      <a:pt x="1052" y="2720"/>
                      <a:pt x="1029" y="2766"/>
                      <a:pt x="1018" y="2811"/>
                    </a:cubicBezTo>
                    <a:cubicBezTo>
                      <a:pt x="938" y="2994"/>
                      <a:pt x="881" y="3189"/>
                      <a:pt x="824" y="3372"/>
                    </a:cubicBezTo>
                    <a:cubicBezTo>
                      <a:pt x="709" y="3760"/>
                      <a:pt x="606" y="4149"/>
                      <a:pt x="504" y="4538"/>
                    </a:cubicBezTo>
                    <a:cubicBezTo>
                      <a:pt x="424" y="4869"/>
                      <a:pt x="332" y="5212"/>
                      <a:pt x="252" y="5544"/>
                    </a:cubicBezTo>
                    <a:cubicBezTo>
                      <a:pt x="206" y="5715"/>
                      <a:pt x="161" y="5875"/>
                      <a:pt x="126" y="6047"/>
                    </a:cubicBezTo>
                    <a:cubicBezTo>
                      <a:pt x="81" y="6207"/>
                      <a:pt x="46" y="6378"/>
                      <a:pt x="23" y="6550"/>
                    </a:cubicBezTo>
                    <a:cubicBezTo>
                      <a:pt x="1" y="6893"/>
                      <a:pt x="92" y="7236"/>
                      <a:pt x="298" y="7521"/>
                    </a:cubicBezTo>
                    <a:cubicBezTo>
                      <a:pt x="492" y="7807"/>
                      <a:pt x="789" y="7990"/>
                      <a:pt x="1132" y="8036"/>
                    </a:cubicBezTo>
                    <a:cubicBezTo>
                      <a:pt x="1761" y="8116"/>
                      <a:pt x="2378" y="8162"/>
                      <a:pt x="2962" y="8207"/>
                    </a:cubicBezTo>
                    <a:cubicBezTo>
                      <a:pt x="3556" y="8253"/>
                      <a:pt x="4116" y="8287"/>
                      <a:pt x="4653" y="8310"/>
                    </a:cubicBezTo>
                    <a:lnTo>
                      <a:pt x="4642" y="8310"/>
                    </a:lnTo>
                    <a:lnTo>
                      <a:pt x="5865" y="8585"/>
                    </a:lnTo>
                    <a:lnTo>
                      <a:pt x="5900" y="8585"/>
                    </a:lnTo>
                    <a:lnTo>
                      <a:pt x="5911" y="8550"/>
                    </a:lnTo>
                    <a:cubicBezTo>
                      <a:pt x="6208" y="7190"/>
                      <a:pt x="6448" y="6081"/>
                      <a:pt x="6608" y="5304"/>
                    </a:cubicBezTo>
                    <a:cubicBezTo>
                      <a:pt x="6688" y="4926"/>
                      <a:pt x="6757" y="4629"/>
                      <a:pt x="6803" y="4412"/>
                    </a:cubicBezTo>
                    <a:lnTo>
                      <a:pt x="6820" y="4326"/>
                    </a:lnTo>
                    <a:lnTo>
                      <a:pt x="6820" y="4326"/>
                    </a:lnTo>
                    <a:cubicBezTo>
                      <a:pt x="6811" y="4362"/>
                      <a:pt x="6801" y="4402"/>
                      <a:pt x="6791" y="4446"/>
                    </a:cubicBezTo>
                    <a:cubicBezTo>
                      <a:pt x="6746" y="4652"/>
                      <a:pt x="6677" y="4949"/>
                      <a:pt x="6585" y="5338"/>
                    </a:cubicBezTo>
                    <a:cubicBezTo>
                      <a:pt x="6416" y="6096"/>
                      <a:pt x="6168" y="7189"/>
                      <a:pt x="5864" y="8519"/>
                    </a:cubicBezTo>
                    <a:lnTo>
                      <a:pt x="5864" y="8519"/>
                    </a:lnTo>
                    <a:lnTo>
                      <a:pt x="4676" y="8253"/>
                    </a:lnTo>
                    <a:lnTo>
                      <a:pt x="2984" y="8139"/>
                    </a:lnTo>
                    <a:cubicBezTo>
                      <a:pt x="2401" y="8093"/>
                      <a:pt x="1784" y="8059"/>
                      <a:pt x="1167" y="7967"/>
                    </a:cubicBezTo>
                    <a:cubicBezTo>
                      <a:pt x="847" y="7922"/>
                      <a:pt x="572" y="7750"/>
                      <a:pt x="389" y="7499"/>
                    </a:cubicBezTo>
                    <a:cubicBezTo>
                      <a:pt x="206" y="7224"/>
                      <a:pt x="115" y="6904"/>
                      <a:pt x="138" y="6584"/>
                    </a:cubicBezTo>
                    <a:cubicBezTo>
                      <a:pt x="161" y="6412"/>
                      <a:pt x="184" y="6252"/>
                      <a:pt x="229" y="6092"/>
                    </a:cubicBezTo>
                    <a:cubicBezTo>
                      <a:pt x="275" y="5921"/>
                      <a:pt x="321" y="5761"/>
                      <a:pt x="355" y="5589"/>
                    </a:cubicBezTo>
                    <a:cubicBezTo>
                      <a:pt x="446" y="5258"/>
                      <a:pt x="526" y="4926"/>
                      <a:pt x="618" y="4583"/>
                    </a:cubicBezTo>
                    <a:cubicBezTo>
                      <a:pt x="721" y="4195"/>
                      <a:pt x="824" y="3806"/>
                      <a:pt x="938" y="3429"/>
                    </a:cubicBezTo>
                    <a:cubicBezTo>
                      <a:pt x="995" y="3234"/>
                      <a:pt x="1052" y="3051"/>
                      <a:pt x="1121" y="2869"/>
                    </a:cubicBezTo>
                    <a:cubicBezTo>
                      <a:pt x="1132" y="2823"/>
                      <a:pt x="1155" y="2789"/>
                      <a:pt x="1178" y="2743"/>
                    </a:cubicBezTo>
                    <a:cubicBezTo>
                      <a:pt x="1190" y="2731"/>
                      <a:pt x="1201" y="2720"/>
                      <a:pt x="1212" y="2708"/>
                    </a:cubicBezTo>
                    <a:cubicBezTo>
                      <a:pt x="1224" y="2697"/>
                      <a:pt x="1235" y="2697"/>
                      <a:pt x="1258" y="2697"/>
                    </a:cubicBezTo>
                    <a:cubicBezTo>
                      <a:pt x="1304" y="2691"/>
                      <a:pt x="1350" y="2688"/>
                      <a:pt x="1395" y="2688"/>
                    </a:cubicBezTo>
                    <a:cubicBezTo>
                      <a:pt x="1441" y="2688"/>
                      <a:pt x="1487" y="2691"/>
                      <a:pt x="1532" y="2697"/>
                    </a:cubicBezTo>
                    <a:cubicBezTo>
                      <a:pt x="2264" y="2776"/>
                      <a:pt x="2984" y="2888"/>
                      <a:pt x="3693" y="3055"/>
                    </a:cubicBezTo>
                    <a:lnTo>
                      <a:pt x="3693" y="3055"/>
                    </a:lnTo>
                    <a:cubicBezTo>
                      <a:pt x="3693" y="3057"/>
                      <a:pt x="3693" y="3060"/>
                      <a:pt x="3693" y="3063"/>
                    </a:cubicBezTo>
                    <a:lnTo>
                      <a:pt x="3705" y="3086"/>
                    </a:lnTo>
                    <a:cubicBezTo>
                      <a:pt x="3705" y="3097"/>
                      <a:pt x="3727" y="3120"/>
                      <a:pt x="3750" y="3120"/>
                    </a:cubicBezTo>
                    <a:cubicBezTo>
                      <a:pt x="3773" y="3120"/>
                      <a:pt x="3785" y="3109"/>
                      <a:pt x="3796" y="3097"/>
                    </a:cubicBezTo>
                    <a:lnTo>
                      <a:pt x="3819" y="3074"/>
                    </a:lnTo>
                    <a:lnTo>
                      <a:pt x="3830" y="3040"/>
                    </a:lnTo>
                    <a:cubicBezTo>
                      <a:pt x="3842" y="2994"/>
                      <a:pt x="3853" y="2949"/>
                      <a:pt x="3865" y="2903"/>
                    </a:cubicBezTo>
                    <a:cubicBezTo>
                      <a:pt x="3887" y="2823"/>
                      <a:pt x="3910" y="2731"/>
                      <a:pt x="3922" y="2651"/>
                    </a:cubicBezTo>
                    <a:cubicBezTo>
                      <a:pt x="3956" y="2468"/>
                      <a:pt x="3990" y="2297"/>
                      <a:pt x="4013" y="2137"/>
                    </a:cubicBezTo>
                    <a:cubicBezTo>
                      <a:pt x="4059" y="1805"/>
                      <a:pt x="4116" y="1474"/>
                      <a:pt x="4196" y="1154"/>
                    </a:cubicBezTo>
                    <a:cubicBezTo>
                      <a:pt x="4265" y="856"/>
                      <a:pt x="4413" y="582"/>
                      <a:pt x="4619" y="353"/>
                    </a:cubicBezTo>
                    <a:cubicBezTo>
                      <a:pt x="4790" y="182"/>
                      <a:pt x="5016" y="90"/>
                      <a:pt x="5252" y="90"/>
                    </a:cubicBezTo>
                    <a:cubicBezTo>
                      <a:pt x="5290" y="90"/>
                      <a:pt x="5329" y="93"/>
                      <a:pt x="5367" y="98"/>
                    </a:cubicBezTo>
                    <a:lnTo>
                      <a:pt x="5367" y="98"/>
                    </a:lnTo>
                    <a:cubicBezTo>
                      <a:pt x="5255" y="600"/>
                      <a:pt x="5155" y="1059"/>
                      <a:pt x="5065" y="1474"/>
                    </a:cubicBezTo>
                    <a:lnTo>
                      <a:pt x="5065" y="1485"/>
                    </a:lnTo>
                    <a:lnTo>
                      <a:pt x="5065" y="1497"/>
                    </a:lnTo>
                    <a:cubicBezTo>
                      <a:pt x="5557" y="2617"/>
                      <a:pt x="5922" y="3463"/>
                      <a:pt x="6151" y="3977"/>
                    </a:cubicBezTo>
                    <a:lnTo>
                      <a:pt x="6677" y="4092"/>
                    </a:lnTo>
                    <a:lnTo>
                      <a:pt x="6814" y="4115"/>
                    </a:lnTo>
                    <a:lnTo>
                      <a:pt x="6860" y="4115"/>
                    </a:lnTo>
                    <a:lnTo>
                      <a:pt x="6814" y="4103"/>
                    </a:lnTo>
                    <a:lnTo>
                      <a:pt x="6688" y="4069"/>
                    </a:lnTo>
                    <a:lnTo>
                      <a:pt x="6158" y="3945"/>
                    </a:lnTo>
                    <a:lnTo>
                      <a:pt x="6158" y="3945"/>
                    </a:lnTo>
                    <a:lnTo>
                      <a:pt x="5114" y="1459"/>
                    </a:lnTo>
                    <a:lnTo>
                      <a:pt x="5114" y="1459"/>
                    </a:lnTo>
                    <a:cubicBezTo>
                      <a:pt x="5216" y="1029"/>
                      <a:pt x="5318" y="565"/>
                      <a:pt x="5431" y="68"/>
                    </a:cubicBezTo>
                    <a:lnTo>
                      <a:pt x="5442" y="33"/>
                    </a:lnTo>
                    <a:lnTo>
                      <a:pt x="5408" y="22"/>
                    </a:lnTo>
                    <a:cubicBezTo>
                      <a:pt x="5344" y="8"/>
                      <a:pt x="5281" y="1"/>
                      <a:pt x="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21;p30">
                <a:extLst>
                  <a:ext uri="{FF2B5EF4-FFF2-40B4-BE49-F238E27FC236}">
                    <a16:creationId xmlns:a16="http://schemas.microsoft.com/office/drawing/2014/main" id="{E42B940B-A39B-4CCA-9145-8BCA3182847E}"/>
                  </a:ext>
                </a:extLst>
              </p:cNvPr>
              <p:cNvSpPr/>
              <p:nvPr/>
            </p:nvSpPr>
            <p:spPr>
              <a:xfrm>
                <a:off x="3627126" y="2536195"/>
                <a:ext cx="95323" cy="175597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5099" extrusionOk="0">
                    <a:moveTo>
                      <a:pt x="1127" y="73"/>
                    </a:moveTo>
                    <a:lnTo>
                      <a:pt x="2321" y="252"/>
                    </a:lnTo>
                    <a:lnTo>
                      <a:pt x="2653" y="297"/>
                    </a:lnTo>
                    <a:cubicBezTo>
                      <a:pt x="2686" y="297"/>
                      <a:pt x="2730" y="308"/>
                      <a:pt x="2764" y="309"/>
                    </a:cubicBezTo>
                    <a:lnTo>
                      <a:pt x="2764" y="309"/>
                    </a:lnTo>
                    <a:cubicBezTo>
                      <a:pt x="2758" y="324"/>
                      <a:pt x="2748" y="354"/>
                      <a:pt x="2733" y="400"/>
                    </a:cubicBezTo>
                    <a:cubicBezTo>
                      <a:pt x="2710" y="469"/>
                      <a:pt x="2676" y="560"/>
                      <a:pt x="2642" y="663"/>
                    </a:cubicBezTo>
                    <a:cubicBezTo>
                      <a:pt x="2562" y="915"/>
                      <a:pt x="2459" y="1246"/>
                      <a:pt x="2310" y="1669"/>
                    </a:cubicBezTo>
                    <a:lnTo>
                      <a:pt x="1234" y="4999"/>
                    </a:lnTo>
                    <a:lnTo>
                      <a:pt x="1234" y="4999"/>
                    </a:lnTo>
                    <a:lnTo>
                      <a:pt x="114" y="4743"/>
                    </a:lnTo>
                    <a:lnTo>
                      <a:pt x="138" y="4630"/>
                    </a:lnTo>
                    <a:cubicBezTo>
                      <a:pt x="535" y="2827"/>
                      <a:pt x="887" y="1215"/>
                      <a:pt x="1127" y="73"/>
                    </a:cubicBezTo>
                    <a:close/>
                    <a:moveTo>
                      <a:pt x="1075" y="0"/>
                    </a:moveTo>
                    <a:lnTo>
                      <a:pt x="1064" y="34"/>
                    </a:lnTo>
                    <a:cubicBezTo>
                      <a:pt x="812" y="1166"/>
                      <a:pt x="447" y="2790"/>
                      <a:pt x="47" y="4607"/>
                    </a:cubicBezTo>
                    <a:lnTo>
                      <a:pt x="12" y="4767"/>
                    </a:lnTo>
                    <a:lnTo>
                      <a:pt x="1" y="4813"/>
                    </a:lnTo>
                    <a:lnTo>
                      <a:pt x="47" y="4824"/>
                    </a:lnTo>
                    <a:lnTo>
                      <a:pt x="1258" y="5087"/>
                    </a:lnTo>
                    <a:lnTo>
                      <a:pt x="1293" y="5099"/>
                    </a:lnTo>
                    <a:lnTo>
                      <a:pt x="1304" y="5053"/>
                    </a:lnTo>
                    <a:lnTo>
                      <a:pt x="2367" y="1646"/>
                    </a:lnTo>
                    <a:cubicBezTo>
                      <a:pt x="2493" y="1223"/>
                      <a:pt x="2596" y="892"/>
                      <a:pt x="2676" y="652"/>
                    </a:cubicBezTo>
                    <a:lnTo>
                      <a:pt x="2744" y="389"/>
                    </a:lnTo>
                    <a:cubicBezTo>
                      <a:pt x="2755" y="358"/>
                      <a:pt x="2765" y="337"/>
                      <a:pt x="2767" y="309"/>
                    </a:cubicBezTo>
                    <a:lnTo>
                      <a:pt x="2767" y="309"/>
                    </a:lnTo>
                    <a:cubicBezTo>
                      <a:pt x="2767" y="309"/>
                      <a:pt x="2767" y="309"/>
                      <a:pt x="2767" y="309"/>
                    </a:cubicBezTo>
                    <a:cubicBezTo>
                      <a:pt x="2767" y="309"/>
                      <a:pt x="2767" y="309"/>
                      <a:pt x="2767" y="309"/>
                    </a:cubicBezTo>
                    <a:lnTo>
                      <a:pt x="2767" y="309"/>
                    </a:lnTo>
                    <a:cubicBezTo>
                      <a:pt x="2767" y="305"/>
                      <a:pt x="2767" y="301"/>
                      <a:pt x="2767" y="297"/>
                    </a:cubicBezTo>
                    <a:lnTo>
                      <a:pt x="2767" y="297"/>
                    </a:lnTo>
                    <a:cubicBezTo>
                      <a:pt x="2767" y="297"/>
                      <a:pt x="2766" y="301"/>
                      <a:pt x="2764" y="308"/>
                    </a:cubicBezTo>
                    <a:lnTo>
                      <a:pt x="2764" y="308"/>
                    </a:lnTo>
                    <a:cubicBezTo>
                      <a:pt x="2731" y="297"/>
                      <a:pt x="2698" y="286"/>
                      <a:pt x="2664" y="274"/>
                    </a:cubicBezTo>
                    <a:lnTo>
                      <a:pt x="2333" y="217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2;p30">
                <a:extLst>
                  <a:ext uri="{FF2B5EF4-FFF2-40B4-BE49-F238E27FC236}">
                    <a16:creationId xmlns:a16="http://schemas.microsoft.com/office/drawing/2014/main" id="{E6B00373-CD5A-4611-82EE-1A6432F9EE3B}"/>
                  </a:ext>
                </a:extLst>
              </p:cNvPr>
              <p:cNvSpPr/>
              <p:nvPr/>
            </p:nvSpPr>
            <p:spPr>
              <a:xfrm>
                <a:off x="5052744" y="2323571"/>
                <a:ext cx="138198" cy="13193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831" extrusionOk="0">
                    <a:moveTo>
                      <a:pt x="2001" y="1"/>
                    </a:moveTo>
                    <a:lnTo>
                      <a:pt x="1384" y="1258"/>
                    </a:lnTo>
                    <a:lnTo>
                      <a:pt x="0" y="1464"/>
                    </a:lnTo>
                    <a:lnTo>
                      <a:pt x="995" y="2447"/>
                    </a:lnTo>
                    <a:lnTo>
                      <a:pt x="766" y="3831"/>
                    </a:lnTo>
                    <a:lnTo>
                      <a:pt x="2001" y="3167"/>
                    </a:lnTo>
                    <a:lnTo>
                      <a:pt x="3247" y="3831"/>
                    </a:lnTo>
                    <a:lnTo>
                      <a:pt x="3007" y="2447"/>
                    </a:lnTo>
                    <a:lnTo>
                      <a:pt x="4013" y="1464"/>
                    </a:lnTo>
                    <a:lnTo>
                      <a:pt x="2630" y="1258"/>
                    </a:lnTo>
                    <a:lnTo>
                      <a:pt x="2001" y="1"/>
                    </a:lnTo>
                    <a:close/>
                    <a:moveTo>
                      <a:pt x="766" y="3831"/>
                    </a:moveTo>
                    <a:lnTo>
                      <a:pt x="766" y="3831"/>
                    </a:lnTo>
                    <a:lnTo>
                      <a:pt x="766" y="383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23;p30">
                <a:extLst>
                  <a:ext uri="{FF2B5EF4-FFF2-40B4-BE49-F238E27FC236}">
                    <a16:creationId xmlns:a16="http://schemas.microsoft.com/office/drawing/2014/main" id="{7A26B5D3-D65F-4E35-8C54-862A49974771}"/>
                  </a:ext>
                </a:extLst>
              </p:cNvPr>
              <p:cNvSpPr/>
              <p:nvPr/>
            </p:nvSpPr>
            <p:spPr>
              <a:xfrm>
                <a:off x="5442899" y="2995640"/>
                <a:ext cx="69323" cy="65776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910" extrusionOk="0">
                    <a:moveTo>
                      <a:pt x="1007" y="0"/>
                    </a:moveTo>
                    <a:lnTo>
                      <a:pt x="698" y="629"/>
                    </a:lnTo>
                    <a:lnTo>
                      <a:pt x="1" y="732"/>
                    </a:lnTo>
                    <a:lnTo>
                      <a:pt x="504" y="1224"/>
                    </a:lnTo>
                    <a:lnTo>
                      <a:pt x="389" y="1910"/>
                    </a:lnTo>
                    <a:lnTo>
                      <a:pt x="1007" y="1589"/>
                    </a:lnTo>
                    <a:lnTo>
                      <a:pt x="1624" y="1910"/>
                    </a:lnTo>
                    <a:lnTo>
                      <a:pt x="1510" y="1224"/>
                    </a:lnTo>
                    <a:lnTo>
                      <a:pt x="2013" y="732"/>
                    </a:lnTo>
                    <a:lnTo>
                      <a:pt x="1315" y="629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24;p30">
                <a:extLst>
                  <a:ext uri="{FF2B5EF4-FFF2-40B4-BE49-F238E27FC236}">
                    <a16:creationId xmlns:a16="http://schemas.microsoft.com/office/drawing/2014/main" id="{744FA5BC-E264-46E9-B67D-0DC08CA691D6}"/>
                  </a:ext>
                </a:extLst>
              </p:cNvPr>
              <p:cNvSpPr/>
              <p:nvPr/>
            </p:nvSpPr>
            <p:spPr>
              <a:xfrm>
                <a:off x="3428312" y="3505468"/>
                <a:ext cx="69323" cy="6581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911" extrusionOk="0">
                    <a:moveTo>
                      <a:pt x="1007" y="1"/>
                    </a:moveTo>
                    <a:lnTo>
                      <a:pt x="698" y="630"/>
                    </a:lnTo>
                    <a:lnTo>
                      <a:pt x="1" y="733"/>
                    </a:lnTo>
                    <a:lnTo>
                      <a:pt x="504" y="1224"/>
                    </a:lnTo>
                    <a:lnTo>
                      <a:pt x="389" y="1910"/>
                    </a:lnTo>
                    <a:lnTo>
                      <a:pt x="1007" y="1579"/>
                    </a:lnTo>
                    <a:lnTo>
                      <a:pt x="1624" y="1910"/>
                    </a:lnTo>
                    <a:lnTo>
                      <a:pt x="1510" y="1224"/>
                    </a:lnTo>
                    <a:lnTo>
                      <a:pt x="2013" y="733"/>
                    </a:lnTo>
                    <a:lnTo>
                      <a:pt x="1315" y="630"/>
                    </a:ln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5;p30">
                <a:extLst>
                  <a:ext uri="{FF2B5EF4-FFF2-40B4-BE49-F238E27FC236}">
                    <a16:creationId xmlns:a16="http://schemas.microsoft.com/office/drawing/2014/main" id="{5F9F9A26-4340-4864-A685-6C459F2DEFF0}"/>
                  </a:ext>
                </a:extLst>
              </p:cNvPr>
              <p:cNvSpPr/>
              <p:nvPr/>
            </p:nvSpPr>
            <p:spPr>
              <a:xfrm>
                <a:off x="3864924" y="2272775"/>
                <a:ext cx="1149627" cy="2330730"/>
              </a:xfrm>
              <a:custGeom>
                <a:avLst/>
                <a:gdLst/>
                <a:ahLst/>
                <a:cxnLst/>
                <a:rect l="l" t="t" r="r" b="b"/>
                <a:pathLst>
                  <a:path w="33383" h="67680" extrusionOk="0">
                    <a:moveTo>
                      <a:pt x="27971" y="1"/>
                    </a:moveTo>
                    <a:cubicBezTo>
                      <a:pt x="27957" y="1"/>
                      <a:pt x="27943" y="1"/>
                      <a:pt x="27929" y="1"/>
                    </a:cubicBezTo>
                    <a:lnTo>
                      <a:pt x="4985" y="138"/>
                    </a:lnTo>
                    <a:cubicBezTo>
                      <a:pt x="2230" y="161"/>
                      <a:pt x="1" y="2413"/>
                      <a:pt x="24" y="5180"/>
                    </a:cubicBezTo>
                    <a:lnTo>
                      <a:pt x="424" y="62706"/>
                    </a:lnTo>
                    <a:cubicBezTo>
                      <a:pt x="447" y="65465"/>
                      <a:pt x="2687" y="67679"/>
                      <a:pt x="5433" y="67679"/>
                    </a:cubicBezTo>
                    <a:cubicBezTo>
                      <a:pt x="5440" y="67679"/>
                      <a:pt x="5447" y="67679"/>
                      <a:pt x="5454" y="67679"/>
                    </a:cubicBezTo>
                    <a:lnTo>
                      <a:pt x="28398" y="67530"/>
                    </a:lnTo>
                    <a:cubicBezTo>
                      <a:pt x="31165" y="67507"/>
                      <a:pt x="33382" y="65255"/>
                      <a:pt x="33371" y="62500"/>
                    </a:cubicBezTo>
                    <a:lnTo>
                      <a:pt x="32971" y="4963"/>
                    </a:lnTo>
                    <a:cubicBezTo>
                      <a:pt x="32948" y="2221"/>
                      <a:pt x="30719" y="1"/>
                      <a:pt x="279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26;p30">
                <a:extLst>
                  <a:ext uri="{FF2B5EF4-FFF2-40B4-BE49-F238E27FC236}">
                    <a16:creationId xmlns:a16="http://schemas.microsoft.com/office/drawing/2014/main" id="{88195EAA-464F-4BAF-8F99-D93C09510BF1}"/>
                  </a:ext>
                </a:extLst>
              </p:cNvPr>
              <p:cNvSpPr/>
              <p:nvPr/>
            </p:nvSpPr>
            <p:spPr>
              <a:xfrm>
                <a:off x="3917684" y="2341307"/>
                <a:ext cx="1044111" cy="2180686"/>
              </a:xfrm>
              <a:custGeom>
                <a:avLst/>
                <a:gdLst/>
                <a:ahLst/>
                <a:cxnLst/>
                <a:rect l="l" t="t" r="r" b="b"/>
                <a:pathLst>
                  <a:path w="30319" h="63323" extrusionOk="0">
                    <a:moveTo>
                      <a:pt x="26418" y="0"/>
                    </a:moveTo>
                    <a:cubicBezTo>
                      <a:pt x="26411" y="0"/>
                      <a:pt x="26404" y="0"/>
                      <a:pt x="26397" y="0"/>
                    </a:cubicBezTo>
                    <a:lnTo>
                      <a:pt x="21939" y="23"/>
                    </a:lnTo>
                    <a:cubicBezTo>
                      <a:pt x="21333" y="46"/>
                      <a:pt x="20853" y="560"/>
                      <a:pt x="20876" y="1166"/>
                    </a:cubicBezTo>
                    <a:lnTo>
                      <a:pt x="20876" y="1978"/>
                    </a:lnTo>
                    <a:cubicBezTo>
                      <a:pt x="20887" y="2584"/>
                      <a:pt x="20407" y="3098"/>
                      <a:pt x="19801" y="3110"/>
                    </a:cubicBezTo>
                    <a:lnTo>
                      <a:pt x="11124" y="3167"/>
                    </a:lnTo>
                    <a:cubicBezTo>
                      <a:pt x="10518" y="3156"/>
                      <a:pt x="10027" y="2664"/>
                      <a:pt x="10038" y="2047"/>
                    </a:cubicBezTo>
                    <a:lnTo>
                      <a:pt x="10038" y="1246"/>
                    </a:lnTo>
                    <a:cubicBezTo>
                      <a:pt x="10049" y="629"/>
                      <a:pt x="9558" y="126"/>
                      <a:pt x="8952" y="115"/>
                    </a:cubicBezTo>
                    <a:lnTo>
                      <a:pt x="7386" y="126"/>
                    </a:lnTo>
                    <a:lnTo>
                      <a:pt x="3487" y="149"/>
                    </a:lnTo>
                    <a:cubicBezTo>
                      <a:pt x="1555" y="172"/>
                      <a:pt x="1" y="1749"/>
                      <a:pt x="12" y="3681"/>
                    </a:cubicBezTo>
                    <a:lnTo>
                      <a:pt x="401" y="59836"/>
                    </a:lnTo>
                    <a:cubicBezTo>
                      <a:pt x="412" y="61761"/>
                      <a:pt x="1978" y="63323"/>
                      <a:pt x="3901" y="63323"/>
                    </a:cubicBezTo>
                    <a:cubicBezTo>
                      <a:pt x="3908" y="63323"/>
                      <a:pt x="3915" y="63323"/>
                      <a:pt x="3922" y="63323"/>
                    </a:cubicBezTo>
                    <a:lnTo>
                      <a:pt x="26832" y="63162"/>
                    </a:lnTo>
                    <a:cubicBezTo>
                      <a:pt x="28764" y="63151"/>
                      <a:pt x="30319" y="61573"/>
                      <a:pt x="30307" y="59641"/>
                    </a:cubicBezTo>
                    <a:lnTo>
                      <a:pt x="29918" y="3476"/>
                    </a:lnTo>
                    <a:cubicBezTo>
                      <a:pt x="29907" y="1551"/>
                      <a:pt x="28341" y="0"/>
                      <a:pt x="26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27;p30">
                <a:extLst>
                  <a:ext uri="{FF2B5EF4-FFF2-40B4-BE49-F238E27FC236}">
                    <a16:creationId xmlns:a16="http://schemas.microsoft.com/office/drawing/2014/main" id="{3EEF4BA1-E7D2-4D37-8E2A-3CF39F81EC93}"/>
                  </a:ext>
                </a:extLst>
              </p:cNvPr>
              <p:cNvSpPr/>
              <p:nvPr/>
            </p:nvSpPr>
            <p:spPr>
              <a:xfrm>
                <a:off x="3953672" y="2872660"/>
                <a:ext cx="290825" cy="598352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17375" extrusionOk="0">
                    <a:moveTo>
                      <a:pt x="2536" y="1"/>
                    </a:moveTo>
                    <a:cubicBezTo>
                      <a:pt x="2078" y="1"/>
                      <a:pt x="1859" y="2331"/>
                      <a:pt x="1837" y="2554"/>
                    </a:cubicBezTo>
                    <a:cubicBezTo>
                      <a:pt x="1831" y="2624"/>
                      <a:pt x="1780" y="2657"/>
                      <a:pt x="1725" y="2657"/>
                    </a:cubicBezTo>
                    <a:cubicBezTo>
                      <a:pt x="1655" y="2657"/>
                      <a:pt x="1579" y="2604"/>
                      <a:pt x="1585" y="2508"/>
                    </a:cubicBezTo>
                    <a:cubicBezTo>
                      <a:pt x="1608" y="2337"/>
                      <a:pt x="2031" y="256"/>
                      <a:pt x="1539" y="153"/>
                    </a:cubicBezTo>
                    <a:cubicBezTo>
                      <a:pt x="1531" y="151"/>
                      <a:pt x="1523" y="150"/>
                      <a:pt x="1516" y="150"/>
                    </a:cubicBezTo>
                    <a:cubicBezTo>
                      <a:pt x="1169" y="150"/>
                      <a:pt x="1315" y="2162"/>
                      <a:pt x="1002" y="2531"/>
                    </a:cubicBezTo>
                    <a:cubicBezTo>
                      <a:pt x="972" y="2566"/>
                      <a:pt x="948" y="2582"/>
                      <a:pt x="929" y="2582"/>
                    </a:cubicBezTo>
                    <a:cubicBezTo>
                      <a:pt x="730" y="2582"/>
                      <a:pt x="1004" y="936"/>
                      <a:pt x="670" y="873"/>
                    </a:cubicBezTo>
                    <a:cubicBezTo>
                      <a:pt x="654" y="871"/>
                      <a:pt x="637" y="868"/>
                      <a:pt x="622" y="868"/>
                    </a:cubicBezTo>
                    <a:cubicBezTo>
                      <a:pt x="509" y="868"/>
                      <a:pt x="425" y="994"/>
                      <a:pt x="385" y="2017"/>
                    </a:cubicBezTo>
                    <a:cubicBezTo>
                      <a:pt x="362" y="2645"/>
                      <a:pt x="465" y="3834"/>
                      <a:pt x="568" y="4817"/>
                    </a:cubicBezTo>
                    <a:cubicBezTo>
                      <a:pt x="344" y="7955"/>
                      <a:pt x="1" y="17375"/>
                      <a:pt x="4086" y="17375"/>
                    </a:cubicBezTo>
                    <a:cubicBezTo>
                      <a:pt x="4184" y="17375"/>
                      <a:pt x="4283" y="17369"/>
                      <a:pt x="4386" y="17358"/>
                    </a:cubicBezTo>
                    <a:cubicBezTo>
                      <a:pt x="6192" y="17176"/>
                      <a:pt x="7507" y="16547"/>
                      <a:pt x="8444" y="15815"/>
                    </a:cubicBezTo>
                    <a:lnTo>
                      <a:pt x="6489" y="13586"/>
                    </a:lnTo>
                    <a:lnTo>
                      <a:pt x="6444" y="13540"/>
                    </a:lnTo>
                    <a:lnTo>
                      <a:pt x="5529" y="12500"/>
                    </a:lnTo>
                    <a:lnTo>
                      <a:pt x="5609" y="12408"/>
                    </a:lnTo>
                    <a:lnTo>
                      <a:pt x="5609" y="12408"/>
                    </a:lnTo>
                    <a:cubicBezTo>
                      <a:pt x="5069" y="12828"/>
                      <a:pt x="4634" y="13118"/>
                      <a:pt x="4468" y="13118"/>
                    </a:cubicBezTo>
                    <a:cubicBezTo>
                      <a:pt x="4430" y="13118"/>
                      <a:pt x="4406" y="13103"/>
                      <a:pt x="4397" y="13071"/>
                    </a:cubicBezTo>
                    <a:cubicBezTo>
                      <a:pt x="3597" y="10133"/>
                      <a:pt x="3689" y="6349"/>
                      <a:pt x="3769" y="4897"/>
                    </a:cubicBezTo>
                    <a:cubicBezTo>
                      <a:pt x="3849" y="4772"/>
                      <a:pt x="3940" y="4623"/>
                      <a:pt x="4043" y="4474"/>
                    </a:cubicBezTo>
                    <a:cubicBezTo>
                      <a:pt x="4157" y="4292"/>
                      <a:pt x="4317" y="4143"/>
                      <a:pt x="4489" y="4017"/>
                    </a:cubicBezTo>
                    <a:cubicBezTo>
                      <a:pt x="4695" y="3846"/>
                      <a:pt x="4935" y="3709"/>
                      <a:pt x="5175" y="3606"/>
                    </a:cubicBezTo>
                    <a:cubicBezTo>
                      <a:pt x="5415" y="3526"/>
                      <a:pt x="5438" y="3206"/>
                      <a:pt x="5232" y="3137"/>
                    </a:cubicBezTo>
                    <a:cubicBezTo>
                      <a:pt x="5205" y="3128"/>
                      <a:pt x="5172" y="3124"/>
                      <a:pt x="5132" y="3124"/>
                    </a:cubicBezTo>
                    <a:cubicBezTo>
                      <a:pt x="4860" y="3124"/>
                      <a:pt x="4298" y="3330"/>
                      <a:pt x="3780" y="3789"/>
                    </a:cubicBezTo>
                    <a:cubicBezTo>
                      <a:pt x="3676" y="3879"/>
                      <a:pt x="3596" y="3918"/>
                      <a:pt x="3536" y="3918"/>
                    </a:cubicBezTo>
                    <a:cubicBezTo>
                      <a:pt x="3244" y="3918"/>
                      <a:pt x="3403" y="3015"/>
                      <a:pt x="3460" y="2645"/>
                    </a:cubicBezTo>
                    <a:cubicBezTo>
                      <a:pt x="3528" y="2188"/>
                      <a:pt x="3689" y="805"/>
                      <a:pt x="3563" y="679"/>
                    </a:cubicBezTo>
                    <a:cubicBezTo>
                      <a:pt x="3516" y="629"/>
                      <a:pt x="3464" y="605"/>
                      <a:pt x="3412" y="605"/>
                    </a:cubicBezTo>
                    <a:cubicBezTo>
                      <a:pt x="3274" y="605"/>
                      <a:pt x="3136" y="778"/>
                      <a:pt x="3094" y="1102"/>
                    </a:cubicBezTo>
                    <a:cubicBezTo>
                      <a:pt x="3038" y="1542"/>
                      <a:pt x="2769" y="2840"/>
                      <a:pt x="2532" y="2840"/>
                    </a:cubicBezTo>
                    <a:cubicBezTo>
                      <a:pt x="2529" y="2840"/>
                      <a:pt x="2526" y="2840"/>
                      <a:pt x="2522" y="2840"/>
                    </a:cubicBezTo>
                    <a:cubicBezTo>
                      <a:pt x="2282" y="2794"/>
                      <a:pt x="2683" y="530"/>
                      <a:pt x="2683" y="530"/>
                    </a:cubicBezTo>
                    <a:cubicBezTo>
                      <a:pt x="2683" y="530"/>
                      <a:pt x="2843" y="62"/>
                      <a:pt x="2568" y="5"/>
                    </a:cubicBezTo>
                    <a:cubicBezTo>
                      <a:pt x="2557" y="2"/>
                      <a:pt x="2546" y="1"/>
                      <a:pt x="2536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28;p30">
                <a:extLst>
                  <a:ext uri="{FF2B5EF4-FFF2-40B4-BE49-F238E27FC236}">
                    <a16:creationId xmlns:a16="http://schemas.microsoft.com/office/drawing/2014/main" id="{4B2578AF-98B0-4FD5-B8A8-9E28CD964015}"/>
                  </a:ext>
                </a:extLst>
              </p:cNvPr>
              <p:cNvSpPr/>
              <p:nvPr/>
            </p:nvSpPr>
            <p:spPr>
              <a:xfrm>
                <a:off x="4527935" y="3613364"/>
                <a:ext cx="127970" cy="12638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670" extrusionOk="0">
                    <a:moveTo>
                      <a:pt x="80" y="0"/>
                    </a:moveTo>
                    <a:cubicBezTo>
                      <a:pt x="46" y="1155"/>
                      <a:pt x="12" y="2332"/>
                      <a:pt x="0" y="3556"/>
                    </a:cubicBezTo>
                    <a:cubicBezTo>
                      <a:pt x="1349" y="3601"/>
                      <a:pt x="2595" y="3636"/>
                      <a:pt x="3670" y="3670"/>
                    </a:cubicBezTo>
                    <a:cubicBezTo>
                      <a:pt x="3693" y="2550"/>
                      <a:pt x="3704" y="1452"/>
                      <a:pt x="3716" y="400"/>
                    </a:cubicBezTo>
                    <a:cubicBezTo>
                      <a:pt x="3704" y="355"/>
                      <a:pt x="3681" y="309"/>
                      <a:pt x="3670" y="252"/>
                    </a:cubicBezTo>
                    <a:lnTo>
                      <a:pt x="3670" y="92"/>
                    </a:lnTo>
                    <a:cubicBezTo>
                      <a:pt x="2607" y="57"/>
                      <a:pt x="1395" y="35"/>
                      <a:pt x="8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29;p30">
                <a:extLst>
                  <a:ext uri="{FF2B5EF4-FFF2-40B4-BE49-F238E27FC236}">
                    <a16:creationId xmlns:a16="http://schemas.microsoft.com/office/drawing/2014/main" id="{49DCB1F8-C39E-47B0-A8AB-767FDA0473FD}"/>
                  </a:ext>
                </a:extLst>
              </p:cNvPr>
              <p:cNvSpPr/>
              <p:nvPr/>
            </p:nvSpPr>
            <p:spPr>
              <a:xfrm>
                <a:off x="4383431" y="3609403"/>
                <a:ext cx="143742" cy="126420"/>
              </a:xfrm>
              <a:custGeom>
                <a:avLst/>
                <a:gdLst/>
                <a:ahLst/>
                <a:cxnLst/>
                <a:rect l="l" t="t" r="r" b="b"/>
                <a:pathLst>
                  <a:path w="4174" h="3671" extrusionOk="0">
                    <a:moveTo>
                      <a:pt x="138" y="1"/>
                    </a:moveTo>
                    <a:cubicBezTo>
                      <a:pt x="92" y="1144"/>
                      <a:pt x="47" y="2345"/>
                      <a:pt x="1" y="3556"/>
                    </a:cubicBezTo>
                    <a:lnTo>
                      <a:pt x="1944" y="3614"/>
                    </a:lnTo>
                    <a:lnTo>
                      <a:pt x="4093" y="3671"/>
                    </a:lnTo>
                    <a:cubicBezTo>
                      <a:pt x="4116" y="2447"/>
                      <a:pt x="4139" y="1259"/>
                      <a:pt x="4174" y="115"/>
                    </a:cubicBezTo>
                    <a:lnTo>
                      <a:pt x="2241" y="5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30;p30">
                <a:extLst>
                  <a:ext uri="{FF2B5EF4-FFF2-40B4-BE49-F238E27FC236}">
                    <a16:creationId xmlns:a16="http://schemas.microsoft.com/office/drawing/2014/main" id="{FB088ECA-83CF-4875-BA8D-2162166BCE04}"/>
                  </a:ext>
                </a:extLst>
              </p:cNvPr>
              <p:cNvSpPr/>
              <p:nvPr/>
            </p:nvSpPr>
            <p:spPr>
              <a:xfrm>
                <a:off x="4524767" y="4242487"/>
                <a:ext cx="125249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694" extrusionOk="0">
                    <a:moveTo>
                      <a:pt x="1" y="1"/>
                    </a:moveTo>
                    <a:cubicBezTo>
                      <a:pt x="1" y="309"/>
                      <a:pt x="1" y="618"/>
                      <a:pt x="12" y="915"/>
                    </a:cubicBezTo>
                    <a:cubicBezTo>
                      <a:pt x="24" y="1921"/>
                      <a:pt x="47" y="2813"/>
                      <a:pt x="58" y="3579"/>
                    </a:cubicBezTo>
                    <a:cubicBezTo>
                      <a:pt x="1418" y="3625"/>
                      <a:pt x="2642" y="3659"/>
                      <a:pt x="3636" y="3693"/>
                    </a:cubicBezTo>
                    <a:cubicBezTo>
                      <a:pt x="3625" y="3007"/>
                      <a:pt x="3613" y="2230"/>
                      <a:pt x="3613" y="1373"/>
                    </a:cubicBezTo>
                    <a:cubicBezTo>
                      <a:pt x="3602" y="961"/>
                      <a:pt x="3602" y="527"/>
                      <a:pt x="3602" y="81"/>
                    </a:cubicBezTo>
                    <a:cubicBezTo>
                      <a:pt x="2596" y="58"/>
                      <a:pt x="1373" y="35"/>
                      <a:pt x="1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31;p30">
                <a:extLst>
                  <a:ext uri="{FF2B5EF4-FFF2-40B4-BE49-F238E27FC236}">
                    <a16:creationId xmlns:a16="http://schemas.microsoft.com/office/drawing/2014/main" id="{F44EBE3F-8D48-4F3A-A827-BD00A28E948D}"/>
                  </a:ext>
                </a:extLst>
              </p:cNvPr>
              <p:cNvSpPr/>
              <p:nvPr/>
            </p:nvSpPr>
            <p:spPr>
              <a:xfrm>
                <a:off x="4651156" y="4245242"/>
                <a:ext cx="49246" cy="12524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3637" extrusionOk="0">
                    <a:moveTo>
                      <a:pt x="1" y="1"/>
                    </a:moveTo>
                    <a:cubicBezTo>
                      <a:pt x="1" y="447"/>
                      <a:pt x="1" y="881"/>
                      <a:pt x="1" y="1293"/>
                    </a:cubicBezTo>
                    <a:cubicBezTo>
                      <a:pt x="1" y="2150"/>
                      <a:pt x="12" y="2927"/>
                      <a:pt x="23" y="3613"/>
                    </a:cubicBezTo>
                    <a:lnTo>
                      <a:pt x="767" y="3636"/>
                    </a:lnTo>
                    <a:cubicBezTo>
                      <a:pt x="972" y="2596"/>
                      <a:pt x="1201" y="1361"/>
                      <a:pt x="1430" y="3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32;p30">
                <a:extLst>
                  <a:ext uri="{FF2B5EF4-FFF2-40B4-BE49-F238E27FC236}">
                    <a16:creationId xmlns:a16="http://schemas.microsoft.com/office/drawing/2014/main" id="{5CB4428F-A19D-42C4-B616-F6BAB70AF05A}"/>
                  </a:ext>
                </a:extLst>
              </p:cNvPr>
              <p:cNvSpPr/>
              <p:nvPr/>
            </p:nvSpPr>
            <p:spPr>
              <a:xfrm>
                <a:off x="4657458" y="3633820"/>
                <a:ext cx="53171" cy="10792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134" extrusionOk="0">
                    <a:moveTo>
                      <a:pt x="46" y="1"/>
                    </a:moveTo>
                    <a:cubicBezTo>
                      <a:pt x="35" y="995"/>
                      <a:pt x="23" y="2024"/>
                      <a:pt x="1" y="3076"/>
                    </a:cubicBezTo>
                    <a:lnTo>
                      <a:pt x="1544" y="3133"/>
                    </a:lnTo>
                    <a:cubicBezTo>
                      <a:pt x="846" y="824"/>
                      <a:pt x="332" y="481"/>
                      <a:pt x="4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33;p30">
                <a:extLst>
                  <a:ext uri="{FF2B5EF4-FFF2-40B4-BE49-F238E27FC236}">
                    <a16:creationId xmlns:a16="http://schemas.microsoft.com/office/drawing/2014/main" id="{C4232AFF-BEEB-45A7-8D0F-6292DCEAE182}"/>
                  </a:ext>
                </a:extLst>
              </p:cNvPr>
              <p:cNvSpPr/>
              <p:nvPr/>
            </p:nvSpPr>
            <p:spPr>
              <a:xfrm>
                <a:off x="4373581" y="3861011"/>
                <a:ext cx="148460" cy="126386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3670" extrusionOk="0">
                    <a:moveTo>
                      <a:pt x="138" y="0"/>
                    </a:moveTo>
                    <a:cubicBezTo>
                      <a:pt x="92" y="1223"/>
                      <a:pt x="47" y="2412"/>
                      <a:pt x="1" y="3555"/>
                    </a:cubicBezTo>
                    <a:lnTo>
                      <a:pt x="1624" y="3601"/>
                    </a:lnTo>
                    <a:lnTo>
                      <a:pt x="4288" y="3670"/>
                    </a:lnTo>
                    <a:cubicBezTo>
                      <a:pt x="4288" y="2527"/>
                      <a:pt x="4299" y="1338"/>
                      <a:pt x="4311" y="114"/>
                    </a:cubicBezTo>
                    <a:lnTo>
                      <a:pt x="1933" y="4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34;p30">
                <a:extLst>
                  <a:ext uri="{FF2B5EF4-FFF2-40B4-BE49-F238E27FC236}">
                    <a16:creationId xmlns:a16="http://schemas.microsoft.com/office/drawing/2014/main" id="{790522C0-6131-4A90-B308-04A7A6613BE5}"/>
                  </a:ext>
                </a:extLst>
              </p:cNvPr>
              <p:cNvSpPr/>
              <p:nvPr/>
            </p:nvSpPr>
            <p:spPr>
              <a:xfrm>
                <a:off x="4655495" y="3742095"/>
                <a:ext cx="77967" cy="126007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3659" extrusionOk="0">
                    <a:moveTo>
                      <a:pt x="58" y="1"/>
                    </a:moveTo>
                    <a:cubicBezTo>
                      <a:pt x="46" y="755"/>
                      <a:pt x="35" y="1510"/>
                      <a:pt x="23" y="2276"/>
                    </a:cubicBezTo>
                    <a:cubicBezTo>
                      <a:pt x="12" y="2710"/>
                      <a:pt x="12" y="3144"/>
                      <a:pt x="0" y="3579"/>
                    </a:cubicBezTo>
                    <a:cubicBezTo>
                      <a:pt x="915" y="3613"/>
                      <a:pt x="1692" y="3636"/>
                      <a:pt x="2264" y="3659"/>
                    </a:cubicBezTo>
                    <a:cubicBezTo>
                      <a:pt x="2241" y="2801"/>
                      <a:pt x="2127" y="1944"/>
                      <a:pt x="1921" y="1109"/>
                    </a:cubicBezTo>
                    <a:cubicBezTo>
                      <a:pt x="1818" y="709"/>
                      <a:pt x="1727" y="355"/>
                      <a:pt x="1624" y="35"/>
                    </a:cubicBezTo>
                    <a:cubicBezTo>
                      <a:pt x="1166" y="23"/>
                      <a:pt x="641" y="12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35;p30">
                <a:extLst>
                  <a:ext uri="{FF2B5EF4-FFF2-40B4-BE49-F238E27FC236}">
                    <a16:creationId xmlns:a16="http://schemas.microsoft.com/office/drawing/2014/main" id="{2BFCA69A-331B-4971-886E-A39CC385A0B5}"/>
                  </a:ext>
                </a:extLst>
              </p:cNvPr>
              <p:cNvSpPr/>
              <p:nvPr/>
            </p:nvSpPr>
            <p:spPr>
              <a:xfrm>
                <a:off x="4378713" y="3735414"/>
                <a:ext cx="145705" cy="126386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3670" extrusionOk="0">
                    <a:moveTo>
                      <a:pt x="138" y="0"/>
                    </a:moveTo>
                    <a:cubicBezTo>
                      <a:pt x="126" y="389"/>
                      <a:pt x="104" y="778"/>
                      <a:pt x="92" y="1178"/>
                    </a:cubicBezTo>
                    <a:cubicBezTo>
                      <a:pt x="58" y="1978"/>
                      <a:pt x="35" y="2778"/>
                      <a:pt x="1" y="3556"/>
                    </a:cubicBezTo>
                    <a:lnTo>
                      <a:pt x="1784" y="3601"/>
                    </a:lnTo>
                    <a:lnTo>
                      <a:pt x="4173" y="3670"/>
                    </a:lnTo>
                    <a:cubicBezTo>
                      <a:pt x="4173" y="3098"/>
                      <a:pt x="4185" y="2515"/>
                      <a:pt x="4196" y="1921"/>
                    </a:cubicBezTo>
                    <a:cubicBezTo>
                      <a:pt x="4208" y="1303"/>
                      <a:pt x="4208" y="698"/>
                      <a:pt x="4230" y="103"/>
                    </a:cubicBezTo>
                    <a:lnTo>
                      <a:pt x="2081" y="4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36;p30">
                <a:extLst>
                  <a:ext uri="{FF2B5EF4-FFF2-40B4-BE49-F238E27FC236}">
                    <a16:creationId xmlns:a16="http://schemas.microsoft.com/office/drawing/2014/main" id="{5376DFFF-E252-45B8-B845-9A6E1683A2A7}"/>
                  </a:ext>
                </a:extLst>
              </p:cNvPr>
              <p:cNvSpPr/>
              <p:nvPr/>
            </p:nvSpPr>
            <p:spPr>
              <a:xfrm>
                <a:off x="4524388" y="3864937"/>
                <a:ext cx="127591" cy="126420"/>
              </a:xfrm>
              <a:custGeom>
                <a:avLst/>
                <a:gdLst/>
                <a:ahLst/>
                <a:cxnLst/>
                <a:rect l="l" t="t" r="r" b="b"/>
                <a:pathLst>
                  <a:path w="3705" h="3671" extrusionOk="0">
                    <a:moveTo>
                      <a:pt x="35" y="0"/>
                    </a:moveTo>
                    <a:cubicBezTo>
                      <a:pt x="12" y="1224"/>
                      <a:pt x="12" y="2413"/>
                      <a:pt x="0" y="3556"/>
                    </a:cubicBezTo>
                    <a:cubicBezTo>
                      <a:pt x="1372" y="3601"/>
                      <a:pt x="2607" y="3636"/>
                      <a:pt x="3659" y="3670"/>
                    </a:cubicBezTo>
                    <a:cubicBezTo>
                      <a:pt x="3670" y="2515"/>
                      <a:pt x="3693" y="1315"/>
                      <a:pt x="3704" y="92"/>
                    </a:cubicBezTo>
                    <a:cubicBezTo>
                      <a:pt x="2653" y="69"/>
                      <a:pt x="1395" y="35"/>
                      <a:pt x="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37;p30">
                <a:extLst>
                  <a:ext uri="{FF2B5EF4-FFF2-40B4-BE49-F238E27FC236}">
                    <a16:creationId xmlns:a16="http://schemas.microsoft.com/office/drawing/2014/main" id="{2D2A12CD-CDA7-487B-9C9B-9874B5D9A50C}"/>
                  </a:ext>
                </a:extLst>
              </p:cNvPr>
              <p:cNvSpPr/>
              <p:nvPr/>
            </p:nvSpPr>
            <p:spPr>
              <a:xfrm>
                <a:off x="4525559" y="3738961"/>
                <a:ext cx="128383" cy="126386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670" extrusionOk="0">
                    <a:moveTo>
                      <a:pt x="58" y="0"/>
                    </a:moveTo>
                    <a:cubicBezTo>
                      <a:pt x="47" y="606"/>
                      <a:pt x="35" y="1212"/>
                      <a:pt x="24" y="1818"/>
                    </a:cubicBezTo>
                    <a:cubicBezTo>
                      <a:pt x="12" y="2412"/>
                      <a:pt x="1" y="2984"/>
                      <a:pt x="1" y="3567"/>
                    </a:cubicBezTo>
                    <a:cubicBezTo>
                      <a:pt x="1361" y="3601"/>
                      <a:pt x="2619" y="3636"/>
                      <a:pt x="3682" y="3670"/>
                    </a:cubicBezTo>
                    <a:cubicBezTo>
                      <a:pt x="3682" y="3235"/>
                      <a:pt x="3693" y="2801"/>
                      <a:pt x="3693" y="2367"/>
                    </a:cubicBezTo>
                    <a:cubicBezTo>
                      <a:pt x="3705" y="1589"/>
                      <a:pt x="3716" y="835"/>
                      <a:pt x="3728" y="92"/>
                    </a:cubicBezTo>
                    <a:cubicBezTo>
                      <a:pt x="2664" y="69"/>
                      <a:pt x="1418" y="34"/>
                      <a:pt x="58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38;p30">
                <a:extLst>
                  <a:ext uri="{FF2B5EF4-FFF2-40B4-BE49-F238E27FC236}">
                    <a16:creationId xmlns:a16="http://schemas.microsoft.com/office/drawing/2014/main" id="{3939209D-52DE-4B87-AA9C-9F0ECA9314F1}"/>
                  </a:ext>
                </a:extLst>
              </p:cNvPr>
              <p:cNvSpPr/>
              <p:nvPr/>
            </p:nvSpPr>
            <p:spPr>
              <a:xfrm>
                <a:off x="4655874" y="3153127"/>
                <a:ext cx="84303" cy="8309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413" extrusionOk="0">
                    <a:moveTo>
                      <a:pt x="149" y="0"/>
                    </a:moveTo>
                    <a:cubicBezTo>
                      <a:pt x="104" y="80"/>
                      <a:pt x="58" y="160"/>
                      <a:pt x="1" y="229"/>
                    </a:cubicBezTo>
                    <a:cubicBezTo>
                      <a:pt x="12" y="297"/>
                      <a:pt x="12" y="377"/>
                      <a:pt x="24" y="492"/>
                    </a:cubicBezTo>
                    <a:cubicBezTo>
                      <a:pt x="24" y="755"/>
                      <a:pt x="35" y="1132"/>
                      <a:pt x="58" y="1612"/>
                    </a:cubicBezTo>
                    <a:cubicBezTo>
                      <a:pt x="58" y="1784"/>
                      <a:pt x="69" y="1967"/>
                      <a:pt x="69" y="2161"/>
                    </a:cubicBezTo>
                    <a:cubicBezTo>
                      <a:pt x="69" y="2218"/>
                      <a:pt x="81" y="2275"/>
                      <a:pt x="81" y="2344"/>
                    </a:cubicBezTo>
                    <a:cubicBezTo>
                      <a:pt x="950" y="2367"/>
                      <a:pt x="1738" y="2389"/>
                      <a:pt x="2447" y="2412"/>
                    </a:cubicBezTo>
                    <a:cubicBezTo>
                      <a:pt x="2036" y="1235"/>
                      <a:pt x="1121" y="480"/>
                      <a:pt x="149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39;p30">
                <a:extLst>
                  <a:ext uri="{FF2B5EF4-FFF2-40B4-BE49-F238E27FC236}">
                    <a16:creationId xmlns:a16="http://schemas.microsoft.com/office/drawing/2014/main" id="{E4F7ECCE-B711-4D78-B412-B75D073470C4}"/>
                  </a:ext>
                </a:extLst>
              </p:cNvPr>
              <p:cNvSpPr/>
              <p:nvPr/>
            </p:nvSpPr>
            <p:spPr>
              <a:xfrm>
                <a:off x="4637381" y="3161392"/>
                <a:ext cx="19319" cy="5634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636" extrusionOk="0">
                    <a:moveTo>
                      <a:pt x="538" y="0"/>
                    </a:moveTo>
                    <a:cubicBezTo>
                      <a:pt x="515" y="12"/>
                      <a:pt x="515" y="35"/>
                      <a:pt x="503" y="46"/>
                    </a:cubicBezTo>
                    <a:cubicBezTo>
                      <a:pt x="481" y="57"/>
                      <a:pt x="469" y="80"/>
                      <a:pt x="446" y="103"/>
                    </a:cubicBezTo>
                    <a:cubicBezTo>
                      <a:pt x="343" y="320"/>
                      <a:pt x="195" y="526"/>
                      <a:pt x="0" y="698"/>
                    </a:cubicBezTo>
                    <a:cubicBezTo>
                      <a:pt x="275" y="949"/>
                      <a:pt x="469" y="1269"/>
                      <a:pt x="561" y="1635"/>
                    </a:cubicBezTo>
                    <a:lnTo>
                      <a:pt x="561" y="1372"/>
                    </a:lnTo>
                    <a:cubicBezTo>
                      <a:pt x="549" y="892"/>
                      <a:pt x="538" y="515"/>
                      <a:pt x="538" y="252"/>
                    </a:cubicBez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40;p30">
                <a:extLst>
                  <a:ext uri="{FF2B5EF4-FFF2-40B4-BE49-F238E27FC236}">
                    <a16:creationId xmlns:a16="http://schemas.microsoft.com/office/drawing/2014/main" id="{04F669EB-BA14-4A60-A480-047CFC964E72}"/>
                  </a:ext>
                </a:extLst>
              </p:cNvPr>
              <p:cNvSpPr/>
              <p:nvPr/>
            </p:nvSpPr>
            <p:spPr>
              <a:xfrm>
                <a:off x="4278324" y="3344468"/>
                <a:ext cx="116950" cy="13623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3956" extrusionOk="0">
                    <a:moveTo>
                      <a:pt x="229" y="0"/>
                    </a:moveTo>
                    <a:cubicBezTo>
                      <a:pt x="183" y="355"/>
                      <a:pt x="149" y="709"/>
                      <a:pt x="103" y="1086"/>
                    </a:cubicBezTo>
                    <a:cubicBezTo>
                      <a:pt x="69" y="1418"/>
                      <a:pt x="35" y="1738"/>
                      <a:pt x="0" y="2058"/>
                    </a:cubicBezTo>
                    <a:cubicBezTo>
                      <a:pt x="23" y="2561"/>
                      <a:pt x="126" y="3304"/>
                      <a:pt x="389" y="3876"/>
                    </a:cubicBezTo>
                    <a:lnTo>
                      <a:pt x="3247" y="3956"/>
                    </a:lnTo>
                    <a:cubicBezTo>
                      <a:pt x="3304" y="2561"/>
                      <a:pt x="3350" y="1258"/>
                      <a:pt x="3396" y="92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41;p30">
                <a:extLst>
                  <a:ext uri="{FF2B5EF4-FFF2-40B4-BE49-F238E27FC236}">
                    <a16:creationId xmlns:a16="http://schemas.microsoft.com/office/drawing/2014/main" id="{304FB8D0-C8F5-4322-9E92-071437160ECF}"/>
                  </a:ext>
                </a:extLst>
              </p:cNvPr>
              <p:cNvSpPr/>
              <p:nvPr/>
            </p:nvSpPr>
            <p:spPr>
              <a:xfrm>
                <a:off x="4539747" y="3233817"/>
                <a:ext cx="61850" cy="11540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351" extrusionOk="0">
                    <a:moveTo>
                      <a:pt x="149" y="1"/>
                    </a:moveTo>
                    <a:cubicBezTo>
                      <a:pt x="103" y="790"/>
                      <a:pt x="69" y="1727"/>
                      <a:pt x="12" y="2779"/>
                    </a:cubicBezTo>
                    <a:cubicBezTo>
                      <a:pt x="12" y="2962"/>
                      <a:pt x="0" y="3133"/>
                      <a:pt x="0" y="3316"/>
                    </a:cubicBezTo>
                    <a:lnTo>
                      <a:pt x="1269" y="3350"/>
                    </a:lnTo>
                    <a:cubicBezTo>
                      <a:pt x="1326" y="3339"/>
                      <a:pt x="1395" y="3328"/>
                      <a:pt x="1464" y="3328"/>
                    </a:cubicBezTo>
                    <a:cubicBezTo>
                      <a:pt x="1429" y="3282"/>
                      <a:pt x="1418" y="3247"/>
                      <a:pt x="1429" y="3236"/>
                    </a:cubicBezTo>
                    <a:lnTo>
                      <a:pt x="1452" y="3236"/>
                    </a:lnTo>
                    <a:cubicBezTo>
                      <a:pt x="1304" y="3087"/>
                      <a:pt x="1212" y="2893"/>
                      <a:pt x="1212" y="2687"/>
                    </a:cubicBezTo>
                    <a:cubicBezTo>
                      <a:pt x="1212" y="2253"/>
                      <a:pt x="1509" y="1876"/>
                      <a:pt x="1795" y="1521"/>
                    </a:cubicBezTo>
                    <a:cubicBezTo>
                      <a:pt x="1521" y="1075"/>
                      <a:pt x="1406" y="550"/>
                      <a:pt x="1452" y="35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42;p30">
                <a:extLst>
                  <a:ext uri="{FF2B5EF4-FFF2-40B4-BE49-F238E27FC236}">
                    <a16:creationId xmlns:a16="http://schemas.microsoft.com/office/drawing/2014/main" id="{6773D179-9BAC-4210-ACF2-40819C63AAF3}"/>
                  </a:ext>
                </a:extLst>
              </p:cNvPr>
              <p:cNvSpPr/>
              <p:nvPr/>
            </p:nvSpPr>
            <p:spPr>
              <a:xfrm>
                <a:off x="4387770" y="3483840"/>
                <a:ext cx="143329" cy="126007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659" extrusionOk="0">
                    <a:moveTo>
                      <a:pt x="138" y="0"/>
                    </a:moveTo>
                    <a:cubicBezTo>
                      <a:pt x="92" y="1120"/>
                      <a:pt x="46" y="2321"/>
                      <a:pt x="1" y="3556"/>
                    </a:cubicBezTo>
                    <a:lnTo>
                      <a:pt x="2115" y="3613"/>
                    </a:lnTo>
                    <a:lnTo>
                      <a:pt x="4048" y="3658"/>
                    </a:lnTo>
                    <a:cubicBezTo>
                      <a:pt x="4082" y="2424"/>
                      <a:pt x="4128" y="1235"/>
                      <a:pt x="4162" y="103"/>
                    </a:cubicBezTo>
                    <a:lnTo>
                      <a:pt x="2424" y="5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43;p30">
                <a:extLst>
                  <a:ext uri="{FF2B5EF4-FFF2-40B4-BE49-F238E27FC236}">
                    <a16:creationId xmlns:a16="http://schemas.microsoft.com/office/drawing/2014/main" id="{DE4B1C05-E167-4287-B051-4F245CE2D24A}"/>
                  </a:ext>
                </a:extLst>
              </p:cNvPr>
              <p:cNvSpPr/>
              <p:nvPr/>
            </p:nvSpPr>
            <p:spPr>
              <a:xfrm>
                <a:off x="4656287" y="3151164"/>
                <a:ext cx="1997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5" extrusionOk="0">
                    <a:moveTo>
                      <a:pt x="35" y="0"/>
                    </a:moveTo>
                    <a:cubicBezTo>
                      <a:pt x="23" y="34"/>
                      <a:pt x="12" y="80"/>
                      <a:pt x="0" y="114"/>
                    </a:cubicBezTo>
                    <a:cubicBezTo>
                      <a:pt x="23" y="80"/>
                      <a:pt x="35" y="46"/>
                      <a:pt x="57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44;p30">
                <a:extLst>
                  <a:ext uri="{FF2B5EF4-FFF2-40B4-BE49-F238E27FC236}">
                    <a16:creationId xmlns:a16="http://schemas.microsoft.com/office/drawing/2014/main" id="{6F18B577-2DF8-4763-8569-9B438DF99673}"/>
                  </a:ext>
                </a:extLst>
              </p:cNvPr>
              <p:cNvSpPr/>
              <p:nvPr/>
            </p:nvSpPr>
            <p:spPr>
              <a:xfrm>
                <a:off x="4392488" y="3347601"/>
                <a:ext cx="144534" cy="136648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3968" extrusionOk="0">
                    <a:moveTo>
                      <a:pt x="149" y="1"/>
                    </a:moveTo>
                    <a:cubicBezTo>
                      <a:pt x="104" y="1178"/>
                      <a:pt x="58" y="2470"/>
                      <a:pt x="1" y="3865"/>
                    </a:cubicBezTo>
                    <a:cubicBezTo>
                      <a:pt x="732" y="3876"/>
                      <a:pt x="1498" y="3899"/>
                      <a:pt x="2287" y="3922"/>
                    </a:cubicBezTo>
                    <a:lnTo>
                      <a:pt x="4036" y="3968"/>
                    </a:lnTo>
                    <a:cubicBezTo>
                      <a:pt x="4036" y="3773"/>
                      <a:pt x="4048" y="3590"/>
                      <a:pt x="4059" y="3396"/>
                    </a:cubicBezTo>
                    <a:lnTo>
                      <a:pt x="4059" y="3396"/>
                    </a:lnTo>
                    <a:cubicBezTo>
                      <a:pt x="3856" y="3449"/>
                      <a:pt x="3654" y="3476"/>
                      <a:pt x="3451" y="3476"/>
                    </a:cubicBezTo>
                    <a:cubicBezTo>
                      <a:pt x="3345" y="3476"/>
                      <a:pt x="3239" y="3469"/>
                      <a:pt x="3133" y="3453"/>
                    </a:cubicBezTo>
                    <a:cubicBezTo>
                      <a:pt x="2722" y="3396"/>
                      <a:pt x="2333" y="3236"/>
                      <a:pt x="2013" y="2984"/>
                    </a:cubicBezTo>
                    <a:cubicBezTo>
                      <a:pt x="1910" y="2904"/>
                      <a:pt x="1818" y="2824"/>
                      <a:pt x="1738" y="2733"/>
                    </a:cubicBezTo>
                    <a:cubicBezTo>
                      <a:pt x="1681" y="2664"/>
                      <a:pt x="1647" y="2630"/>
                      <a:pt x="1658" y="2619"/>
                    </a:cubicBezTo>
                    <a:lnTo>
                      <a:pt x="1658" y="2619"/>
                    </a:lnTo>
                    <a:cubicBezTo>
                      <a:pt x="1658" y="2619"/>
                      <a:pt x="1796" y="2756"/>
                      <a:pt x="2047" y="2927"/>
                    </a:cubicBezTo>
                    <a:cubicBezTo>
                      <a:pt x="2379" y="3156"/>
                      <a:pt x="2756" y="3305"/>
                      <a:pt x="3145" y="3362"/>
                    </a:cubicBezTo>
                    <a:cubicBezTo>
                      <a:pt x="3255" y="3374"/>
                      <a:pt x="3366" y="3380"/>
                      <a:pt x="3476" y="3380"/>
                    </a:cubicBezTo>
                    <a:cubicBezTo>
                      <a:pt x="3673" y="3380"/>
                      <a:pt x="3869" y="3360"/>
                      <a:pt x="4059" y="3316"/>
                    </a:cubicBezTo>
                    <a:cubicBezTo>
                      <a:pt x="4105" y="2173"/>
                      <a:pt x="4151" y="1087"/>
                      <a:pt x="4196" y="104"/>
                    </a:cubicBezTo>
                    <a:lnTo>
                      <a:pt x="1990" y="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45;p30">
                <a:extLst>
                  <a:ext uri="{FF2B5EF4-FFF2-40B4-BE49-F238E27FC236}">
                    <a16:creationId xmlns:a16="http://schemas.microsoft.com/office/drawing/2014/main" id="{94D136E7-3EFA-4389-BA4F-866C452A394A}"/>
                  </a:ext>
                </a:extLst>
              </p:cNvPr>
              <p:cNvSpPr/>
              <p:nvPr/>
            </p:nvSpPr>
            <p:spPr>
              <a:xfrm>
                <a:off x="4658250" y="3236572"/>
                <a:ext cx="102383" cy="11815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431" extrusionOk="0">
                    <a:moveTo>
                      <a:pt x="0" y="1"/>
                    </a:moveTo>
                    <a:lnTo>
                      <a:pt x="0" y="35"/>
                    </a:lnTo>
                    <a:cubicBezTo>
                      <a:pt x="12" y="321"/>
                      <a:pt x="23" y="630"/>
                      <a:pt x="23" y="973"/>
                    </a:cubicBezTo>
                    <a:cubicBezTo>
                      <a:pt x="35" y="1658"/>
                      <a:pt x="46" y="2447"/>
                      <a:pt x="58" y="3316"/>
                    </a:cubicBezTo>
                    <a:lnTo>
                      <a:pt x="58" y="3339"/>
                    </a:lnTo>
                    <a:cubicBezTo>
                      <a:pt x="1292" y="3373"/>
                      <a:pt x="2298" y="3408"/>
                      <a:pt x="2973" y="3430"/>
                    </a:cubicBezTo>
                    <a:cubicBezTo>
                      <a:pt x="2893" y="2767"/>
                      <a:pt x="2744" y="1864"/>
                      <a:pt x="2538" y="618"/>
                    </a:cubicBezTo>
                    <a:cubicBezTo>
                      <a:pt x="2504" y="435"/>
                      <a:pt x="2458" y="241"/>
                      <a:pt x="2401" y="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46;p30">
                <a:extLst>
                  <a:ext uri="{FF2B5EF4-FFF2-40B4-BE49-F238E27FC236}">
                    <a16:creationId xmlns:a16="http://schemas.microsoft.com/office/drawing/2014/main" id="{5E26451D-9E7A-4954-B444-E9103896FE90}"/>
                  </a:ext>
                </a:extLst>
              </p:cNvPr>
              <p:cNvSpPr/>
              <p:nvPr/>
            </p:nvSpPr>
            <p:spPr>
              <a:xfrm>
                <a:off x="4534616" y="3351527"/>
                <a:ext cx="123252" cy="13664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968" extrusionOk="0">
                    <a:moveTo>
                      <a:pt x="138" y="1"/>
                    </a:moveTo>
                    <a:cubicBezTo>
                      <a:pt x="104" y="973"/>
                      <a:pt x="58" y="2036"/>
                      <a:pt x="24" y="3179"/>
                    </a:cubicBezTo>
                    <a:cubicBezTo>
                      <a:pt x="81" y="3168"/>
                      <a:pt x="138" y="3145"/>
                      <a:pt x="195" y="3122"/>
                    </a:cubicBezTo>
                    <a:cubicBezTo>
                      <a:pt x="456" y="3038"/>
                      <a:pt x="621" y="2936"/>
                      <a:pt x="657" y="2936"/>
                    </a:cubicBezTo>
                    <a:cubicBezTo>
                      <a:pt x="661" y="2936"/>
                      <a:pt x="663" y="2937"/>
                      <a:pt x="664" y="2939"/>
                    </a:cubicBezTo>
                    <a:cubicBezTo>
                      <a:pt x="664" y="2950"/>
                      <a:pt x="629" y="2973"/>
                      <a:pt x="549" y="3019"/>
                    </a:cubicBezTo>
                    <a:cubicBezTo>
                      <a:pt x="447" y="3088"/>
                      <a:pt x="332" y="3145"/>
                      <a:pt x="218" y="3191"/>
                    </a:cubicBezTo>
                    <a:cubicBezTo>
                      <a:pt x="161" y="3213"/>
                      <a:pt x="92" y="3236"/>
                      <a:pt x="12" y="3259"/>
                    </a:cubicBezTo>
                    <a:cubicBezTo>
                      <a:pt x="12" y="3465"/>
                      <a:pt x="1" y="3659"/>
                      <a:pt x="1" y="3865"/>
                    </a:cubicBezTo>
                    <a:lnTo>
                      <a:pt x="3522" y="3968"/>
                    </a:lnTo>
                    <a:lnTo>
                      <a:pt x="3545" y="1659"/>
                    </a:lnTo>
                    <a:cubicBezTo>
                      <a:pt x="2516" y="1567"/>
                      <a:pt x="1761" y="1487"/>
                      <a:pt x="1761" y="1464"/>
                    </a:cubicBezTo>
                    <a:cubicBezTo>
                      <a:pt x="1761" y="1460"/>
                      <a:pt x="1792" y="1457"/>
                      <a:pt x="1850" y="1457"/>
                    </a:cubicBezTo>
                    <a:cubicBezTo>
                      <a:pt x="2083" y="1457"/>
                      <a:pt x="2747" y="1494"/>
                      <a:pt x="3579" y="1567"/>
                    </a:cubicBezTo>
                    <a:lnTo>
                      <a:pt x="3579" y="81"/>
                    </a:lnTo>
                    <a:lnTo>
                      <a:pt x="2196" y="47"/>
                    </a:lnTo>
                    <a:cubicBezTo>
                      <a:pt x="2161" y="52"/>
                      <a:pt x="2130" y="55"/>
                      <a:pt x="2099" y="55"/>
                    </a:cubicBezTo>
                    <a:cubicBezTo>
                      <a:pt x="2067" y="55"/>
                      <a:pt x="2036" y="52"/>
                      <a:pt x="2001" y="47"/>
                    </a:cubicBezTo>
                    <a:lnTo>
                      <a:pt x="1864" y="47"/>
                    </a:lnTo>
                    <a:cubicBezTo>
                      <a:pt x="1876" y="58"/>
                      <a:pt x="1887" y="70"/>
                      <a:pt x="1887" y="81"/>
                    </a:cubicBezTo>
                    <a:cubicBezTo>
                      <a:pt x="1882" y="86"/>
                      <a:pt x="1872" y="88"/>
                      <a:pt x="1858" y="88"/>
                    </a:cubicBezTo>
                    <a:cubicBezTo>
                      <a:pt x="1838" y="88"/>
                      <a:pt x="1811" y="83"/>
                      <a:pt x="1784" y="70"/>
                    </a:cubicBezTo>
                    <a:lnTo>
                      <a:pt x="1784" y="70"/>
                    </a:lnTo>
                    <a:lnTo>
                      <a:pt x="1796" y="104"/>
                    </a:lnTo>
                    <a:cubicBezTo>
                      <a:pt x="1807" y="115"/>
                      <a:pt x="1830" y="138"/>
                      <a:pt x="1841" y="161"/>
                    </a:cubicBezTo>
                    <a:cubicBezTo>
                      <a:pt x="2024" y="447"/>
                      <a:pt x="2036" y="801"/>
                      <a:pt x="1887" y="1098"/>
                    </a:cubicBezTo>
                    <a:cubicBezTo>
                      <a:pt x="1864" y="1144"/>
                      <a:pt x="1830" y="1178"/>
                      <a:pt x="1796" y="1213"/>
                    </a:cubicBezTo>
                    <a:cubicBezTo>
                      <a:pt x="1773" y="1236"/>
                      <a:pt x="1761" y="1247"/>
                      <a:pt x="1750" y="1247"/>
                    </a:cubicBezTo>
                    <a:cubicBezTo>
                      <a:pt x="1750" y="1247"/>
                      <a:pt x="1750" y="1224"/>
                      <a:pt x="1773" y="1190"/>
                    </a:cubicBezTo>
                    <a:cubicBezTo>
                      <a:pt x="1784" y="1167"/>
                      <a:pt x="1807" y="1121"/>
                      <a:pt x="1818" y="1064"/>
                    </a:cubicBezTo>
                    <a:cubicBezTo>
                      <a:pt x="1921" y="824"/>
                      <a:pt x="1921" y="561"/>
                      <a:pt x="1841" y="321"/>
                    </a:cubicBezTo>
                    <a:lnTo>
                      <a:pt x="1841" y="321"/>
                    </a:lnTo>
                    <a:cubicBezTo>
                      <a:pt x="1910" y="961"/>
                      <a:pt x="1567" y="1579"/>
                      <a:pt x="984" y="1864"/>
                    </a:cubicBezTo>
                    <a:cubicBezTo>
                      <a:pt x="1018" y="1716"/>
                      <a:pt x="1052" y="1579"/>
                      <a:pt x="1075" y="1430"/>
                    </a:cubicBezTo>
                    <a:lnTo>
                      <a:pt x="1075" y="1430"/>
                    </a:lnTo>
                    <a:cubicBezTo>
                      <a:pt x="961" y="1579"/>
                      <a:pt x="778" y="1659"/>
                      <a:pt x="595" y="1659"/>
                    </a:cubicBezTo>
                    <a:cubicBezTo>
                      <a:pt x="618" y="1464"/>
                      <a:pt x="664" y="1281"/>
                      <a:pt x="755" y="1098"/>
                    </a:cubicBezTo>
                    <a:lnTo>
                      <a:pt x="755" y="1098"/>
                    </a:lnTo>
                    <a:lnTo>
                      <a:pt x="424" y="1236"/>
                    </a:lnTo>
                    <a:cubicBezTo>
                      <a:pt x="412" y="893"/>
                      <a:pt x="538" y="561"/>
                      <a:pt x="778" y="310"/>
                    </a:cubicBezTo>
                    <a:cubicBezTo>
                      <a:pt x="892" y="195"/>
                      <a:pt x="1030" y="92"/>
                      <a:pt x="1178" y="24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47;p30">
                <a:extLst>
                  <a:ext uri="{FF2B5EF4-FFF2-40B4-BE49-F238E27FC236}">
                    <a16:creationId xmlns:a16="http://schemas.microsoft.com/office/drawing/2014/main" id="{2C3895AC-1163-441F-B045-6FDAF7E94BCB}"/>
                  </a:ext>
                </a:extLst>
              </p:cNvPr>
              <p:cNvSpPr/>
              <p:nvPr/>
            </p:nvSpPr>
            <p:spPr>
              <a:xfrm>
                <a:off x="4660213" y="3353904"/>
                <a:ext cx="108685" cy="62229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07" extrusionOk="0">
                    <a:moveTo>
                      <a:pt x="1" y="1"/>
                    </a:moveTo>
                    <a:cubicBezTo>
                      <a:pt x="1" y="481"/>
                      <a:pt x="1" y="984"/>
                      <a:pt x="12" y="1498"/>
                    </a:cubicBezTo>
                    <a:lnTo>
                      <a:pt x="561" y="1544"/>
                    </a:lnTo>
                    <a:cubicBezTo>
                      <a:pt x="1898" y="1658"/>
                      <a:pt x="2984" y="1773"/>
                      <a:pt x="2984" y="1795"/>
                    </a:cubicBezTo>
                    <a:cubicBezTo>
                      <a:pt x="2975" y="1798"/>
                      <a:pt x="2966" y="1800"/>
                      <a:pt x="2957" y="1801"/>
                    </a:cubicBezTo>
                    <a:lnTo>
                      <a:pt x="2957" y="1801"/>
                    </a:lnTo>
                    <a:lnTo>
                      <a:pt x="2847" y="1795"/>
                    </a:lnTo>
                    <a:lnTo>
                      <a:pt x="2847" y="1795"/>
                    </a:lnTo>
                    <a:cubicBezTo>
                      <a:pt x="2870" y="1801"/>
                      <a:pt x="2893" y="1804"/>
                      <a:pt x="2916" y="1804"/>
                    </a:cubicBezTo>
                    <a:cubicBezTo>
                      <a:pt x="2929" y="1804"/>
                      <a:pt x="2943" y="1803"/>
                      <a:pt x="2957" y="1801"/>
                    </a:cubicBezTo>
                    <a:lnTo>
                      <a:pt x="2957" y="1801"/>
                    </a:lnTo>
                    <a:lnTo>
                      <a:pt x="3076" y="1807"/>
                    </a:lnTo>
                    <a:cubicBezTo>
                      <a:pt x="3076" y="1807"/>
                      <a:pt x="3156" y="1681"/>
                      <a:pt x="2939" y="69"/>
                    </a:cubicBezTo>
                    <a:cubicBezTo>
                      <a:pt x="2253" y="58"/>
                      <a:pt x="1247" y="35"/>
                      <a:pt x="1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48;p30">
                <a:extLst>
                  <a:ext uri="{FF2B5EF4-FFF2-40B4-BE49-F238E27FC236}">
                    <a16:creationId xmlns:a16="http://schemas.microsoft.com/office/drawing/2014/main" id="{7D7D28D4-94EA-42B6-BC59-4777A156B56A}"/>
                  </a:ext>
                </a:extLst>
              </p:cNvPr>
              <p:cNvSpPr/>
              <p:nvPr/>
            </p:nvSpPr>
            <p:spPr>
              <a:xfrm>
                <a:off x="4397619" y="3229891"/>
                <a:ext cx="145292" cy="118155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3431" extrusionOk="0">
                    <a:moveTo>
                      <a:pt x="115" y="0"/>
                    </a:moveTo>
                    <a:cubicBezTo>
                      <a:pt x="92" y="686"/>
                      <a:pt x="69" y="1464"/>
                      <a:pt x="35" y="2333"/>
                    </a:cubicBezTo>
                    <a:cubicBezTo>
                      <a:pt x="23" y="2653"/>
                      <a:pt x="12" y="2984"/>
                      <a:pt x="0" y="3316"/>
                    </a:cubicBezTo>
                    <a:lnTo>
                      <a:pt x="1841" y="3373"/>
                    </a:lnTo>
                    <a:lnTo>
                      <a:pt x="4059" y="3430"/>
                    </a:lnTo>
                    <a:cubicBezTo>
                      <a:pt x="4059" y="3247"/>
                      <a:pt x="4070" y="3064"/>
                      <a:pt x="4082" y="2893"/>
                    </a:cubicBezTo>
                    <a:cubicBezTo>
                      <a:pt x="4127" y="1830"/>
                      <a:pt x="4173" y="904"/>
                      <a:pt x="4219" y="115"/>
                    </a:cubicBezTo>
                    <a:lnTo>
                      <a:pt x="3396" y="92"/>
                    </a:lnTo>
                    <a:cubicBezTo>
                      <a:pt x="2252" y="58"/>
                      <a:pt x="1144" y="23"/>
                      <a:pt x="11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49;p30">
                <a:extLst>
                  <a:ext uri="{FF2B5EF4-FFF2-40B4-BE49-F238E27FC236}">
                    <a16:creationId xmlns:a16="http://schemas.microsoft.com/office/drawing/2014/main" id="{0A7E8AA2-6E61-40BF-B8E8-6F7C967EA0FC}"/>
                  </a:ext>
                </a:extLst>
              </p:cNvPr>
              <p:cNvSpPr/>
              <p:nvPr/>
            </p:nvSpPr>
            <p:spPr>
              <a:xfrm>
                <a:off x="4300778" y="3125163"/>
                <a:ext cx="103554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950" extrusionOk="0">
                    <a:moveTo>
                      <a:pt x="2925" y="0"/>
                    </a:moveTo>
                    <a:cubicBezTo>
                      <a:pt x="2026" y="0"/>
                      <a:pt x="1129" y="182"/>
                      <a:pt x="297" y="526"/>
                    </a:cubicBezTo>
                    <a:cubicBezTo>
                      <a:pt x="252" y="904"/>
                      <a:pt x="183" y="1395"/>
                      <a:pt x="114" y="1978"/>
                    </a:cubicBezTo>
                    <a:cubicBezTo>
                      <a:pt x="80" y="2253"/>
                      <a:pt x="46" y="2561"/>
                      <a:pt x="0" y="2881"/>
                    </a:cubicBezTo>
                    <a:cubicBezTo>
                      <a:pt x="857" y="2904"/>
                      <a:pt x="1829" y="2927"/>
                      <a:pt x="2881" y="2950"/>
                    </a:cubicBezTo>
                    <a:cubicBezTo>
                      <a:pt x="2915" y="2298"/>
                      <a:pt x="2938" y="1738"/>
                      <a:pt x="2950" y="1269"/>
                    </a:cubicBezTo>
                    <a:cubicBezTo>
                      <a:pt x="2972" y="801"/>
                      <a:pt x="2995" y="412"/>
                      <a:pt x="3007" y="149"/>
                    </a:cubicBezTo>
                    <a:cubicBezTo>
                      <a:pt x="3007" y="92"/>
                      <a:pt x="3007" y="46"/>
                      <a:pt x="3007" y="1"/>
                    </a:cubicBezTo>
                    <a:cubicBezTo>
                      <a:pt x="2979" y="0"/>
                      <a:pt x="2952" y="0"/>
                      <a:pt x="292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50;p30">
                <a:extLst>
                  <a:ext uri="{FF2B5EF4-FFF2-40B4-BE49-F238E27FC236}">
                    <a16:creationId xmlns:a16="http://schemas.microsoft.com/office/drawing/2014/main" id="{B8858044-BA2B-4CA7-BF38-FFA31C6777DD}"/>
                  </a:ext>
                </a:extLst>
              </p:cNvPr>
              <p:cNvSpPr/>
              <p:nvPr/>
            </p:nvSpPr>
            <p:spPr>
              <a:xfrm>
                <a:off x="4293271" y="3481085"/>
                <a:ext cx="96907" cy="125215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36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46"/>
                      <a:pt x="58" y="103"/>
                      <a:pt x="81" y="149"/>
                    </a:cubicBezTo>
                    <a:lnTo>
                      <a:pt x="1441" y="2401"/>
                    </a:lnTo>
                    <a:lnTo>
                      <a:pt x="1224" y="3601"/>
                    </a:lnTo>
                    <a:lnTo>
                      <a:pt x="2676" y="3636"/>
                    </a:lnTo>
                    <a:cubicBezTo>
                      <a:pt x="2722" y="2389"/>
                      <a:pt x="2767" y="1200"/>
                      <a:pt x="2813" y="80"/>
                    </a:cubicBezTo>
                    <a:cubicBezTo>
                      <a:pt x="1796" y="46"/>
                      <a:pt x="858" y="23"/>
                      <a:pt x="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51;p30">
                <a:extLst>
                  <a:ext uri="{FF2B5EF4-FFF2-40B4-BE49-F238E27FC236}">
                    <a16:creationId xmlns:a16="http://schemas.microsoft.com/office/drawing/2014/main" id="{04F09571-A859-4904-89BA-A2C7A5FACE1D}"/>
                  </a:ext>
                </a:extLst>
              </p:cNvPr>
              <p:cNvSpPr/>
              <p:nvPr/>
            </p:nvSpPr>
            <p:spPr>
              <a:xfrm>
                <a:off x="4530277" y="3487766"/>
                <a:ext cx="125628" cy="126007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659" extrusionOk="0">
                    <a:moveTo>
                      <a:pt x="115" y="0"/>
                    </a:moveTo>
                    <a:cubicBezTo>
                      <a:pt x="81" y="1121"/>
                      <a:pt x="35" y="2310"/>
                      <a:pt x="1" y="3556"/>
                    </a:cubicBezTo>
                    <a:cubicBezTo>
                      <a:pt x="1327" y="3590"/>
                      <a:pt x="2539" y="3624"/>
                      <a:pt x="3591" y="3659"/>
                    </a:cubicBezTo>
                    <a:lnTo>
                      <a:pt x="3648" y="80"/>
                    </a:lnTo>
                    <a:cubicBezTo>
                      <a:pt x="2596" y="58"/>
                      <a:pt x="1396" y="35"/>
                      <a:pt x="11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52;p30">
                <a:extLst>
                  <a:ext uri="{FF2B5EF4-FFF2-40B4-BE49-F238E27FC236}">
                    <a16:creationId xmlns:a16="http://schemas.microsoft.com/office/drawing/2014/main" id="{9ECE17C5-AB1E-41B3-B87A-C39A97D4E25A}"/>
                  </a:ext>
                </a:extLst>
              </p:cNvPr>
              <p:cNvSpPr/>
              <p:nvPr/>
            </p:nvSpPr>
            <p:spPr>
              <a:xfrm>
                <a:off x="4281079" y="3733451"/>
                <a:ext cx="99249" cy="124423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613" extrusionOk="0">
                    <a:moveTo>
                      <a:pt x="789" y="0"/>
                    </a:moveTo>
                    <a:cubicBezTo>
                      <a:pt x="469" y="1166"/>
                      <a:pt x="195" y="2344"/>
                      <a:pt x="0" y="3544"/>
                    </a:cubicBezTo>
                    <a:lnTo>
                      <a:pt x="2744" y="3613"/>
                    </a:lnTo>
                    <a:cubicBezTo>
                      <a:pt x="2778" y="2824"/>
                      <a:pt x="2801" y="2035"/>
                      <a:pt x="2836" y="1235"/>
                    </a:cubicBezTo>
                    <a:cubicBezTo>
                      <a:pt x="2847" y="835"/>
                      <a:pt x="2858" y="446"/>
                      <a:pt x="2881" y="57"/>
                    </a:cubicBezTo>
                    <a:lnTo>
                      <a:pt x="789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53;p30">
                <a:extLst>
                  <a:ext uri="{FF2B5EF4-FFF2-40B4-BE49-F238E27FC236}">
                    <a16:creationId xmlns:a16="http://schemas.microsoft.com/office/drawing/2014/main" id="{23DEF9F3-DBD6-4E6E-8245-FC0C6330BF8B}"/>
                  </a:ext>
                </a:extLst>
              </p:cNvPr>
              <p:cNvSpPr/>
              <p:nvPr/>
            </p:nvSpPr>
            <p:spPr>
              <a:xfrm>
                <a:off x="4401959" y="3124371"/>
                <a:ext cx="207107" cy="107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3122" extrusionOk="0">
                    <a:moveTo>
                      <a:pt x="4436" y="1"/>
                    </a:moveTo>
                    <a:cubicBezTo>
                      <a:pt x="4379" y="12"/>
                      <a:pt x="4321" y="24"/>
                      <a:pt x="4264" y="24"/>
                    </a:cubicBezTo>
                    <a:cubicBezTo>
                      <a:pt x="4161" y="24"/>
                      <a:pt x="4001" y="35"/>
                      <a:pt x="3807" y="46"/>
                    </a:cubicBezTo>
                    <a:cubicBezTo>
                      <a:pt x="3407" y="58"/>
                      <a:pt x="2858" y="58"/>
                      <a:pt x="2264" y="58"/>
                    </a:cubicBezTo>
                    <a:lnTo>
                      <a:pt x="720" y="46"/>
                    </a:lnTo>
                    <a:cubicBezTo>
                      <a:pt x="366" y="46"/>
                      <a:pt x="137" y="35"/>
                      <a:pt x="92" y="35"/>
                    </a:cubicBezTo>
                    <a:lnTo>
                      <a:pt x="92" y="184"/>
                    </a:lnTo>
                    <a:cubicBezTo>
                      <a:pt x="80" y="447"/>
                      <a:pt x="69" y="812"/>
                      <a:pt x="57" y="1292"/>
                    </a:cubicBezTo>
                    <a:cubicBezTo>
                      <a:pt x="46" y="1773"/>
                      <a:pt x="23" y="2333"/>
                      <a:pt x="0" y="2984"/>
                    </a:cubicBezTo>
                    <a:cubicBezTo>
                      <a:pt x="1018" y="3007"/>
                      <a:pt x="2126" y="3030"/>
                      <a:pt x="3270" y="3064"/>
                    </a:cubicBezTo>
                    <a:lnTo>
                      <a:pt x="4104" y="3087"/>
                    </a:lnTo>
                    <a:cubicBezTo>
                      <a:pt x="4127" y="2607"/>
                      <a:pt x="4150" y="2173"/>
                      <a:pt x="4173" y="1807"/>
                    </a:cubicBezTo>
                    <a:cubicBezTo>
                      <a:pt x="4207" y="1327"/>
                      <a:pt x="4230" y="950"/>
                      <a:pt x="4253" y="687"/>
                    </a:cubicBezTo>
                    <a:cubicBezTo>
                      <a:pt x="4253" y="561"/>
                      <a:pt x="4264" y="458"/>
                      <a:pt x="4264" y="389"/>
                    </a:cubicBezTo>
                    <a:cubicBezTo>
                      <a:pt x="4276" y="321"/>
                      <a:pt x="4276" y="286"/>
                      <a:pt x="4276" y="286"/>
                    </a:cubicBezTo>
                    <a:lnTo>
                      <a:pt x="4276" y="389"/>
                    </a:lnTo>
                    <a:cubicBezTo>
                      <a:pt x="4276" y="458"/>
                      <a:pt x="4276" y="561"/>
                      <a:pt x="4264" y="675"/>
                    </a:cubicBezTo>
                    <a:cubicBezTo>
                      <a:pt x="4253" y="938"/>
                      <a:pt x="4241" y="1315"/>
                      <a:pt x="4219" y="1807"/>
                    </a:cubicBezTo>
                    <a:cubicBezTo>
                      <a:pt x="4196" y="2173"/>
                      <a:pt x="4173" y="2596"/>
                      <a:pt x="4161" y="3076"/>
                    </a:cubicBezTo>
                    <a:lnTo>
                      <a:pt x="5465" y="3122"/>
                    </a:lnTo>
                    <a:cubicBezTo>
                      <a:pt x="5522" y="2630"/>
                      <a:pt x="5705" y="2173"/>
                      <a:pt x="6013" y="1784"/>
                    </a:cubicBezTo>
                    <a:cubicBezTo>
                      <a:pt x="5556" y="1373"/>
                      <a:pt x="5339" y="755"/>
                      <a:pt x="5419" y="138"/>
                    </a:cubicBezTo>
                    <a:cubicBezTo>
                      <a:pt x="5099" y="69"/>
                      <a:pt x="4767" y="24"/>
                      <a:pt x="443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54;p30">
                <a:extLst>
                  <a:ext uri="{FF2B5EF4-FFF2-40B4-BE49-F238E27FC236}">
                    <a16:creationId xmlns:a16="http://schemas.microsoft.com/office/drawing/2014/main" id="{495BD864-EE9C-4677-97E6-AABD90472BF7}"/>
                  </a:ext>
                </a:extLst>
              </p:cNvPr>
              <p:cNvSpPr/>
              <p:nvPr/>
            </p:nvSpPr>
            <p:spPr>
              <a:xfrm>
                <a:off x="4618095" y="3248384"/>
                <a:ext cx="397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996" extrusionOk="0">
                    <a:moveTo>
                      <a:pt x="1132" y="1"/>
                    </a:moveTo>
                    <a:cubicBezTo>
                      <a:pt x="1052" y="435"/>
                      <a:pt x="812" y="824"/>
                      <a:pt x="469" y="1110"/>
                    </a:cubicBezTo>
                    <a:cubicBezTo>
                      <a:pt x="652" y="1578"/>
                      <a:pt x="629" y="2104"/>
                      <a:pt x="389" y="2550"/>
                    </a:cubicBezTo>
                    <a:cubicBezTo>
                      <a:pt x="298" y="2722"/>
                      <a:pt x="172" y="2859"/>
                      <a:pt x="0" y="2962"/>
                    </a:cubicBezTo>
                    <a:lnTo>
                      <a:pt x="1155" y="2996"/>
                    </a:lnTo>
                    <a:lnTo>
                      <a:pt x="1155" y="2985"/>
                    </a:lnTo>
                    <a:cubicBezTo>
                      <a:pt x="1155" y="2104"/>
                      <a:pt x="1144" y="1315"/>
                      <a:pt x="1132" y="630"/>
                    </a:cubicBezTo>
                    <a:lnTo>
                      <a:pt x="1132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55;p30">
                <a:extLst>
                  <a:ext uri="{FF2B5EF4-FFF2-40B4-BE49-F238E27FC236}">
                    <a16:creationId xmlns:a16="http://schemas.microsoft.com/office/drawing/2014/main" id="{0E0B5F72-B1FC-4F54-973F-9861F659527E}"/>
                  </a:ext>
                </a:extLst>
              </p:cNvPr>
              <p:cNvSpPr/>
              <p:nvPr/>
            </p:nvSpPr>
            <p:spPr>
              <a:xfrm>
                <a:off x="4309043" y="3607854"/>
                <a:ext cx="76004" cy="124044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3602" extrusionOk="0">
                    <a:moveTo>
                      <a:pt x="743" y="0"/>
                    </a:moveTo>
                    <a:lnTo>
                      <a:pt x="240" y="2767"/>
                    </a:lnTo>
                    <a:cubicBezTo>
                      <a:pt x="172" y="2961"/>
                      <a:pt x="92" y="3236"/>
                      <a:pt x="0" y="3556"/>
                    </a:cubicBezTo>
                    <a:lnTo>
                      <a:pt x="2069" y="3601"/>
                    </a:lnTo>
                    <a:cubicBezTo>
                      <a:pt x="2115" y="2378"/>
                      <a:pt x="2161" y="1189"/>
                      <a:pt x="2207" y="46"/>
                    </a:cubicBez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56;p30">
                <a:extLst>
                  <a:ext uri="{FF2B5EF4-FFF2-40B4-BE49-F238E27FC236}">
                    <a16:creationId xmlns:a16="http://schemas.microsoft.com/office/drawing/2014/main" id="{C1206551-20F2-4CD4-BC57-0989581AF789}"/>
                  </a:ext>
                </a:extLst>
              </p:cNvPr>
              <p:cNvSpPr/>
              <p:nvPr/>
            </p:nvSpPr>
            <p:spPr>
              <a:xfrm>
                <a:off x="4651156" y="4119645"/>
                <a:ext cx="67739" cy="125249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3637" extrusionOk="0">
                    <a:moveTo>
                      <a:pt x="23" y="1"/>
                    </a:moveTo>
                    <a:cubicBezTo>
                      <a:pt x="12" y="1281"/>
                      <a:pt x="1" y="2482"/>
                      <a:pt x="1" y="3591"/>
                    </a:cubicBezTo>
                    <a:lnTo>
                      <a:pt x="1430" y="3636"/>
                    </a:lnTo>
                    <a:cubicBezTo>
                      <a:pt x="1624" y="2493"/>
                      <a:pt x="1807" y="1270"/>
                      <a:pt x="1967" y="35"/>
                    </a:cubicBezTo>
                    <a:cubicBezTo>
                      <a:pt x="1475" y="24"/>
                      <a:pt x="812" y="12"/>
                      <a:pt x="2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57;p30">
                <a:extLst>
                  <a:ext uri="{FF2B5EF4-FFF2-40B4-BE49-F238E27FC236}">
                    <a16:creationId xmlns:a16="http://schemas.microsoft.com/office/drawing/2014/main" id="{1BE08B1D-AF48-47D0-812E-3FE5030EA4D7}"/>
                  </a:ext>
                </a:extLst>
              </p:cNvPr>
              <p:cNvSpPr/>
              <p:nvPr/>
            </p:nvSpPr>
            <p:spPr>
              <a:xfrm>
                <a:off x="4288174" y="4236185"/>
                <a:ext cx="73249" cy="125249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36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1510"/>
                      <a:pt x="389" y="2699"/>
                      <a:pt x="515" y="3591"/>
                    </a:cubicBezTo>
                    <a:lnTo>
                      <a:pt x="2012" y="3636"/>
                    </a:lnTo>
                    <a:cubicBezTo>
                      <a:pt x="2047" y="2722"/>
                      <a:pt x="2081" y="1544"/>
                      <a:pt x="2127" y="149"/>
                    </a:cubicBezTo>
                    <a:lnTo>
                      <a:pt x="2127" y="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8;p30">
                <a:extLst>
                  <a:ext uri="{FF2B5EF4-FFF2-40B4-BE49-F238E27FC236}">
                    <a16:creationId xmlns:a16="http://schemas.microsoft.com/office/drawing/2014/main" id="{706F1B02-9009-48DE-A9B5-B0F348DC6A6C}"/>
                  </a:ext>
                </a:extLst>
              </p:cNvPr>
              <p:cNvSpPr/>
              <p:nvPr/>
            </p:nvSpPr>
            <p:spPr>
              <a:xfrm>
                <a:off x="4524388" y="4116511"/>
                <a:ext cx="124457" cy="12642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671" extrusionOk="0">
                    <a:moveTo>
                      <a:pt x="0" y="0"/>
                    </a:moveTo>
                    <a:cubicBezTo>
                      <a:pt x="0" y="1292"/>
                      <a:pt x="0" y="2481"/>
                      <a:pt x="12" y="3567"/>
                    </a:cubicBezTo>
                    <a:cubicBezTo>
                      <a:pt x="1384" y="3602"/>
                      <a:pt x="2607" y="3636"/>
                      <a:pt x="3613" y="3670"/>
                    </a:cubicBezTo>
                    <a:cubicBezTo>
                      <a:pt x="3602" y="2573"/>
                      <a:pt x="3613" y="1372"/>
                      <a:pt x="3613" y="92"/>
                    </a:cubicBezTo>
                    <a:cubicBezTo>
                      <a:pt x="2596" y="69"/>
                      <a:pt x="1361" y="35"/>
                      <a:pt x="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59;p30">
                <a:extLst>
                  <a:ext uri="{FF2B5EF4-FFF2-40B4-BE49-F238E27FC236}">
                    <a16:creationId xmlns:a16="http://schemas.microsoft.com/office/drawing/2014/main" id="{7D7765B5-0413-4C5D-B44B-652F82468F98}"/>
                  </a:ext>
                </a:extLst>
              </p:cNvPr>
              <p:cNvSpPr/>
              <p:nvPr/>
            </p:nvSpPr>
            <p:spPr>
              <a:xfrm>
                <a:off x="4264928" y="3983819"/>
                <a:ext cx="105930" cy="125249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3637" extrusionOk="0">
                    <a:moveTo>
                      <a:pt x="58" y="1"/>
                    </a:moveTo>
                    <a:lnTo>
                      <a:pt x="58" y="1"/>
                    </a:lnTo>
                    <a:cubicBezTo>
                      <a:pt x="1" y="1190"/>
                      <a:pt x="24" y="2379"/>
                      <a:pt x="138" y="3568"/>
                    </a:cubicBezTo>
                    <a:cubicBezTo>
                      <a:pt x="1007" y="3591"/>
                      <a:pt x="1956" y="3613"/>
                      <a:pt x="2950" y="3636"/>
                    </a:cubicBezTo>
                    <a:cubicBezTo>
                      <a:pt x="2985" y="2516"/>
                      <a:pt x="3030" y="1327"/>
                      <a:pt x="3076" y="81"/>
                    </a:cubicBezTo>
                    <a:cubicBezTo>
                      <a:pt x="2001" y="58"/>
                      <a:pt x="984" y="24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60;p30">
                <a:extLst>
                  <a:ext uri="{FF2B5EF4-FFF2-40B4-BE49-F238E27FC236}">
                    <a16:creationId xmlns:a16="http://schemas.microsoft.com/office/drawing/2014/main" id="{74B5522D-0FA6-4B27-B08D-FA2FAD6C5545}"/>
                  </a:ext>
                </a:extLst>
              </p:cNvPr>
              <p:cNvSpPr/>
              <p:nvPr/>
            </p:nvSpPr>
            <p:spPr>
              <a:xfrm>
                <a:off x="4270059" y="4109830"/>
                <a:ext cx="96081" cy="125215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3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5" y="309"/>
                      <a:pt x="69" y="629"/>
                      <a:pt x="126" y="938"/>
                    </a:cubicBezTo>
                    <a:cubicBezTo>
                      <a:pt x="263" y="1921"/>
                      <a:pt x="400" y="2790"/>
                      <a:pt x="515" y="3578"/>
                    </a:cubicBezTo>
                    <a:cubicBezTo>
                      <a:pt x="1201" y="3601"/>
                      <a:pt x="1910" y="3613"/>
                      <a:pt x="2664" y="3636"/>
                    </a:cubicBezTo>
                    <a:cubicBezTo>
                      <a:pt x="2698" y="2561"/>
                      <a:pt x="2744" y="1372"/>
                      <a:pt x="2790" y="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61;p30">
                <a:extLst>
                  <a:ext uri="{FF2B5EF4-FFF2-40B4-BE49-F238E27FC236}">
                    <a16:creationId xmlns:a16="http://schemas.microsoft.com/office/drawing/2014/main" id="{444E3AE2-41E4-4B8B-9462-B8C2924EA7AF}"/>
                  </a:ext>
                </a:extLst>
              </p:cNvPr>
              <p:cNvSpPr/>
              <p:nvPr/>
            </p:nvSpPr>
            <p:spPr>
              <a:xfrm>
                <a:off x="4364145" y="4112585"/>
                <a:ext cx="158309" cy="126799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3682" extrusionOk="0">
                    <a:moveTo>
                      <a:pt x="138" y="0"/>
                    </a:moveTo>
                    <a:cubicBezTo>
                      <a:pt x="92" y="1281"/>
                      <a:pt x="46" y="2481"/>
                      <a:pt x="1" y="3556"/>
                    </a:cubicBezTo>
                    <a:lnTo>
                      <a:pt x="1304" y="3590"/>
                    </a:lnTo>
                    <a:cubicBezTo>
                      <a:pt x="2459" y="3624"/>
                      <a:pt x="3567" y="3647"/>
                      <a:pt x="4596" y="3681"/>
                    </a:cubicBezTo>
                    <a:cubicBezTo>
                      <a:pt x="4573" y="2584"/>
                      <a:pt x="4562" y="1395"/>
                      <a:pt x="4562" y="103"/>
                    </a:cubicBezTo>
                    <a:lnTo>
                      <a:pt x="1613" y="3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62;p30">
                <a:extLst>
                  <a:ext uri="{FF2B5EF4-FFF2-40B4-BE49-F238E27FC236}">
                    <a16:creationId xmlns:a16="http://schemas.microsoft.com/office/drawing/2014/main" id="{3A546AB2-CC15-4724-8BDF-D4457BD8A3B7}"/>
                  </a:ext>
                </a:extLst>
              </p:cNvPr>
              <p:cNvSpPr/>
              <p:nvPr/>
            </p:nvSpPr>
            <p:spPr>
              <a:xfrm>
                <a:off x="4359048" y="4238182"/>
                <a:ext cx="165748" cy="127557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704" extrusionOk="0">
                    <a:moveTo>
                      <a:pt x="137" y="0"/>
                    </a:moveTo>
                    <a:lnTo>
                      <a:pt x="137" y="103"/>
                    </a:lnTo>
                    <a:cubicBezTo>
                      <a:pt x="80" y="1486"/>
                      <a:pt x="34" y="2664"/>
                      <a:pt x="0" y="3578"/>
                    </a:cubicBezTo>
                    <a:lnTo>
                      <a:pt x="1578" y="3613"/>
                    </a:lnTo>
                    <a:lnTo>
                      <a:pt x="4813" y="3704"/>
                    </a:lnTo>
                    <a:cubicBezTo>
                      <a:pt x="4801" y="2938"/>
                      <a:pt x="4779" y="2046"/>
                      <a:pt x="4767" y="1040"/>
                    </a:cubicBezTo>
                    <a:cubicBezTo>
                      <a:pt x="4756" y="743"/>
                      <a:pt x="4756" y="446"/>
                      <a:pt x="4744" y="126"/>
                    </a:cubicBezTo>
                    <a:lnTo>
                      <a:pt x="1452" y="3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63;p30">
                <a:extLst>
                  <a:ext uri="{FF2B5EF4-FFF2-40B4-BE49-F238E27FC236}">
                    <a16:creationId xmlns:a16="http://schemas.microsoft.com/office/drawing/2014/main" id="{A3F293E9-674A-4945-B609-1CDB87DC23AB}"/>
                  </a:ext>
                </a:extLst>
              </p:cNvPr>
              <p:cNvSpPr/>
              <p:nvPr/>
            </p:nvSpPr>
            <p:spPr>
              <a:xfrm>
                <a:off x="4653911" y="3868071"/>
                <a:ext cx="81548" cy="126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660" extrusionOk="0">
                    <a:moveTo>
                      <a:pt x="58" y="1"/>
                    </a:moveTo>
                    <a:cubicBezTo>
                      <a:pt x="35" y="1224"/>
                      <a:pt x="12" y="2424"/>
                      <a:pt x="1" y="3579"/>
                    </a:cubicBezTo>
                    <a:cubicBezTo>
                      <a:pt x="938" y="3613"/>
                      <a:pt x="1715" y="3636"/>
                      <a:pt x="2264" y="3659"/>
                    </a:cubicBezTo>
                    <a:cubicBezTo>
                      <a:pt x="2344" y="2459"/>
                      <a:pt x="2367" y="1247"/>
                      <a:pt x="2321" y="47"/>
                    </a:cubicBezTo>
                    <a:cubicBezTo>
                      <a:pt x="1738" y="47"/>
                      <a:pt x="961" y="24"/>
                      <a:pt x="5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64;p30">
                <a:extLst>
                  <a:ext uri="{FF2B5EF4-FFF2-40B4-BE49-F238E27FC236}">
                    <a16:creationId xmlns:a16="http://schemas.microsoft.com/office/drawing/2014/main" id="{30CC02D1-1CFB-4109-B436-B0D2AACF92EF}"/>
                  </a:ext>
                </a:extLst>
              </p:cNvPr>
              <p:cNvSpPr/>
              <p:nvPr/>
            </p:nvSpPr>
            <p:spPr>
              <a:xfrm>
                <a:off x="4651948" y="3993668"/>
                <a:ext cx="79551" cy="125628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3648" extrusionOk="0">
                    <a:moveTo>
                      <a:pt x="46" y="1"/>
                    </a:moveTo>
                    <a:cubicBezTo>
                      <a:pt x="35" y="847"/>
                      <a:pt x="23" y="1670"/>
                      <a:pt x="12" y="2470"/>
                    </a:cubicBezTo>
                    <a:cubicBezTo>
                      <a:pt x="12" y="2847"/>
                      <a:pt x="0" y="3225"/>
                      <a:pt x="0" y="3590"/>
                    </a:cubicBezTo>
                    <a:cubicBezTo>
                      <a:pt x="789" y="3613"/>
                      <a:pt x="1452" y="3636"/>
                      <a:pt x="1955" y="3648"/>
                    </a:cubicBezTo>
                    <a:cubicBezTo>
                      <a:pt x="2104" y="2447"/>
                      <a:pt x="2241" y="1224"/>
                      <a:pt x="2310" y="46"/>
                    </a:cubicBezTo>
                    <a:cubicBezTo>
                      <a:pt x="1761" y="35"/>
                      <a:pt x="984" y="24"/>
                      <a:pt x="46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65;p30">
                <a:extLst>
                  <a:ext uri="{FF2B5EF4-FFF2-40B4-BE49-F238E27FC236}">
                    <a16:creationId xmlns:a16="http://schemas.microsoft.com/office/drawing/2014/main" id="{D9D3CD29-CFA0-4AAD-A6C3-79B4387432ED}"/>
                  </a:ext>
                </a:extLst>
              </p:cNvPr>
              <p:cNvSpPr/>
              <p:nvPr/>
            </p:nvSpPr>
            <p:spPr>
              <a:xfrm>
                <a:off x="4368863" y="3986574"/>
                <a:ext cx="152799" cy="12683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683" extrusionOk="0">
                    <a:moveTo>
                      <a:pt x="138" y="1"/>
                    </a:moveTo>
                    <a:cubicBezTo>
                      <a:pt x="92" y="1258"/>
                      <a:pt x="47" y="2447"/>
                      <a:pt x="1" y="3556"/>
                    </a:cubicBezTo>
                    <a:lnTo>
                      <a:pt x="1476" y="3602"/>
                    </a:lnTo>
                    <a:lnTo>
                      <a:pt x="4436" y="3682"/>
                    </a:lnTo>
                    <a:cubicBezTo>
                      <a:pt x="4425" y="2550"/>
                      <a:pt x="4425" y="1361"/>
                      <a:pt x="4425" y="115"/>
                    </a:cubicBezTo>
                    <a:lnTo>
                      <a:pt x="1761" y="47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66;p30">
                <a:extLst>
                  <a:ext uri="{FF2B5EF4-FFF2-40B4-BE49-F238E27FC236}">
                    <a16:creationId xmlns:a16="http://schemas.microsoft.com/office/drawing/2014/main" id="{A2212B3B-1756-4542-8223-7C71060B0867}"/>
                  </a:ext>
                </a:extLst>
              </p:cNvPr>
              <p:cNvSpPr/>
              <p:nvPr/>
            </p:nvSpPr>
            <p:spPr>
              <a:xfrm>
                <a:off x="4266891" y="3858256"/>
                <a:ext cx="108719" cy="125215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636" extrusionOk="0">
                    <a:moveTo>
                      <a:pt x="401" y="0"/>
                    </a:moveTo>
                    <a:cubicBezTo>
                      <a:pt x="195" y="1178"/>
                      <a:pt x="69" y="2366"/>
                      <a:pt x="1" y="3555"/>
                    </a:cubicBezTo>
                    <a:lnTo>
                      <a:pt x="3019" y="3635"/>
                    </a:lnTo>
                    <a:cubicBezTo>
                      <a:pt x="3065" y="2492"/>
                      <a:pt x="3110" y="1303"/>
                      <a:pt x="3156" y="80"/>
                    </a:cubicBezTo>
                    <a:cubicBezTo>
                      <a:pt x="2173" y="46"/>
                      <a:pt x="1247" y="23"/>
                      <a:pt x="40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67;p30">
                <a:extLst>
                  <a:ext uri="{FF2B5EF4-FFF2-40B4-BE49-F238E27FC236}">
                    <a16:creationId xmlns:a16="http://schemas.microsoft.com/office/drawing/2014/main" id="{09EE74B5-DDEF-4E35-80DF-83B0C30F123D}"/>
                  </a:ext>
                </a:extLst>
              </p:cNvPr>
              <p:cNvSpPr/>
              <p:nvPr/>
            </p:nvSpPr>
            <p:spPr>
              <a:xfrm>
                <a:off x="4524009" y="3990535"/>
                <a:ext cx="126386" cy="126799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82" extrusionOk="0">
                    <a:moveTo>
                      <a:pt x="11" y="0"/>
                    </a:moveTo>
                    <a:cubicBezTo>
                      <a:pt x="11" y="1246"/>
                      <a:pt x="0" y="2447"/>
                      <a:pt x="11" y="3567"/>
                    </a:cubicBezTo>
                    <a:cubicBezTo>
                      <a:pt x="1383" y="3613"/>
                      <a:pt x="2618" y="3647"/>
                      <a:pt x="3635" y="3681"/>
                    </a:cubicBezTo>
                    <a:cubicBezTo>
                      <a:pt x="3635" y="3304"/>
                      <a:pt x="3635" y="2938"/>
                      <a:pt x="3647" y="2561"/>
                    </a:cubicBezTo>
                    <a:cubicBezTo>
                      <a:pt x="3647" y="1761"/>
                      <a:pt x="3658" y="938"/>
                      <a:pt x="3670" y="92"/>
                    </a:cubicBezTo>
                    <a:cubicBezTo>
                      <a:pt x="2618" y="69"/>
                      <a:pt x="1383" y="35"/>
                      <a:pt x="1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68;p30">
                <a:extLst>
                  <a:ext uri="{FF2B5EF4-FFF2-40B4-BE49-F238E27FC236}">
                    <a16:creationId xmlns:a16="http://schemas.microsoft.com/office/drawing/2014/main" id="{5E9E197A-D352-41F8-8A8F-4D2E8014E199}"/>
                  </a:ext>
                </a:extLst>
              </p:cNvPr>
              <p:cNvSpPr/>
              <p:nvPr/>
            </p:nvSpPr>
            <p:spPr>
              <a:xfrm>
                <a:off x="4218883" y="3144070"/>
                <a:ext cx="90949" cy="8034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333" extrusionOk="0">
                    <a:moveTo>
                      <a:pt x="2641" y="0"/>
                    </a:moveTo>
                    <a:lnTo>
                      <a:pt x="2641" y="0"/>
                    </a:lnTo>
                    <a:cubicBezTo>
                      <a:pt x="1967" y="286"/>
                      <a:pt x="1372" y="720"/>
                      <a:pt x="892" y="1281"/>
                    </a:cubicBezTo>
                    <a:cubicBezTo>
                      <a:pt x="572" y="1635"/>
                      <a:pt x="275" y="1978"/>
                      <a:pt x="0" y="2275"/>
                    </a:cubicBezTo>
                    <a:cubicBezTo>
                      <a:pt x="583" y="2298"/>
                      <a:pt x="1361" y="2310"/>
                      <a:pt x="2298" y="2332"/>
                    </a:cubicBezTo>
                    <a:cubicBezTo>
                      <a:pt x="2344" y="2012"/>
                      <a:pt x="2389" y="1704"/>
                      <a:pt x="2424" y="1418"/>
                    </a:cubicBezTo>
                    <a:cubicBezTo>
                      <a:pt x="2515" y="846"/>
                      <a:pt x="2584" y="366"/>
                      <a:pt x="26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69;p30">
                <a:extLst>
                  <a:ext uri="{FF2B5EF4-FFF2-40B4-BE49-F238E27FC236}">
                    <a16:creationId xmlns:a16="http://schemas.microsoft.com/office/drawing/2014/main" id="{19DE8EAF-0712-4D06-97A4-3005B69E8F9B}"/>
                  </a:ext>
                </a:extLst>
              </p:cNvPr>
              <p:cNvSpPr/>
              <p:nvPr/>
            </p:nvSpPr>
            <p:spPr>
              <a:xfrm>
                <a:off x="4177144" y="3340920"/>
                <a:ext cx="105930" cy="83476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2424" extrusionOk="0">
                    <a:moveTo>
                      <a:pt x="0" y="0"/>
                    </a:moveTo>
                    <a:lnTo>
                      <a:pt x="1967" y="2230"/>
                    </a:lnTo>
                    <a:lnTo>
                      <a:pt x="2138" y="2424"/>
                    </a:lnTo>
                    <a:lnTo>
                      <a:pt x="2893" y="1635"/>
                    </a:lnTo>
                    <a:cubicBezTo>
                      <a:pt x="2916" y="1475"/>
                      <a:pt x="2927" y="1326"/>
                      <a:pt x="2950" y="1178"/>
                    </a:cubicBezTo>
                    <a:cubicBezTo>
                      <a:pt x="2984" y="812"/>
                      <a:pt x="3030" y="446"/>
                      <a:pt x="3076" y="92"/>
                    </a:cubicBezTo>
                    <a:cubicBezTo>
                      <a:pt x="1830" y="57"/>
                      <a:pt x="778" y="23"/>
                      <a:pt x="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70;p30">
                <a:extLst>
                  <a:ext uri="{FF2B5EF4-FFF2-40B4-BE49-F238E27FC236}">
                    <a16:creationId xmlns:a16="http://schemas.microsoft.com/office/drawing/2014/main" id="{D3B6BECA-AA94-4671-A04A-64E1C0FD5BC5}"/>
                  </a:ext>
                </a:extLst>
              </p:cNvPr>
              <p:cNvSpPr/>
              <p:nvPr/>
            </p:nvSpPr>
            <p:spPr>
              <a:xfrm>
                <a:off x="4144083" y="3223967"/>
                <a:ext cx="153970" cy="117363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3408" extrusionOk="0">
                    <a:moveTo>
                      <a:pt x="2138" y="1"/>
                    </a:moveTo>
                    <a:cubicBezTo>
                      <a:pt x="1075" y="1190"/>
                      <a:pt x="332" y="1956"/>
                      <a:pt x="92" y="2207"/>
                    </a:cubicBezTo>
                    <a:lnTo>
                      <a:pt x="0" y="2299"/>
                    </a:lnTo>
                    <a:lnTo>
                      <a:pt x="915" y="3339"/>
                    </a:lnTo>
                    <a:cubicBezTo>
                      <a:pt x="1692" y="3362"/>
                      <a:pt x="2767" y="3385"/>
                      <a:pt x="4047" y="3408"/>
                    </a:cubicBezTo>
                    <a:cubicBezTo>
                      <a:pt x="4184" y="2184"/>
                      <a:pt x="4333" y="1053"/>
                      <a:pt x="4470" y="81"/>
                    </a:cubicBezTo>
                    <a:cubicBezTo>
                      <a:pt x="3510" y="58"/>
                      <a:pt x="2721" y="24"/>
                      <a:pt x="213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71;p30">
                <a:extLst>
                  <a:ext uri="{FF2B5EF4-FFF2-40B4-BE49-F238E27FC236}">
                    <a16:creationId xmlns:a16="http://schemas.microsoft.com/office/drawing/2014/main" id="{0C835773-D6D2-4283-A9AB-985A76B648AE}"/>
                  </a:ext>
                </a:extLst>
              </p:cNvPr>
              <p:cNvSpPr/>
              <p:nvPr/>
            </p:nvSpPr>
            <p:spPr>
              <a:xfrm>
                <a:off x="4286590" y="3226722"/>
                <a:ext cx="113403" cy="117363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3408" extrusionOk="0">
                    <a:moveTo>
                      <a:pt x="412" y="1"/>
                    </a:moveTo>
                    <a:cubicBezTo>
                      <a:pt x="286" y="973"/>
                      <a:pt x="149" y="2104"/>
                      <a:pt x="1" y="3339"/>
                    </a:cubicBezTo>
                    <a:lnTo>
                      <a:pt x="3156" y="3408"/>
                    </a:lnTo>
                    <a:cubicBezTo>
                      <a:pt x="3179" y="3076"/>
                      <a:pt x="3190" y="2733"/>
                      <a:pt x="3201" y="2413"/>
                    </a:cubicBezTo>
                    <a:cubicBezTo>
                      <a:pt x="3236" y="1556"/>
                      <a:pt x="3270" y="767"/>
                      <a:pt x="3293" y="81"/>
                    </a:cubicBezTo>
                    <a:cubicBezTo>
                      <a:pt x="2230" y="58"/>
                      <a:pt x="1258" y="24"/>
                      <a:pt x="412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72;p30">
                <a:extLst>
                  <a:ext uri="{FF2B5EF4-FFF2-40B4-BE49-F238E27FC236}">
                    <a16:creationId xmlns:a16="http://schemas.microsoft.com/office/drawing/2014/main" id="{F7DD9E43-7F3E-4CED-AFF3-0F4986AD7147}"/>
                  </a:ext>
                </a:extLst>
              </p:cNvPr>
              <p:cNvSpPr/>
              <p:nvPr/>
            </p:nvSpPr>
            <p:spPr>
              <a:xfrm>
                <a:off x="4521254" y="3864937"/>
                <a:ext cx="4339" cy="12246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56" extrusionOk="0">
                    <a:moveTo>
                      <a:pt x="23" y="0"/>
                    </a:moveTo>
                    <a:cubicBezTo>
                      <a:pt x="11" y="1224"/>
                      <a:pt x="0" y="2413"/>
                      <a:pt x="0" y="3556"/>
                    </a:cubicBezTo>
                    <a:lnTo>
                      <a:pt x="91" y="3556"/>
                    </a:lnTo>
                    <a:cubicBezTo>
                      <a:pt x="103" y="2424"/>
                      <a:pt x="103" y="1224"/>
                      <a:pt x="1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73;p30">
                <a:extLst>
                  <a:ext uri="{FF2B5EF4-FFF2-40B4-BE49-F238E27FC236}">
                    <a16:creationId xmlns:a16="http://schemas.microsoft.com/office/drawing/2014/main" id="{6D558505-C5AE-4A47-A929-88FBA1B6A38F}"/>
                  </a:ext>
                </a:extLst>
              </p:cNvPr>
              <p:cNvSpPr/>
              <p:nvPr/>
            </p:nvSpPr>
            <p:spPr>
              <a:xfrm>
                <a:off x="4531482" y="3463349"/>
                <a:ext cx="3582" cy="20904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07" extrusionOk="0">
                    <a:moveTo>
                      <a:pt x="103" y="1"/>
                    </a:moveTo>
                    <a:cubicBezTo>
                      <a:pt x="80" y="12"/>
                      <a:pt x="46" y="24"/>
                      <a:pt x="23" y="35"/>
                    </a:cubicBezTo>
                    <a:cubicBezTo>
                      <a:pt x="23" y="218"/>
                      <a:pt x="12" y="412"/>
                      <a:pt x="0" y="607"/>
                    </a:cubicBezTo>
                    <a:lnTo>
                      <a:pt x="80" y="607"/>
                    </a:lnTo>
                    <a:cubicBezTo>
                      <a:pt x="80" y="401"/>
                      <a:pt x="103" y="195"/>
                      <a:pt x="10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74;p30">
                <a:extLst>
                  <a:ext uri="{FF2B5EF4-FFF2-40B4-BE49-F238E27FC236}">
                    <a16:creationId xmlns:a16="http://schemas.microsoft.com/office/drawing/2014/main" id="{4F48C9B9-1681-40CF-9F0A-E26B1010FF3B}"/>
                  </a:ext>
                </a:extLst>
              </p:cNvPr>
              <p:cNvSpPr/>
              <p:nvPr/>
            </p:nvSpPr>
            <p:spPr>
              <a:xfrm>
                <a:off x="4527522" y="3487387"/>
                <a:ext cx="6750" cy="12246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556" extrusionOk="0">
                    <a:moveTo>
                      <a:pt x="115" y="0"/>
                    </a:moveTo>
                    <a:cubicBezTo>
                      <a:pt x="70" y="1132"/>
                      <a:pt x="35" y="2321"/>
                      <a:pt x="1" y="3555"/>
                    </a:cubicBezTo>
                    <a:lnTo>
                      <a:pt x="92" y="3555"/>
                    </a:lnTo>
                    <a:cubicBezTo>
                      <a:pt x="127" y="2321"/>
                      <a:pt x="161" y="1132"/>
                      <a:pt x="19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75;p30">
                <a:extLst>
                  <a:ext uri="{FF2B5EF4-FFF2-40B4-BE49-F238E27FC236}">
                    <a16:creationId xmlns:a16="http://schemas.microsoft.com/office/drawing/2014/main" id="{BD28F530-8AFE-4879-AE25-4702185D4BF7}"/>
                  </a:ext>
                </a:extLst>
              </p:cNvPr>
              <p:cNvSpPr/>
              <p:nvPr/>
            </p:nvSpPr>
            <p:spPr>
              <a:xfrm>
                <a:off x="4524388" y="3613364"/>
                <a:ext cx="6336" cy="1224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556" extrusionOk="0">
                    <a:moveTo>
                      <a:pt x="81" y="0"/>
                    </a:moveTo>
                    <a:cubicBezTo>
                      <a:pt x="46" y="1144"/>
                      <a:pt x="23" y="2332"/>
                      <a:pt x="0" y="3556"/>
                    </a:cubicBezTo>
                    <a:lnTo>
                      <a:pt x="103" y="3556"/>
                    </a:lnTo>
                    <a:cubicBezTo>
                      <a:pt x="126" y="2332"/>
                      <a:pt x="149" y="1144"/>
                      <a:pt x="18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76;p30">
                <a:extLst>
                  <a:ext uri="{FF2B5EF4-FFF2-40B4-BE49-F238E27FC236}">
                    <a16:creationId xmlns:a16="http://schemas.microsoft.com/office/drawing/2014/main" id="{3D437110-63FC-44C5-8F0E-46465A90E3F3}"/>
                  </a:ext>
                </a:extLst>
              </p:cNvPr>
              <p:cNvSpPr/>
              <p:nvPr/>
            </p:nvSpPr>
            <p:spPr>
              <a:xfrm>
                <a:off x="4542881" y="3134599"/>
                <a:ext cx="6336" cy="9611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791" extrusionOk="0">
                    <a:moveTo>
                      <a:pt x="184" y="1"/>
                    </a:moveTo>
                    <a:cubicBezTo>
                      <a:pt x="184" y="1"/>
                      <a:pt x="184" y="35"/>
                      <a:pt x="172" y="92"/>
                    </a:cubicBezTo>
                    <a:cubicBezTo>
                      <a:pt x="161" y="161"/>
                      <a:pt x="161" y="264"/>
                      <a:pt x="149" y="390"/>
                    </a:cubicBezTo>
                    <a:cubicBezTo>
                      <a:pt x="138" y="653"/>
                      <a:pt x="115" y="1030"/>
                      <a:pt x="81" y="1521"/>
                    </a:cubicBezTo>
                    <a:cubicBezTo>
                      <a:pt x="58" y="1887"/>
                      <a:pt x="35" y="2310"/>
                      <a:pt x="1" y="2790"/>
                    </a:cubicBezTo>
                    <a:lnTo>
                      <a:pt x="58" y="2790"/>
                    </a:lnTo>
                    <a:cubicBezTo>
                      <a:pt x="81" y="2310"/>
                      <a:pt x="104" y="1887"/>
                      <a:pt x="115" y="1521"/>
                    </a:cubicBezTo>
                    <a:cubicBezTo>
                      <a:pt x="138" y="1030"/>
                      <a:pt x="161" y="641"/>
                      <a:pt x="172" y="378"/>
                    </a:cubicBezTo>
                    <a:cubicBezTo>
                      <a:pt x="172" y="252"/>
                      <a:pt x="184" y="161"/>
                      <a:pt x="184" y="92"/>
                    </a:cubicBezTo>
                    <a:cubicBezTo>
                      <a:pt x="184" y="35"/>
                      <a:pt x="184" y="1"/>
                      <a:pt x="18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77;p30">
                <a:extLst>
                  <a:ext uri="{FF2B5EF4-FFF2-40B4-BE49-F238E27FC236}">
                    <a16:creationId xmlns:a16="http://schemas.microsoft.com/office/drawing/2014/main" id="{57762808-559B-4D0E-A1D4-FC87FA41E6AD}"/>
                  </a:ext>
                </a:extLst>
              </p:cNvPr>
              <p:cNvSpPr/>
              <p:nvPr/>
            </p:nvSpPr>
            <p:spPr>
              <a:xfrm>
                <a:off x="4536992" y="3233438"/>
                <a:ext cx="7886" cy="11460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328" extrusionOk="0">
                    <a:moveTo>
                      <a:pt x="172" y="0"/>
                    </a:moveTo>
                    <a:cubicBezTo>
                      <a:pt x="126" y="789"/>
                      <a:pt x="80" y="1727"/>
                      <a:pt x="35" y="2778"/>
                    </a:cubicBezTo>
                    <a:cubicBezTo>
                      <a:pt x="23" y="2961"/>
                      <a:pt x="23" y="3144"/>
                      <a:pt x="0" y="3327"/>
                    </a:cubicBezTo>
                    <a:lnTo>
                      <a:pt x="80" y="3327"/>
                    </a:lnTo>
                    <a:cubicBezTo>
                      <a:pt x="80" y="3144"/>
                      <a:pt x="92" y="2961"/>
                      <a:pt x="92" y="2790"/>
                    </a:cubicBezTo>
                    <a:cubicBezTo>
                      <a:pt x="149" y="1727"/>
                      <a:pt x="183" y="789"/>
                      <a:pt x="2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78;p30">
                <a:extLst>
                  <a:ext uri="{FF2B5EF4-FFF2-40B4-BE49-F238E27FC236}">
                    <a16:creationId xmlns:a16="http://schemas.microsoft.com/office/drawing/2014/main" id="{99C187C0-7ACE-4203-9124-A6D555CA8B0F}"/>
                  </a:ext>
                </a:extLst>
              </p:cNvPr>
              <p:cNvSpPr/>
              <p:nvPr/>
            </p:nvSpPr>
            <p:spPr>
              <a:xfrm>
                <a:off x="4522425" y="3738961"/>
                <a:ext cx="5131" cy="122839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567" extrusionOk="0">
                    <a:moveTo>
                      <a:pt x="57" y="0"/>
                    </a:moveTo>
                    <a:cubicBezTo>
                      <a:pt x="46" y="606"/>
                      <a:pt x="35" y="1212"/>
                      <a:pt x="23" y="1818"/>
                    </a:cubicBezTo>
                    <a:cubicBezTo>
                      <a:pt x="12" y="2412"/>
                      <a:pt x="0" y="2995"/>
                      <a:pt x="0" y="3567"/>
                    </a:cubicBezTo>
                    <a:lnTo>
                      <a:pt x="92" y="3567"/>
                    </a:lnTo>
                    <a:cubicBezTo>
                      <a:pt x="92" y="2995"/>
                      <a:pt x="103" y="2412"/>
                      <a:pt x="115" y="1818"/>
                    </a:cubicBezTo>
                    <a:cubicBezTo>
                      <a:pt x="126" y="1212"/>
                      <a:pt x="138" y="606"/>
                      <a:pt x="1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79;p30">
                <a:extLst>
                  <a:ext uri="{FF2B5EF4-FFF2-40B4-BE49-F238E27FC236}">
                    <a16:creationId xmlns:a16="http://schemas.microsoft.com/office/drawing/2014/main" id="{759CCDEF-9D23-481F-B1E4-064040A428B3}"/>
                  </a:ext>
                </a:extLst>
              </p:cNvPr>
              <p:cNvSpPr/>
              <p:nvPr/>
            </p:nvSpPr>
            <p:spPr>
              <a:xfrm>
                <a:off x="4532274" y="3351149"/>
                <a:ext cx="7094" cy="11026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202" extrusionOk="0">
                    <a:moveTo>
                      <a:pt x="137" y="1"/>
                    </a:moveTo>
                    <a:cubicBezTo>
                      <a:pt x="92" y="984"/>
                      <a:pt x="46" y="2058"/>
                      <a:pt x="0" y="3202"/>
                    </a:cubicBezTo>
                    <a:lnTo>
                      <a:pt x="80" y="3190"/>
                    </a:lnTo>
                    <a:cubicBezTo>
                      <a:pt x="126" y="2047"/>
                      <a:pt x="172" y="984"/>
                      <a:pt x="20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80;p30">
                <a:extLst>
                  <a:ext uri="{FF2B5EF4-FFF2-40B4-BE49-F238E27FC236}">
                    <a16:creationId xmlns:a16="http://schemas.microsoft.com/office/drawing/2014/main" id="{FFE127C7-4EF3-485F-9451-D3F3B4061CF8}"/>
                  </a:ext>
                </a:extLst>
              </p:cNvPr>
              <p:cNvSpPr/>
              <p:nvPr/>
            </p:nvSpPr>
            <p:spPr>
              <a:xfrm>
                <a:off x="4521254" y="3990535"/>
                <a:ext cx="3168" cy="122873"/>
              </a:xfrm>
              <a:custGeom>
                <a:avLst/>
                <a:gdLst/>
                <a:ahLst/>
                <a:cxnLst/>
                <a:rect l="l" t="t" r="r" b="b"/>
                <a:pathLst>
                  <a:path w="92" h="3568" extrusionOk="0">
                    <a:moveTo>
                      <a:pt x="0" y="0"/>
                    </a:moveTo>
                    <a:lnTo>
                      <a:pt x="0" y="3567"/>
                    </a:lnTo>
                    <a:lnTo>
                      <a:pt x="80" y="3567"/>
                    </a:lnTo>
                    <a:cubicBezTo>
                      <a:pt x="80" y="2447"/>
                      <a:pt x="91" y="1246"/>
                      <a:pt x="9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81;p30">
                <a:extLst>
                  <a:ext uri="{FF2B5EF4-FFF2-40B4-BE49-F238E27FC236}">
                    <a16:creationId xmlns:a16="http://schemas.microsoft.com/office/drawing/2014/main" id="{4DA95C15-E68D-4887-BC39-52F9CFC7A66E}"/>
                  </a:ext>
                </a:extLst>
              </p:cNvPr>
              <p:cNvSpPr/>
              <p:nvPr/>
            </p:nvSpPr>
            <p:spPr>
              <a:xfrm>
                <a:off x="4521254" y="4116511"/>
                <a:ext cx="3547" cy="12287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568" extrusionOk="0">
                    <a:moveTo>
                      <a:pt x="0" y="0"/>
                    </a:moveTo>
                    <a:cubicBezTo>
                      <a:pt x="0" y="1281"/>
                      <a:pt x="23" y="2470"/>
                      <a:pt x="34" y="3567"/>
                    </a:cubicBezTo>
                    <a:lnTo>
                      <a:pt x="103" y="3567"/>
                    </a:lnTo>
                    <a:cubicBezTo>
                      <a:pt x="91" y="2481"/>
                      <a:pt x="91" y="1281"/>
                      <a:pt x="9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82;p30">
                <a:extLst>
                  <a:ext uri="{FF2B5EF4-FFF2-40B4-BE49-F238E27FC236}">
                    <a16:creationId xmlns:a16="http://schemas.microsoft.com/office/drawing/2014/main" id="{7FC3725B-02B5-4368-B46C-4EBBAF2091D9}"/>
                  </a:ext>
                </a:extLst>
              </p:cNvPr>
              <p:cNvSpPr/>
              <p:nvPr/>
            </p:nvSpPr>
            <p:spPr>
              <a:xfrm>
                <a:off x="4522425" y="4242487"/>
                <a:ext cx="4374" cy="123252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579" extrusionOk="0">
                    <a:moveTo>
                      <a:pt x="0" y="1"/>
                    </a:moveTo>
                    <a:cubicBezTo>
                      <a:pt x="0" y="309"/>
                      <a:pt x="12" y="618"/>
                      <a:pt x="12" y="915"/>
                    </a:cubicBezTo>
                    <a:cubicBezTo>
                      <a:pt x="35" y="1921"/>
                      <a:pt x="46" y="2813"/>
                      <a:pt x="69" y="3579"/>
                    </a:cubicBezTo>
                    <a:lnTo>
                      <a:pt x="126" y="3579"/>
                    </a:lnTo>
                    <a:cubicBezTo>
                      <a:pt x="103" y="2813"/>
                      <a:pt x="92" y="1921"/>
                      <a:pt x="80" y="915"/>
                    </a:cubicBezTo>
                    <a:cubicBezTo>
                      <a:pt x="80" y="618"/>
                      <a:pt x="80" y="32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83;p30">
                <a:extLst>
                  <a:ext uri="{FF2B5EF4-FFF2-40B4-BE49-F238E27FC236}">
                    <a16:creationId xmlns:a16="http://schemas.microsoft.com/office/drawing/2014/main" id="{F57711C8-61AD-4583-AF1E-035AFD30DDD1}"/>
                  </a:ext>
                </a:extLst>
              </p:cNvPr>
              <p:cNvSpPr/>
              <p:nvPr/>
            </p:nvSpPr>
            <p:spPr>
              <a:xfrm>
                <a:off x="4653911" y="3627139"/>
                <a:ext cx="5166" cy="112611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270" extrusionOk="0">
                    <a:moveTo>
                      <a:pt x="58" y="0"/>
                    </a:moveTo>
                    <a:cubicBezTo>
                      <a:pt x="35" y="1052"/>
                      <a:pt x="23" y="2150"/>
                      <a:pt x="1" y="3270"/>
                    </a:cubicBezTo>
                    <a:lnTo>
                      <a:pt x="104" y="3270"/>
                    </a:lnTo>
                    <a:cubicBezTo>
                      <a:pt x="126" y="2207"/>
                      <a:pt x="138" y="1178"/>
                      <a:pt x="149" y="183"/>
                    </a:cubicBezTo>
                    <a:cubicBezTo>
                      <a:pt x="115" y="126"/>
                      <a:pt x="81" y="69"/>
                      <a:pt x="5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84;p30">
                <a:extLst>
                  <a:ext uri="{FF2B5EF4-FFF2-40B4-BE49-F238E27FC236}">
                    <a16:creationId xmlns:a16="http://schemas.microsoft.com/office/drawing/2014/main" id="{895E9F55-86B0-48EE-BA62-226CCFCD5513}"/>
                  </a:ext>
                </a:extLst>
              </p:cNvPr>
              <p:cNvSpPr/>
              <p:nvPr/>
            </p:nvSpPr>
            <p:spPr>
              <a:xfrm>
                <a:off x="4652327" y="3742095"/>
                <a:ext cx="5166" cy="123252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579" extrusionOk="0">
                    <a:moveTo>
                      <a:pt x="47" y="1"/>
                    </a:moveTo>
                    <a:cubicBezTo>
                      <a:pt x="35" y="744"/>
                      <a:pt x="24" y="1498"/>
                      <a:pt x="12" y="2276"/>
                    </a:cubicBezTo>
                    <a:cubicBezTo>
                      <a:pt x="12" y="2710"/>
                      <a:pt x="1" y="3144"/>
                      <a:pt x="1" y="3579"/>
                    </a:cubicBezTo>
                    <a:lnTo>
                      <a:pt x="92" y="3579"/>
                    </a:lnTo>
                    <a:cubicBezTo>
                      <a:pt x="92" y="3156"/>
                      <a:pt x="104" y="2710"/>
                      <a:pt x="115" y="2276"/>
                    </a:cubicBezTo>
                    <a:cubicBezTo>
                      <a:pt x="127" y="1510"/>
                      <a:pt x="138" y="755"/>
                      <a:pt x="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85;p30">
                <a:extLst>
                  <a:ext uri="{FF2B5EF4-FFF2-40B4-BE49-F238E27FC236}">
                    <a16:creationId xmlns:a16="http://schemas.microsoft.com/office/drawing/2014/main" id="{D9E16555-1464-49B0-80F8-786AEFEC1F9F}"/>
                  </a:ext>
                </a:extLst>
              </p:cNvPr>
              <p:cNvSpPr/>
              <p:nvPr/>
            </p:nvSpPr>
            <p:spPr>
              <a:xfrm>
                <a:off x="4657080" y="3237777"/>
                <a:ext cx="3168" cy="113781"/>
              </a:xfrm>
              <a:custGeom>
                <a:avLst/>
                <a:gdLst/>
                <a:ahLst/>
                <a:cxnLst/>
                <a:rect l="l" t="t" r="r" b="b"/>
                <a:pathLst>
                  <a:path w="92" h="3304" extrusionOk="0">
                    <a:moveTo>
                      <a:pt x="34" y="0"/>
                    </a:moveTo>
                    <a:cubicBezTo>
                      <a:pt x="34" y="103"/>
                      <a:pt x="23" y="206"/>
                      <a:pt x="0" y="309"/>
                    </a:cubicBezTo>
                    <a:lnTo>
                      <a:pt x="0" y="926"/>
                    </a:lnTo>
                    <a:cubicBezTo>
                      <a:pt x="12" y="1623"/>
                      <a:pt x="23" y="2412"/>
                      <a:pt x="23" y="3293"/>
                    </a:cubicBezTo>
                    <a:lnTo>
                      <a:pt x="23" y="3304"/>
                    </a:lnTo>
                    <a:lnTo>
                      <a:pt x="92" y="3304"/>
                    </a:lnTo>
                    <a:lnTo>
                      <a:pt x="92" y="3281"/>
                    </a:lnTo>
                    <a:cubicBezTo>
                      <a:pt x="92" y="2412"/>
                      <a:pt x="69" y="1623"/>
                      <a:pt x="57" y="926"/>
                    </a:cubicBezTo>
                    <a:cubicBezTo>
                      <a:pt x="57" y="595"/>
                      <a:pt x="57" y="286"/>
                      <a:pt x="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986;p30">
                <a:extLst>
                  <a:ext uri="{FF2B5EF4-FFF2-40B4-BE49-F238E27FC236}">
                    <a16:creationId xmlns:a16="http://schemas.microsoft.com/office/drawing/2014/main" id="{F79F3B89-B6C9-45FC-8B07-98455E8785BF}"/>
                  </a:ext>
                </a:extLst>
              </p:cNvPr>
              <p:cNvSpPr/>
              <p:nvPr/>
            </p:nvSpPr>
            <p:spPr>
              <a:xfrm>
                <a:off x="4657837" y="3354283"/>
                <a:ext cx="2411" cy="51243"/>
              </a:xfrm>
              <a:custGeom>
                <a:avLst/>
                <a:gdLst/>
                <a:ahLst/>
                <a:cxnLst/>
                <a:rect l="l" t="t" r="r" b="b"/>
                <a:pathLst>
                  <a:path w="70" h="1488" extrusionOk="0">
                    <a:moveTo>
                      <a:pt x="1" y="1"/>
                    </a:moveTo>
                    <a:cubicBezTo>
                      <a:pt x="1" y="470"/>
                      <a:pt x="1" y="961"/>
                      <a:pt x="1" y="1487"/>
                    </a:cubicBezTo>
                    <a:lnTo>
                      <a:pt x="70" y="1487"/>
                    </a:lnTo>
                    <a:cubicBezTo>
                      <a:pt x="70" y="973"/>
                      <a:pt x="70" y="470"/>
                      <a:pt x="7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987;p30">
                <a:extLst>
                  <a:ext uri="{FF2B5EF4-FFF2-40B4-BE49-F238E27FC236}">
                    <a16:creationId xmlns:a16="http://schemas.microsoft.com/office/drawing/2014/main" id="{AE95B74E-D20C-4B57-8361-9046B85EBEDC}"/>
                  </a:ext>
                </a:extLst>
              </p:cNvPr>
              <p:cNvSpPr/>
              <p:nvPr/>
            </p:nvSpPr>
            <p:spPr>
              <a:xfrm>
                <a:off x="4655874" y="3160979"/>
                <a:ext cx="1997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58" h="1933" extrusionOk="0">
                    <a:moveTo>
                      <a:pt x="12" y="1"/>
                    </a:moveTo>
                    <a:lnTo>
                      <a:pt x="1" y="12"/>
                    </a:lnTo>
                    <a:lnTo>
                      <a:pt x="1" y="264"/>
                    </a:lnTo>
                    <a:cubicBezTo>
                      <a:pt x="1" y="527"/>
                      <a:pt x="1" y="904"/>
                      <a:pt x="12" y="1384"/>
                    </a:cubicBezTo>
                    <a:lnTo>
                      <a:pt x="12" y="1658"/>
                    </a:lnTo>
                    <a:cubicBezTo>
                      <a:pt x="35" y="1750"/>
                      <a:pt x="47" y="1841"/>
                      <a:pt x="58" y="1933"/>
                    </a:cubicBezTo>
                    <a:cubicBezTo>
                      <a:pt x="58" y="1739"/>
                      <a:pt x="47" y="1556"/>
                      <a:pt x="47" y="1384"/>
                    </a:cubicBezTo>
                    <a:cubicBezTo>
                      <a:pt x="35" y="904"/>
                      <a:pt x="24" y="527"/>
                      <a:pt x="24" y="264"/>
                    </a:cubicBezTo>
                    <a:cubicBezTo>
                      <a:pt x="24" y="149"/>
                      <a:pt x="24" y="69"/>
                      <a:pt x="1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988;p30">
                <a:extLst>
                  <a:ext uri="{FF2B5EF4-FFF2-40B4-BE49-F238E27FC236}">
                    <a16:creationId xmlns:a16="http://schemas.microsoft.com/office/drawing/2014/main" id="{EE310407-8736-4C52-9094-02DAFD1C5795}"/>
                  </a:ext>
                </a:extLst>
              </p:cNvPr>
              <p:cNvSpPr/>
              <p:nvPr/>
            </p:nvSpPr>
            <p:spPr>
              <a:xfrm>
                <a:off x="4650364" y="3868071"/>
                <a:ext cx="5544" cy="12328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580" extrusionOk="0">
                    <a:moveTo>
                      <a:pt x="58" y="1"/>
                    </a:moveTo>
                    <a:cubicBezTo>
                      <a:pt x="35" y="1224"/>
                      <a:pt x="24" y="2424"/>
                      <a:pt x="1" y="3579"/>
                    </a:cubicBezTo>
                    <a:lnTo>
                      <a:pt x="104" y="3579"/>
                    </a:lnTo>
                    <a:cubicBezTo>
                      <a:pt x="115" y="2424"/>
                      <a:pt x="126" y="1224"/>
                      <a:pt x="1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89;p30">
                <a:extLst>
                  <a:ext uri="{FF2B5EF4-FFF2-40B4-BE49-F238E27FC236}">
                    <a16:creationId xmlns:a16="http://schemas.microsoft.com/office/drawing/2014/main" id="{D55F6BE5-3BCB-4E6B-8CF0-E06F49DD129A}"/>
                  </a:ext>
                </a:extLst>
              </p:cNvPr>
              <p:cNvSpPr/>
              <p:nvPr/>
            </p:nvSpPr>
            <p:spPr>
              <a:xfrm>
                <a:off x="4648401" y="4119645"/>
                <a:ext cx="3582" cy="12328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580" extrusionOk="0">
                    <a:moveTo>
                      <a:pt x="12" y="1"/>
                    </a:moveTo>
                    <a:cubicBezTo>
                      <a:pt x="12" y="1281"/>
                      <a:pt x="1" y="2482"/>
                      <a:pt x="12" y="3579"/>
                    </a:cubicBezTo>
                    <a:lnTo>
                      <a:pt x="92" y="3579"/>
                    </a:lnTo>
                    <a:cubicBezTo>
                      <a:pt x="81" y="2482"/>
                      <a:pt x="92" y="1281"/>
                      <a:pt x="10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990;p30">
                <a:extLst>
                  <a:ext uri="{FF2B5EF4-FFF2-40B4-BE49-F238E27FC236}">
                    <a16:creationId xmlns:a16="http://schemas.microsoft.com/office/drawing/2014/main" id="{D78C10F4-43AD-4BF6-AD18-E8830A0EEC99}"/>
                  </a:ext>
                </a:extLst>
              </p:cNvPr>
              <p:cNvSpPr/>
              <p:nvPr/>
            </p:nvSpPr>
            <p:spPr>
              <a:xfrm>
                <a:off x="4648814" y="4245242"/>
                <a:ext cx="3168" cy="12445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614" extrusionOk="0">
                    <a:moveTo>
                      <a:pt x="0" y="1"/>
                    </a:moveTo>
                    <a:cubicBezTo>
                      <a:pt x="0" y="447"/>
                      <a:pt x="0" y="881"/>
                      <a:pt x="11" y="1293"/>
                    </a:cubicBezTo>
                    <a:cubicBezTo>
                      <a:pt x="11" y="2150"/>
                      <a:pt x="23" y="2927"/>
                      <a:pt x="34" y="3613"/>
                    </a:cubicBezTo>
                    <a:lnTo>
                      <a:pt x="91" y="3613"/>
                    </a:lnTo>
                    <a:cubicBezTo>
                      <a:pt x="91" y="2927"/>
                      <a:pt x="69" y="2150"/>
                      <a:pt x="69" y="1293"/>
                    </a:cubicBezTo>
                    <a:cubicBezTo>
                      <a:pt x="69" y="881"/>
                      <a:pt x="69" y="447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991;p30">
                <a:extLst>
                  <a:ext uri="{FF2B5EF4-FFF2-40B4-BE49-F238E27FC236}">
                    <a16:creationId xmlns:a16="http://schemas.microsoft.com/office/drawing/2014/main" id="{EDC75187-1998-44B4-9DB2-1E598A32B928}"/>
                  </a:ext>
                </a:extLst>
              </p:cNvPr>
              <p:cNvSpPr/>
              <p:nvPr/>
            </p:nvSpPr>
            <p:spPr>
              <a:xfrm>
                <a:off x="4649193" y="3993668"/>
                <a:ext cx="4374" cy="12366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591" extrusionOk="0">
                    <a:moveTo>
                      <a:pt x="35" y="1"/>
                    </a:moveTo>
                    <a:cubicBezTo>
                      <a:pt x="23" y="847"/>
                      <a:pt x="12" y="1670"/>
                      <a:pt x="0" y="2470"/>
                    </a:cubicBezTo>
                    <a:cubicBezTo>
                      <a:pt x="0" y="2847"/>
                      <a:pt x="0" y="3225"/>
                      <a:pt x="0" y="3590"/>
                    </a:cubicBezTo>
                    <a:lnTo>
                      <a:pt x="80" y="3590"/>
                    </a:lnTo>
                    <a:cubicBezTo>
                      <a:pt x="80" y="3225"/>
                      <a:pt x="80" y="2847"/>
                      <a:pt x="92" y="2470"/>
                    </a:cubicBezTo>
                    <a:cubicBezTo>
                      <a:pt x="103" y="1670"/>
                      <a:pt x="115" y="847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992;p30">
                <a:extLst>
                  <a:ext uri="{FF2B5EF4-FFF2-40B4-BE49-F238E27FC236}">
                    <a16:creationId xmlns:a16="http://schemas.microsoft.com/office/drawing/2014/main" id="{F6268A32-53F2-4CE0-965B-225631EE9B96}"/>
                  </a:ext>
                </a:extLst>
              </p:cNvPr>
              <p:cNvSpPr/>
              <p:nvPr/>
            </p:nvSpPr>
            <p:spPr>
              <a:xfrm>
                <a:off x="4370826" y="3861011"/>
                <a:ext cx="7542" cy="12246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556" extrusionOk="0">
                    <a:moveTo>
                      <a:pt x="138" y="0"/>
                    </a:moveTo>
                    <a:cubicBezTo>
                      <a:pt x="92" y="1223"/>
                      <a:pt x="47" y="2412"/>
                      <a:pt x="1" y="3555"/>
                    </a:cubicBezTo>
                    <a:lnTo>
                      <a:pt x="92" y="3555"/>
                    </a:lnTo>
                    <a:cubicBezTo>
                      <a:pt x="127" y="2412"/>
                      <a:pt x="172" y="1223"/>
                      <a:pt x="21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993;p30">
                <a:extLst>
                  <a:ext uri="{FF2B5EF4-FFF2-40B4-BE49-F238E27FC236}">
                    <a16:creationId xmlns:a16="http://schemas.microsoft.com/office/drawing/2014/main" id="{67F6A16A-214F-4343-AFA0-9136A6637413}"/>
                  </a:ext>
                </a:extLst>
              </p:cNvPr>
              <p:cNvSpPr/>
              <p:nvPr/>
            </p:nvSpPr>
            <p:spPr>
              <a:xfrm>
                <a:off x="4395243" y="3229891"/>
                <a:ext cx="6336" cy="11419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16" extrusionOk="0">
                    <a:moveTo>
                      <a:pt x="138" y="0"/>
                    </a:moveTo>
                    <a:cubicBezTo>
                      <a:pt x="104" y="686"/>
                      <a:pt x="69" y="1464"/>
                      <a:pt x="35" y="2321"/>
                    </a:cubicBezTo>
                    <a:cubicBezTo>
                      <a:pt x="24" y="2641"/>
                      <a:pt x="12" y="2984"/>
                      <a:pt x="1" y="3316"/>
                    </a:cubicBezTo>
                    <a:lnTo>
                      <a:pt x="69" y="3316"/>
                    </a:lnTo>
                    <a:cubicBezTo>
                      <a:pt x="81" y="2984"/>
                      <a:pt x="92" y="2641"/>
                      <a:pt x="104" y="2333"/>
                    </a:cubicBezTo>
                    <a:cubicBezTo>
                      <a:pt x="138" y="1475"/>
                      <a:pt x="161" y="686"/>
                      <a:pt x="1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94;p30">
                <a:extLst>
                  <a:ext uri="{FF2B5EF4-FFF2-40B4-BE49-F238E27FC236}">
                    <a16:creationId xmlns:a16="http://schemas.microsoft.com/office/drawing/2014/main" id="{C39EB10B-BD95-4148-B4E6-25E563E2E5B1}"/>
                  </a:ext>
                </a:extLst>
              </p:cNvPr>
              <p:cNvSpPr/>
              <p:nvPr/>
            </p:nvSpPr>
            <p:spPr>
              <a:xfrm>
                <a:off x="4380297" y="3609403"/>
                <a:ext cx="7507" cy="122494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557" extrusionOk="0">
                    <a:moveTo>
                      <a:pt x="138" y="1"/>
                    </a:moveTo>
                    <a:cubicBezTo>
                      <a:pt x="92" y="1144"/>
                      <a:pt x="46" y="2333"/>
                      <a:pt x="0" y="3556"/>
                    </a:cubicBezTo>
                    <a:lnTo>
                      <a:pt x="92" y="3556"/>
                    </a:lnTo>
                    <a:cubicBezTo>
                      <a:pt x="138" y="2345"/>
                      <a:pt x="172" y="1144"/>
                      <a:pt x="2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95;p30">
                <a:extLst>
                  <a:ext uri="{FF2B5EF4-FFF2-40B4-BE49-F238E27FC236}">
                    <a16:creationId xmlns:a16="http://schemas.microsoft.com/office/drawing/2014/main" id="{7384B417-202F-436B-845F-D84779317364}"/>
                  </a:ext>
                </a:extLst>
              </p:cNvPr>
              <p:cNvSpPr/>
              <p:nvPr/>
            </p:nvSpPr>
            <p:spPr>
              <a:xfrm>
                <a:off x="4385015" y="3483840"/>
                <a:ext cx="7507" cy="1224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556" extrusionOk="0">
                    <a:moveTo>
                      <a:pt x="149" y="0"/>
                    </a:moveTo>
                    <a:cubicBezTo>
                      <a:pt x="103" y="1120"/>
                      <a:pt x="58" y="2309"/>
                      <a:pt x="1" y="3556"/>
                    </a:cubicBezTo>
                    <a:lnTo>
                      <a:pt x="81" y="3556"/>
                    </a:lnTo>
                    <a:cubicBezTo>
                      <a:pt x="126" y="2309"/>
                      <a:pt x="172" y="1120"/>
                      <a:pt x="21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996;p30">
                <a:extLst>
                  <a:ext uri="{FF2B5EF4-FFF2-40B4-BE49-F238E27FC236}">
                    <a16:creationId xmlns:a16="http://schemas.microsoft.com/office/drawing/2014/main" id="{F39F97D3-15D2-4B75-A6C7-B5F0CD24B899}"/>
                  </a:ext>
                </a:extLst>
              </p:cNvPr>
              <p:cNvSpPr/>
              <p:nvPr/>
            </p:nvSpPr>
            <p:spPr>
              <a:xfrm>
                <a:off x="4399961" y="3125163"/>
                <a:ext cx="5166" cy="101591"/>
              </a:xfrm>
              <a:custGeom>
                <a:avLst/>
                <a:gdLst/>
                <a:ahLst/>
                <a:cxnLst/>
                <a:rect l="l" t="t" r="r" b="b"/>
                <a:pathLst>
                  <a:path w="150" h="2950" extrusionOk="0">
                    <a:moveTo>
                      <a:pt x="138" y="1"/>
                    </a:moveTo>
                    <a:cubicBezTo>
                      <a:pt x="138" y="46"/>
                      <a:pt x="138" y="103"/>
                      <a:pt x="127" y="161"/>
                    </a:cubicBezTo>
                    <a:cubicBezTo>
                      <a:pt x="115" y="412"/>
                      <a:pt x="92" y="789"/>
                      <a:pt x="70" y="1269"/>
                    </a:cubicBezTo>
                    <a:cubicBezTo>
                      <a:pt x="58" y="1738"/>
                      <a:pt x="35" y="2298"/>
                      <a:pt x="1" y="2950"/>
                    </a:cubicBezTo>
                    <a:lnTo>
                      <a:pt x="58" y="2950"/>
                    </a:lnTo>
                    <a:cubicBezTo>
                      <a:pt x="70" y="2298"/>
                      <a:pt x="92" y="1738"/>
                      <a:pt x="115" y="1269"/>
                    </a:cubicBezTo>
                    <a:cubicBezTo>
                      <a:pt x="127" y="801"/>
                      <a:pt x="138" y="412"/>
                      <a:pt x="150" y="149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997;p30">
                <a:extLst>
                  <a:ext uri="{FF2B5EF4-FFF2-40B4-BE49-F238E27FC236}">
                    <a16:creationId xmlns:a16="http://schemas.microsoft.com/office/drawing/2014/main" id="{489D14F0-4D61-4DB5-9629-F5B4C5C63DAB}"/>
                  </a:ext>
                </a:extLst>
              </p:cNvPr>
              <p:cNvSpPr/>
              <p:nvPr/>
            </p:nvSpPr>
            <p:spPr>
              <a:xfrm>
                <a:off x="4390146" y="3347223"/>
                <a:ext cx="7507" cy="13310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65" extrusionOk="0">
                    <a:moveTo>
                      <a:pt x="217" y="0"/>
                    </a:moveTo>
                    <a:lnTo>
                      <a:pt x="149" y="12"/>
                    </a:lnTo>
                    <a:cubicBezTo>
                      <a:pt x="103" y="1178"/>
                      <a:pt x="57" y="2481"/>
                      <a:pt x="0" y="3864"/>
                    </a:cubicBezTo>
                    <a:lnTo>
                      <a:pt x="80" y="3864"/>
                    </a:lnTo>
                    <a:cubicBezTo>
                      <a:pt x="126" y="2470"/>
                      <a:pt x="172" y="1178"/>
                      <a:pt x="2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998;p30">
                <a:extLst>
                  <a:ext uri="{FF2B5EF4-FFF2-40B4-BE49-F238E27FC236}">
                    <a16:creationId xmlns:a16="http://schemas.microsoft.com/office/drawing/2014/main" id="{93DF4389-D822-452A-AA2F-B7824433445A}"/>
                  </a:ext>
                </a:extLst>
              </p:cNvPr>
              <p:cNvSpPr/>
              <p:nvPr/>
            </p:nvSpPr>
            <p:spPr>
              <a:xfrm>
                <a:off x="4375579" y="3735414"/>
                <a:ext cx="7886" cy="12246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556" extrusionOk="0">
                    <a:moveTo>
                      <a:pt x="137" y="0"/>
                    </a:moveTo>
                    <a:cubicBezTo>
                      <a:pt x="114" y="389"/>
                      <a:pt x="103" y="778"/>
                      <a:pt x="92" y="1178"/>
                    </a:cubicBezTo>
                    <a:cubicBezTo>
                      <a:pt x="57" y="1978"/>
                      <a:pt x="34" y="2778"/>
                      <a:pt x="0" y="3556"/>
                    </a:cubicBezTo>
                    <a:lnTo>
                      <a:pt x="92" y="3556"/>
                    </a:lnTo>
                    <a:cubicBezTo>
                      <a:pt x="114" y="2778"/>
                      <a:pt x="149" y="1978"/>
                      <a:pt x="183" y="1178"/>
                    </a:cubicBezTo>
                    <a:cubicBezTo>
                      <a:pt x="195" y="778"/>
                      <a:pt x="206" y="389"/>
                      <a:pt x="22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99;p30">
                <a:extLst>
                  <a:ext uri="{FF2B5EF4-FFF2-40B4-BE49-F238E27FC236}">
                    <a16:creationId xmlns:a16="http://schemas.microsoft.com/office/drawing/2014/main" id="{2080BFB6-B299-4599-B3C7-97DEEFF70AB1}"/>
                  </a:ext>
                </a:extLst>
              </p:cNvPr>
              <p:cNvSpPr/>
              <p:nvPr/>
            </p:nvSpPr>
            <p:spPr>
              <a:xfrm>
                <a:off x="4357464" y="4238182"/>
                <a:ext cx="6336" cy="12325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579" extrusionOk="0">
                    <a:moveTo>
                      <a:pt x="126" y="0"/>
                    </a:moveTo>
                    <a:lnTo>
                      <a:pt x="126" y="103"/>
                    </a:lnTo>
                    <a:cubicBezTo>
                      <a:pt x="69" y="1486"/>
                      <a:pt x="35" y="2675"/>
                      <a:pt x="0" y="3578"/>
                    </a:cubicBezTo>
                    <a:lnTo>
                      <a:pt x="46" y="3578"/>
                    </a:lnTo>
                    <a:cubicBezTo>
                      <a:pt x="80" y="2664"/>
                      <a:pt x="126" y="1486"/>
                      <a:pt x="183" y="103"/>
                    </a:cubicBezTo>
                    <a:cubicBezTo>
                      <a:pt x="183" y="69"/>
                      <a:pt x="183" y="34"/>
                      <a:pt x="18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00;p30">
                <a:extLst>
                  <a:ext uri="{FF2B5EF4-FFF2-40B4-BE49-F238E27FC236}">
                    <a16:creationId xmlns:a16="http://schemas.microsoft.com/office/drawing/2014/main" id="{BE9D0FF9-50C1-441E-8EC8-BD0E88D8CFB9}"/>
                  </a:ext>
                </a:extLst>
              </p:cNvPr>
              <p:cNvSpPr/>
              <p:nvPr/>
            </p:nvSpPr>
            <p:spPr>
              <a:xfrm>
                <a:off x="4361803" y="4112171"/>
                <a:ext cx="7094" cy="12287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568" extrusionOk="0">
                    <a:moveTo>
                      <a:pt x="126" y="1"/>
                    </a:moveTo>
                    <a:cubicBezTo>
                      <a:pt x="80" y="1293"/>
                      <a:pt x="34" y="2493"/>
                      <a:pt x="0" y="3568"/>
                    </a:cubicBezTo>
                    <a:lnTo>
                      <a:pt x="69" y="3568"/>
                    </a:lnTo>
                    <a:cubicBezTo>
                      <a:pt x="103" y="2493"/>
                      <a:pt x="149" y="1304"/>
                      <a:pt x="206" y="12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01;p30">
                <a:extLst>
                  <a:ext uri="{FF2B5EF4-FFF2-40B4-BE49-F238E27FC236}">
                    <a16:creationId xmlns:a16="http://schemas.microsoft.com/office/drawing/2014/main" id="{B54D47BC-0BAD-4354-AD08-08E2D2D20C7C}"/>
                  </a:ext>
                </a:extLst>
              </p:cNvPr>
              <p:cNvSpPr/>
              <p:nvPr/>
            </p:nvSpPr>
            <p:spPr>
              <a:xfrm>
                <a:off x="4366521" y="3986574"/>
                <a:ext cx="7507" cy="122494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557" extrusionOk="0">
                    <a:moveTo>
                      <a:pt x="126" y="1"/>
                    </a:moveTo>
                    <a:cubicBezTo>
                      <a:pt x="80" y="1247"/>
                      <a:pt x="35" y="2436"/>
                      <a:pt x="0" y="3556"/>
                    </a:cubicBezTo>
                    <a:lnTo>
                      <a:pt x="69" y="3556"/>
                    </a:lnTo>
                    <a:cubicBezTo>
                      <a:pt x="115" y="2447"/>
                      <a:pt x="160" y="1247"/>
                      <a:pt x="21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02;p30">
                <a:extLst>
                  <a:ext uri="{FF2B5EF4-FFF2-40B4-BE49-F238E27FC236}">
                    <a16:creationId xmlns:a16="http://schemas.microsoft.com/office/drawing/2014/main" id="{EEFC7B5C-3718-4D04-BC6E-4A386CA8687F}"/>
                  </a:ext>
                </a:extLst>
              </p:cNvPr>
              <p:cNvSpPr/>
              <p:nvPr/>
            </p:nvSpPr>
            <p:spPr>
              <a:xfrm>
                <a:off x="4298023" y="3143278"/>
                <a:ext cx="13396" cy="8113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56" extrusionOk="0">
                    <a:moveTo>
                      <a:pt x="389" y="0"/>
                    </a:moveTo>
                    <a:lnTo>
                      <a:pt x="343" y="23"/>
                    </a:lnTo>
                    <a:cubicBezTo>
                      <a:pt x="286" y="389"/>
                      <a:pt x="206" y="869"/>
                      <a:pt x="126" y="1441"/>
                    </a:cubicBezTo>
                    <a:cubicBezTo>
                      <a:pt x="103" y="1727"/>
                      <a:pt x="46" y="2035"/>
                      <a:pt x="0" y="2355"/>
                    </a:cubicBezTo>
                    <a:lnTo>
                      <a:pt x="80" y="2355"/>
                    </a:lnTo>
                    <a:cubicBezTo>
                      <a:pt x="126" y="2035"/>
                      <a:pt x="160" y="1727"/>
                      <a:pt x="194" y="1452"/>
                    </a:cubicBezTo>
                    <a:cubicBezTo>
                      <a:pt x="274" y="869"/>
                      <a:pt x="343" y="378"/>
                      <a:pt x="3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03;p30">
                <a:extLst>
                  <a:ext uri="{FF2B5EF4-FFF2-40B4-BE49-F238E27FC236}">
                    <a16:creationId xmlns:a16="http://schemas.microsoft.com/office/drawing/2014/main" id="{73C678EE-E546-440C-A319-91C7CF79490B}"/>
                  </a:ext>
                </a:extLst>
              </p:cNvPr>
              <p:cNvSpPr/>
              <p:nvPr/>
            </p:nvSpPr>
            <p:spPr>
              <a:xfrm>
                <a:off x="4276740" y="3344468"/>
                <a:ext cx="9505" cy="71286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070" extrusionOk="0">
                    <a:moveTo>
                      <a:pt x="184" y="0"/>
                    </a:moveTo>
                    <a:cubicBezTo>
                      <a:pt x="138" y="355"/>
                      <a:pt x="92" y="709"/>
                      <a:pt x="58" y="1075"/>
                    </a:cubicBezTo>
                    <a:cubicBezTo>
                      <a:pt x="35" y="1223"/>
                      <a:pt x="24" y="1372"/>
                      <a:pt x="1" y="1521"/>
                    </a:cubicBezTo>
                    <a:lnTo>
                      <a:pt x="24" y="1509"/>
                    </a:lnTo>
                    <a:cubicBezTo>
                      <a:pt x="24" y="1509"/>
                      <a:pt x="24" y="1738"/>
                      <a:pt x="46" y="2069"/>
                    </a:cubicBezTo>
                    <a:cubicBezTo>
                      <a:pt x="81" y="1749"/>
                      <a:pt x="115" y="1418"/>
                      <a:pt x="149" y="1086"/>
                    </a:cubicBezTo>
                    <a:cubicBezTo>
                      <a:pt x="195" y="720"/>
                      <a:pt x="229" y="355"/>
                      <a:pt x="27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04;p30">
                <a:extLst>
                  <a:ext uri="{FF2B5EF4-FFF2-40B4-BE49-F238E27FC236}">
                    <a16:creationId xmlns:a16="http://schemas.microsoft.com/office/drawing/2014/main" id="{3A5F77A7-717E-4901-9983-588322CBA97F}"/>
                  </a:ext>
                </a:extLst>
              </p:cNvPr>
              <p:cNvSpPr/>
              <p:nvPr/>
            </p:nvSpPr>
            <p:spPr>
              <a:xfrm>
                <a:off x="4283042" y="3226722"/>
                <a:ext cx="17357" cy="11460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3328" extrusionOk="0">
                    <a:moveTo>
                      <a:pt x="435" y="1"/>
                    </a:moveTo>
                    <a:cubicBezTo>
                      <a:pt x="298" y="973"/>
                      <a:pt x="149" y="2104"/>
                      <a:pt x="1" y="3328"/>
                    </a:cubicBezTo>
                    <a:lnTo>
                      <a:pt x="104" y="3328"/>
                    </a:lnTo>
                    <a:cubicBezTo>
                      <a:pt x="252" y="2104"/>
                      <a:pt x="389" y="973"/>
                      <a:pt x="5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05;p30">
                <a:extLst>
                  <a:ext uri="{FF2B5EF4-FFF2-40B4-BE49-F238E27FC236}">
                    <a16:creationId xmlns:a16="http://schemas.microsoft.com/office/drawing/2014/main" id="{10139DEF-65D7-461B-B46F-C65172479C9C}"/>
                  </a:ext>
                </a:extLst>
              </p:cNvPr>
              <p:cNvSpPr/>
              <p:nvPr/>
            </p:nvSpPr>
            <p:spPr>
              <a:xfrm>
                <a:off x="4658629" y="3233817"/>
                <a:ext cx="82340" cy="4752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138" extrusionOk="0">
                    <a:moveTo>
                      <a:pt x="1" y="1"/>
                    </a:moveTo>
                    <a:cubicBezTo>
                      <a:pt x="1" y="24"/>
                      <a:pt x="1" y="58"/>
                      <a:pt x="1" y="81"/>
                    </a:cubicBezTo>
                    <a:lnTo>
                      <a:pt x="2390" y="138"/>
                    </a:lnTo>
                    <a:cubicBezTo>
                      <a:pt x="2379" y="115"/>
                      <a:pt x="2367" y="92"/>
                      <a:pt x="2367" y="69"/>
                    </a:cubicBezTo>
                    <a:cubicBezTo>
                      <a:pt x="1658" y="46"/>
                      <a:pt x="870" y="24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06;p30">
                <a:extLst>
                  <a:ext uri="{FF2B5EF4-FFF2-40B4-BE49-F238E27FC236}">
                    <a16:creationId xmlns:a16="http://schemas.microsoft.com/office/drawing/2014/main" id="{F66A0C73-8BD0-476F-8C78-8C84FA148C07}"/>
                  </a:ext>
                </a:extLst>
              </p:cNvPr>
              <p:cNvSpPr/>
              <p:nvPr/>
            </p:nvSpPr>
            <p:spPr>
              <a:xfrm>
                <a:off x="4217678" y="3222796"/>
                <a:ext cx="372476" cy="1184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344" extrusionOk="0">
                    <a:moveTo>
                      <a:pt x="35" y="1"/>
                    </a:moveTo>
                    <a:lnTo>
                      <a:pt x="1" y="46"/>
                    </a:lnTo>
                    <a:cubicBezTo>
                      <a:pt x="572" y="58"/>
                      <a:pt x="1373" y="92"/>
                      <a:pt x="2333" y="115"/>
                    </a:cubicBezTo>
                    <a:lnTo>
                      <a:pt x="2402" y="115"/>
                    </a:lnTo>
                    <a:cubicBezTo>
                      <a:pt x="3259" y="149"/>
                      <a:pt x="4231" y="172"/>
                      <a:pt x="5294" y="206"/>
                    </a:cubicBezTo>
                    <a:lnTo>
                      <a:pt x="5340" y="206"/>
                    </a:lnTo>
                    <a:cubicBezTo>
                      <a:pt x="6369" y="229"/>
                      <a:pt x="7466" y="264"/>
                      <a:pt x="8621" y="298"/>
                    </a:cubicBezTo>
                    <a:lnTo>
                      <a:pt x="9444" y="309"/>
                    </a:lnTo>
                    <a:lnTo>
                      <a:pt x="9501" y="309"/>
                    </a:lnTo>
                    <a:lnTo>
                      <a:pt x="10804" y="344"/>
                    </a:lnTo>
                    <a:cubicBezTo>
                      <a:pt x="10804" y="321"/>
                      <a:pt x="10804" y="286"/>
                      <a:pt x="10816" y="252"/>
                    </a:cubicBezTo>
                    <a:lnTo>
                      <a:pt x="9501" y="218"/>
                    </a:lnTo>
                    <a:lnTo>
                      <a:pt x="9455" y="218"/>
                    </a:lnTo>
                    <a:lnTo>
                      <a:pt x="8621" y="195"/>
                    </a:lnTo>
                    <a:cubicBezTo>
                      <a:pt x="7477" y="172"/>
                      <a:pt x="6369" y="138"/>
                      <a:pt x="5351" y="115"/>
                    </a:cubicBezTo>
                    <a:lnTo>
                      <a:pt x="5294" y="115"/>
                    </a:lnTo>
                    <a:cubicBezTo>
                      <a:pt x="4242" y="92"/>
                      <a:pt x="3270" y="69"/>
                      <a:pt x="2413" y="46"/>
                    </a:cubicBezTo>
                    <a:lnTo>
                      <a:pt x="2333" y="46"/>
                    </a:lnTo>
                    <a:cubicBezTo>
                      <a:pt x="1396" y="24"/>
                      <a:pt x="618" y="12"/>
                      <a:pt x="3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07;p30">
                <a:extLst>
                  <a:ext uri="{FF2B5EF4-FFF2-40B4-BE49-F238E27FC236}">
                    <a16:creationId xmlns:a16="http://schemas.microsoft.com/office/drawing/2014/main" id="{F15AA79C-6034-4B4E-9325-B5BD99D25371}"/>
                  </a:ext>
                </a:extLst>
              </p:cNvPr>
              <p:cNvSpPr/>
              <p:nvPr/>
            </p:nvSpPr>
            <p:spPr>
              <a:xfrm>
                <a:off x="4175560" y="3339336"/>
                <a:ext cx="407912" cy="12639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367" extrusionOk="0">
                    <a:moveTo>
                      <a:pt x="1" y="1"/>
                    </a:moveTo>
                    <a:lnTo>
                      <a:pt x="46" y="46"/>
                    </a:lnTo>
                    <a:cubicBezTo>
                      <a:pt x="824" y="69"/>
                      <a:pt x="1876" y="103"/>
                      <a:pt x="3122" y="149"/>
                    </a:cubicBezTo>
                    <a:lnTo>
                      <a:pt x="3213" y="149"/>
                    </a:lnTo>
                    <a:lnTo>
                      <a:pt x="6380" y="229"/>
                    </a:lnTo>
                    <a:lnTo>
                      <a:pt x="6448" y="229"/>
                    </a:lnTo>
                    <a:lnTo>
                      <a:pt x="8289" y="286"/>
                    </a:lnTo>
                    <a:lnTo>
                      <a:pt x="10495" y="344"/>
                    </a:lnTo>
                    <a:lnTo>
                      <a:pt x="10564" y="344"/>
                    </a:lnTo>
                    <a:lnTo>
                      <a:pt x="11604" y="366"/>
                    </a:lnTo>
                    <a:cubicBezTo>
                      <a:pt x="11684" y="332"/>
                      <a:pt x="11764" y="309"/>
                      <a:pt x="11844" y="286"/>
                    </a:cubicBezTo>
                    <a:lnTo>
                      <a:pt x="10575" y="252"/>
                    </a:lnTo>
                    <a:lnTo>
                      <a:pt x="10495" y="252"/>
                    </a:lnTo>
                    <a:lnTo>
                      <a:pt x="8289" y="195"/>
                    </a:lnTo>
                    <a:lnTo>
                      <a:pt x="6448" y="149"/>
                    </a:lnTo>
                    <a:lnTo>
                      <a:pt x="6380" y="149"/>
                    </a:lnTo>
                    <a:lnTo>
                      <a:pt x="3225" y="69"/>
                    </a:lnTo>
                    <a:lnTo>
                      <a:pt x="3133" y="69"/>
                    </a:lnTo>
                    <a:cubicBezTo>
                      <a:pt x="1864" y="35"/>
                      <a:pt x="789" y="12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08;p30">
                <a:extLst>
                  <a:ext uri="{FF2B5EF4-FFF2-40B4-BE49-F238E27FC236}">
                    <a16:creationId xmlns:a16="http://schemas.microsoft.com/office/drawing/2014/main" id="{6FCDCB7C-141D-4F5C-A19F-29A51F4953B5}"/>
                  </a:ext>
                </a:extLst>
              </p:cNvPr>
              <p:cNvSpPr/>
              <p:nvPr/>
            </p:nvSpPr>
            <p:spPr>
              <a:xfrm>
                <a:off x="4596812" y="3350357"/>
                <a:ext cx="6750" cy="241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" y="24"/>
                      <a:pt x="47" y="46"/>
                      <a:pt x="58" y="69"/>
                    </a:cubicBezTo>
                    <a:lnTo>
                      <a:pt x="195" y="69"/>
                    </a:lnTo>
                    <a:cubicBezTo>
                      <a:pt x="127" y="58"/>
                      <a:pt x="58" y="35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09;p30">
                <a:extLst>
                  <a:ext uri="{FF2B5EF4-FFF2-40B4-BE49-F238E27FC236}">
                    <a16:creationId xmlns:a16="http://schemas.microsoft.com/office/drawing/2014/main" id="{BCDDDABF-B335-4F19-89F2-2EBA0C8579C5}"/>
                  </a:ext>
                </a:extLst>
              </p:cNvPr>
              <p:cNvSpPr/>
              <p:nvPr/>
            </p:nvSpPr>
            <p:spPr>
              <a:xfrm>
                <a:off x="4609830" y="3350357"/>
                <a:ext cx="151215" cy="5958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73" extrusionOk="0">
                    <a:moveTo>
                      <a:pt x="240" y="1"/>
                    </a:moveTo>
                    <a:cubicBezTo>
                      <a:pt x="195" y="24"/>
                      <a:pt x="137" y="46"/>
                      <a:pt x="80" y="58"/>
                    </a:cubicBezTo>
                    <a:cubicBezTo>
                      <a:pt x="57" y="69"/>
                      <a:pt x="35" y="81"/>
                      <a:pt x="0" y="81"/>
                    </a:cubicBezTo>
                    <a:lnTo>
                      <a:pt x="1395" y="115"/>
                    </a:lnTo>
                    <a:lnTo>
                      <a:pt x="1464" y="115"/>
                    </a:lnTo>
                    <a:cubicBezTo>
                      <a:pt x="2698" y="138"/>
                      <a:pt x="3704" y="161"/>
                      <a:pt x="4390" y="172"/>
                    </a:cubicBezTo>
                    <a:lnTo>
                      <a:pt x="4390" y="126"/>
                    </a:lnTo>
                    <a:cubicBezTo>
                      <a:pt x="3704" y="104"/>
                      <a:pt x="2698" y="69"/>
                      <a:pt x="1464" y="35"/>
                    </a:cubicBezTo>
                    <a:lnTo>
                      <a:pt x="1395" y="35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10;p30">
                <a:extLst>
                  <a:ext uri="{FF2B5EF4-FFF2-40B4-BE49-F238E27FC236}">
                    <a16:creationId xmlns:a16="http://schemas.microsoft.com/office/drawing/2014/main" id="{A9094B7C-58DE-4463-B1C6-CFC534008CB3}"/>
                  </a:ext>
                </a:extLst>
              </p:cNvPr>
              <p:cNvSpPr/>
              <p:nvPr/>
            </p:nvSpPr>
            <p:spPr>
              <a:xfrm>
                <a:off x="4291721" y="3478330"/>
                <a:ext cx="364177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355" extrusionOk="0">
                    <a:moveTo>
                      <a:pt x="0" y="0"/>
                    </a:moveTo>
                    <a:lnTo>
                      <a:pt x="46" y="80"/>
                    </a:lnTo>
                    <a:cubicBezTo>
                      <a:pt x="903" y="103"/>
                      <a:pt x="1841" y="137"/>
                      <a:pt x="2847" y="160"/>
                    </a:cubicBezTo>
                    <a:lnTo>
                      <a:pt x="2927" y="160"/>
                    </a:lnTo>
                    <a:lnTo>
                      <a:pt x="5213" y="217"/>
                    </a:lnTo>
                    <a:lnTo>
                      <a:pt x="6962" y="263"/>
                    </a:lnTo>
                    <a:lnTo>
                      <a:pt x="7054" y="263"/>
                    </a:lnTo>
                    <a:cubicBezTo>
                      <a:pt x="8334" y="297"/>
                      <a:pt x="9523" y="332"/>
                      <a:pt x="10575" y="354"/>
                    </a:cubicBezTo>
                    <a:lnTo>
                      <a:pt x="10575" y="274"/>
                    </a:lnTo>
                    <a:lnTo>
                      <a:pt x="7054" y="172"/>
                    </a:lnTo>
                    <a:lnTo>
                      <a:pt x="6962" y="172"/>
                    </a:lnTo>
                    <a:lnTo>
                      <a:pt x="5213" y="126"/>
                    </a:lnTo>
                    <a:cubicBezTo>
                      <a:pt x="4436" y="103"/>
                      <a:pt x="3670" y="80"/>
                      <a:pt x="2938" y="69"/>
                    </a:cubicBezTo>
                    <a:lnTo>
                      <a:pt x="2858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11;p30">
                <a:extLst>
                  <a:ext uri="{FF2B5EF4-FFF2-40B4-BE49-F238E27FC236}">
                    <a16:creationId xmlns:a16="http://schemas.microsoft.com/office/drawing/2014/main" id="{5928D04D-A962-4AF2-B345-EF54AE6D5CD5}"/>
                  </a:ext>
                </a:extLst>
              </p:cNvPr>
              <p:cNvSpPr/>
              <p:nvPr/>
            </p:nvSpPr>
            <p:spPr>
              <a:xfrm>
                <a:off x="4334631" y="3605098"/>
                <a:ext cx="319304" cy="11054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321" extrusionOk="0">
                    <a:moveTo>
                      <a:pt x="12" y="0"/>
                    </a:moveTo>
                    <a:lnTo>
                      <a:pt x="0" y="80"/>
                    </a:lnTo>
                    <a:lnTo>
                      <a:pt x="1464" y="126"/>
                    </a:lnTo>
                    <a:lnTo>
                      <a:pt x="1555" y="126"/>
                    </a:lnTo>
                    <a:lnTo>
                      <a:pt x="3658" y="183"/>
                    </a:lnTo>
                    <a:lnTo>
                      <a:pt x="5591" y="240"/>
                    </a:lnTo>
                    <a:lnTo>
                      <a:pt x="5682" y="240"/>
                    </a:lnTo>
                    <a:cubicBezTo>
                      <a:pt x="6997" y="275"/>
                      <a:pt x="8220" y="297"/>
                      <a:pt x="9272" y="320"/>
                    </a:cubicBezTo>
                    <a:lnTo>
                      <a:pt x="9272" y="252"/>
                    </a:lnTo>
                    <a:cubicBezTo>
                      <a:pt x="8220" y="217"/>
                      <a:pt x="6997" y="183"/>
                      <a:pt x="5682" y="137"/>
                    </a:cubicBezTo>
                    <a:lnTo>
                      <a:pt x="5591" y="137"/>
                    </a:lnTo>
                    <a:lnTo>
                      <a:pt x="3658" y="92"/>
                    </a:lnTo>
                    <a:lnTo>
                      <a:pt x="1555" y="35"/>
                    </a:lnTo>
                    <a:lnTo>
                      <a:pt x="1464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12;p30">
                <a:extLst>
                  <a:ext uri="{FF2B5EF4-FFF2-40B4-BE49-F238E27FC236}">
                    <a16:creationId xmlns:a16="http://schemas.microsoft.com/office/drawing/2014/main" id="{F71976DE-A9F9-4302-AB5C-AE057354378D}"/>
                  </a:ext>
                </a:extLst>
              </p:cNvPr>
              <p:cNvSpPr/>
              <p:nvPr/>
            </p:nvSpPr>
            <p:spPr>
              <a:xfrm>
                <a:off x="4308251" y="3730283"/>
                <a:ext cx="403160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11707" h="378" extrusionOk="0">
                    <a:moveTo>
                      <a:pt x="23" y="1"/>
                    </a:moveTo>
                    <a:cubicBezTo>
                      <a:pt x="12" y="23"/>
                      <a:pt x="0" y="58"/>
                      <a:pt x="0" y="81"/>
                    </a:cubicBezTo>
                    <a:lnTo>
                      <a:pt x="2081" y="138"/>
                    </a:lnTo>
                    <a:lnTo>
                      <a:pt x="2184" y="149"/>
                    </a:lnTo>
                    <a:lnTo>
                      <a:pt x="4127" y="195"/>
                    </a:lnTo>
                    <a:lnTo>
                      <a:pt x="6265" y="252"/>
                    </a:lnTo>
                    <a:lnTo>
                      <a:pt x="6368" y="252"/>
                    </a:lnTo>
                    <a:cubicBezTo>
                      <a:pt x="7717" y="286"/>
                      <a:pt x="8974" y="321"/>
                      <a:pt x="10038" y="344"/>
                    </a:cubicBezTo>
                    <a:lnTo>
                      <a:pt x="10141" y="344"/>
                    </a:lnTo>
                    <a:cubicBezTo>
                      <a:pt x="10712" y="355"/>
                      <a:pt x="11249" y="366"/>
                      <a:pt x="11707" y="378"/>
                    </a:cubicBezTo>
                    <a:cubicBezTo>
                      <a:pt x="11707" y="355"/>
                      <a:pt x="11695" y="332"/>
                      <a:pt x="11695" y="321"/>
                    </a:cubicBezTo>
                    <a:lnTo>
                      <a:pt x="10141" y="264"/>
                    </a:lnTo>
                    <a:lnTo>
                      <a:pt x="10049" y="264"/>
                    </a:lnTo>
                    <a:cubicBezTo>
                      <a:pt x="8974" y="241"/>
                      <a:pt x="7728" y="195"/>
                      <a:pt x="6368" y="161"/>
                    </a:cubicBezTo>
                    <a:lnTo>
                      <a:pt x="6276" y="161"/>
                    </a:lnTo>
                    <a:lnTo>
                      <a:pt x="4139" y="104"/>
                    </a:lnTo>
                    <a:lnTo>
                      <a:pt x="2195" y="46"/>
                    </a:lnTo>
                    <a:lnTo>
                      <a:pt x="2092" y="46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13;p30">
                <a:extLst>
                  <a:ext uri="{FF2B5EF4-FFF2-40B4-BE49-F238E27FC236}">
                    <a16:creationId xmlns:a16="http://schemas.microsoft.com/office/drawing/2014/main" id="{C9F2E6B4-EE83-46A1-AC15-583E2C841BF4}"/>
                  </a:ext>
                </a:extLst>
              </p:cNvPr>
              <p:cNvSpPr/>
              <p:nvPr/>
            </p:nvSpPr>
            <p:spPr>
              <a:xfrm>
                <a:off x="4280701" y="3855501"/>
                <a:ext cx="452750" cy="13809"/>
              </a:xfrm>
              <a:custGeom>
                <a:avLst/>
                <a:gdLst/>
                <a:ahLst/>
                <a:cxnLst/>
                <a:rect l="l" t="t" r="r" b="b"/>
                <a:pathLst>
                  <a:path w="13147" h="401" extrusionOk="0">
                    <a:moveTo>
                      <a:pt x="11" y="0"/>
                    </a:moveTo>
                    <a:lnTo>
                      <a:pt x="0" y="80"/>
                    </a:lnTo>
                    <a:cubicBezTo>
                      <a:pt x="846" y="103"/>
                      <a:pt x="1772" y="137"/>
                      <a:pt x="2755" y="160"/>
                    </a:cubicBezTo>
                    <a:lnTo>
                      <a:pt x="2835" y="160"/>
                    </a:lnTo>
                    <a:lnTo>
                      <a:pt x="4630" y="206"/>
                    </a:lnTo>
                    <a:lnTo>
                      <a:pt x="7008" y="274"/>
                    </a:lnTo>
                    <a:lnTo>
                      <a:pt x="7111" y="274"/>
                    </a:lnTo>
                    <a:cubicBezTo>
                      <a:pt x="8471" y="309"/>
                      <a:pt x="9729" y="332"/>
                      <a:pt x="10780" y="354"/>
                    </a:cubicBezTo>
                    <a:lnTo>
                      <a:pt x="10883" y="354"/>
                    </a:lnTo>
                    <a:cubicBezTo>
                      <a:pt x="11798" y="377"/>
                      <a:pt x="12575" y="400"/>
                      <a:pt x="13147" y="400"/>
                    </a:cubicBezTo>
                    <a:lnTo>
                      <a:pt x="13147" y="354"/>
                    </a:lnTo>
                    <a:cubicBezTo>
                      <a:pt x="12575" y="343"/>
                      <a:pt x="11798" y="309"/>
                      <a:pt x="10883" y="286"/>
                    </a:cubicBezTo>
                    <a:lnTo>
                      <a:pt x="10792" y="286"/>
                    </a:lnTo>
                    <a:cubicBezTo>
                      <a:pt x="9729" y="252"/>
                      <a:pt x="8483" y="217"/>
                      <a:pt x="7111" y="183"/>
                    </a:cubicBezTo>
                    <a:lnTo>
                      <a:pt x="7019" y="183"/>
                    </a:lnTo>
                    <a:lnTo>
                      <a:pt x="4630" y="114"/>
                    </a:lnTo>
                    <a:lnTo>
                      <a:pt x="2847" y="69"/>
                    </a:lnTo>
                    <a:lnTo>
                      <a:pt x="2755" y="6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014;p30">
                <a:extLst>
                  <a:ext uri="{FF2B5EF4-FFF2-40B4-BE49-F238E27FC236}">
                    <a16:creationId xmlns:a16="http://schemas.microsoft.com/office/drawing/2014/main" id="{08AFEC3E-BA10-47A1-9081-C8AC6FE6357A}"/>
                  </a:ext>
                </a:extLst>
              </p:cNvPr>
              <p:cNvSpPr/>
              <p:nvPr/>
            </p:nvSpPr>
            <p:spPr>
              <a:xfrm>
                <a:off x="4266891" y="3980685"/>
                <a:ext cx="464596" cy="14188"/>
              </a:xfrm>
              <a:custGeom>
                <a:avLst/>
                <a:gdLst/>
                <a:ahLst/>
                <a:cxnLst/>
                <a:rect l="l" t="t" r="r" b="b"/>
                <a:pathLst>
                  <a:path w="13491" h="412" extrusionOk="0">
                    <a:moveTo>
                      <a:pt x="1" y="0"/>
                    </a:moveTo>
                    <a:lnTo>
                      <a:pt x="1" y="92"/>
                    </a:lnTo>
                    <a:cubicBezTo>
                      <a:pt x="927" y="115"/>
                      <a:pt x="1944" y="149"/>
                      <a:pt x="3019" y="172"/>
                    </a:cubicBezTo>
                    <a:lnTo>
                      <a:pt x="3099" y="172"/>
                    </a:lnTo>
                    <a:lnTo>
                      <a:pt x="4722" y="218"/>
                    </a:lnTo>
                    <a:lnTo>
                      <a:pt x="7386" y="286"/>
                    </a:lnTo>
                    <a:lnTo>
                      <a:pt x="7477" y="286"/>
                    </a:lnTo>
                    <a:cubicBezTo>
                      <a:pt x="8849" y="321"/>
                      <a:pt x="10084" y="355"/>
                      <a:pt x="11136" y="378"/>
                    </a:cubicBezTo>
                    <a:lnTo>
                      <a:pt x="11227" y="378"/>
                    </a:lnTo>
                    <a:cubicBezTo>
                      <a:pt x="12165" y="389"/>
                      <a:pt x="12942" y="412"/>
                      <a:pt x="13491" y="412"/>
                    </a:cubicBezTo>
                    <a:lnTo>
                      <a:pt x="13491" y="378"/>
                    </a:lnTo>
                    <a:cubicBezTo>
                      <a:pt x="12942" y="355"/>
                      <a:pt x="12165" y="332"/>
                      <a:pt x="11227" y="298"/>
                    </a:cubicBezTo>
                    <a:lnTo>
                      <a:pt x="11136" y="298"/>
                    </a:lnTo>
                    <a:cubicBezTo>
                      <a:pt x="10084" y="275"/>
                      <a:pt x="8849" y="229"/>
                      <a:pt x="7477" y="195"/>
                    </a:cubicBezTo>
                    <a:lnTo>
                      <a:pt x="7386" y="195"/>
                    </a:lnTo>
                    <a:lnTo>
                      <a:pt x="4722" y="126"/>
                    </a:lnTo>
                    <a:lnTo>
                      <a:pt x="3099" y="80"/>
                    </a:lnTo>
                    <a:lnTo>
                      <a:pt x="3019" y="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015;p30">
                <a:extLst>
                  <a:ext uri="{FF2B5EF4-FFF2-40B4-BE49-F238E27FC236}">
                    <a16:creationId xmlns:a16="http://schemas.microsoft.com/office/drawing/2014/main" id="{73950E57-98A4-48E3-8B7F-81F8CF3E5425}"/>
                  </a:ext>
                </a:extLst>
              </p:cNvPr>
              <p:cNvSpPr/>
              <p:nvPr/>
            </p:nvSpPr>
            <p:spPr>
              <a:xfrm>
                <a:off x="4269646" y="4107075"/>
                <a:ext cx="449237" cy="13809"/>
              </a:xfrm>
              <a:custGeom>
                <a:avLst/>
                <a:gdLst/>
                <a:ahLst/>
                <a:cxnLst/>
                <a:rect l="l" t="t" r="r" b="b"/>
                <a:pathLst>
                  <a:path w="13045" h="401" extrusionOk="0">
                    <a:moveTo>
                      <a:pt x="1" y="0"/>
                    </a:moveTo>
                    <a:cubicBezTo>
                      <a:pt x="1" y="23"/>
                      <a:pt x="1" y="46"/>
                      <a:pt x="12" y="80"/>
                    </a:cubicBezTo>
                    <a:lnTo>
                      <a:pt x="2802" y="149"/>
                    </a:lnTo>
                    <a:lnTo>
                      <a:pt x="2882" y="149"/>
                    </a:lnTo>
                    <a:lnTo>
                      <a:pt x="4345" y="194"/>
                    </a:lnTo>
                    <a:lnTo>
                      <a:pt x="7306" y="274"/>
                    </a:lnTo>
                    <a:lnTo>
                      <a:pt x="7397" y="274"/>
                    </a:lnTo>
                    <a:cubicBezTo>
                      <a:pt x="8758" y="309"/>
                      <a:pt x="9993" y="332"/>
                      <a:pt x="11010" y="355"/>
                    </a:cubicBezTo>
                    <a:lnTo>
                      <a:pt x="11101" y="355"/>
                    </a:lnTo>
                    <a:cubicBezTo>
                      <a:pt x="11890" y="377"/>
                      <a:pt x="12553" y="389"/>
                      <a:pt x="13045" y="400"/>
                    </a:cubicBezTo>
                    <a:cubicBezTo>
                      <a:pt x="13045" y="377"/>
                      <a:pt x="13045" y="366"/>
                      <a:pt x="13045" y="355"/>
                    </a:cubicBezTo>
                    <a:cubicBezTo>
                      <a:pt x="12553" y="332"/>
                      <a:pt x="11890" y="309"/>
                      <a:pt x="11090" y="286"/>
                    </a:cubicBezTo>
                    <a:lnTo>
                      <a:pt x="11010" y="286"/>
                    </a:lnTo>
                    <a:cubicBezTo>
                      <a:pt x="9993" y="252"/>
                      <a:pt x="8758" y="217"/>
                      <a:pt x="7386" y="183"/>
                    </a:cubicBezTo>
                    <a:lnTo>
                      <a:pt x="7306" y="183"/>
                    </a:lnTo>
                    <a:lnTo>
                      <a:pt x="4357" y="103"/>
                    </a:lnTo>
                    <a:lnTo>
                      <a:pt x="2882" y="69"/>
                    </a:lnTo>
                    <a:lnTo>
                      <a:pt x="2813" y="69"/>
                    </a:lnTo>
                    <a:cubicBezTo>
                      <a:pt x="1807" y="34"/>
                      <a:pt x="870" y="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16;p30">
                <a:extLst>
                  <a:ext uri="{FF2B5EF4-FFF2-40B4-BE49-F238E27FC236}">
                    <a16:creationId xmlns:a16="http://schemas.microsoft.com/office/drawing/2014/main" id="{09D139E3-11CA-4BAD-B4F8-214FEEDCC49D}"/>
                  </a:ext>
                </a:extLst>
              </p:cNvPr>
              <p:cNvSpPr/>
              <p:nvPr/>
            </p:nvSpPr>
            <p:spPr>
              <a:xfrm>
                <a:off x="4288174" y="4233051"/>
                <a:ext cx="412217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11970" h="378" extrusionOk="0">
                    <a:moveTo>
                      <a:pt x="0" y="0"/>
                    </a:moveTo>
                    <a:lnTo>
                      <a:pt x="12" y="92"/>
                    </a:lnTo>
                    <a:lnTo>
                      <a:pt x="2138" y="149"/>
                    </a:lnTo>
                    <a:lnTo>
                      <a:pt x="2195" y="149"/>
                    </a:lnTo>
                    <a:lnTo>
                      <a:pt x="3510" y="183"/>
                    </a:lnTo>
                    <a:lnTo>
                      <a:pt x="6802" y="263"/>
                    </a:lnTo>
                    <a:lnTo>
                      <a:pt x="6871" y="263"/>
                    </a:lnTo>
                    <a:cubicBezTo>
                      <a:pt x="8243" y="298"/>
                      <a:pt x="9477" y="332"/>
                      <a:pt x="10472" y="355"/>
                    </a:cubicBezTo>
                    <a:lnTo>
                      <a:pt x="10541" y="355"/>
                    </a:lnTo>
                    <a:lnTo>
                      <a:pt x="11970" y="378"/>
                    </a:lnTo>
                    <a:lnTo>
                      <a:pt x="11970" y="332"/>
                    </a:lnTo>
                    <a:lnTo>
                      <a:pt x="10541" y="286"/>
                    </a:lnTo>
                    <a:lnTo>
                      <a:pt x="10472" y="286"/>
                    </a:lnTo>
                    <a:cubicBezTo>
                      <a:pt x="9466" y="252"/>
                      <a:pt x="8243" y="218"/>
                      <a:pt x="6871" y="183"/>
                    </a:cubicBezTo>
                    <a:lnTo>
                      <a:pt x="6802" y="183"/>
                    </a:lnTo>
                    <a:cubicBezTo>
                      <a:pt x="5773" y="149"/>
                      <a:pt x="4665" y="115"/>
                      <a:pt x="3521" y="92"/>
                    </a:cubicBezTo>
                    <a:lnTo>
                      <a:pt x="2207" y="58"/>
                    </a:lnTo>
                    <a:lnTo>
                      <a:pt x="2138" y="58"/>
                    </a:lnTo>
                    <a:cubicBezTo>
                      <a:pt x="1395" y="35"/>
                      <a:pt x="675" y="12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017;p30">
                <a:extLst>
                  <a:ext uri="{FF2B5EF4-FFF2-40B4-BE49-F238E27FC236}">
                    <a16:creationId xmlns:a16="http://schemas.microsoft.com/office/drawing/2014/main" id="{EEBA3AFB-D654-4696-82A8-55D55A4D0D4D}"/>
                  </a:ext>
                </a:extLst>
              </p:cNvPr>
              <p:cNvSpPr/>
              <p:nvPr/>
            </p:nvSpPr>
            <p:spPr>
              <a:xfrm>
                <a:off x="4404714" y="3123579"/>
                <a:ext cx="150010" cy="2789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81" extrusionOk="0">
                    <a:moveTo>
                      <a:pt x="640" y="1"/>
                    </a:moveTo>
                    <a:cubicBezTo>
                      <a:pt x="446" y="1"/>
                      <a:pt x="286" y="12"/>
                      <a:pt x="172" y="24"/>
                    </a:cubicBezTo>
                    <a:cubicBezTo>
                      <a:pt x="114" y="24"/>
                      <a:pt x="57" y="24"/>
                      <a:pt x="0" y="47"/>
                    </a:cubicBezTo>
                    <a:lnTo>
                      <a:pt x="12" y="47"/>
                    </a:lnTo>
                    <a:cubicBezTo>
                      <a:pt x="57" y="58"/>
                      <a:pt x="286" y="69"/>
                      <a:pt x="640" y="69"/>
                    </a:cubicBezTo>
                    <a:lnTo>
                      <a:pt x="2184" y="81"/>
                    </a:lnTo>
                    <a:cubicBezTo>
                      <a:pt x="2778" y="81"/>
                      <a:pt x="3327" y="81"/>
                      <a:pt x="3727" y="58"/>
                    </a:cubicBezTo>
                    <a:cubicBezTo>
                      <a:pt x="3921" y="58"/>
                      <a:pt x="4081" y="47"/>
                      <a:pt x="4184" y="35"/>
                    </a:cubicBezTo>
                    <a:cubicBezTo>
                      <a:pt x="4241" y="35"/>
                      <a:pt x="4299" y="35"/>
                      <a:pt x="4356" y="12"/>
                    </a:cubicBezTo>
                    <a:cubicBezTo>
                      <a:pt x="4321" y="1"/>
                      <a:pt x="4287" y="1"/>
                      <a:pt x="4241" y="1"/>
                    </a:cubicBezTo>
                    <a:lnTo>
                      <a:pt x="4241" y="12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18;p30">
                <a:extLst>
                  <a:ext uri="{FF2B5EF4-FFF2-40B4-BE49-F238E27FC236}">
                    <a16:creationId xmlns:a16="http://schemas.microsoft.com/office/drawing/2014/main" id="{DCDBDFB1-B285-41E7-816C-9F84DADE3570}"/>
                  </a:ext>
                </a:extLst>
              </p:cNvPr>
              <p:cNvSpPr/>
              <p:nvPr/>
            </p:nvSpPr>
            <p:spPr>
              <a:xfrm>
                <a:off x="4449174" y="3437727"/>
                <a:ext cx="108306" cy="29479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856" extrusionOk="0">
                    <a:moveTo>
                      <a:pt x="14" y="1"/>
                    </a:moveTo>
                    <a:cubicBezTo>
                      <a:pt x="13" y="1"/>
                      <a:pt x="13" y="1"/>
                      <a:pt x="12" y="2"/>
                    </a:cubicBezTo>
                    <a:cubicBezTo>
                      <a:pt x="1" y="13"/>
                      <a:pt x="35" y="47"/>
                      <a:pt x="92" y="116"/>
                    </a:cubicBezTo>
                    <a:cubicBezTo>
                      <a:pt x="172" y="207"/>
                      <a:pt x="264" y="287"/>
                      <a:pt x="367" y="367"/>
                    </a:cubicBezTo>
                    <a:cubicBezTo>
                      <a:pt x="787" y="688"/>
                      <a:pt x="1295" y="855"/>
                      <a:pt x="1812" y="855"/>
                    </a:cubicBezTo>
                    <a:cubicBezTo>
                      <a:pt x="2013" y="855"/>
                      <a:pt x="2215" y="830"/>
                      <a:pt x="2413" y="779"/>
                    </a:cubicBezTo>
                    <a:cubicBezTo>
                      <a:pt x="2436" y="768"/>
                      <a:pt x="2470" y="756"/>
                      <a:pt x="2493" y="756"/>
                    </a:cubicBezTo>
                    <a:cubicBezTo>
                      <a:pt x="2573" y="722"/>
                      <a:pt x="2642" y="699"/>
                      <a:pt x="2699" y="676"/>
                    </a:cubicBezTo>
                    <a:cubicBezTo>
                      <a:pt x="2813" y="630"/>
                      <a:pt x="2928" y="573"/>
                      <a:pt x="3030" y="505"/>
                    </a:cubicBezTo>
                    <a:cubicBezTo>
                      <a:pt x="3099" y="459"/>
                      <a:pt x="3145" y="425"/>
                      <a:pt x="3133" y="425"/>
                    </a:cubicBezTo>
                    <a:lnTo>
                      <a:pt x="3133" y="425"/>
                    </a:lnTo>
                    <a:cubicBezTo>
                      <a:pt x="3133" y="425"/>
                      <a:pt x="2962" y="516"/>
                      <a:pt x="2676" y="619"/>
                    </a:cubicBezTo>
                    <a:cubicBezTo>
                      <a:pt x="2619" y="630"/>
                      <a:pt x="2562" y="653"/>
                      <a:pt x="2493" y="665"/>
                    </a:cubicBezTo>
                    <a:lnTo>
                      <a:pt x="2413" y="688"/>
                    </a:lnTo>
                    <a:cubicBezTo>
                      <a:pt x="2218" y="740"/>
                      <a:pt x="2019" y="763"/>
                      <a:pt x="1818" y="763"/>
                    </a:cubicBezTo>
                    <a:cubicBezTo>
                      <a:pt x="1712" y="763"/>
                      <a:pt x="1605" y="757"/>
                      <a:pt x="1499" y="745"/>
                    </a:cubicBezTo>
                    <a:cubicBezTo>
                      <a:pt x="1110" y="688"/>
                      <a:pt x="733" y="539"/>
                      <a:pt x="401" y="310"/>
                    </a:cubicBezTo>
                    <a:cubicBezTo>
                      <a:pt x="159" y="145"/>
                      <a:pt x="33" y="1"/>
                      <a:pt x="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019;p30">
                <a:extLst>
                  <a:ext uri="{FF2B5EF4-FFF2-40B4-BE49-F238E27FC236}">
                    <a16:creationId xmlns:a16="http://schemas.microsoft.com/office/drawing/2014/main" id="{76B32922-22BE-4C0A-96CC-88CF2E13DD44}"/>
                  </a:ext>
                </a:extLst>
              </p:cNvPr>
              <p:cNvSpPr/>
              <p:nvPr/>
            </p:nvSpPr>
            <p:spPr>
              <a:xfrm>
                <a:off x="4595262" y="3401360"/>
                <a:ext cx="167332" cy="1467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426" extrusionOk="0">
                    <a:moveTo>
                      <a:pt x="65" y="0"/>
                    </a:moveTo>
                    <a:cubicBezTo>
                      <a:pt x="23" y="0"/>
                      <a:pt x="0" y="2"/>
                      <a:pt x="0" y="6"/>
                    </a:cubicBezTo>
                    <a:cubicBezTo>
                      <a:pt x="0" y="29"/>
                      <a:pt x="755" y="109"/>
                      <a:pt x="1784" y="200"/>
                    </a:cubicBezTo>
                    <a:lnTo>
                      <a:pt x="2424" y="257"/>
                    </a:lnTo>
                    <a:cubicBezTo>
                      <a:pt x="3487" y="349"/>
                      <a:pt x="4390" y="417"/>
                      <a:pt x="4722" y="417"/>
                    </a:cubicBezTo>
                    <a:cubicBezTo>
                      <a:pt x="4745" y="423"/>
                      <a:pt x="4767" y="426"/>
                      <a:pt x="4790" y="426"/>
                    </a:cubicBezTo>
                    <a:cubicBezTo>
                      <a:pt x="4813" y="426"/>
                      <a:pt x="4836" y="423"/>
                      <a:pt x="4859" y="417"/>
                    </a:cubicBezTo>
                    <a:cubicBezTo>
                      <a:pt x="4859" y="395"/>
                      <a:pt x="3784" y="269"/>
                      <a:pt x="2435" y="166"/>
                    </a:cubicBezTo>
                    <a:lnTo>
                      <a:pt x="1887" y="120"/>
                    </a:lnTo>
                    <a:lnTo>
                      <a:pt x="1818" y="120"/>
                    </a:lnTo>
                    <a:cubicBezTo>
                      <a:pt x="947" y="44"/>
                      <a:pt x="272" y="0"/>
                      <a:pt x="6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020;p30">
                <a:extLst>
                  <a:ext uri="{FF2B5EF4-FFF2-40B4-BE49-F238E27FC236}">
                    <a16:creationId xmlns:a16="http://schemas.microsoft.com/office/drawing/2014/main" id="{601AF9CE-042E-4FE6-A83C-7C1757777052}"/>
                  </a:ext>
                </a:extLst>
              </p:cNvPr>
              <p:cNvSpPr/>
              <p:nvPr/>
            </p:nvSpPr>
            <p:spPr>
              <a:xfrm>
                <a:off x="4552731" y="2996432"/>
                <a:ext cx="106343" cy="356807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10361" extrusionOk="0">
                    <a:moveTo>
                      <a:pt x="1934" y="2862"/>
                    </a:moveTo>
                    <a:cubicBezTo>
                      <a:pt x="1996" y="2862"/>
                      <a:pt x="2036" y="2871"/>
                      <a:pt x="2036" y="2881"/>
                    </a:cubicBezTo>
                    <a:cubicBezTo>
                      <a:pt x="2036" y="2904"/>
                      <a:pt x="1875" y="2938"/>
                      <a:pt x="1681" y="2995"/>
                    </a:cubicBezTo>
                    <a:cubicBezTo>
                      <a:pt x="1523" y="3042"/>
                      <a:pt x="1387" y="3096"/>
                      <a:pt x="1336" y="3096"/>
                    </a:cubicBezTo>
                    <a:cubicBezTo>
                      <a:pt x="1325" y="3096"/>
                      <a:pt x="1317" y="3093"/>
                      <a:pt x="1315" y="3087"/>
                    </a:cubicBezTo>
                    <a:cubicBezTo>
                      <a:pt x="1304" y="3064"/>
                      <a:pt x="1441" y="2961"/>
                      <a:pt x="1647" y="2904"/>
                    </a:cubicBezTo>
                    <a:cubicBezTo>
                      <a:pt x="1757" y="2873"/>
                      <a:pt x="1861" y="2862"/>
                      <a:pt x="1934" y="2862"/>
                    </a:cubicBezTo>
                    <a:close/>
                    <a:moveTo>
                      <a:pt x="1864" y="5476"/>
                    </a:moveTo>
                    <a:cubicBezTo>
                      <a:pt x="1990" y="5476"/>
                      <a:pt x="2093" y="5522"/>
                      <a:pt x="2081" y="5545"/>
                    </a:cubicBezTo>
                    <a:cubicBezTo>
                      <a:pt x="2081" y="5579"/>
                      <a:pt x="1978" y="5568"/>
                      <a:pt x="1864" y="5579"/>
                    </a:cubicBezTo>
                    <a:cubicBezTo>
                      <a:pt x="1798" y="5586"/>
                      <a:pt x="1740" y="5592"/>
                      <a:pt x="1700" y="5592"/>
                    </a:cubicBezTo>
                    <a:cubicBezTo>
                      <a:pt x="1671" y="5592"/>
                      <a:pt x="1652" y="5589"/>
                      <a:pt x="1647" y="5579"/>
                    </a:cubicBezTo>
                    <a:cubicBezTo>
                      <a:pt x="1635" y="5556"/>
                      <a:pt x="1727" y="5488"/>
                      <a:pt x="1864" y="5476"/>
                    </a:cubicBezTo>
                    <a:close/>
                    <a:moveTo>
                      <a:pt x="1623" y="8322"/>
                    </a:moveTo>
                    <a:cubicBezTo>
                      <a:pt x="1669" y="8322"/>
                      <a:pt x="1720" y="8325"/>
                      <a:pt x="1773" y="8334"/>
                    </a:cubicBezTo>
                    <a:cubicBezTo>
                      <a:pt x="1967" y="8357"/>
                      <a:pt x="2116" y="8449"/>
                      <a:pt x="2104" y="8471"/>
                    </a:cubicBezTo>
                    <a:cubicBezTo>
                      <a:pt x="2102" y="8479"/>
                      <a:pt x="2092" y="8482"/>
                      <a:pt x="2077" y="8482"/>
                    </a:cubicBezTo>
                    <a:cubicBezTo>
                      <a:pt x="2025" y="8482"/>
                      <a:pt x="1901" y="8443"/>
                      <a:pt x="1750" y="8426"/>
                    </a:cubicBezTo>
                    <a:cubicBezTo>
                      <a:pt x="1567" y="8403"/>
                      <a:pt x="1407" y="8391"/>
                      <a:pt x="1407" y="8369"/>
                    </a:cubicBezTo>
                    <a:cubicBezTo>
                      <a:pt x="1398" y="8352"/>
                      <a:pt x="1491" y="8322"/>
                      <a:pt x="1623" y="8322"/>
                    </a:cubicBezTo>
                    <a:close/>
                    <a:moveTo>
                      <a:pt x="2253" y="0"/>
                    </a:moveTo>
                    <a:cubicBezTo>
                      <a:pt x="1955" y="1178"/>
                      <a:pt x="1327" y="2298"/>
                      <a:pt x="1" y="2618"/>
                    </a:cubicBezTo>
                    <a:cubicBezTo>
                      <a:pt x="94" y="2990"/>
                      <a:pt x="476" y="3315"/>
                      <a:pt x="1030" y="3315"/>
                    </a:cubicBezTo>
                    <a:cubicBezTo>
                      <a:pt x="1089" y="3315"/>
                      <a:pt x="1150" y="3312"/>
                      <a:pt x="1212" y="3304"/>
                    </a:cubicBezTo>
                    <a:lnTo>
                      <a:pt x="1212" y="3304"/>
                    </a:lnTo>
                    <a:cubicBezTo>
                      <a:pt x="1121" y="3476"/>
                      <a:pt x="1064" y="3658"/>
                      <a:pt x="1041" y="3853"/>
                    </a:cubicBezTo>
                    <a:cubicBezTo>
                      <a:pt x="949" y="4470"/>
                      <a:pt x="1178" y="5088"/>
                      <a:pt x="1624" y="5510"/>
                    </a:cubicBezTo>
                    <a:cubicBezTo>
                      <a:pt x="1327" y="5888"/>
                      <a:pt x="1132" y="6345"/>
                      <a:pt x="1087" y="6837"/>
                    </a:cubicBezTo>
                    <a:cubicBezTo>
                      <a:pt x="1087" y="6859"/>
                      <a:pt x="1075" y="6894"/>
                      <a:pt x="1075" y="6928"/>
                    </a:cubicBezTo>
                    <a:cubicBezTo>
                      <a:pt x="1029" y="7443"/>
                      <a:pt x="1155" y="7968"/>
                      <a:pt x="1418" y="8414"/>
                    </a:cubicBezTo>
                    <a:cubicBezTo>
                      <a:pt x="1132" y="8769"/>
                      <a:pt x="847" y="9146"/>
                      <a:pt x="835" y="9580"/>
                    </a:cubicBezTo>
                    <a:cubicBezTo>
                      <a:pt x="847" y="9786"/>
                      <a:pt x="927" y="9980"/>
                      <a:pt x="1087" y="10129"/>
                    </a:cubicBezTo>
                    <a:cubicBezTo>
                      <a:pt x="1132" y="10163"/>
                      <a:pt x="1178" y="10198"/>
                      <a:pt x="1224" y="10232"/>
                    </a:cubicBezTo>
                    <a:lnTo>
                      <a:pt x="1281" y="10278"/>
                    </a:lnTo>
                    <a:cubicBezTo>
                      <a:pt x="1377" y="10335"/>
                      <a:pt x="1489" y="10360"/>
                      <a:pt x="1603" y="10360"/>
                    </a:cubicBezTo>
                    <a:cubicBezTo>
                      <a:pt x="1625" y="10360"/>
                      <a:pt x="1647" y="10360"/>
                      <a:pt x="1670" y="10358"/>
                    </a:cubicBezTo>
                    <a:cubicBezTo>
                      <a:pt x="1693" y="10358"/>
                      <a:pt x="1715" y="10346"/>
                      <a:pt x="1738" y="10335"/>
                    </a:cubicBezTo>
                    <a:cubicBezTo>
                      <a:pt x="1795" y="10323"/>
                      <a:pt x="1853" y="10301"/>
                      <a:pt x="1898" y="10278"/>
                    </a:cubicBezTo>
                    <a:cubicBezTo>
                      <a:pt x="2058" y="10175"/>
                      <a:pt x="2196" y="10038"/>
                      <a:pt x="2276" y="9866"/>
                    </a:cubicBezTo>
                    <a:cubicBezTo>
                      <a:pt x="2516" y="9420"/>
                      <a:pt x="2550" y="8894"/>
                      <a:pt x="2367" y="8426"/>
                    </a:cubicBezTo>
                    <a:cubicBezTo>
                      <a:pt x="2710" y="8140"/>
                      <a:pt x="2939" y="7751"/>
                      <a:pt x="3030" y="7317"/>
                    </a:cubicBezTo>
                    <a:cubicBezTo>
                      <a:pt x="3053" y="7225"/>
                      <a:pt x="3064" y="7111"/>
                      <a:pt x="3076" y="7008"/>
                    </a:cubicBezTo>
                    <a:lnTo>
                      <a:pt x="3076" y="6974"/>
                    </a:lnTo>
                    <a:lnTo>
                      <a:pt x="3076" y="6894"/>
                    </a:lnTo>
                    <a:cubicBezTo>
                      <a:pt x="3076" y="6825"/>
                      <a:pt x="3064" y="6768"/>
                      <a:pt x="3064" y="6711"/>
                    </a:cubicBezTo>
                    <a:cubicBezTo>
                      <a:pt x="3053" y="6619"/>
                      <a:pt x="3030" y="6528"/>
                      <a:pt x="3019" y="6436"/>
                    </a:cubicBezTo>
                    <a:cubicBezTo>
                      <a:pt x="2927" y="6071"/>
                      <a:pt x="2733" y="5739"/>
                      <a:pt x="2458" y="5488"/>
                    </a:cubicBezTo>
                    <a:cubicBezTo>
                      <a:pt x="2653" y="5316"/>
                      <a:pt x="2801" y="5110"/>
                      <a:pt x="2904" y="4882"/>
                    </a:cubicBezTo>
                    <a:lnTo>
                      <a:pt x="2904" y="4882"/>
                    </a:lnTo>
                    <a:cubicBezTo>
                      <a:pt x="2813" y="4985"/>
                      <a:pt x="2687" y="5065"/>
                      <a:pt x="2561" y="5110"/>
                    </a:cubicBezTo>
                    <a:cubicBezTo>
                      <a:pt x="2458" y="5156"/>
                      <a:pt x="2356" y="5179"/>
                      <a:pt x="2241" y="5190"/>
                    </a:cubicBezTo>
                    <a:lnTo>
                      <a:pt x="2161" y="5190"/>
                    </a:lnTo>
                    <a:cubicBezTo>
                      <a:pt x="2138" y="5190"/>
                      <a:pt x="2127" y="5190"/>
                      <a:pt x="2127" y="5179"/>
                    </a:cubicBezTo>
                    <a:cubicBezTo>
                      <a:pt x="2127" y="5179"/>
                      <a:pt x="2138" y="5179"/>
                      <a:pt x="2161" y="5168"/>
                    </a:cubicBezTo>
                    <a:cubicBezTo>
                      <a:pt x="2167" y="5162"/>
                      <a:pt x="2178" y="5162"/>
                      <a:pt x="2193" y="5162"/>
                    </a:cubicBezTo>
                    <a:cubicBezTo>
                      <a:pt x="2207" y="5162"/>
                      <a:pt x="2224" y="5162"/>
                      <a:pt x="2241" y="5156"/>
                    </a:cubicBezTo>
                    <a:cubicBezTo>
                      <a:pt x="2493" y="5110"/>
                      <a:pt x="2721" y="4973"/>
                      <a:pt x="2893" y="4779"/>
                    </a:cubicBezTo>
                    <a:cubicBezTo>
                      <a:pt x="2939" y="4722"/>
                      <a:pt x="2973" y="4665"/>
                      <a:pt x="3007" y="4607"/>
                    </a:cubicBezTo>
                    <a:cubicBezTo>
                      <a:pt x="3019" y="4573"/>
                      <a:pt x="3030" y="4527"/>
                      <a:pt x="3030" y="4493"/>
                    </a:cubicBezTo>
                    <a:cubicBezTo>
                      <a:pt x="3087" y="4242"/>
                      <a:pt x="3087" y="3979"/>
                      <a:pt x="3030" y="3727"/>
                    </a:cubicBezTo>
                    <a:cubicBezTo>
                      <a:pt x="2973" y="3590"/>
                      <a:pt x="2893" y="3464"/>
                      <a:pt x="2779" y="3361"/>
                    </a:cubicBezTo>
                    <a:cubicBezTo>
                      <a:pt x="2676" y="3270"/>
                      <a:pt x="2550" y="3190"/>
                      <a:pt x="2424" y="3133"/>
                    </a:cubicBezTo>
                    <a:lnTo>
                      <a:pt x="2458" y="3133"/>
                    </a:lnTo>
                    <a:cubicBezTo>
                      <a:pt x="2493" y="3133"/>
                      <a:pt x="2516" y="3144"/>
                      <a:pt x="2550" y="3155"/>
                    </a:cubicBezTo>
                    <a:cubicBezTo>
                      <a:pt x="2653" y="3190"/>
                      <a:pt x="2744" y="3247"/>
                      <a:pt x="2836" y="3316"/>
                    </a:cubicBezTo>
                    <a:cubicBezTo>
                      <a:pt x="2881" y="3350"/>
                      <a:pt x="2927" y="3396"/>
                      <a:pt x="2961" y="3453"/>
                    </a:cubicBezTo>
                    <a:cubicBezTo>
                      <a:pt x="2870" y="3201"/>
                      <a:pt x="2721" y="2973"/>
                      <a:pt x="2539" y="2778"/>
                    </a:cubicBezTo>
                    <a:cubicBezTo>
                      <a:pt x="2927" y="1864"/>
                      <a:pt x="2824" y="812"/>
                      <a:pt x="22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021;p30">
                <a:extLst>
                  <a:ext uri="{FF2B5EF4-FFF2-40B4-BE49-F238E27FC236}">
                    <a16:creationId xmlns:a16="http://schemas.microsoft.com/office/drawing/2014/main" id="{2F18A17F-2F86-4B88-AC36-7D53DA911302}"/>
                  </a:ext>
                </a:extLst>
              </p:cNvPr>
              <p:cNvSpPr/>
              <p:nvPr/>
            </p:nvSpPr>
            <p:spPr>
              <a:xfrm>
                <a:off x="4451171" y="2802715"/>
                <a:ext cx="102383" cy="106343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088" extrusionOk="0">
                    <a:moveTo>
                      <a:pt x="0" y="1"/>
                    </a:moveTo>
                    <a:lnTo>
                      <a:pt x="0" y="104"/>
                    </a:lnTo>
                    <a:cubicBezTo>
                      <a:pt x="12" y="309"/>
                      <a:pt x="46" y="504"/>
                      <a:pt x="103" y="698"/>
                    </a:cubicBezTo>
                    <a:cubicBezTo>
                      <a:pt x="172" y="995"/>
                      <a:pt x="274" y="1270"/>
                      <a:pt x="423" y="1533"/>
                    </a:cubicBezTo>
                    <a:cubicBezTo>
                      <a:pt x="503" y="1681"/>
                      <a:pt x="595" y="1818"/>
                      <a:pt x="709" y="1956"/>
                    </a:cubicBezTo>
                    <a:cubicBezTo>
                      <a:pt x="823" y="2104"/>
                      <a:pt x="949" y="2241"/>
                      <a:pt x="1098" y="2356"/>
                    </a:cubicBezTo>
                    <a:cubicBezTo>
                      <a:pt x="1235" y="2481"/>
                      <a:pt x="1383" y="2584"/>
                      <a:pt x="1555" y="2676"/>
                    </a:cubicBezTo>
                    <a:cubicBezTo>
                      <a:pt x="1703" y="2767"/>
                      <a:pt x="1864" y="2836"/>
                      <a:pt x="2024" y="2904"/>
                    </a:cubicBezTo>
                    <a:cubicBezTo>
                      <a:pt x="2298" y="2996"/>
                      <a:pt x="2595" y="3064"/>
                      <a:pt x="2892" y="3087"/>
                    </a:cubicBezTo>
                    <a:lnTo>
                      <a:pt x="2972" y="3087"/>
                    </a:lnTo>
                    <a:lnTo>
                      <a:pt x="2972" y="2470"/>
                    </a:lnTo>
                    <a:cubicBezTo>
                      <a:pt x="2972" y="2470"/>
                      <a:pt x="515" y="2264"/>
                      <a:pt x="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022;p30">
                <a:extLst>
                  <a:ext uri="{FF2B5EF4-FFF2-40B4-BE49-F238E27FC236}">
                    <a16:creationId xmlns:a16="http://schemas.microsoft.com/office/drawing/2014/main" id="{286E79DC-B337-41E1-B932-3B4F733CE52C}"/>
                  </a:ext>
                </a:extLst>
              </p:cNvPr>
              <p:cNvSpPr/>
              <p:nvPr/>
            </p:nvSpPr>
            <p:spPr>
              <a:xfrm>
                <a:off x="4357843" y="2799581"/>
                <a:ext cx="196087" cy="324436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9421" extrusionOk="0">
                    <a:moveTo>
                      <a:pt x="2888" y="2578"/>
                    </a:moveTo>
                    <a:cubicBezTo>
                      <a:pt x="2983" y="2578"/>
                      <a:pt x="3080" y="2607"/>
                      <a:pt x="3167" y="2664"/>
                    </a:cubicBezTo>
                    <a:cubicBezTo>
                      <a:pt x="3236" y="2710"/>
                      <a:pt x="3270" y="2755"/>
                      <a:pt x="3259" y="2778"/>
                    </a:cubicBezTo>
                    <a:lnTo>
                      <a:pt x="3259" y="2767"/>
                    </a:lnTo>
                    <a:cubicBezTo>
                      <a:pt x="3256" y="2772"/>
                      <a:pt x="3249" y="2774"/>
                      <a:pt x="3241" y="2774"/>
                    </a:cubicBezTo>
                    <a:cubicBezTo>
                      <a:pt x="3192" y="2774"/>
                      <a:pt x="3064" y="2709"/>
                      <a:pt x="2903" y="2709"/>
                    </a:cubicBezTo>
                    <a:cubicBezTo>
                      <a:pt x="2892" y="2709"/>
                      <a:pt x="2881" y="2709"/>
                      <a:pt x="2870" y="2710"/>
                    </a:cubicBezTo>
                    <a:cubicBezTo>
                      <a:pt x="2671" y="2720"/>
                      <a:pt x="2539" y="2827"/>
                      <a:pt x="2492" y="2827"/>
                    </a:cubicBezTo>
                    <a:cubicBezTo>
                      <a:pt x="2488" y="2827"/>
                      <a:pt x="2484" y="2826"/>
                      <a:pt x="2481" y="2824"/>
                    </a:cubicBezTo>
                    <a:cubicBezTo>
                      <a:pt x="2459" y="2801"/>
                      <a:pt x="2481" y="2767"/>
                      <a:pt x="2561" y="2710"/>
                    </a:cubicBezTo>
                    <a:cubicBezTo>
                      <a:pt x="2656" y="2622"/>
                      <a:pt x="2771" y="2578"/>
                      <a:pt x="2888" y="2578"/>
                    </a:cubicBezTo>
                    <a:close/>
                    <a:moveTo>
                      <a:pt x="567" y="2605"/>
                    </a:moveTo>
                    <a:cubicBezTo>
                      <a:pt x="659" y="2605"/>
                      <a:pt x="756" y="2637"/>
                      <a:pt x="835" y="2687"/>
                    </a:cubicBezTo>
                    <a:cubicBezTo>
                      <a:pt x="904" y="2732"/>
                      <a:pt x="938" y="2778"/>
                      <a:pt x="927" y="2790"/>
                    </a:cubicBezTo>
                    <a:cubicBezTo>
                      <a:pt x="923" y="2795"/>
                      <a:pt x="917" y="2797"/>
                      <a:pt x="909" y="2797"/>
                    </a:cubicBezTo>
                    <a:cubicBezTo>
                      <a:pt x="860" y="2797"/>
                      <a:pt x="730" y="2732"/>
                      <a:pt x="561" y="2732"/>
                    </a:cubicBezTo>
                    <a:cubicBezTo>
                      <a:pt x="549" y="2732"/>
                      <a:pt x="538" y="2732"/>
                      <a:pt x="527" y="2732"/>
                    </a:cubicBezTo>
                    <a:cubicBezTo>
                      <a:pt x="345" y="2753"/>
                      <a:pt x="217" y="2853"/>
                      <a:pt x="166" y="2853"/>
                    </a:cubicBezTo>
                    <a:cubicBezTo>
                      <a:pt x="159" y="2853"/>
                      <a:pt x="153" y="2851"/>
                      <a:pt x="149" y="2847"/>
                    </a:cubicBezTo>
                    <a:cubicBezTo>
                      <a:pt x="126" y="2824"/>
                      <a:pt x="161" y="2790"/>
                      <a:pt x="218" y="2732"/>
                    </a:cubicBezTo>
                    <a:cubicBezTo>
                      <a:pt x="309" y="2652"/>
                      <a:pt x="412" y="2607"/>
                      <a:pt x="527" y="2607"/>
                    </a:cubicBezTo>
                    <a:cubicBezTo>
                      <a:pt x="540" y="2605"/>
                      <a:pt x="553" y="2605"/>
                      <a:pt x="567" y="2605"/>
                    </a:cubicBezTo>
                    <a:close/>
                    <a:moveTo>
                      <a:pt x="2803" y="2844"/>
                    </a:moveTo>
                    <a:cubicBezTo>
                      <a:pt x="2902" y="2844"/>
                      <a:pt x="3002" y="2910"/>
                      <a:pt x="3007" y="3041"/>
                    </a:cubicBezTo>
                    <a:cubicBezTo>
                      <a:pt x="2996" y="3155"/>
                      <a:pt x="2916" y="3235"/>
                      <a:pt x="2813" y="3235"/>
                    </a:cubicBezTo>
                    <a:lnTo>
                      <a:pt x="2813" y="3247"/>
                    </a:lnTo>
                    <a:cubicBezTo>
                      <a:pt x="2699" y="3235"/>
                      <a:pt x="2607" y="3155"/>
                      <a:pt x="2607" y="3041"/>
                    </a:cubicBezTo>
                    <a:cubicBezTo>
                      <a:pt x="2607" y="2910"/>
                      <a:pt x="2704" y="2844"/>
                      <a:pt x="2803" y="2844"/>
                    </a:cubicBezTo>
                    <a:close/>
                    <a:moveTo>
                      <a:pt x="534" y="2861"/>
                    </a:moveTo>
                    <a:cubicBezTo>
                      <a:pt x="636" y="2861"/>
                      <a:pt x="732" y="2942"/>
                      <a:pt x="732" y="3064"/>
                    </a:cubicBezTo>
                    <a:cubicBezTo>
                      <a:pt x="732" y="3167"/>
                      <a:pt x="652" y="3258"/>
                      <a:pt x="538" y="3258"/>
                    </a:cubicBezTo>
                    <a:lnTo>
                      <a:pt x="538" y="3270"/>
                    </a:lnTo>
                    <a:cubicBezTo>
                      <a:pt x="355" y="3270"/>
                      <a:pt x="264" y="3053"/>
                      <a:pt x="389" y="2927"/>
                    </a:cubicBezTo>
                    <a:cubicBezTo>
                      <a:pt x="431" y="2881"/>
                      <a:pt x="483" y="2861"/>
                      <a:pt x="534" y="2861"/>
                    </a:cubicBezTo>
                    <a:close/>
                    <a:moveTo>
                      <a:pt x="1750" y="2778"/>
                    </a:moveTo>
                    <a:lnTo>
                      <a:pt x="1750" y="2778"/>
                    </a:lnTo>
                    <a:cubicBezTo>
                      <a:pt x="1773" y="2778"/>
                      <a:pt x="1647" y="3304"/>
                      <a:pt x="1453" y="3944"/>
                    </a:cubicBezTo>
                    <a:cubicBezTo>
                      <a:pt x="1395" y="4104"/>
                      <a:pt x="1350" y="4253"/>
                      <a:pt x="1304" y="4390"/>
                    </a:cubicBezTo>
                    <a:cubicBezTo>
                      <a:pt x="1281" y="4447"/>
                      <a:pt x="1270" y="4504"/>
                      <a:pt x="1281" y="4562"/>
                    </a:cubicBezTo>
                    <a:cubicBezTo>
                      <a:pt x="1293" y="4607"/>
                      <a:pt x="1338" y="4619"/>
                      <a:pt x="1395" y="4619"/>
                    </a:cubicBezTo>
                    <a:cubicBezTo>
                      <a:pt x="1510" y="4619"/>
                      <a:pt x="1624" y="4630"/>
                      <a:pt x="1738" y="4653"/>
                    </a:cubicBezTo>
                    <a:cubicBezTo>
                      <a:pt x="1655" y="4670"/>
                      <a:pt x="1571" y="4680"/>
                      <a:pt x="1487" y="4680"/>
                    </a:cubicBezTo>
                    <a:cubicBezTo>
                      <a:pt x="1457" y="4680"/>
                      <a:pt x="1426" y="4679"/>
                      <a:pt x="1395" y="4676"/>
                    </a:cubicBezTo>
                    <a:lnTo>
                      <a:pt x="1304" y="4676"/>
                    </a:lnTo>
                    <a:cubicBezTo>
                      <a:pt x="1270" y="4664"/>
                      <a:pt x="1235" y="4630"/>
                      <a:pt x="1213" y="4596"/>
                    </a:cubicBezTo>
                    <a:cubicBezTo>
                      <a:pt x="1201" y="4516"/>
                      <a:pt x="1201" y="4436"/>
                      <a:pt x="1235" y="4367"/>
                    </a:cubicBezTo>
                    <a:lnTo>
                      <a:pt x="1361" y="3921"/>
                    </a:lnTo>
                    <a:cubicBezTo>
                      <a:pt x="1555" y="3281"/>
                      <a:pt x="1727" y="2778"/>
                      <a:pt x="1750" y="2778"/>
                    </a:cubicBezTo>
                    <a:close/>
                    <a:moveTo>
                      <a:pt x="2480" y="4832"/>
                    </a:moveTo>
                    <a:lnTo>
                      <a:pt x="2480" y="4832"/>
                    </a:lnTo>
                    <a:cubicBezTo>
                      <a:pt x="2483" y="4832"/>
                      <a:pt x="2473" y="4840"/>
                      <a:pt x="2447" y="4859"/>
                    </a:cubicBezTo>
                    <a:lnTo>
                      <a:pt x="2447" y="4859"/>
                    </a:lnTo>
                    <a:cubicBezTo>
                      <a:pt x="2447" y="4859"/>
                      <a:pt x="2447" y="4859"/>
                      <a:pt x="2447" y="4859"/>
                    </a:cubicBezTo>
                    <a:lnTo>
                      <a:pt x="2447" y="4859"/>
                    </a:lnTo>
                    <a:cubicBezTo>
                      <a:pt x="2447" y="4859"/>
                      <a:pt x="2447" y="4859"/>
                      <a:pt x="2447" y="4859"/>
                    </a:cubicBezTo>
                    <a:cubicBezTo>
                      <a:pt x="2447" y="4859"/>
                      <a:pt x="2447" y="4859"/>
                      <a:pt x="2447" y="4859"/>
                    </a:cubicBezTo>
                    <a:lnTo>
                      <a:pt x="2447" y="4859"/>
                    </a:lnTo>
                    <a:cubicBezTo>
                      <a:pt x="2453" y="4866"/>
                      <a:pt x="2562" y="5229"/>
                      <a:pt x="2127" y="5419"/>
                    </a:cubicBezTo>
                    <a:cubicBezTo>
                      <a:pt x="2050" y="5454"/>
                      <a:pt x="1970" y="5471"/>
                      <a:pt x="1892" y="5471"/>
                    </a:cubicBezTo>
                    <a:cubicBezTo>
                      <a:pt x="1713" y="5471"/>
                      <a:pt x="1541" y="5384"/>
                      <a:pt x="1430" y="5225"/>
                    </a:cubicBezTo>
                    <a:cubicBezTo>
                      <a:pt x="1799" y="5225"/>
                      <a:pt x="2457" y="4832"/>
                      <a:pt x="2480" y="4832"/>
                    </a:cubicBezTo>
                    <a:close/>
                    <a:moveTo>
                      <a:pt x="2710" y="0"/>
                    </a:moveTo>
                    <a:lnTo>
                      <a:pt x="2687" y="12"/>
                    </a:lnTo>
                    <a:cubicBezTo>
                      <a:pt x="2550" y="377"/>
                      <a:pt x="2299" y="1143"/>
                      <a:pt x="2481" y="1761"/>
                    </a:cubicBezTo>
                    <a:lnTo>
                      <a:pt x="252" y="2378"/>
                    </a:lnTo>
                    <a:lnTo>
                      <a:pt x="1" y="2630"/>
                    </a:lnTo>
                    <a:cubicBezTo>
                      <a:pt x="1" y="3681"/>
                      <a:pt x="12" y="4882"/>
                      <a:pt x="69" y="5613"/>
                    </a:cubicBezTo>
                    <a:cubicBezTo>
                      <a:pt x="172" y="7191"/>
                      <a:pt x="1716" y="7328"/>
                      <a:pt x="1716" y="7328"/>
                    </a:cubicBezTo>
                    <a:cubicBezTo>
                      <a:pt x="2447" y="7294"/>
                      <a:pt x="3145" y="7042"/>
                      <a:pt x="3739" y="6608"/>
                    </a:cubicBezTo>
                    <a:lnTo>
                      <a:pt x="3739" y="6608"/>
                    </a:lnTo>
                    <a:cubicBezTo>
                      <a:pt x="3739" y="6608"/>
                      <a:pt x="3299" y="7718"/>
                      <a:pt x="1838" y="7718"/>
                    </a:cubicBezTo>
                    <a:cubicBezTo>
                      <a:pt x="1809" y="7718"/>
                      <a:pt x="1780" y="7718"/>
                      <a:pt x="1750" y="7717"/>
                    </a:cubicBezTo>
                    <a:lnTo>
                      <a:pt x="1716" y="7328"/>
                    </a:lnTo>
                    <a:lnTo>
                      <a:pt x="1716" y="7328"/>
                    </a:lnTo>
                    <a:cubicBezTo>
                      <a:pt x="1716" y="7330"/>
                      <a:pt x="1841" y="8986"/>
                      <a:pt x="1830" y="9409"/>
                    </a:cubicBezTo>
                    <a:lnTo>
                      <a:pt x="2081" y="9409"/>
                    </a:lnTo>
                    <a:lnTo>
                      <a:pt x="5602" y="9420"/>
                    </a:lnTo>
                    <a:lnTo>
                      <a:pt x="5602" y="9409"/>
                    </a:lnTo>
                    <a:lnTo>
                      <a:pt x="5648" y="8334"/>
                    </a:lnTo>
                    <a:lnTo>
                      <a:pt x="5637" y="8334"/>
                    </a:lnTo>
                    <a:lnTo>
                      <a:pt x="5671" y="4664"/>
                    </a:lnTo>
                    <a:lnTo>
                      <a:pt x="5671" y="4653"/>
                    </a:lnTo>
                    <a:cubicBezTo>
                      <a:pt x="5648" y="4482"/>
                      <a:pt x="5660" y="4299"/>
                      <a:pt x="5682" y="4127"/>
                    </a:cubicBezTo>
                    <a:lnTo>
                      <a:pt x="5694" y="3247"/>
                    </a:lnTo>
                    <a:lnTo>
                      <a:pt x="5602" y="3247"/>
                    </a:lnTo>
                    <a:cubicBezTo>
                      <a:pt x="5305" y="3235"/>
                      <a:pt x="5008" y="3178"/>
                      <a:pt x="4722" y="3075"/>
                    </a:cubicBezTo>
                    <a:cubicBezTo>
                      <a:pt x="4551" y="3018"/>
                      <a:pt x="4391" y="2938"/>
                      <a:pt x="4231" y="2847"/>
                    </a:cubicBezTo>
                    <a:cubicBezTo>
                      <a:pt x="4059" y="2755"/>
                      <a:pt x="3899" y="2652"/>
                      <a:pt x="3750" y="2527"/>
                    </a:cubicBezTo>
                    <a:cubicBezTo>
                      <a:pt x="3613" y="2401"/>
                      <a:pt x="3476" y="2252"/>
                      <a:pt x="3350" y="2104"/>
                    </a:cubicBezTo>
                    <a:cubicBezTo>
                      <a:pt x="3247" y="1967"/>
                      <a:pt x="3145" y="1818"/>
                      <a:pt x="3053" y="1658"/>
                    </a:cubicBezTo>
                    <a:cubicBezTo>
                      <a:pt x="2916" y="1383"/>
                      <a:pt x="2813" y="1098"/>
                      <a:pt x="2744" y="800"/>
                    </a:cubicBezTo>
                    <a:cubicBezTo>
                      <a:pt x="2710" y="595"/>
                      <a:pt x="2687" y="400"/>
                      <a:pt x="2699" y="195"/>
                    </a:cubicBezTo>
                    <a:cubicBezTo>
                      <a:pt x="2699" y="115"/>
                      <a:pt x="2699" y="69"/>
                      <a:pt x="2710" y="23"/>
                    </a:cubicBez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023;p30">
                <a:extLst>
                  <a:ext uri="{FF2B5EF4-FFF2-40B4-BE49-F238E27FC236}">
                    <a16:creationId xmlns:a16="http://schemas.microsoft.com/office/drawing/2014/main" id="{E91668CB-A7D0-4F78-8A77-55F78AF14C5F}"/>
                  </a:ext>
                </a:extLst>
              </p:cNvPr>
              <p:cNvSpPr/>
              <p:nvPr/>
            </p:nvSpPr>
            <p:spPr>
              <a:xfrm>
                <a:off x="4366900" y="2898006"/>
                <a:ext cx="16186" cy="1384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02" extrusionOk="0">
                    <a:moveTo>
                      <a:pt x="275" y="0"/>
                    </a:moveTo>
                    <a:cubicBezTo>
                      <a:pt x="92" y="0"/>
                      <a:pt x="1" y="217"/>
                      <a:pt x="126" y="343"/>
                    </a:cubicBezTo>
                    <a:cubicBezTo>
                      <a:pt x="167" y="384"/>
                      <a:pt x="217" y="402"/>
                      <a:pt x="266" y="402"/>
                    </a:cubicBezTo>
                    <a:cubicBezTo>
                      <a:pt x="370" y="402"/>
                      <a:pt x="469" y="322"/>
                      <a:pt x="469" y="206"/>
                    </a:cubicBezTo>
                    <a:cubicBezTo>
                      <a:pt x="469" y="92"/>
                      <a:pt x="378" y="0"/>
                      <a:pt x="27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024;p30">
                <a:extLst>
                  <a:ext uri="{FF2B5EF4-FFF2-40B4-BE49-F238E27FC236}">
                    <a16:creationId xmlns:a16="http://schemas.microsoft.com/office/drawing/2014/main" id="{87BD4F33-C862-464F-BC4B-AB8A10421092}"/>
                  </a:ext>
                </a:extLst>
              </p:cNvPr>
              <p:cNvSpPr/>
              <p:nvPr/>
            </p:nvSpPr>
            <p:spPr>
              <a:xfrm>
                <a:off x="4362561" y="2888949"/>
                <a:ext cx="27619" cy="871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53" extrusionOk="0">
                    <a:moveTo>
                      <a:pt x="390" y="0"/>
                    </a:moveTo>
                    <a:cubicBezTo>
                      <a:pt x="275" y="12"/>
                      <a:pt x="172" y="57"/>
                      <a:pt x="81" y="137"/>
                    </a:cubicBezTo>
                    <a:cubicBezTo>
                      <a:pt x="24" y="195"/>
                      <a:pt x="1" y="240"/>
                      <a:pt x="12" y="252"/>
                    </a:cubicBezTo>
                    <a:cubicBezTo>
                      <a:pt x="13" y="252"/>
                      <a:pt x="14" y="253"/>
                      <a:pt x="15" y="253"/>
                    </a:cubicBezTo>
                    <a:cubicBezTo>
                      <a:pt x="39" y="253"/>
                      <a:pt x="194" y="148"/>
                      <a:pt x="390" y="137"/>
                    </a:cubicBezTo>
                    <a:cubicBezTo>
                      <a:pt x="401" y="137"/>
                      <a:pt x="412" y="137"/>
                      <a:pt x="424" y="137"/>
                    </a:cubicBezTo>
                    <a:cubicBezTo>
                      <a:pt x="593" y="137"/>
                      <a:pt x="723" y="202"/>
                      <a:pt x="772" y="202"/>
                    </a:cubicBezTo>
                    <a:cubicBezTo>
                      <a:pt x="780" y="202"/>
                      <a:pt x="786" y="200"/>
                      <a:pt x="790" y="195"/>
                    </a:cubicBezTo>
                    <a:cubicBezTo>
                      <a:pt x="801" y="172"/>
                      <a:pt x="767" y="137"/>
                      <a:pt x="698" y="92"/>
                    </a:cubicBezTo>
                    <a:cubicBezTo>
                      <a:pt x="607" y="23"/>
                      <a:pt x="492" y="0"/>
                      <a:pt x="39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025;p30">
                <a:extLst>
                  <a:ext uri="{FF2B5EF4-FFF2-40B4-BE49-F238E27FC236}">
                    <a16:creationId xmlns:a16="http://schemas.microsoft.com/office/drawing/2014/main" id="{0800C7A3-9228-47B0-A11C-298DE4BE39DF}"/>
                  </a:ext>
                </a:extLst>
              </p:cNvPr>
              <p:cNvSpPr/>
              <p:nvPr/>
            </p:nvSpPr>
            <p:spPr>
              <a:xfrm>
                <a:off x="4447624" y="2897214"/>
                <a:ext cx="15772" cy="1356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94" extrusionOk="0">
                    <a:moveTo>
                      <a:pt x="195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8" y="320"/>
                      <a:pt x="101" y="393"/>
                      <a:pt x="199" y="393"/>
                    </a:cubicBezTo>
                    <a:cubicBezTo>
                      <a:pt x="249" y="393"/>
                      <a:pt x="301" y="374"/>
                      <a:pt x="343" y="332"/>
                    </a:cubicBezTo>
                    <a:cubicBezTo>
                      <a:pt x="458" y="206"/>
                      <a:pt x="366" y="0"/>
                      <a:pt x="19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026;p30">
                <a:extLst>
                  <a:ext uri="{FF2B5EF4-FFF2-40B4-BE49-F238E27FC236}">
                    <a16:creationId xmlns:a16="http://schemas.microsoft.com/office/drawing/2014/main" id="{D933FA4D-D2D9-48C4-8135-9DD605CC389C}"/>
                  </a:ext>
                </a:extLst>
              </p:cNvPr>
              <p:cNvSpPr/>
              <p:nvPr/>
            </p:nvSpPr>
            <p:spPr>
              <a:xfrm>
                <a:off x="4442906" y="2888088"/>
                <a:ext cx="27963" cy="878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55" extrusionOk="0">
                    <a:moveTo>
                      <a:pt x="425" y="1"/>
                    </a:moveTo>
                    <a:cubicBezTo>
                      <a:pt x="306" y="1"/>
                      <a:pt x="188" y="45"/>
                      <a:pt x="91" y="128"/>
                    </a:cubicBezTo>
                    <a:cubicBezTo>
                      <a:pt x="23" y="185"/>
                      <a:pt x="0" y="242"/>
                      <a:pt x="11" y="254"/>
                    </a:cubicBezTo>
                    <a:cubicBezTo>
                      <a:pt x="12" y="254"/>
                      <a:pt x="13" y="255"/>
                      <a:pt x="14" y="255"/>
                    </a:cubicBezTo>
                    <a:cubicBezTo>
                      <a:pt x="38" y="255"/>
                      <a:pt x="193" y="150"/>
                      <a:pt x="400" y="140"/>
                    </a:cubicBezTo>
                    <a:cubicBezTo>
                      <a:pt x="421" y="137"/>
                      <a:pt x="441" y="136"/>
                      <a:pt x="461" y="136"/>
                    </a:cubicBezTo>
                    <a:cubicBezTo>
                      <a:pt x="617" y="136"/>
                      <a:pt x="738" y="200"/>
                      <a:pt x="778" y="200"/>
                    </a:cubicBezTo>
                    <a:cubicBezTo>
                      <a:pt x="783" y="200"/>
                      <a:pt x="787" y="199"/>
                      <a:pt x="789" y="197"/>
                    </a:cubicBezTo>
                    <a:cubicBezTo>
                      <a:pt x="812" y="162"/>
                      <a:pt x="766" y="140"/>
                      <a:pt x="697" y="82"/>
                    </a:cubicBezTo>
                    <a:cubicBezTo>
                      <a:pt x="612" y="27"/>
                      <a:pt x="518" y="1"/>
                      <a:pt x="42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027;p30">
                <a:extLst>
                  <a:ext uri="{FF2B5EF4-FFF2-40B4-BE49-F238E27FC236}">
                    <a16:creationId xmlns:a16="http://schemas.microsoft.com/office/drawing/2014/main" id="{99AD9ECF-2DDF-49A5-9C4F-A96B93859070}"/>
                  </a:ext>
                </a:extLst>
              </p:cNvPr>
              <p:cNvSpPr/>
              <p:nvPr/>
            </p:nvSpPr>
            <p:spPr>
              <a:xfrm>
                <a:off x="4399204" y="2895251"/>
                <a:ext cx="20490" cy="6553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903" extrusionOk="0">
                    <a:moveTo>
                      <a:pt x="560" y="0"/>
                    </a:moveTo>
                    <a:cubicBezTo>
                      <a:pt x="526" y="0"/>
                      <a:pt x="354" y="503"/>
                      <a:pt x="172" y="1143"/>
                    </a:cubicBezTo>
                    <a:lnTo>
                      <a:pt x="34" y="1589"/>
                    </a:lnTo>
                    <a:cubicBezTo>
                      <a:pt x="0" y="1658"/>
                      <a:pt x="0" y="1738"/>
                      <a:pt x="12" y="1818"/>
                    </a:cubicBezTo>
                    <a:cubicBezTo>
                      <a:pt x="34" y="1852"/>
                      <a:pt x="69" y="1886"/>
                      <a:pt x="103" y="1898"/>
                    </a:cubicBezTo>
                    <a:cubicBezTo>
                      <a:pt x="126" y="1898"/>
                      <a:pt x="149" y="1903"/>
                      <a:pt x="168" y="1903"/>
                    </a:cubicBezTo>
                    <a:cubicBezTo>
                      <a:pt x="178" y="1903"/>
                      <a:pt x="187" y="1902"/>
                      <a:pt x="194" y="1898"/>
                    </a:cubicBezTo>
                    <a:cubicBezTo>
                      <a:pt x="225" y="1901"/>
                      <a:pt x="257" y="1902"/>
                      <a:pt x="288" y="1902"/>
                    </a:cubicBezTo>
                    <a:cubicBezTo>
                      <a:pt x="375" y="1902"/>
                      <a:pt x="465" y="1892"/>
                      <a:pt x="549" y="1875"/>
                    </a:cubicBezTo>
                    <a:cubicBezTo>
                      <a:pt x="435" y="1852"/>
                      <a:pt x="320" y="1829"/>
                      <a:pt x="206" y="1829"/>
                    </a:cubicBezTo>
                    <a:cubicBezTo>
                      <a:pt x="149" y="1829"/>
                      <a:pt x="92" y="1829"/>
                      <a:pt x="80" y="1784"/>
                    </a:cubicBezTo>
                    <a:cubicBezTo>
                      <a:pt x="80" y="1726"/>
                      <a:pt x="92" y="1669"/>
                      <a:pt x="114" y="1612"/>
                    </a:cubicBezTo>
                    <a:cubicBezTo>
                      <a:pt x="160" y="1475"/>
                      <a:pt x="206" y="1326"/>
                      <a:pt x="252" y="1166"/>
                    </a:cubicBezTo>
                    <a:cubicBezTo>
                      <a:pt x="446" y="526"/>
                      <a:pt x="595" y="0"/>
                      <a:pt x="5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028;p30">
                <a:extLst>
                  <a:ext uri="{FF2B5EF4-FFF2-40B4-BE49-F238E27FC236}">
                    <a16:creationId xmlns:a16="http://schemas.microsoft.com/office/drawing/2014/main" id="{091E09B7-F68C-4EAB-AB14-12B7ECE3B8DA}"/>
                  </a:ext>
                </a:extLst>
              </p:cNvPr>
              <p:cNvSpPr/>
              <p:nvPr/>
            </p:nvSpPr>
            <p:spPr>
              <a:xfrm>
                <a:off x="4407056" y="2965678"/>
                <a:ext cx="39396" cy="22247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46" extrusionOk="0">
                    <a:moveTo>
                      <a:pt x="1052" y="1"/>
                    </a:moveTo>
                    <a:lnTo>
                      <a:pt x="1052" y="1"/>
                    </a:lnTo>
                    <a:cubicBezTo>
                      <a:pt x="1040" y="1"/>
                      <a:pt x="383" y="392"/>
                      <a:pt x="1" y="402"/>
                    </a:cubicBezTo>
                    <a:cubicBezTo>
                      <a:pt x="114" y="555"/>
                      <a:pt x="289" y="645"/>
                      <a:pt x="471" y="645"/>
                    </a:cubicBezTo>
                    <a:cubicBezTo>
                      <a:pt x="547" y="645"/>
                      <a:pt x="624" y="630"/>
                      <a:pt x="698" y="596"/>
                    </a:cubicBezTo>
                    <a:cubicBezTo>
                      <a:pt x="1144" y="402"/>
                      <a:pt x="1018" y="24"/>
                      <a:pt x="1018" y="24"/>
                    </a:cubicBezTo>
                    <a:cubicBezTo>
                      <a:pt x="1043" y="8"/>
                      <a:pt x="1053" y="1"/>
                      <a:pt x="1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029;p30">
                <a:extLst>
                  <a:ext uri="{FF2B5EF4-FFF2-40B4-BE49-F238E27FC236}">
                    <a16:creationId xmlns:a16="http://schemas.microsoft.com/office/drawing/2014/main" id="{D05397BC-0B29-414B-A565-C1E851804777}"/>
                  </a:ext>
                </a:extLst>
              </p:cNvPr>
              <p:cNvSpPr/>
              <p:nvPr/>
            </p:nvSpPr>
            <p:spPr>
              <a:xfrm>
                <a:off x="4416905" y="3027116"/>
                <a:ext cx="69701" cy="38294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1112" extrusionOk="0">
                    <a:moveTo>
                      <a:pt x="2024" y="1"/>
                    </a:moveTo>
                    <a:lnTo>
                      <a:pt x="2024" y="1"/>
                    </a:lnTo>
                    <a:cubicBezTo>
                      <a:pt x="1430" y="435"/>
                      <a:pt x="732" y="687"/>
                      <a:pt x="1" y="721"/>
                    </a:cubicBezTo>
                    <a:lnTo>
                      <a:pt x="35" y="1110"/>
                    </a:lnTo>
                    <a:cubicBezTo>
                      <a:pt x="65" y="1111"/>
                      <a:pt x="94" y="1111"/>
                      <a:pt x="123" y="1111"/>
                    </a:cubicBezTo>
                    <a:cubicBezTo>
                      <a:pt x="1584" y="1111"/>
                      <a:pt x="2024" y="1"/>
                      <a:pt x="2024" y="1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030;p30">
                <a:extLst>
                  <a:ext uri="{FF2B5EF4-FFF2-40B4-BE49-F238E27FC236}">
                    <a16:creationId xmlns:a16="http://schemas.microsoft.com/office/drawing/2014/main" id="{C4B49120-BD81-45D7-9951-552DA01195FB}"/>
                  </a:ext>
                </a:extLst>
              </p:cNvPr>
              <p:cNvSpPr/>
              <p:nvPr/>
            </p:nvSpPr>
            <p:spPr>
              <a:xfrm>
                <a:off x="4329121" y="2728603"/>
                <a:ext cx="309455" cy="358012"/>
              </a:xfrm>
              <a:custGeom>
                <a:avLst/>
                <a:gdLst/>
                <a:ahLst/>
                <a:cxnLst/>
                <a:rect l="l" t="t" r="r" b="b"/>
                <a:pathLst>
                  <a:path w="8986" h="10396" extrusionOk="0">
                    <a:moveTo>
                      <a:pt x="4022" y="1"/>
                    </a:moveTo>
                    <a:cubicBezTo>
                      <a:pt x="3414" y="1"/>
                      <a:pt x="2574" y="166"/>
                      <a:pt x="1498" y="1341"/>
                    </a:cubicBezTo>
                    <a:cubicBezTo>
                      <a:pt x="0" y="2976"/>
                      <a:pt x="823" y="4691"/>
                      <a:pt x="823" y="4691"/>
                    </a:cubicBezTo>
                    <a:lnTo>
                      <a:pt x="1075" y="4450"/>
                    </a:lnTo>
                    <a:lnTo>
                      <a:pt x="3304" y="3833"/>
                    </a:lnTo>
                    <a:cubicBezTo>
                      <a:pt x="3121" y="3216"/>
                      <a:pt x="3373" y="2450"/>
                      <a:pt x="3521" y="2084"/>
                    </a:cubicBezTo>
                    <a:lnTo>
                      <a:pt x="3533" y="2073"/>
                    </a:lnTo>
                    <a:lnTo>
                      <a:pt x="3533" y="2084"/>
                    </a:lnTo>
                    <a:cubicBezTo>
                      <a:pt x="3533" y="2050"/>
                      <a:pt x="3533" y="2038"/>
                      <a:pt x="3544" y="2038"/>
                    </a:cubicBezTo>
                    <a:cubicBezTo>
                      <a:pt x="3556" y="2038"/>
                      <a:pt x="3544" y="2061"/>
                      <a:pt x="3544" y="2095"/>
                    </a:cubicBezTo>
                    <a:lnTo>
                      <a:pt x="3544" y="2164"/>
                    </a:lnTo>
                    <a:cubicBezTo>
                      <a:pt x="4059" y="4416"/>
                      <a:pt x="6516" y="4633"/>
                      <a:pt x="6516" y="4633"/>
                    </a:cubicBezTo>
                    <a:lnTo>
                      <a:pt x="6516" y="5239"/>
                    </a:lnTo>
                    <a:cubicBezTo>
                      <a:pt x="6587" y="5244"/>
                      <a:pt x="6659" y="5247"/>
                      <a:pt x="6730" y="5247"/>
                    </a:cubicBezTo>
                    <a:cubicBezTo>
                      <a:pt x="6830" y="5247"/>
                      <a:pt x="6930" y="5241"/>
                      <a:pt x="7031" y="5228"/>
                    </a:cubicBezTo>
                    <a:cubicBezTo>
                      <a:pt x="7099" y="5228"/>
                      <a:pt x="7157" y="5216"/>
                      <a:pt x="7191" y="5216"/>
                    </a:cubicBezTo>
                    <a:cubicBezTo>
                      <a:pt x="7206" y="5213"/>
                      <a:pt x="7219" y="5211"/>
                      <a:pt x="7229" y="5211"/>
                    </a:cubicBezTo>
                    <a:cubicBezTo>
                      <a:pt x="7249" y="5211"/>
                      <a:pt x="7260" y="5216"/>
                      <a:pt x="7260" y="5216"/>
                    </a:cubicBezTo>
                    <a:cubicBezTo>
                      <a:pt x="7260" y="5216"/>
                      <a:pt x="7237" y="5228"/>
                      <a:pt x="7202" y="5228"/>
                    </a:cubicBezTo>
                    <a:cubicBezTo>
                      <a:pt x="7168" y="5239"/>
                      <a:pt x="7111" y="5262"/>
                      <a:pt x="7042" y="5274"/>
                    </a:cubicBezTo>
                    <a:cubicBezTo>
                      <a:pt x="6859" y="5296"/>
                      <a:pt x="6688" y="5308"/>
                      <a:pt x="6516" y="5308"/>
                    </a:cubicBezTo>
                    <a:lnTo>
                      <a:pt x="6505" y="6188"/>
                    </a:lnTo>
                    <a:cubicBezTo>
                      <a:pt x="6516" y="6131"/>
                      <a:pt x="6528" y="6074"/>
                      <a:pt x="6551" y="6017"/>
                    </a:cubicBezTo>
                    <a:cubicBezTo>
                      <a:pt x="6619" y="5788"/>
                      <a:pt x="6802" y="5617"/>
                      <a:pt x="7042" y="5571"/>
                    </a:cubicBezTo>
                    <a:cubicBezTo>
                      <a:pt x="7058" y="5570"/>
                      <a:pt x="7073" y="5569"/>
                      <a:pt x="7088" y="5569"/>
                    </a:cubicBezTo>
                    <a:cubicBezTo>
                      <a:pt x="7354" y="5569"/>
                      <a:pt x="7582" y="5757"/>
                      <a:pt x="7625" y="6017"/>
                    </a:cubicBezTo>
                    <a:cubicBezTo>
                      <a:pt x="7671" y="6291"/>
                      <a:pt x="7534" y="6565"/>
                      <a:pt x="7305" y="6703"/>
                    </a:cubicBezTo>
                    <a:cubicBezTo>
                      <a:pt x="7168" y="6776"/>
                      <a:pt x="7024" y="6812"/>
                      <a:pt x="6872" y="6812"/>
                    </a:cubicBezTo>
                    <a:cubicBezTo>
                      <a:pt x="6834" y="6812"/>
                      <a:pt x="6795" y="6810"/>
                      <a:pt x="6757" y="6805"/>
                    </a:cubicBezTo>
                    <a:lnTo>
                      <a:pt x="6757" y="6840"/>
                    </a:lnTo>
                    <a:cubicBezTo>
                      <a:pt x="6734" y="6920"/>
                      <a:pt x="6757" y="7011"/>
                      <a:pt x="6802" y="7091"/>
                    </a:cubicBezTo>
                    <a:cubicBezTo>
                      <a:pt x="6859" y="7183"/>
                      <a:pt x="6962" y="7251"/>
                      <a:pt x="7065" y="7263"/>
                    </a:cubicBezTo>
                    <a:cubicBezTo>
                      <a:pt x="7080" y="7264"/>
                      <a:pt x="7094" y="7265"/>
                      <a:pt x="7108" y="7265"/>
                    </a:cubicBezTo>
                    <a:cubicBezTo>
                      <a:pt x="7205" y="7265"/>
                      <a:pt x="7293" y="7231"/>
                      <a:pt x="7362" y="7171"/>
                    </a:cubicBezTo>
                    <a:cubicBezTo>
                      <a:pt x="7431" y="7114"/>
                      <a:pt x="7477" y="7023"/>
                      <a:pt x="7477" y="6943"/>
                    </a:cubicBezTo>
                    <a:cubicBezTo>
                      <a:pt x="7488" y="6851"/>
                      <a:pt x="7465" y="6760"/>
                      <a:pt x="7442" y="6680"/>
                    </a:cubicBezTo>
                    <a:cubicBezTo>
                      <a:pt x="7442" y="6679"/>
                      <a:pt x="7443" y="6679"/>
                      <a:pt x="7443" y="6679"/>
                    </a:cubicBezTo>
                    <a:cubicBezTo>
                      <a:pt x="7454" y="6679"/>
                      <a:pt x="7545" y="6770"/>
                      <a:pt x="7545" y="6943"/>
                    </a:cubicBezTo>
                    <a:cubicBezTo>
                      <a:pt x="7545" y="7046"/>
                      <a:pt x="7500" y="7148"/>
                      <a:pt x="7420" y="7228"/>
                    </a:cubicBezTo>
                    <a:cubicBezTo>
                      <a:pt x="7338" y="7320"/>
                      <a:pt x="7227" y="7363"/>
                      <a:pt x="7117" y="7363"/>
                    </a:cubicBezTo>
                    <a:cubicBezTo>
                      <a:pt x="6965" y="7363"/>
                      <a:pt x="6813" y="7282"/>
                      <a:pt x="6734" y="7137"/>
                    </a:cubicBezTo>
                    <a:cubicBezTo>
                      <a:pt x="6677" y="7034"/>
                      <a:pt x="6665" y="6931"/>
                      <a:pt x="6688" y="6817"/>
                    </a:cubicBezTo>
                    <a:lnTo>
                      <a:pt x="6699" y="6794"/>
                    </a:lnTo>
                    <a:cubicBezTo>
                      <a:pt x="6642" y="6783"/>
                      <a:pt x="6574" y="6771"/>
                      <a:pt x="6516" y="6748"/>
                    </a:cubicBezTo>
                    <a:lnTo>
                      <a:pt x="6505" y="6725"/>
                    </a:lnTo>
                    <a:lnTo>
                      <a:pt x="6471" y="10395"/>
                    </a:lnTo>
                    <a:lnTo>
                      <a:pt x="6494" y="10395"/>
                    </a:lnTo>
                    <a:cubicBezTo>
                      <a:pt x="7820" y="10075"/>
                      <a:pt x="8448" y="8955"/>
                      <a:pt x="8746" y="7789"/>
                    </a:cubicBezTo>
                    <a:cubicBezTo>
                      <a:pt x="8757" y="7709"/>
                      <a:pt x="8780" y="7629"/>
                      <a:pt x="8791" y="7549"/>
                    </a:cubicBezTo>
                    <a:lnTo>
                      <a:pt x="8791" y="7549"/>
                    </a:lnTo>
                    <a:cubicBezTo>
                      <a:pt x="8780" y="7571"/>
                      <a:pt x="8769" y="7594"/>
                      <a:pt x="8757" y="7617"/>
                    </a:cubicBezTo>
                    <a:cubicBezTo>
                      <a:pt x="8677" y="7777"/>
                      <a:pt x="8586" y="7926"/>
                      <a:pt x="8471" y="8074"/>
                    </a:cubicBezTo>
                    <a:cubicBezTo>
                      <a:pt x="8437" y="8120"/>
                      <a:pt x="8391" y="8166"/>
                      <a:pt x="8346" y="8212"/>
                    </a:cubicBezTo>
                    <a:cubicBezTo>
                      <a:pt x="8334" y="8200"/>
                      <a:pt x="8506" y="7983"/>
                      <a:pt x="8700" y="7583"/>
                    </a:cubicBezTo>
                    <a:cubicBezTo>
                      <a:pt x="8757" y="7457"/>
                      <a:pt x="8803" y="7331"/>
                      <a:pt x="8860" y="7194"/>
                    </a:cubicBezTo>
                    <a:cubicBezTo>
                      <a:pt x="8951" y="6531"/>
                      <a:pt x="8986" y="5857"/>
                      <a:pt x="8963" y="5182"/>
                    </a:cubicBezTo>
                    <a:lnTo>
                      <a:pt x="8963" y="5079"/>
                    </a:lnTo>
                    <a:cubicBezTo>
                      <a:pt x="8906" y="4793"/>
                      <a:pt x="8803" y="4519"/>
                      <a:pt x="8677" y="4268"/>
                    </a:cubicBezTo>
                    <a:cubicBezTo>
                      <a:pt x="8483" y="3867"/>
                      <a:pt x="8311" y="3650"/>
                      <a:pt x="8323" y="3639"/>
                    </a:cubicBezTo>
                    <a:lnTo>
                      <a:pt x="8323" y="3639"/>
                    </a:lnTo>
                    <a:cubicBezTo>
                      <a:pt x="8368" y="3685"/>
                      <a:pt x="8414" y="3730"/>
                      <a:pt x="8448" y="3787"/>
                    </a:cubicBezTo>
                    <a:cubicBezTo>
                      <a:pt x="8563" y="3925"/>
                      <a:pt x="8654" y="4073"/>
                      <a:pt x="8734" y="4233"/>
                    </a:cubicBezTo>
                    <a:cubicBezTo>
                      <a:pt x="8826" y="4393"/>
                      <a:pt x="8894" y="4553"/>
                      <a:pt x="8963" y="4725"/>
                    </a:cubicBezTo>
                    <a:lnTo>
                      <a:pt x="8963" y="4553"/>
                    </a:lnTo>
                    <a:lnTo>
                      <a:pt x="8963" y="4496"/>
                    </a:lnTo>
                    <a:cubicBezTo>
                      <a:pt x="8940" y="4279"/>
                      <a:pt x="8906" y="4073"/>
                      <a:pt x="8860" y="3867"/>
                    </a:cubicBezTo>
                    <a:cubicBezTo>
                      <a:pt x="7991" y="598"/>
                      <a:pt x="5179" y="26"/>
                      <a:pt x="4630" y="26"/>
                    </a:cubicBezTo>
                    <a:cubicBezTo>
                      <a:pt x="4463" y="26"/>
                      <a:pt x="4260" y="1"/>
                      <a:pt x="402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031;p30">
                <a:extLst>
                  <a:ext uri="{FF2B5EF4-FFF2-40B4-BE49-F238E27FC236}">
                    <a16:creationId xmlns:a16="http://schemas.microsoft.com/office/drawing/2014/main" id="{7FC617A6-A704-4B84-9ACB-A3A35E8586F1}"/>
                  </a:ext>
                </a:extLst>
              </p:cNvPr>
              <p:cNvSpPr/>
              <p:nvPr/>
            </p:nvSpPr>
            <p:spPr>
              <a:xfrm>
                <a:off x="4548805" y="3348394"/>
                <a:ext cx="51587" cy="66946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944" extrusionOk="0">
                    <a:moveTo>
                      <a:pt x="1292" y="102"/>
                    </a:moveTo>
                    <a:lnTo>
                      <a:pt x="1292" y="102"/>
                    </a:lnTo>
                    <a:cubicBezTo>
                      <a:pt x="1302" y="111"/>
                      <a:pt x="1313" y="120"/>
                      <a:pt x="1326" y="127"/>
                    </a:cubicBezTo>
                    <a:lnTo>
                      <a:pt x="1326" y="127"/>
                    </a:lnTo>
                    <a:cubicBezTo>
                      <a:pt x="1311" y="114"/>
                      <a:pt x="1300" y="105"/>
                      <a:pt x="1292" y="102"/>
                    </a:cubicBezTo>
                    <a:close/>
                    <a:moveTo>
                      <a:pt x="1326" y="127"/>
                    </a:moveTo>
                    <a:cubicBezTo>
                      <a:pt x="1341" y="141"/>
                      <a:pt x="1361" y="160"/>
                      <a:pt x="1384" y="183"/>
                    </a:cubicBezTo>
                    <a:lnTo>
                      <a:pt x="1372" y="149"/>
                    </a:lnTo>
                    <a:cubicBezTo>
                      <a:pt x="1356" y="144"/>
                      <a:pt x="1340" y="136"/>
                      <a:pt x="1326" y="127"/>
                    </a:cubicBezTo>
                    <a:close/>
                    <a:moveTo>
                      <a:pt x="1201" y="1"/>
                    </a:moveTo>
                    <a:cubicBezTo>
                      <a:pt x="1132" y="1"/>
                      <a:pt x="1063" y="12"/>
                      <a:pt x="1006" y="23"/>
                    </a:cubicBezTo>
                    <a:cubicBezTo>
                      <a:pt x="926" y="46"/>
                      <a:pt x="846" y="69"/>
                      <a:pt x="766" y="115"/>
                    </a:cubicBezTo>
                    <a:cubicBezTo>
                      <a:pt x="618" y="172"/>
                      <a:pt x="480" y="275"/>
                      <a:pt x="366" y="401"/>
                    </a:cubicBezTo>
                    <a:cubicBezTo>
                      <a:pt x="126" y="641"/>
                      <a:pt x="0" y="972"/>
                      <a:pt x="12" y="1315"/>
                    </a:cubicBezTo>
                    <a:lnTo>
                      <a:pt x="343" y="1189"/>
                    </a:lnTo>
                    <a:lnTo>
                      <a:pt x="343" y="1189"/>
                    </a:lnTo>
                    <a:cubicBezTo>
                      <a:pt x="252" y="1361"/>
                      <a:pt x="195" y="1544"/>
                      <a:pt x="183" y="1738"/>
                    </a:cubicBezTo>
                    <a:cubicBezTo>
                      <a:pt x="366" y="1738"/>
                      <a:pt x="538" y="1658"/>
                      <a:pt x="663" y="1521"/>
                    </a:cubicBezTo>
                    <a:lnTo>
                      <a:pt x="663" y="1521"/>
                    </a:lnTo>
                    <a:cubicBezTo>
                      <a:pt x="640" y="1658"/>
                      <a:pt x="606" y="1807"/>
                      <a:pt x="572" y="1944"/>
                    </a:cubicBezTo>
                    <a:cubicBezTo>
                      <a:pt x="1155" y="1670"/>
                      <a:pt x="1498" y="1041"/>
                      <a:pt x="1418" y="401"/>
                    </a:cubicBezTo>
                    <a:cubicBezTo>
                      <a:pt x="1406" y="355"/>
                      <a:pt x="1395" y="321"/>
                      <a:pt x="1372" y="275"/>
                    </a:cubicBezTo>
                    <a:cubicBezTo>
                      <a:pt x="1315" y="172"/>
                      <a:pt x="1269" y="115"/>
                      <a:pt x="1281" y="103"/>
                    </a:cubicBezTo>
                    <a:cubicBezTo>
                      <a:pt x="1282" y="102"/>
                      <a:pt x="1284" y="101"/>
                      <a:pt x="1286" y="101"/>
                    </a:cubicBezTo>
                    <a:cubicBezTo>
                      <a:pt x="1288" y="101"/>
                      <a:pt x="1290" y="102"/>
                      <a:pt x="1292" y="102"/>
                    </a:cubicBezTo>
                    <a:lnTo>
                      <a:pt x="1292" y="102"/>
                    </a:lnTo>
                    <a:cubicBezTo>
                      <a:pt x="1288" y="99"/>
                      <a:pt x="1284" y="95"/>
                      <a:pt x="1281" y="92"/>
                    </a:cubicBezTo>
                    <a:cubicBezTo>
                      <a:pt x="1246" y="58"/>
                      <a:pt x="1224" y="35"/>
                      <a:pt x="120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032;p30">
                <a:extLst>
                  <a:ext uri="{FF2B5EF4-FFF2-40B4-BE49-F238E27FC236}">
                    <a16:creationId xmlns:a16="http://schemas.microsoft.com/office/drawing/2014/main" id="{F1AA9E05-8121-42DC-B7C6-A9764609F267}"/>
                  </a:ext>
                </a:extLst>
              </p:cNvPr>
              <p:cNvSpPr/>
              <p:nvPr/>
            </p:nvSpPr>
            <p:spPr>
              <a:xfrm>
                <a:off x="4588547" y="3345260"/>
                <a:ext cx="11054" cy="9126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65" extrusionOk="0">
                    <a:moveTo>
                      <a:pt x="12" y="0"/>
                    </a:moveTo>
                    <a:cubicBezTo>
                      <a:pt x="1" y="11"/>
                      <a:pt x="12" y="46"/>
                      <a:pt x="47" y="92"/>
                    </a:cubicBezTo>
                    <a:cubicBezTo>
                      <a:pt x="70" y="126"/>
                      <a:pt x="92" y="149"/>
                      <a:pt x="127" y="183"/>
                    </a:cubicBezTo>
                    <a:cubicBezTo>
                      <a:pt x="150" y="206"/>
                      <a:pt x="184" y="217"/>
                      <a:pt x="218" y="240"/>
                    </a:cubicBezTo>
                    <a:cubicBezTo>
                      <a:pt x="246" y="254"/>
                      <a:pt x="275" y="264"/>
                      <a:pt x="295" y="264"/>
                    </a:cubicBezTo>
                    <a:cubicBezTo>
                      <a:pt x="307" y="264"/>
                      <a:pt x="317" y="260"/>
                      <a:pt x="321" y="252"/>
                    </a:cubicBezTo>
                    <a:cubicBezTo>
                      <a:pt x="321" y="240"/>
                      <a:pt x="321" y="229"/>
                      <a:pt x="298" y="217"/>
                    </a:cubicBezTo>
                    <a:cubicBezTo>
                      <a:pt x="287" y="194"/>
                      <a:pt x="264" y="172"/>
                      <a:pt x="241" y="149"/>
                    </a:cubicBezTo>
                    <a:lnTo>
                      <a:pt x="184" y="103"/>
                    </a:lnTo>
                    <a:cubicBezTo>
                      <a:pt x="138" y="69"/>
                      <a:pt x="92" y="34"/>
                      <a:pt x="4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033;p30">
                <a:extLst>
                  <a:ext uri="{FF2B5EF4-FFF2-40B4-BE49-F238E27FC236}">
                    <a16:creationId xmlns:a16="http://schemas.microsoft.com/office/drawing/2014/main" id="{B79462AE-EC70-4FAD-BD15-24BE17F42ABD}"/>
                  </a:ext>
                </a:extLst>
              </p:cNvPr>
              <p:cNvSpPr/>
              <p:nvPr/>
            </p:nvSpPr>
            <p:spPr>
              <a:xfrm>
                <a:off x="4600876" y="3282995"/>
                <a:ext cx="24726" cy="544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58" extrusionOk="0">
                    <a:moveTo>
                      <a:pt x="225" y="1"/>
                    </a:moveTo>
                    <a:cubicBezTo>
                      <a:pt x="93" y="1"/>
                      <a:pt x="0" y="31"/>
                      <a:pt x="9" y="48"/>
                    </a:cubicBezTo>
                    <a:cubicBezTo>
                      <a:pt x="9" y="70"/>
                      <a:pt x="169" y="82"/>
                      <a:pt x="352" y="105"/>
                    </a:cubicBezTo>
                    <a:cubicBezTo>
                      <a:pt x="502" y="131"/>
                      <a:pt x="625" y="158"/>
                      <a:pt x="678" y="158"/>
                    </a:cubicBezTo>
                    <a:cubicBezTo>
                      <a:pt x="694" y="158"/>
                      <a:pt x="704" y="156"/>
                      <a:pt x="706" y="150"/>
                    </a:cubicBezTo>
                    <a:cubicBezTo>
                      <a:pt x="718" y="128"/>
                      <a:pt x="569" y="36"/>
                      <a:pt x="375" y="13"/>
                    </a:cubicBezTo>
                    <a:cubicBezTo>
                      <a:pt x="322" y="4"/>
                      <a:pt x="271" y="1"/>
                      <a:pt x="2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034;p30">
                <a:extLst>
                  <a:ext uri="{FF2B5EF4-FFF2-40B4-BE49-F238E27FC236}">
                    <a16:creationId xmlns:a16="http://schemas.microsoft.com/office/drawing/2014/main" id="{9BBB052E-0C0F-4A3C-8D06-32C181BC5080}"/>
                  </a:ext>
                </a:extLst>
              </p:cNvPr>
              <p:cNvSpPr/>
              <p:nvPr/>
            </p:nvSpPr>
            <p:spPr>
              <a:xfrm>
                <a:off x="4609038" y="3185327"/>
                <a:ext cx="15738" cy="361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5" extrusionOk="0">
                    <a:moveTo>
                      <a:pt x="268" y="1"/>
                    </a:moveTo>
                    <a:cubicBezTo>
                      <a:pt x="256" y="1"/>
                      <a:pt x="242" y="1"/>
                      <a:pt x="229" y="3"/>
                    </a:cubicBezTo>
                    <a:cubicBezTo>
                      <a:pt x="92" y="14"/>
                      <a:pt x="0" y="71"/>
                      <a:pt x="12" y="94"/>
                    </a:cubicBezTo>
                    <a:cubicBezTo>
                      <a:pt x="16" y="102"/>
                      <a:pt x="28" y="104"/>
                      <a:pt x="48" y="104"/>
                    </a:cubicBezTo>
                    <a:cubicBezTo>
                      <a:pt x="87" y="104"/>
                      <a:pt x="153" y="94"/>
                      <a:pt x="229" y="94"/>
                    </a:cubicBezTo>
                    <a:cubicBezTo>
                      <a:pt x="343" y="94"/>
                      <a:pt x="446" y="94"/>
                      <a:pt x="446" y="71"/>
                    </a:cubicBezTo>
                    <a:cubicBezTo>
                      <a:pt x="456" y="41"/>
                      <a:pt x="375" y="1"/>
                      <a:pt x="26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035;p30">
                <a:extLst>
                  <a:ext uri="{FF2B5EF4-FFF2-40B4-BE49-F238E27FC236}">
                    <a16:creationId xmlns:a16="http://schemas.microsoft.com/office/drawing/2014/main" id="{6B4FC02C-4939-4888-B813-C7241C5E8FC7}"/>
                  </a:ext>
                </a:extLst>
              </p:cNvPr>
              <p:cNvSpPr/>
              <p:nvPr/>
            </p:nvSpPr>
            <p:spPr>
              <a:xfrm>
                <a:off x="4597604" y="3094995"/>
                <a:ext cx="25243" cy="795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1" extrusionOk="0">
                    <a:moveTo>
                      <a:pt x="626" y="0"/>
                    </a:moveTo>
                    <a:cubicBezTo>
                      <a:pt x="555" y="0"/>
                      <a:pt x="454" y="11"/>
                      <a:pt x="344" y="42"/>
                    </a:cubicBezTo>
                    <a:cubicBezTo>
                      <a:pt x="138" y="99"/>
                      <a:pt x="1" y="213"/>
                      <a:pt x="12" y="225"/>
                    </a:cubicBezTo>
                    <a:cubicBezTo>
                      <a:pt x="14" y="229"/>
                      <a:pt x="21" y="231"/>
                      <a:pt x="32" y="231"/>
                    </a:cubicBezTo>
                    <a:cubicBezTo>
                      <a:pt x="81" y="231"/>
                      <a:pt x="218" y="190"/>
                      <a:pt x="378" y="133"/>
                    </a:cubicBezTo>
                    <a:cubicBezTo>
                      <a:pt x="572" y="76"/>
                      <a:pt x="733" y="53"/>
                      <a:pt x="733" y="19"/>
                    </a:cubicBezTo>
                    <a:cubicBezTo>
                      <a:pt x="727" y="9"/>
                      <a:pt x="688" y="0"/>
                      <a:pt x="6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036;p30">
                <a:extLst>
                  <a:ext uri="{FF2B5EF4-FFF2-40B4-BE49-F238E27FC236}">
                    <a16:creationId xmlns:a16="http://schemas.microsoft.com/office/drawing/2014/main" id="{203C8183-B5F0-4E43-A8FE-78ECF0EF1144}"/>
                  </a:ext>
                </a:extLst>
              </p:cNvPr>
              <p:cNvSpPr/>
              <p:nvPr/>
            </p:nvSpPr>
            <p:spPr>
              <a:xfrm>
                <a:off x="4451171" y="2799168"/>
                <a:ext cx="127970" cy="112645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271" extrusionOk="0">
                    <a:moveTo>
                      <a:pt x="23" y="1"/>
                    </a:moveTo>
                    <a:cubicBezTo>
                      <a:pt x="23" y="1"/>
                      <a:pt x="23" y="12"/>
                      <a:pt x="12" y="35"/>
                    </a:cubicBezTo>
                    <a:lnTo>
                      <a:pt x="12" y="58"/>
                    </a:lnTo>
                    <a:cubicBezTo>
                      <a:pt x="12" y="92"/>
                      <a:pt x="0" y="149"/>
                      <a:pt x="0" y="218"/>
                    </a:cubicBezTo>
                    <a:cubicBezTo>
                      <a:pt x="0" y="424"/>
                      <a:pt x="12" y="630"/>
                      <a:pt x="57" y="824"/>
                    </a:cubicBezTo>
                    <a:cubicBezTo>
                      <a:pt x="114" y="1121"/>
                      <a:pt x="217" y="1418"/>
                      <a:pt x="366" y="1681"/>
                    </a:cubicBezTo>
                    <a:cubicBezTo>
                      <a:pt x="446" y="1841"/>
                      <a:pt x="549" y="1990"/>
                      <a:pt x="663" y="2139"/>
                    </a:cubicBezTo>
                    <a:cubicBezTo>
                      <a:pt x="777" y="2287"/>
                      <a:pt x="915" y="2424"/>
                      <a:pt x="1052" y="2550"/>
                    </a:cubicBezTo>
                    <a:cubicBezTo>
                      <a:pt x="1200" y="2676"/>
                      <a:pt x="1361" y="2779"/>
                      <a:pt x="1532" y="2882"/>
                    </a:cubicBezTo>
                    <a:cubicBezTo>
                      <a:pt x="1692" y="2962"/>
                      <a:pt x="1852" y="3042"/>
                      <a:pt x="2024" y="3099"/>
                    </a:cubicBezTo>
                    <a:cubicBezTo>
                      <a:pt x="2309" y="3202"/>
                      <a:pt x="2607" y="3259"/>
                      <a:pt x="2915" y="3270"/>
                    </a:cubicBezTo>
                    <a:lnTo>
                      <a:pt x="2995" y="3270"/>
                    </a:lnTo>
                    <a:cubicBezTo>
                      <a:pt x="3167" y="3270"/>
                      <a:pt x="3338" y="3247"/>
                      <a:pt x="3498" y="3225"/>
                    </a:cubicBezTo>
                    <a:cubicBezTo>
                      <a:pt x="3567" y="3213"/>
                      <a:pt x="3624" y="3190"/>
                      <a:pt x="3658" y="3179"/>
                    </a:cubicBezTo>
                    <a:cubicBezTo>
                      <a:pt x="3693" y="3179"/>
                      <a:pt x="3716" y="3167"/>
                      <a:pt x="3716" y="3167"/>
                    </a:cubicBezTo>
                    <a:cubicBezTo>
                      <a:pt x="3716" y="3164"/>
                      <a:pt x="3713" y="3162"/>
                      <a:pt x="3708" y="3162"/>
                    </a:cubicBezTo>
                    <a:cubicBezTo>
                      <a:pt x="3699" y="3162"/>
                      <a:pt x="3681" y="3167"/>
                      <a:pt x="3658" y="3167"/>
                    </a:cubicBezTo>
                    <a:cubicBezTo>
                      <a:pt x="3624" y="3167"/>
                      <a:pt x="3567" y="3179"/>
                      <a:pt x="3498" y="3179"/>
                    </a:cubicBezTo>
                    <a:cubicBezTo>
                      <a:pt x="3398" y="3192"/>
                      <a:pt x="3294" y="3198"/>
                      <a:pt x="3190" y="3198"/>
                    </a:cubicBezTo>
                    <a:cubicBezTo>
                      <a:pt x="3116" y="3198"/>
                      <a:pt x="3043" y="3195"/>
                      <a:pt x="2972" y="3190"/>
                    </a:cubicBezTo>
                    <a:lnTo>
                      <a:pt x="2892" y="3190"/>
                    </a:lnTo>
                    <a:cubicBezTo>
                      <a:pt x="2595" y="3167"/>
                      <a:pt x="2309" y="3110"/>
                      <a:pt x="2035" y="3007"/>
                    </a:cubicBezTo>
                    <a:cubicBezTo>
                      <a:pt x="1864" y="2950"/>
                      <a:pt x="1703" y="2870"/>
                      <a:pt x="1555" y="2790"/>
                    </a:cubicBezTo>
                    <a:cubicBezTo>
                      <a:pt x="1395" y="2699"/>
                      <a:pt x="1246" y="2584"/>
                      <a:pt x="1098" y="2470"/>
                    </a:cubicBezTo>
                    <a:cubicBezTo>
                      <a:pt x="960" y="2344"/>
                      <a:pt x="823" y="2207"/>
                      <a:pt x="709" y="2070"/>
                    </a:cubicBezTo>
                    <a:cubicBezTo>
                      <a:pt x="606" y="1933"/>
                      <a:pt x="503" y="1784"/>
                      <a:pt x="423" y="1636"/>
                    </a:cubicBezTo>
                    <a:cubicBezTo>
                      <a:pt x="183" y="1201"/>
                      <a:pt x="46" y="710"/>
                      <a:pt x="23" y="218"/>
                    </a:cubicBezTo>
                    <a:lnTo>
                      <a:pt x="23" y="127"/>
                    </a:lnTo>
                    <a:lnTo>
                      <a:pt x="23" y="58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037;p30">
                <a:extLst>
                  <a:ext uri="{FF2B5EF4-FFF2-40B4-BE49-F238E27FC236}">
                    <a16:creationId xmlns:a16="http://schemas.microsoft.com/office/drawing/2014/main" id="{AE6F1DAF-5F83-4941-B439-E50A92ECE9C7}"/>
                  </a:ext>
                </a:extLst>
              </p:cNvPr>
              <p:cNvSpPr/>
              <p:nvPr/>
            </p:nvSpPr>
            <p:spPr>
              <a:xfrm>
                <a:off x="4614927" y="2853891"/>
                <a:ext cx="29961" cy="157517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574" extrusionOk="0">
                    <a:moveTo>
                      <a:pt x="12" y="1"/>
                    </a:moveTo>
                    <a:lnTo>
                      <a:pt x="12" y="1"/>
                    </a:lnTo>
                    <a:cubicBezTo>
                      <a:pt x="1" y="12"/>
                      <a:pt x="184" y="229"/>
                      <a:pt x="378" y="630"/>
                    </a:cubicBezTo>
                    <a:cubicBezTo>
                      <a:pt x="504" y="881"/>
                      <a:pt x="595" y="1155"/>
                      <a:pt x="664" y="1441"/>
                    </a:cubicBezTo>
                    <a:cubicBezTo>
                      <a:pt x="733" y="1716"/>
                      <a:pt x="767" y="2001"/>
                      <a:pt x="767" y="2287"/>
                    </a:cubicBezTo>
                    <a:cubicBezTo>
                      <a:pt x="767" y="2722"/>
                      <a:pt x="698" y="3145"/>
                      <a:pt x="550" y="3556"/>
                    </a:cubicBezTo>
                    <a:cubicBezTo>
                      <a:pt x="504" y="3693"/>
                      <a:pt x="458" y="3819"/>
                      <a:pt x="401" y="3945"/>
                    </a:cubicBezTo>
                    <a:cubicBezTo>
                      <a:pt x="207" y="4345"/>
                      <a:pt x="35" y="4562"/>
                      <a:pt x="47" y="4574"/>
                    </a:cubicBezTo>
                    <a:cubicBezTo>
                      <a:pt x="92" y="4539"/>
                      <a:pt x="138" y="4482"/>
                      <a:pt x="172" y="4436"/>
                    </a:cubicBezTo>
                    <a:cubicBezTo>
                      <a:pt x="287" y="4288"/>
                      <a:pt x="378" y="4139"/>
                      <a:pt x="458" y="3979"/>
                    </a:cubicBezTo>
                    <a:cubicBezTo>
                      <a:pt x="470" y="3956"/>
                      <a:pt x="481" y="3933"/>
                      <a:pt x="492" y="3911"/>
                    </a:cubicBezTo>
                    <a:cubicBezTo>
                      <a:pt x="744" y="3408"/>
                      <a:pt x="870" y="2847"/>
                      <a:pt x="870" y="2287"/>
                    </a:cubicBezTo>
                    <a:cubicBezTo>
                      <a:pt x="858" y="1967"/>
                      <a:pt x="813" y="1636"/>
                      <a:pt x="721" y="1327"/>
                    </a:cubicBezTo>
                    <a:cubicBezTo>
                      <a:pt x="698" y="1247"/>
                      <a:pt x="675" y="1167"/>
                      <a:pt x="652" y="1098"/>
                    </a:cubicBezTo>
                    <a:cubicBezTo>
                      <a:pt x="584" y="927"/>
                      <a:pt x="515" y="755"/>
                      <a:pt x="424" y="595"/>
                    </a:cubicBezTo>
                    <a:cubicBezTo>
                      <a:pt x="344" y="435"/>
                      <a:pt x="252" y="287"/>
                      <a:pt x="149" y="149"/>
                    </a:cubicBezTo>
                    <a:cubicBezTo>
                      <a:pt x="104" y="92"/>
                      <a:pt x="69" y="47"/>
                      <a:pt x="1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038;p30">
                <a:extLst>
                  <a:ext uri="{FF2B5EF4-FFF2-40B4-BE49-F238E27FC236}">
                    <a16:creationId xmlns:a16="http://schemas.microsoft.com/office/drawing/2014/main" id="{D6BD2F11-DB75-4257-83E0-AFAA5165456C}"/>
                  </a:ext>
                </a:extLst>
              </p:cNvPr>
              <p:cNvSpPr/>
              <p:nvPr/>
            </p:nvSpPr>
            <p:spPr>
              <a:xfrm>
                <a:off x="4625568" y="3104293"/>
                <a:ext cx="38604" cy="71182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067" extrusionOk="0">
                    <a:moveTo>
                      <a:pt x="309" y="1"/>
                    </a:moveTo>
                    <a:cubicBezTo>
                      <a:pt x="435" y="69"/>
                      <a:pt x="561" y="149"/>
                      <a:pt x="664" y="241"/>
                    </a:cubicBezTo>
                    <a:cubicBezTo>
                      <a:pt x="778" y="344"/>
                      <a:pt x="858" y="458"/>
                      <a:pt x="915" y="595"/>
                    </a:cubicBezTo>
                    <a:lnTo>
                      <a:pt x="915" y="607"/>
                    </a:lnTo>
                    <a:cubicBezTo>
                      <a:pt x="995" y="778"/>
                      <a:pt x="1018" y="972"/>
                      <a:pt x="995" y="1155"/>
                    </a:cubicBezTo>
                    <a:cubicBezTo>
                      <a:pt x="984" y="1224"/>
                      <a:pt x="961" y="1304"/>
                      <a:pt x="938" y="1372"/>
                    </a:cubicBezTo>
                    <a:cubicBezTo>
                      <a:pt x="915" y="1407"/>
                      <a:pt x="904" y="1452"/>
                      <a:pt x="881" y="1487"/>
                    </a:cubicBezTo>
                    <a:cubicBezTo>
                      <a:pt x="846" y="1544"/>
                      <a:pt x="812" y="1601"/>
                      <a:pt x="766" y="1647"/>
                    </a:cubicBezTo>
                    <a:cubicBezTo>
                      <a:pt x="595" y="1841"/>
                      <a:pt x="366" y="1978"/>
                      <a:pt x="115" y="2024"/>
                    </a:cubicBezTo>
                    <a:cubicBezTo>
                      <a:pt x="81" y="2036"/>
                      <a:pt x="46" y="2036"/>
                      <a:pt x="35" y="2047"/>
                    </a:cubicBezTo>
                    <a:cubicBezTo>
                      <a:pt x="12" y="2047"/>
                      <a:pt x="1" y="2047"/>
                      <a:pt x="1" y="2058"/>
                    </a:cubicBezTo>
                    <a:lnTo>
                      <a:pt x="35" y="2058"/>
                    </a:lnTo>
                    <a:cubicBezTo>
                      <a:pt x="46" y="2064"/>
                      <a:pt x="61" y="2067"/>
                      <a:pt x="75" y="2067"/>
                    </a:cubicBezTo>
                    <a:cubicBezTo>
                      <a:pt x="89" y="2067"/>
                      <a:pt x="103" y="2064"/>
                      <a:pt x="115" y="2058"/>
                    </a:cubicBezTo>
                    <a:cubicBezTo>
                      <a:pt x="229" y="2058"/>
                      <a:pt x="332" y="2036"/>
                      <a:pt x="435" y="1990"/>
                    </a:cubicBezTo>
                    <a:cubicBezTo>
                      <a:pt x="561" y="1933"/>
                      <a:pt x="686" y="1853"/>
                      <a:pt x="778" y="1750"/>
                    </a:cubicBezTo>
                    <a:cubicBezTo>
                      <a:pt x="801" y="1738"/>
                      <a:pt x="812" y="1715"/>
                      <a:pt x="835" y="1704"/>
                    </a:cubicBezTo>
                    <a:cubicBezTo>
                      <a:pt x="846" y="1681"/>
                      <a:pt x="858" y="1670"/>
                      <a:pt x="869" y="1658"/>
                    </a:cubicBezTo>
                    <a:lnTo>
                      <a:pt x="881" y="1647"/>
                    </a:lnTo>
                    <a:cubicBezTo>
                      <a:pt x="984" y="1498"/>
                      <a:pt x="1064" y="1338"/>
                      <a:pt x="1098" y="1167"/>
                    </a:cubicBezTo>
                    <a:cubicBezTo>
                      <a:pt x="1121" y="961"/>
                      <a:pt x="1087" y="755"/>
                      <a:pt x="995" y="572"/>
                    </a:cubicBezTo>
                    <a:cubicBezTo>
                      <a:pt x="961" y="481"/>
                      <a:pt x="904" y="401"/>
                      <a:pt x="835" y="321"/>
                    </a:cubicBezTo>
                    <a:cubicBezTo>
                      <a:pt x="801" y="275"/>
                      <a:pt x="755" y="229"/>
                      <a:pt x="721" y="184"/>
                    </a:cubicBezTo>
                    <a:cubicBezTo>
                      <a:pt x="629" y="115"/>
                      <a:pt x="538" y="58"/>
                      <a:pt x="435" y="23"/>
                    </a:cubicBezTo>
                    <a:cubicBezTo>
                      <a:pt x="401" y="12"/>
                      <a:pt x="378" y="1"/>
                      <a:pt x="34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039;p30">
                <a:extLst>
                  <a:ext uri="{FF2B5EF4-FFF2-40B4-BE49-F238E27FC236}">
                    <a16:creationId xmlns:a16="http://schemas.microsoft.com/office/drawing/2014/main" id="{8D3903EA-5012-46C2-9E5C-3E272F98B4F5}"/>
                  </a:ext>
                </a:extLst>
              </p:cNvPr>
              <p:cNvSpPr/>
              <p:nvPr/>
            </p:nvSpPr>
            <p:spPr>
              <a:xfrm>
                <a:off x="4592507" y="3351941"/>
                <a:ext cx="12225" cy="4232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1229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0" y="12"/>
                      <a:pt x="57" y="69"/>
                      <a:pt x="103" y="172"/>
                    </a:cubicBezTo>
                    <a:cubicBezTo>
                      <a:pt x="126" y="218"/>
                      <a:pt x="137" y="252"/>
                      <a:pt x="149" y="298"/>
                    </a:cubicBezTo>
                    <a:cubicBezTo>
                      <a:pt x="240" y="538"/>
                      <a:pt x="229" y="812"/>
                      <a:pt x="137" y="1052"/>
                    </a:cubicBezTo>
                    <a:cubicBezTo>
                      <a:pt x="115" y="1098"/>
                      <a:pt x="103" y="1144"/>
                      <a:pt x="80" y="1178"/>
                    </a:cubicBezTo>
                    <a:cubicBezTo>
                      <a:pt x="69" y="1201"/>
                      <a:pt x="69" y="1224"/>
                      <a:pt x="69" y="1224"/>
                    </a:cubicBezTo>
                    <a:cubicBezTo>
                      <a:pt x="72" y="1227"/>
                      <a:pt x="75" y="1228"/>
                      <a:pt x="78" y="1228"/>
                    </a:cubicBezTo>
                    <a:cubicBezTo>
                      <a:pt x="87" y="1228"/>
                      <a:pt x="98" y="1217"/>
                      <a:pt x="115" y="1201"/>
                    </a:cubicBezTo>
                    <a:cubicBezTo>
                      <a:pt x="149" y="1155"/>
                      <a:pt x="183" y="1121"/>
                      <a:pt x="206" y="1075"/>
                    </a:cubicBezTo>
                    <a:cubicBezTo>
                      <a:pt x="355" y="778"/>
                      <a:pt x="343" y="423"/>
                      <a:pt x="160" y="138"/>
                    </a:cubicBezTo>
                    <a:cubicBezTo>
                      <a:pt x="149" y="115"/>
                      <a:pt x="126" y="92"/>
                      <a:pt x="115" y="80"/>
                    </a:cubicBezTo>
                    <a:cubicBezTo>
                      <a:pt x="69" y="23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40;p30">
                <a:extLst>
                  <a:ext uri="{FF2B5EF4-FFF2-40B4-BE49-F238E27FC236}">
                    <a16:creationId xmlns:a16="http://schemas.microsoft.com/office/drawing/2014/main" id="{EC02C52B-7344-4E08-8251-D1F2895E69CC}"/>
                  </a:ext>
                </a:extLst>
              </p:cNvPr>
              <p:cNvSpPr/>
              <p:nvPr/>
            </p:nvSpPr>
            <p:spPr>
              <a:xfrm>
                <a:off x="4552352" y="2920391"/>
                <a:ext cx="40981" cy="4284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44" extrusionOk="0">
                    <a:moveTo>
                      <a:pt x="650" y="288"/>
                    </a:moveTo>
                    <a:cubicBezTo>
                      <a:pt x="707" y="288"/>
                      <a:pt x="765" y="306"/>
                      <a:pt x="812" y="345"/>
                    </a:cubicBezTo>
                    <a:cubicBezTo>
                      <a:pt x="892" y="413"/>
                      <a:pt x="926" y="516"/>
                      <a:pt x="915" y="619"/>
                    </a:cubicBezTo>
                    <a:cubicBezTo>
                      <a:pt x="915" y="711"/>
                      <a:pt x="880" y="802"/>
                      <a:pt x="823" y="882"/>
                    </a:cubicBezTo>
                    <a:cubicBezTo>
                      <a:pt x="766" y="951"/>
                      <a:pt x="698" y="985"/>
                      <a:pt x="617" y="996"/>
                    </a:cubicBezTo>
                    <a:cubicBezTo>
                      <a:pt x="599" y="999"/>
                      <a:pt x="582" y="1001"/>
                      <a:pt x="566" y="1001"/>
                    </a:cubicBezTo>
                    <a:cubicBezTo>
                      <a:pt x="456" y="1001"/>
                      <a:pt x="413" y="939"/>
                      <a:pt x="423" y="939"/>
                    </a:cubicBezTo>
                    <a:cubicBezTo>
                      <a:pt x="426" y="936"/>
                      <a:pt x="432" y="936"/>
                      <a:pt x="440" y="936"/>
                    </a:cubicBezTo>
                    <a:cubicBezTo>
                      <a:pt x="449" y="936"/>
                      <a:pt x="460" y="936"/>
                      <a:pt x="475" y="936"/>
                    </a:cubicBezTo>
                    <a:cubicBezTo>
                      <a:pt x="503" y="936"/>
                      <a:pt x="543" y="934"/>
                      <a:pt x="595" y="916"/>
                    </a:cubicBezTo>
                    <a:cubicBezTo>
                      <a:pt x="720" y="871"/>
                      <a:pt x="800" y="745"/>
                      <a:pt x="800" y="608"/>
                    </a:cubicBezTo>
                    <a:cubicBezTo>
                      <a:pt x="812" y="539"/>
                      <a:pt x="789" y="482"/>
                      <a:pt x="743" y="425"/>
                    </a:cubicBezTo>
                    <a:cubicBezTo>
                      <a:pt x="698" y="391"/>
                      <a:pt x="640" y="379"/>
                      <a:pt x="583" y="379"/>
                    </a:cubicBezTo>
                    <a:cubicBezTo>
                      <a:pt x="505" y="388"/>
                      <a:pt x="447" y="410"/>
                      <a:pt x="418" y="410"/>
                    </a:cubicBezTo>
                    <a:cubicBezTo>
                      <a:pt x="409" y="410"/>
                      <a:pt x="403" y="407"/>
                      <a:pt x="400" y="402"/>
                    </a:cubicBezTo>
                    <a:cubicBezTo>
                      <a:pt x="400" y="391"/>
                      <a:pt x="446" y="345"/>
                      <a:pt x="572" y="299"/>
                    </a:cubicBezTo>
                    <a:cubicBezTo>
                      <a:pt x="597" y="292"/>
                      <a:pt x="624" y="288"/>
                      <a:pt x="650" y="288"/>
                    </a:cubicBezTo>
                    <a:close/>
                    <a:moveTo>
                      <a:pt x="606" y="0"/>
                    </a:moveTo>
                    <a:cubicBezTo>
                      <a:pt x="591" y="0"/>
                      <a:pt x="576" y="1"/>
                      <a:pt x="560" y="2"/>
                    </a:cubicBezTo>
                    <a:cubicBezTo>
                      <a:pt x="332" y="48"/>
                      <a:pt x="137" y="219"/>
                      <a:pt x="69" y="448"/>
                    </a:cubicBezTo>
                    <a:cubicBezTo>
                      <a:pt x="57" y="505"/>
                      <a:pt x="34" y="562"/>
                      <a:pt x="23" y="619"/>
                    </a:cubicBezTo>
                    <a:cubicBezTo>
                      <a:pt x="0" y="791"/>
                      <a:pt x="0" y="974"/>
                      <a:pt x="12" y="1156"/>
                    </a:cubicBezTo>
                    <a:lnTo>
                      <a:pt x="34" y="1179"/>
                    </a:lnTo>
                    <a:cubicBezTo>
                      <a:pt x="92" y="1202"/>
                      <a:pt x="160" y="1214"/>
                      <a:pt x="217" y="1236"/>
                    </a:cubicBezTo>
                    <a:cubicBezTo>
                      <a:pt x="270" y="1090"/>
                      <a:pt x="361" y="1029"/>
                      <a:pt x="375" y="1029"/>
                    </a:cubicBezTo>
                    <a:cubicBezTo>
                      <a:pt x="377" y="1029"/>
                      <a:pt x="377" y="1030"/>
                      <a:pt x="377" y="1031"/>
                    </a:cubicBezTo>
                    <a:cubicBezTo>
                      <a:pt x="377" y="1042"/>
                      <a:pt x="320" y="1111"/>
                      <a:pt x="286" y="1236"/>
                    </a:cubicBezTo>
                    <a:cubicBezTo>
                      <a:pt x="323" y="1241"/>
                      <a:pt x="360" y="1243"/>
                      <a:pt x="397" y="1243"/>
                    </a:cubicBezTo>
                    <a:cubicBezTo>
                      <a:pt x="545" y="1243"/>
                      <a:pt x="695" y="1207"/>
                      <a:pt x="823" y="1134"/>
                    </a:cubicBezTo>
                    <a:cubicBezTo>
                      <a:pt x="1063" y="996"/>
                      <a:pt x="1189" y="722"/>
                      <a:pt x="1155" y="448"/>
                    </a:cubicBezTo>
                    <a:cubicBezTo>
                      <a:pt x="1101" y="188"/>
                      <a:pt x="873" y="0"/>
                      <a:pt x="606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041;p30">
                <a:extLst>
                  <a:ext uri="{FF2B5EF4-FFF2-40B4-BE49-F238E27FC236}">
                    <a16:creationId xmlns:a16="http://schemas.microsoft.com/office/drawing/2014/main" id="{3FB7DF66-92C0-4496-81D0-22F91D5827E5}"/>
                  </a:ext>
                </a:extLst>
              </p:cNvPr>
              <p:cNvSpPr/>
              <p:nvPr/>
            </p:nvSpPr>
            <p:spPr>
              <a:xfrm>
                <a:off x="4566127" y="2930310"/>
                <a:ext cx="18149" cy="24588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14" extrusionOk="0">
                    <a:moveTo>
                      <a:pt x="250" y="0"/>
                    </a:moveTo>
                    <a:cubicBezTo>
                      <a:pt x="224" y="0"/>
                      <a:pt x="197" y="4"/>
                      <a:pt x="172" y="11"/>
                    </a:cubicBezTo>
                    <a:cubicBezTo>
                      <a:pt x="46" y="57"/>
                      <a:pt x="0" y="114"/>
                      <a:pt x="0" y="125"/>
                    </a:cubicBezTo>
                    <a:cubicBezTo>
                      <a:pt x="2" y="127"/>
                      <a:pt x="5" y="128"/>
                      <a:pt x="8" y="128"/>
                    </a:cubicBezTo>
                    <a:cubicBezTo>
                      <a:pt x="32" y="128"/>
                      <a:pt x="96" y="101"/>
                      <a:pt x="195" y="91"/>
                    </a:cubicBezTo>
                    <a:cubicBezTo>
                      <a:pt x="240" y="91"/>
                      <a:pt x="298" y="103"/>
                      <a:pt x="343" y="137"/>
                    </a:cubicBezTo>
                    <a:cubicBezTo>
                      <a:pt x="389" y="194"/>
                      <a:pt x="412" y="251"/>
                      <a:pt x="400" y="320"/>
                    </a:cubicBezTo>
                    <a:cubicBezTo>
                      <a:pt x="400" y="457"/>
                      <a:pt x="320" y="583"/>
                      <a:pt x="195" y="628"/>
                    </a:cubicBezTo>
                    <a:cubicBezTo>
                      <a:pt x="159" y="642"/>
                      <a:pt x="127" y="645"/>
                      <a:pt x="101" y="645"/>
                    </a:cubicBezTo>
                    <a:cubicBezTo>
                      <a:pt x="79" y="645"/>
                      <a:pt x="61" y="643"/>
                      <a:pt x="48" y="643"/>
                    </a:cubicBezTo>
                    <a:cubicBezTo>
                      <a:pt x="35" y="643"/>
                      <a:pt x="27" y="644"/>
                      <a:pt x="23" y="651"/>
                    </a:cubicBezTo>
                    <a:cubicBezTo>
                      <a:pt x="13" y="661"/>
                      <a:pt x="63" y="713"/>
                      <a:pt x="164" y="713"/>
                    </a:cubicBezTo>
                    <a:cubicBezTo>
                      <a:pt x="180" y="713"/>
                      <a:pt x="198" y="712"/>
                      <a:pt x="217" y="708"/>
                    </a:cubicBezTo>
                    <a:cubicBezTo>
                      <a:pt x="298" y="697"/>
                      <a:pt x="366" y="663"/>
                      <a:pt x="423" y="594"/>
                    </a:cubicBezTo>
                    <a:cubicBezTo>
                      <a:pt x="480" y="514"/>
                      <a:pt x="515" y="423"/>
                      <a:pt x="515" y="331"/>
                    </a:cubicBezTo>
                    <a:cubicBezTo>
                      <a:pt x="526" y="228"/>
                      <a:pt x="492" y="125"/>
                      <a:pt x="412" y="57"/>
                    </a:cubicBezTo>
                    <a:cubicBezTo>
                      <a:pt x="365" y="18"/>
                      <a:pt x="307" y="0"/>
                      <a:pt x="250" y="0"/>
                    </a:cubicBezTo>
                    <a:close/>
                  </a:path>
                </a:pathLst>
              </a:custGeom>
              <a:solidFill>
                <a:srgbClr val="A36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42;p30">
                <a:extLst>
                  <a:ext uri="{FF2B5EF4-FFF2-40B4-BE49-F238E27FC236}">
                    <a16:creationId xmlns:a16="http://schemas.microsoft.com/office/drawing/2014/main" id="{14CAF8BF-E12B-4BF1-A4B5-DEEEE477B578}"/>
                  </a:ext>
                </a:extLst>
              </p:cNvPr>
              <p:cNvSpPr/>
              <p:nvPr/>
            </p:nvSpPr>
            <p:spPr>
              <a:xfrm>
                <a:off x="4558654" y="2956207"/>
                <a:ext cx="30339" cy="26104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58" extrusionOk="0">
                    <a:moveTo>
                      <a:pt x="189" y="0"/>
                    </a:moveTo>
                    <a:cubicBezTo>
                      <a:pt x="166" y="0"/>
                      <a:pt x="86" y="52"/>
                      <a:pt x="34" y="196"/>
                    </a:cubicBezTo>
                    <a:lnTo>
                      <a:pt x="23" y="219"/>
                    </a:lnTo>
                    <a:cubicBezTo>
                      <a:pt x="0" y="322"/>
                      <a:pt x="12" y="437"/>
                      <a:pt x="69" y="528"/>
                    </a:cubicBezTo>
                    <a:cubicBezTo>
                      <a:pt x="147" y="678"/>
                      <a:pt x="296" y="757"/>
                      <a:pt x="446" y="757"/>
                    </a:cubicBezTo>
                    <a:cubicBezTo>
                      <a:pt x="558" y="757"/>
                      <a:pt x="671" y="713"/>
                      <a:pt x="755" y="619"/>
                    </a:cubicBezTo>
                    <a:cubicBezTo>
                      <a:pt x="835" y="551"/>
                      <a:pt x="880" y="448"/>
                      <a:pt x="880" y="334"/>
                    </a:cubicBezTo>
                    <a:cubicBezTo>
                      <a:pt x="880" y="151"/>
                      <a:pt x="789" y="71"/>
                      <a:pt x="777" y="71"/>
                    </a:cubicBezTo>
                    <a:lnTo>
                      <a:pt x="777" y="71"/>
                    </a:lnTo>
                    <a:cubicBezTo>
                      <a:pt x="800" y="162"/>
                      <a:pt x="823" y="242"/>
                      <a:pt x="812" y="334"/>
                    </a:cubicBezTo>
                    <a:cubicBezTo>
                      <a:pt x="812" y="425"/>
                      <a:pt x="766" y="505"/>
                      <a:pt x="697" y="562"/>
                    </a:cubicBezTo>
                    <a:cubicBezTo>
                      <a:pt x="628" y="622"/>
                      <a:pt x="540" y="656"/>
                      <a:pt x="443" y="656"/>
                    </a:cubicBezTo>
                    <a:cubicBezTo>
                      <a:pt x="429" y="656"/>
                      <a:pt x="415" y="655"/>
                      <a:pt x="400" y="654"/>
                    </a:cubicBezTo>
                    <a:cubicBezTo>
                      <a:pt x="297" y="642"/>
                      <a:pt x="206" y="574"/>
                      <a:pt x="137" y="482"/>
                    </a:cubicBezTo>
                    <a:cubicBezTo>
                      <a:pt x="92" y="414"/>
                      <a:pt x="80" y="322"/>
                      <a:pt x="92" y="231"/>
                    </a:cubicBezTo>
                    <a:lnTo>
                      <a:pt x="103" y="208"/>
                    </a:lnTo>
                    <a:cubicBezTo>
                      <a:pt x="137" y="71"/>
                      <a:pt x="206" y="2"/>
                      <a:pt x="194" y="2"/>
                    </a:cubicBezTo>
                    <a:cubicBezTo>
                      <a:pt x="193" y="1"/>
                      <a:pt x="192" y="0"/>
                      <a:pt x="1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43;p30">
                <a:extLst>
                  <a:ext uri="{FF2B5EF4-FFF2-40B4-BE49-F238E27FC236}">
                    <a16:creationId xmlns:a16="http://schemas.microsoft.com/office/drawing/2014/main" id="{6C4B10D5-D682-425B-B182-2D63123EEC95}"/>
                  </a:ext>
                </a:extLst>
              </p:cNvPr>
              <p:cNvSpPr/>
              <p:nvPr/>
            </p:nvSpPr>
            <p:spPr>
              <a:xfrm>
                <a:off x="3528631" y="2728534"/>
                <a:ext cx="710721" cy="582097"/>
              </a:xfrm>
              <a:custGeom>
                <a:avLst/>
                <a:gdLst/>
                <a:ahLst/>
                <a:cxnLst/>
                <a:rect l="l" t="t" r="r" b="b"/>
                <a:pathLst>
                  <a:path w="20638" h="16903" extrusionOk="0">
                    <a:moveTo>
                      <a:pt x="8576" y="0"/>
                    </a:moveTo>
                    <a:cubicBezTo>
                      <a:pt x="7842" y="0"/>
                      <a:pt x="6065" y="427"/>
                      <a:pt x="3272" y="6990"/>
                    </a:cubicBezTo>
                    <a:cubicBezTo>
                      <a:pt x="0" y="14679"/>
                      <a:pt x="1382" y="16457"/>
                      <a:pt x="2086" y="16457"/>
                    </a:cubicBezTo>
                    <a:cubicBezTo>
                      <a:pt x="2093" y="16457"/>
                      <a:pt x="2100" y="16457"/>
                      <a:pt x="2106" y="16456"/>
                    </a:cubicBezTo>
                    <a:cubicBezTo>
                      <a:pt x="2748" y="16425"/>
                      <a:pt x="6804" y="15181"/>
                      <a:pt x="9771" y="15181"/>
                    </a:cubicBezTo>
                    <a:cubicBezTo>
                      <a:pt x="10026" y="15181"/>
                      <a:pt x="10273" y="15190"/>
                      <a:pt x="10509" y="15210"/>
                    </a:cubicBezTo>
                    <a:cubicBezTo>
                      <a:pt x="13493" y="15462"/>
                      <a:pt x="17345" y="16902"/>
                      <a:pt x="17345" y="16902"/>
                    </a:cubicBezTo>
                    <a:lnTo>
                      <a:pt x="20638" y="11289"/>
                    </a:lnTo>
                    <a:cubicBezTo>
                      <a:pt x="20638" y="11289"/>
                      <a:pt x="18157" y="10809"/>
                      <a:pt x="14602" y="7573"/>
                    </a:cubicBezTo>
                    <a:cubicBezTo>
                      <a:pt x="11055" y="4358"/>
                      <a:pt x="9306" y="5"/>
                      <a:pt x="8877" y="5"/>
                    </a:cubicBezTo>
                    <a:cubicBezTo>
                      <a:pt x="8876" y="5"/>
                      <a:pt x="8875" y="5"/>
                      <a:pt x="8874" y="5"/>
                    </a:cubicBezTo>
                    <a:lnTo>
                      <a:pt x="8725" y="5"/>
                    </a:lnTo>
                    <a:cubicBezTo>
                      <a:pt x="8682" y="3"/>
                      <a:pt x="8632" y="0"/>
                      <a:pt x="85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044;p30">
                <a:extLst>
                  <a:ext uri="{FF2B5EF4-FFF2-40B4-BE49-F238E27FC236}">
                    <a16:creationId xmlns:a16="http://schemas.microsoft.com/office/drawing/2014/main" id="{90D9471F-6853-4792-A571-DAF216710714}"/>
                  </a:ext>
                </a:extLst>
              </p:cNvPr>
              <p:cNvSpPr/>
              <p:nvPr/>
            </p:nvSpPr>
            <p:spPr>
              <a:xfrm>
                <a:off x="3569269" y="2728293"/>
                <a:ext cx="669706" cy="582338"/>
              </a:xfrm>
              <a:custGeom>
                <a:avLst/>
                <a:gdLst/>
                <a:ahLst/>
                <a:cxnLst/>
                <a:rect l="l" t="t" r="r" b="b"/>
                <a:pathLst>
                  <a:path w="19447" h="16910" extrusionOk="0">
                    <a:moveTo>
                      <a:pt x="7385" y="1"/>
                    </a:moveTo>
                    <a:cubicBezTo>
                      <a:pt x="6642" y="1"/>
                      <a:pt x="4882" y="447"/>
                      <a:pt x="2092" y="6997"/>
                    </a:cubicBezTo>
                    <a:cubicBezTo>
                      <a:pt x="492" y="10747"/>
                      <a:pt x="0" y="13091"/>
                      <a:pt x="0" y="14508"/>
                    </a:cubicBezTo>
                    <a:cubicBezTo>
                      <a:pt x="0" y="15994"/>
                      <a:pt x="538" y="16452"/>
                      <a:pt x="903" y="16452"/>
                    </a:cubicBezTo>
                    <a:lnTo>
                      <a:pt x="926" y="16452"/>
                    </a:lnTo>
                    <a:cubicBezTo>
                      <a:pt x="1566" y="16429"/>
                      <a:pt x="5613" y="15183"/>
                      <a:pt x="8574" y="15183"/>
                    </a:cubicBezTo>
                    <a:cubicBezTo>
                      <a:pt x="8837" y="15183"/>
                      <a:pt x="9089" y="15194"/>
                      <a:pt x="9317" y="15217"/>
                    </a:cubicBezTo>
                    <a:cubicBezTo>
                      <a:pt x="12301" y="15469"/>
                      <a:pt x="16165" y="16909"/>
                      <a:pt x="16165" y="16909"/>
                    </a:cubicBezTo>
                    <a:lnTo>
                      <a:pt x="19446" y="11296"/>
                    </a:lnTo>
                    <a:cubicBezTo>
                      <a:pt x="19446" y="11296"/>
                      <a:pt x="17697" y="10953"/>
                      <a:pt x="15022" y="8929"/>
                    </a:cubicBezTo>
                    <a:cubicBezTo>
                      <a:pt x="14519" y="8541"/>
                      <a:pt x="13982" y="8095"/>
                      <a:pt x="13410" y="7580"/>
                    </a:cubicBezTo>
                    <a:cubicBezTo>
                      <a:pt x="13010" y="7215"/>
                      <a:pt x="12633" y="6837"/>
                      <a:pt x="12267" y="6449"/>
                    </a:cubicBezTo>
                    <a:cubicBezTo>
                      <a:pt x="12175" y="6346"/>
                      <a:pt x="12095" y="6254"/>
                      <a:pt x="12004" y="6151"/>
                    </a:cubicBezTo>
                    <a:cubicBezTo>
                      <a:pt x="11855" y="5991"/>
                      <a:pt x="11707" y="5820"/>
                      <a:pt x="11570" y="5648"/>
                    </a:cubicBezTo>
                    <a:cubicBezTo>
                      <a:pt x="11067" y="5043"/>
                      <a:pt x="10609" y="4425"/>
                      <a:pt x="10198" y="3831"/>
                    </a:cubicBezTo>
                    <a:cubicBezTo>
                      <a:pt x="9569" y="2916"/>
                      <a:pt x="9054" y="2070"/>
                      <a:pt x="8666" y="1407"/>
                    </a:cubicBezTo>
                    <a:cubicBezTo>
                      <a:pt x="8163" y="561"/>
                      <a:pt x="7843" y="12"/>
                      <a:pt x="7683" y="12"/>
                    </a:cubicBezTo>
                    <a:lnTo>
                      <a:pt x="7374" y="12"/>
                    </a:lnTo>
                    <a:lnTo>
                      <a:pt x="7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045;p30">
                <a:extLst>
                  <a:ext uri="{FF2B5EF4-FFF2-40B4-BE49-F238E27FC236}">
                    <a16:creationId xmlns:a16="http://schemas.microsoft.com/office/drawing/2014/main" id="{5C1CB5CF-CEC5-483A-833F-DDD0AD16A710}"/>
                  </a:ext>
                </a:extLst>
              </p:cNvPr>
              <p:cNvSpPr/>
              <p:nvPr/>
            </p:nvSpPr>
            <p:spPr>
              <a:xfrm>
                <a:off x="4107853" y="3080668"/>
                <a:ext cx="333079" cy="308181"/>
              </a:xfrm>
              <a:custGeom>
                <a:avLst/>
                <a:gdLst/>
                <a:ahLst/>
                <a:cxnLst/>
                <a:rect l="l" t="t" r="r" b="b"/>
                <a:pathLst>
                  <a:path w="9672" h="8949" extrusionOk="0">
                    <a:moveTo>
                      <a:pt x="2870" y="1"/>
                    </a:moveTo>
                    <a:lnTo>
                      <a:pt x="0" y="7100"/>
                    </a:lnTo>
                    <a:lnTo>
                      <a:pt x="5328" y="8781"/>
                    </a:lnTo>
                    <a:cubicBezTo>
                      <a:pt x="5594" y="8894"/>
                      <a:pt x="5872" y="8949"/>
                      <a:pt x="6146" y="8949"/>
                    </a:cubicBezTo>
                    <a:cubicBezTo>
                      <a:pt x="6916" y="8949"/>
                      <a:pt x="7652" y="8520"/>
                      <a:pt x="8014" y="7786"/>
                    </a:cubicBezTo>
                    <a:lnTo>
                      <a:pt x="8369" y="7054"/>
                    </a:lnTo>
                    <a:lnTo>
                      <a:pt x="9157" y="5442"/>
                    </a:lnTo>
                    <a:cubicBezTo>
                      <a:pt x="9672" y="4402"/>
                      <a:pt x="9249" y="3167"/>
                      <a:pt x="8220" y="2653"/>
                    </a:cubicBezTo>
                    <a:lnTo>
                      <a:pt x="287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046;p30">
                <a:extLst>
                  <a:ext uri="{FF2B5EF4-FFF2-40B4-BE49-F238E27FC236}">
                    <a16:creationId xmlns:a16="http://schemas.microsoft.com/office/drawing/2014/main" id="{3BA59487-A692-4B9F-A1D1-05A41DA21B18}"/>
                  </a:ext>
                </a:extLst>
              </p:cNvPr>
              <p:cNvSpPr/>
              <p:nvPr/>
            </p:nvSpPr>
            <p:spPr>
              <a:xfrm>
                <a:off x="3996823" y="3322392"/>
                <a:ext cx="324436" cy="303601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8816" extrusionOk="0">
                    <a:moveTo>
                      <a:pt x="5122" y="1"/>
                    </a:moveTo>
                    <a:lnTo>
                      <a:pt x="3636" y="1773"/>
                    </a:lnTo>
                    <a:cubicBezTo>
                      <a:pt x="3636" y="1773"/>
                      <a:pt x="4333" y="2013"/>
                      <a:pt x="3773" y="3191"/>
                    </a:cubicBezTo>
                    <a:cubicBezTo>
                      <a:pt x="3213" y="4368"/>
                      <a:pt x="0" y="5854"/>
                      <a:pt x="0" y="5854"/>
                    </a:cubicBezTo>
                    <a:lnTo>
                      <a:pt x="1624" y="8815"/>
                    </a:lnTo>
                    <a:lnTo>
                      <a:pt x="6985" y="4197"/>
                    </a:lnTo>
                    <a:lnTo>
                      <a:pt x="7831" y="4402"/>
                    </a:lnTo>
                    <a:lnTo>
                      <a:pt x="9421" y="1064"/>
                    </a:lnTo>
                    <a:lnTo>
                      <a:pt x="5122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047;p30">
                <a:extLst>
                  <a:ext uri="{FF2B5EF4-FFF2-40B4-BE49-F238E27FC236}">
                    <a16:creationId xmlns:a16="http://schemas.microsoft.com/office/drawing/2014/main" id="{B8954E32-D325-4A6C-9CA8-8BC5CEB9C370}"/>
                  </a:ext>
                </a:extLst>
              </p:cNvPr>
              <p:cNvSpPr/>
              <p:nvPr/>
            </p:nvSpPr>
            <p:spPr>
              <a:xfrm>
                <a:off x="3567306" y="2746856"/>
                <a:ext cx="282697" cy="52623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5281" extrusionOk="0">
                    <a:moveTo>
                      <a:pt x="7114" y="1"/>
                    </a:moveTo>
                    <a:cubicBezTo>
                      <a:pt x="6121" y="1"/>
                      <a:pt x="4085" y="2981"/>
                      <a:pt x="2435" y="6939"/>
                    </a:cubicBezTo>
                    <a:cubicBezTo>
                      <a:pt x="675" y="11146"/>
                      <a:pt x="0" y="14861"/>
                      <a:pt x="926" y="15250"/>
                    </a:cubicBezTo>
                    <a:cubicBezTo>
                      <a:pt x="977" y="15271"/>
                      <a:pt x="1033" y="15281"/>
                      <a:pt x="1091" y="15281"/>
                    </a:cubicBezTo>
                    <a:cubicBezTo>
                      <a:pt x="2092" y="15281"/>
                      <a:pt x="4121" y="12307"/>
                      <a:pt x="5773" y="8333"/>
                    </a:cubicBezTo>
                    <a:cubicBezTo>
                      <a:pt x="7534" y="4138"/>
                      <a:pt x="8208" y="422"/>
                      <a:pt x="7282" y="34"/>
                    </a:cubicBezTo>
                    <a:cubicBezTo>
                      <a:pt x="7230" y="11"/>
                      <a:pt x="7174" y="1"/>
                      <a:pt x="7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048;p30">
                <a:extLst>
                  <a:ext uri="{FF2B5EF4-FFF2-40B4-BE49-F238E27FC236}">
                    <a16:creationId xmlns:a16="http://schemas.microsoft.com/office/drawing/2014/main" id="{C7EA18E8-FE75-436E-A0BC-52169A07EACB}"/>
                  </a:ext>
                </a:extLst>
              </p:cNvPr>
              <p:cNvSpPr/>
              <p:nvPr/>
            </p:nvSpPr>
            <p:spPr>
              <a:xfrm>
                <a:off x="4391696" y="3273972"/>
                <a:ext cx="66189" cy="72870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116" extrusionOk="0">
                    <a:moveTo>
                      <a:pt x="835" y="1"/>
                    </a:moveTo>
                    <a:lnTo>
                      <a:pt x="1" y="1704"/>
                    </a:lnTo>
                    <a:lnTo>
                      <a:pt x="1441" y="2116"/>
                    </a:lnTo>
                    <a:lnTo>
                      <a:pt x="1921" y="641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049;p30">
                <a:extLst>
                  <a:ext uri="{FF2B5EF4-FFF2-40B4-BE49-F238E27FC236}">
                    <a16:creationId xmlns:a16="http://schemas.microsoft.com/office/drawing/2014/main" id="{103A49B1-98E4-4E68-8F21-EA2986C98579}"/>
                  </a:ext>
                </a:extLst>
              </p:cNvPr>
              <p:cNvSpPr/>
              <p:nvPr/>
            </p:nvSpPr>
            <p:spPr>
              <a:xfrm>
                <a:off x="4155482" y="3343262"/>
                <a:ext cx="150423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4368" h="2345" extrusionOk="0">
                    <a:moveTo>
                      <a:pt x="1" y="1"/>
                    </a:moveTo>
                    <a:lnTo>
                      <a:pt x="3922" y="2344"/>
                    </a:lnTo>
                    <a:lnTo>
                      <a:pt x="4368" y="13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050;p30">
                <a:extLst>
                  <a:ext uri="{FF2B5EF4-FFF2-40B4-BE49-F238E27FC236}">
                    <a16:creationId xmlns:a16="http://schemas.microsoft.com/office/drawing/2014/main" id="{47821F90-5059-489B-8117-135749576CE9}"/>
                  </a:ext>
                </a:extLst>
              </p:cNvPr>
              <p:cNvSpPr/>
              <p:nvPr/>
            </p:nvSpPr>
            <p:spPr>
              <a:xfrm>
                <a:off x="4391696" y="3273972"/>
                <a:ext cx="33129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796" extrusionOk="0">
                    <a:moveTo>
                      <a:pt x="835" y="1"/>
                    </a:moveTo>
                    <a:lnTo>
                      <a:pt x="1" y="1704"/>
                    </a:lnTo>
                    <a:lnTo>
                      <a:pt x="298" y="1796"/>
                    </a:lnTo>
                    <a:lnTo>
                      <a:pt x="961" y="81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051;p30">
                <a:extLst>
                  <a:ext uri="{FF2B5EF4-FFF2-40B4-BE49-F238E27FC236}">
                    <a16:creationId xmlns:a16="http://schemas.microsoft.com/office/drawing/2014/main" id="{0CA894FD-667C-4C2C-9F01-11643DD65CD6}"/>
                  </a:ext>
                </a:extLst>
              </p:cNvPr>
              <p:cNvSpPr/>
              <p:nvPr/>
            </p:nvSpPr>
            <p:spPr>
              <a:xfrm>
                <a:off x="4081473" y="3098783"/>
                <a:ext cx="116158" cy="207899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6037" extrusionOk="0">
                    <a:moveTo>
                      <a:pt x="3133" y="1"/>
                    </a:moveTo>
                    <a:cubicBezTo>
                      <a:pt x="3133" y="1"/>
                      <a:pt x="41" y="5705"/>
                      <a:pt x="1" y="5705"/>
                    </a:cubicBezTo>
                    <a:cubicBezTo>
                      <a:pt x="0" y="5705"/>
                      <a:pt x="0" y="5705"/>
                      <a:pt x="0" y="5705"/>
                    </a:cubicBezTo>
                    <a:lnTo>
                      <a:pt x="0" y="5705"/>
                    </a:lnTo>
                    <a:lnTo>
                      <a:pt x="984" y="6037"/>
                    </a:lnTo>
                    <a:lnTo>
                      <a:pt x="1075" y="5854"/>
                    </a:lnTo>
                    <a:lnTo>
                      <a:pt x="3373" y="115"/>
                    </a:lnTo>
                    <a:lnTo>
                      <a:pt x="313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52;p30">
                <a:extLst>
                  <a:ext uri="{FF2B5EF4-FFF2-40B4-BE49-F238E27FC236}">
                    <a16:creationId xmlns:a16="http://schemas.microsoft.com/office/drawing/2014/main" id="{EBE34039-A785-4319-8CF9-67E0915A2720}"/>
                  </a:ext>
                </a:extLst>
              </p:cNvPr>
              <p:cNvSpPr/>
              <p:nvPr/>
            </p:nvSpPr>
            <p:spPr>
              <a:xfrm>
                <a:off x="4277532" y="3242702"/>
                <a:ext cx="109890" cy="46043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1337" extrusionOk="0">
                    <a:moveTo>
                      <a:pt x="41" y="1"/>
                    </a:moveTo>
                    <a:cubicBezTo>
                      <a:pt x="31" y="1"/>
                      <a:pt x="25" y="2"/>
                      <a:pt x="23" y="6"/>
                    </a:cubicBezTo>
                    <a:cubicBezTo>
                      <a:pt x="1" y="63"/>
                      <a:pt x="698" y="394"/>
                      <a:pt x="1567" y="760"/>
                    </a:cubicBezTo>
                    <a:cubicBezTo>
                      <a:pt x="2369" y="1088"/>
                      <a:pt x="3045" y="1337"/>
                      <a:pt x="3162" y="1337"/>
                    </a:cubicBezTo>
                    <a:cubicBezTo>
                      <a:pt x="3171" y="1337"/>
                      <a:pt x="3177" y="1335"/>
                      <a:pt x="3179" y="1332"/>
                    </a:cubicBezTo>
                    <a:cubicBezTo>
                      <a:pt x="3190" y="1275"/>
                      <a:pt x="2504" y="943"/>
                      <a:pt x="1635" y="577"/>
                    </a:cubicBezTo>
                    <a:cubicBezTo>
                      <a:pt x="833" y="250"/>
                      <a:pt x="157" y="1"/>
                      <a:pt x="4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53;p30">
                <a:extLst>
                  <a:ext uri="{FF2B5EF4-FFF2-40B4-BE49-F238E27FC236}">
                    <a16:creationId xmlns:a16="http://schemas.microsoft.com/office/drawing/2014/main" id="{EA8452A0-5041-4CA0-A068-B014CFA0844D}"/>
                  </a:ext>
                </a:extLst>
              </p:cNvPr>
              <p:cNvSpPr/>
              <p:nvPr/>
            </p:nvSpPr>
            <p:spPr>
              <a:xfrm>
                <a:off x="4302328" y="3208435"/>
                <a:ext cx="99662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315" extrusionOk="0">
                    <a:moveTo>
                      <a:pt x="41" y="1"/>
                    </a:moveTo>
                    <a:cubicBezTo>
                      <a:pt x="31" y="1"/>
                      <a:pt x="25" y="3"/>
                      <a:pt x="24" y="6"/>
                    </a:cubicBezTo>
                    <a:cubicBezTo>
                      <a:pt x="1" y="52"/>
                      <a:pt x="618" y="372"/>
                      <a:pt x="1407" y="738"/>
                    </a:cubicBezTo>
                    <a:cubicBezTo>
                      <a:pt x="2134" y="1075"/>
                      <a:pt x="2744" y="1315"/>
                      <a:pt x="2853" y="1315"/>
                    </a:cubicBezTo>
                    <a:cubicBezTo>
                      <a:pt x="2863" y="1315"/>
                      <a:pt x="2868" y="1313"/>
                      <a:pt x="2870" y="1309"/>
                    </a:cubicBezTo>
                    <a:cubicBezTo>
                      <a:pt x="2893" y="1264"/>
                      <a:pt x="2264" y="944"/>
                      <a:pt x="1487" y="578"/>
                    </a:cubicBezTo>
                    <a:cubicBezTo>
                      <a:pt x="760" y="241"/>
                      <a:pt x="150" y="1"/>
                      <a:pt x="4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54;p30">
                <a:extLst>
                  <a:ext uri="{FF2B5EF4-FFF2-40B4-BE49-F238E27FC236}">
                    <a16:creationId xmlns:a16="http://schemas.microsoft.com/office/drawing/2014/main" id="{8E621FD9-F33D-4016-8310-63E4464723AC}"/>
                  </a:ext>
                </a:extLst>
              </p:cNvPr>
              <p:cNvSpPr/>
              <p:nvPr/>
            </p:nvSpPr>
            <p:spPr>
              <a:xfrm>
                <a:off x="4269267" y="3284441"/>
                <a:ext cx="99628" cy="40981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1190" extrusionOk="0">
                    <a:moveTo>
                      <a:pt x="38" y="0"/>
                    </a:moveTo>
                    <a:cubicBezTo>
                      <a:pt x="29" y="0"/>
                      <a:pt x="24" y="2"/>
                      <a:pt x="23" y="6"/>
                    </a:cubicBezTo>
                    <a:cubicBezTo>
                      <a:pt x="0" y="40"/>
                      <a:pt x="606" y="383"/>
                      <a:pt x="1395" y="726"/>
                    </a:cubicBezTo>
                    <a:cubicBezTo>
                      <a:pt x="1601" y="806"/>
                      <a:pt x="1784" y="897"/>
                      <a:pt x="1967" y="954"/>
                    </a:cubicBezTo>
                    <a:cubicBezTo>
                      <a:pt x="2138" y="1012"/>
                      <a:pt x="2298" y="1057"/>
                      <a:pt x="2436" y="1092"/>
                    </a:cubicBezTo>
                    <a:cubicBezTo>
                      <a:pt x="2654" y="1155"/>
                      <a:pt x="2807" y="1190"/>
                      <a:pt x="2866" y="1190"/>
                    </a:cubicBezTo>
                    <a:cubicBezTo>
                      <a:pt x="2881" y="1190"/>
                      <a:pt x="2890" y="1188"/>
                      <a:pt x="2893" y="1183"/>
                    </a:cubicBezTo>
                    <a:cubicBezTo>
                      <a:pt x="2893" y="1160"/>
                      <a:pt x="2744" y="1080"/>
                      <a:pt x="2481" y="977"/>
                    </a:cubicBezTo>
                    <a:cubicBezTo>
                      <a:pt x="2356" y="920"/>
                      <a:pt x="2195" y="863"/>
                      <a:pt x="2024" y="794"/>
                    </a:cubicBezTo>
                    <a:cubicBezTo>
                      <a:pt x="1852" y="726"/>
                      <a:pt x="1670" y="634"/>
                      <a:pt x="1475" y="554"/>
                    </a:cubicBezTo>
                    <a:cubicBezTo>
                      <a:pt x="749" y="238"/>
                      <a:pt x="139" y="0"/>
                      <a:pt x="3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55;p30">
                <a:extLst>
                  <a:ext uri="{FF2B5EF4-FFF2-40B4-BE49-F238E27FC236}">
                    <a16:creationId xmlns:a16="http://schemas.microsoft.com/office/drawing/2014/main" id="{D04E09AB-6434-4060-BF2B-FA4FD287D604}"/>
                  </a:ext>
                </a:extLst>
              </p:cNvPr>
              <p:cNvSpPr/>
              <p:nvPr/>
            </p:nvSpPr>
            <p:spPr>
              <a:xfrm>
                <a:off x="3631844" y="2940917"/>
                <a:ext cx="150044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5260" extrusionOk="0">
                    <a:moveTo>
                      <a:pt x="3272" y="1"/>
                    </a:moveTo>
                    <a:cubicBezTo>
                      <a:pt x="2565" y="1"/>
                      <a:pt x="1669" y="365"/>
                      <a:pt x="1087" y="1932"/>
                    </a:cubicBezTo>
                    <a:cubicBezTo>
                      <a:pt x="1" y="4859"/>
                      <a:pt x="2265" y="5259"/>
                      <a:pt x="2265" y="5259"/>
                    </a:cubicBezTo>
                    <a:cubicBezTo>
                      <a:pt x="3191" y="3704"/>
                      <a:pt x="3899" y="2024"/>
                      <a:pt x="4357" y="275"/>
                    </a:cubicBezTo>
                    <a:cubicBezTo>
                      <a:pt x="4357" y="275"/>
                      <a:pt x="3886" y="1"/>
                      <a:pt x="327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56;p30">
                <a:extLst>
                  <a:ext uri="{FF2B5EF4-FFF2-40B4-BE49-F238E27FC236}">
                    <a16:creationId xmlns:a16="http://schemas.microsoft.com/office/drawing/2014/main" id="{61B8D298-0157-4164-BC44-BC6427C974CD}"/>
                  </a:ext>
                </a:extLst>
              </p:cNvPr>
              <p:cNvSpPr/>
              <p:nvPr/>
            </p:nvSpPr>
            <p:spPr>
              <a:xfrm>
                <a:off x="3658224" y="2829508"/>
                <a:ext cx="198463" cy="440559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12793" extrusionOk="0">
                    <a:moveTo>
                      <a:pt x="5763" y="0"/>
                    </a:moveTo>
                    <a:lnTo>
                      <a:pt x="5763" y="0"/>
                    </a:lnTo>
                    <a:cubicBezTo>
                      <a:pt x="5706" y="172"/>
                      <a:pt x="5660" y="354"/>
                      <a:pt x="5625" y="537"/>
                    </a:cubicBezTo>
                    <a:cubicBezTo>
                      <a:pt x="5557" y="903"/>
                      <a:pt x="5443" y="1406"/>
                      <a:pt x="5317" y="2035"/>
                    </a:cubicBezTo>
                    <a:cubicBezTo>
                      <a:pt x="5225" y="2344"/>
                      <a:pt x="5134" y="2675"/>
                      <a:pt x="5031" y="3041"/>
                    </a:cubicBezTo>
                    <a:cubicBezTo>
                      <a:pt x="4974" y="3224"/>
                      <a:pt x="4928" y="3407"/>
                      <a:pt x="4871" y="3601"/>
                    </a:cubicBezTo>
                    <a:cubicBezTo>
                      <a:pt x="4848" y="3693"/>
                      <a:pt x="4825" y="3795"/>
                      <a:pt x="4791" y="3898"/>
                    </a:cubicBezTo>
                    <a:cubicBezTo>
                      <a:pt x="4757" y="3990"/>
                      <a:pt x="4722" y="4093"/>
                      <a:pt x="4688" y="4184"/>
                    </a:cubicBezTo>
                    <a:lnTo>
                      <a:pt x="4231" y="5442"/>
                    </a:lnTo>
                    <a:cubicBezTo>
                      <a:pt x="4196" y="5545"/>
                      <a:pt x="4151" y="5659"/>
                      <a:pt x="4116" y="5762"/>
                    </a:cubicBezTo>
                    <a:cubicBezTo>
                      <a:pt x="4071" y="5876"/>
                      <a:pt x="4014" y="5979"/>
                      <a:pt x="3968" y="6093"/>
                    </a:cubicBezTo>
                    <a:cubicBezTo>
                      <a:pt x="3865" y="6311"/>
                      <a:pt x="3773" y="6528"/>
                      <a:pt x="3671" y="6745"/>
                    </a:cubicBezTo>
                    <a:cubicBezTo>
                      <a:pt x="3568" y="6974"/>
                      <a:pt x="3465" y="7191"/>
                      <a:pt x="3373" y="7408"/>
                    </a:cubicBezTo>
                    <a:cubicBezTo>
                      <a:pt x="3328" y="7511"/>
                      <a:pt x="3293" y="7625"/>
                      <a:pt x="3225" y="7728"/>
                    </a:cubicBezTo>
                    <a:cubicBezTo>
                      <a:pt x="3168" y="7831"/>
                      <a:pt x="3122" y="7934"/>
                      <a:pt x="3065" y="8037"/>
                    </a:cubicBezTo>
                    <a:lnTo>
                      <a:pt x="2425" y="9203"/>
                    </a:lnTo>
                    <a:cubicBezTo>
                      <a:pt x="2379" y="9294"/>
                      <a:pt x="2333" y="9386"/>
                      <a:pt x="2276" y="9477"/>
                    </a:cubicBezTo>
                    <a:lnTo>
                      <a:pt x="2104" y="9729"/>
                    </a:lnTo>
                    <a:lnTo>
                      <a:pt x="1796" y="10220"/>
                    </a:lnTo>
                    <a:cubicBezTo>
                      <a:pt x="1590" y="10529"/>
                      <a:pt x="1396" y="10838"/>
                      <a:pt x="1224" y="11101"/>
                    </a:cubicBezTo>
                    <a:cubicBezTo>
                      <a:pt x="847" y="11615"/>
                      <a:pt x="538" y="12027"/>
                      <a:pt x="310" y="12324"/>
                    </a:cubicBezTo>
                    <a:cubicBezTo>
                      <a:pt x="195" y="12472"/>
                      <a:pt x="92" y="12621"/>
                      <a:pt x="1" y="12793"/>
                    </a:cubicBezTo>
                    <a:cubicBezTo>
                      <a:pt x="138" y="12655"/>
                      <a:pt x="264" y="12518"/>
                      <a:pt x="367" y="12370"/>
                    </a:cubicBezTo>
                    <a:cubicBezTo>
                      <a:pt x="595" y="12095"/>
                      <a:pt x="927" y="11695"/>
                      <a:pt x="1327" y="11181"/>
                    </a:cubicBezTo>
                    <a:lnTo>
                      <a:pt x="1910" y="10312"/>
                    </a:lnTo>
                    <a:lnTo>
                      <a:pt x="2242" y="9820"/>
                    </a:lnTo>
                    <a:lnTo>
                      <a:pt x="2402" y="9569"/>
                    </a:lnTo>
                    <a:cubicBezTo>
                      <a:pt x="2459" y="9477"/>
                      <a:pt x="2505" y="9386"/>
                      <a:pt x="2550" y="9294"/>
                    </a:cubicBezTo>
                    <a:lnTo>
                      <a:pt x="3202" y="8117"/>
                    </a:lnTo>
                    <a:cubicBezTo>
                      <a:pt x="3259" y="8014"/>
                      <a:pt x="3316" y="7911"/>
                      <a:pt x="3373" y="7808"/>
                    </a:cubicBezTo>
                    <a:cubicBezTo>
                      <a:pt x="3431" y="7705"/>
                      <a:pt x="3476" y="7602"/>
                      <a:pt x="3522" y="7488"/>
                    </a:cubicBezTo>
                    <a:lnTo>
                      <a:pt x="3831" y="6825"/>
                    </a:lnTo>
                    <a:cubicBezTo>
                      <a:pt x="3934" y="6596"/>
                      <a:pt x="4025" y="6379"/>
                      <a:pt x="4128" y="6162"/>
                    </a:cubicBezTo>
                    <a:cubicBezTo>
                      <a:pt x="4174" y="6048"/>
                      <a:pt x="4231" y="5945"/>
                      <a:pt x="4265" y="5830"/>
                    </a:cubicBezTo>
                    <a:lnTo>
                      <a:pt x="4391" y="5499"/>
                    </a:lnTo>
                    <a:lnTo>
                      <a:pt x="4837" y="4241"/>
                    </a:lnTo>
                    <a:cubicBezTo>
                      <a:pt x="4871" y="4150"/>
                      <a:pt x="4917" y="4047"/>
                      <a:pt x="4940" y="3944"/>
                    </a:cubicBezTo>
                    <a:cubicBezTo>
                      <a:pt x="4962" y="3853"/>
                      <a:pt x="4997" y="3750"/>
                      <a:pt x="5020" y="3647"/>
                    </a:cubicBezTo>
                    <a:lnTo>
                      <a:pt x="5168" y="3075"/>
                    </a:lnTo>
                    <a:cubicBezTo>
                      <a:pt x="5271" y="2709"/>
                      <a:pt x="5351" y="2366"/>
                      <a:pt x="5431" y="2058"/>
                    </a:cubicBezTo>
                    <a:cubicBezTo>
                      <a:pt x="5557" y="1429"/>
                      <a:pt x="5637" y="915"/>
                      <a:pt x="5694" y="560"/>
                    </a:cubicBezTo>
                    <a:cubicBezTo>
                      <a:pt x="5728" y="377"/>
                      <a:pt x="5751" y="183"/>
                      <a:pt x="576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057;p30">
                <a:extLst>
                  <a:ext uri="{FF2B5EF4-FFF2-40B4-BE49-F238E27FC236}">
                    <a16:creationId xmlns:a16="http://schemas.microsoft.com/office/drawing/2014/main" id="{031A49EB-76B2-4EC2-972D-B6D0B1BDEC7F}"/>
                  </a:ext>
                </a:extLst>
              </p:cNvPr>
              <p:cNvSpPr/>
              <p:nvPr/>
            </p:nvSpPr>
            <p:spPr>
              <a:xfrm>
                <a:off x="4052338" y="3401532"/>
                <a:ext cx="687028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19950" h="7942" extrusionOk="0">
                    <a:moveTo>
                      <a:pt x="15811" y="1"/>
                    </a:moveTo>
                    <a:cubicBezTo>
                      <a:pt x="15811" y="1"/>
                      <a:pt x="13707" y="3888"/>
                      <a:pt x="13147" y="3945"/>
                    </a:cubicBezTo>
                    <a:cubicBezTo>
                      <a:pt x="12727" y="3990"/>
                      <a:pt x="12302" y="4010"/>
                      <a:pt x="11879" y="4010"/>
                    </a:cubicBezTo>
                    <a:cubicBezTo>
                      <a:pt x="9175" y="4010"/>
                      <a:pt x="6540" y="3193"/>
                      <a:pt x="5522" y="2847"/>
                    </a:cubicBezTo>
                    <a:cubicBezTo>
                      <a:pt x="5408" y="2710"/>
                      <a:pt x="5271" y="2550"/>
                      <a:pt x="5122" y="2344"/>
                    </a:cubicBezTo>
                    <a:cubicBezTo>
                      <a:pt x="4996" y="2173"/>
                      <a:pt x="4893" y="1979"/>
                      <a:pt x="4825" y="1773"/>
                    </a:cubicBezTo>
                    <a:cubicBezTo>
                      <a:pt x="4733" y="1521"/>
                      <a:pt x="4676" y="1258"/>
                      <a:pt x="4665" y="984"/>
                    </a:cubicBezTo>
                    <a:cubicBezTo>
                      <a:pt x="4665" y="823"/>
                      <a:pt x="4537" y="714"/>
                      <a:pt x="4411" y="714"/>
                    </a:cubicBezTo>
                    <a:cubicBezTo>
                      <a:pt x="4349" y="714"/>
                      <a:pt x="4287" y="741"/>
                      <a:pt x="4242" y="801"/>
                    </a:cubicBezTo>
                    <a:cubicBezTo>
                      <a:pt x="4105" y="973"/>
                      <a:pt x="4070" y="1658"/>
                      <a:pt x="4379" y="2390"/>
                    </a:cubicBezTo>
                    <a:cubicBezTo>
                      <a:pt x="4497" y="2659"/>
                      <a:pt x="4423" y="2752"/>
                      <a:pt x="4262" y="2752"/>
                    </a:cubicBezTo>
                    <a:cubicBezTo>
                      <a:pt x="3986" y="2752"/>
                      <a:pt x="3454" y="2479"/>
                      <a:pt x="3201" y="2356"/>
                    </a:cubicBezTo>
                    <a:cubicBezTo>
                      <a:pt x="2828" y="2164"/>
                      <a:pt x="1696" y="1662"/>
                      <a:pt x="1418" y="1662"/>
                    </a:cubicBezTo>
                    <a:cubicBezTo>
                      <a:pt x="1398" y="1662"/>
                      <a:pt x="1383" y="1665"/>
                      <a:pt x="1372" y="1670"/>
                    </a:cubicBezTo>
                    <a:cubicBezTo>
                      <a:pt x="1144" y="1784"/>
                      <a:pt x="1212" y="2059"/>
                      <a:pt x="1612" y="2253"/>
                    </a:cubicBezTo>
                    <a:cubicBezTo>
                      <a:pt x="2024" y="2436"/>
                      <a:pt x="3201" y="3110"/>
                      <a:pt x="3076" y="3316"/>
                    </a:cubicBezTo>
                    <a:cubicBezTo>
                      <a:pt x="3065" y="3334"/>
                      <a:pt x="3040" y="3343"/>
                      <a:pt x="3002" y="3343"/>
                    </a:cubicBezTo>
                    <a:cubicBezTo>
                      <a:pt x="2617" y="3343"/>
                      <a:pt x="938" y="2470"/>
                      <a:pt x="938" y="2470"/>
                    </a:cubicBezTo>
                    <a:cubicBezTo>
                      <a:pt x="938" y="2470"/>
                      <a:pt x="735" y="2319"/>
                      <a:pt x="568" y="2319"/>
                    </a:cubicBezTo>
                    <a:cubicBezTo>
                      <a:pt x="501" y="2319"/>
                      <a:pt x="440" y="2344"/>
                      <a:pt x="401" y="2413"/>
                    </a:cubicBezTo>
                    <a:cubicBezTo>
                      <a:pt x="138" y="2847"/>
                      <a:pt x="2378" y="3808"/>
                      <a:pt x="2596" y="3888"/>
                    </a:cubicBezTo>
                    <a:cubicBezTo>
                      <a:pt x="2715" y="3948"/>
                      <a:pt x="2652" y="4129"/>
                      <a:pt x="2528" y="4129"/>
                    </a:cubicBezTo>
                    <a:cubicBezTo>
                      <a:pt x="2510" y="4129"/>
                      <a:pt x="2490" y="4125"/>
                      <a:pt x="2470" y="4116"/>
                    </a:cubicBezTo>
                    <a:cubicBezTo>
                      <a:pt x="2337" y="4060"/>
                      <a:pt x="1057" y="3347"/>
                      <a:pt x="468" y="3347"/>
                    </a:cubicBezTo>
                    <a:cubicBezTo>
                      <a:pt x="345" y="3347"/>
                      <a:pt x="252" y="3378"/>
                      <a:pt x="206" y="3453"/>
                    </a:cubicBezTo>
                    <a:cubicBezTo>
                      <a:pt x="0" y="3796"/>
                      <a:pt x="2035" y="4265"/>
                      <a:pt x="2298" y="4688"/>
                    </a:cubicBezTo>
                    <a:cubicBezTo>
                      <a:pt x="2349" y="4772"/>
                      <a:pt x="2324" y="4804"/>
                      <a:pt x="2249" y="4804"/>
                    </a:cubicBezTo>
                    <a:cubicBezTo>
                      <a:pt x="1997" y="4804"/>
                      <a:pt x="1176" y="4433"/>
                      <a:pt x="798" y="4433"/>
                    </a:cubicBezTo>
                    <a:cubicBezTo>
                      <a:pt x="709" y="4433"/>
                      <a:pt x="644" y="4454"/>
                      <a:pt x="618" y="4505"/>
                    </a:cubicBezTo>
                    <a:cubicBezTo>
                      <a:pt x="549" y="4631"/>
                      <a:pt x="515" y="4734"/>
                      <a:pt x="1612" y="5122"/>
                    </a:cubicBezTo>
                    <a:cubicBezTo>
                      <a:pt x="2413" y="5374"/>
                      <a:pt x="3224" y="5580"/>
                      <a:pt x="4047" y="5740"/>
                    </a:cubicBezTo>
                    <a:lnTo>
                      <a:pt x="4047" y="5751"/>
                    </a:lnTo>
                    <a:cubicBezTo>
                      <a:pt x="4047" y="5751"/>
                      <a:pt x="8744" y="7941"/>
                      <a:pt x="12685" y="7941"/>
                    </a:cubicBezTo>
                    <a:cubicBezTo>
                      <a:pt x="14643" y="7941"/>
                      <a:pt x="16414" y="7401"/>
                      <a:pt x="17331" y="5785"/>
                    </a:cubicBezTo>
                    <a:cubicBezTo>
                      <a:pt x="19149" y="2596"/>
                      <a:pt x="19309" y="2196"/>
                      <a:pt x="19949" y="401"/>
                    </a:cubicBezTo>
                    <a:lnTo>
                      <a:pt x="15811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058;p30">
                <a:extLst>
                  <a:ext uri="{FF2B5EF4-FFF2-40B4-BE49-F238E27FC236}">
                    <a16:creationId xmlns:a16="http://schemas.microsoft.com/office/drawing/2014/main" id="{5FAFF839-5165-4DCA-8375-B2A7A0C1016C}"/>
                  </a:ext>
                </a:extLst>
              </p:cNvPr>
              <p:cNvSpPr/>
              <p:nvPr/>
            </p:nvSpPr>
            <p:spPr>
              <a:xfrm>
                <a:off x="3113750" y="3630652"/>
                <a:ext cx="746467" cy="305977"/>
              </a:xfrm>
              <a:custGeom>
                <a:avLst/>
                <a:gdLst/>
                <a:ahLst/>
                <a:cxnLst/>
                <a:rect l="l" t="t" r="r" b="b"/>
                <a:pathLst>
                  <a:path w="21676" h="8885" extrusionOk="0">
                    <a:moveTo>
                      <a:pt x="21032" y="1"/>
                    </a:moveTo>
                    <a:cubicBezTo>
                      <a:pt x="21026" y="1"/>
                      <a:pt x="21019" y="1"/>
                      <a:pt x="21013" y="1"/>
                    </a:cubicBezTo>
                    <a:lnTo>
                      <a:pt x="526" y="1"/>
                    </a:lnTo>
                    <a:cubicBezTo>
                      <a:pt x="240" y="1"/>
                      <a:pt x="0" y="230"/>
                      <a:pt x="12" y="516"/>
                    </a:cubicBezTo>
                    <a:lnTo>
                      <a:pt x="12" y="6518"/>
                    </a:lnTo>
                    <a:cubicBezTo>
                      <a:pt x="12" y="6815"/>
                      <a:pt x="240" y="7043"/>
                      <a:pt x="526" y="7043"/>
                    </a:cubicBezTo>
                    <a:lnTo>
                      <a:pt x="17674" y="7043"/>
                    </a:lnTo>
                    <a:lnTo>
                      <a:pt x="19515" y="8884"/>
                    </a:lnTo>
                    <a:lnTo>
                      <a:pt x="19515" y="7009"/>
                    </a:lnTo>
                    <a:cubicBezTo>
                      <a:pt x="21527" y="6872"/>
                      <a:pt x="21676" y="6426"/>
                      <a:pt x="21527" y="4666"/>
                    </a:cubicBezTo>
                    <a:lnTo>
                      <a:pt x="21527" y="516"/>
                    </a:lnTo>
                    <a:cubicBezTo>
                      <a:pt x="21527" y="237"/>
                      <a:pt x="21309" y="1"/>
                      <a:pt x="21032" y="1"/>
                    </a:cubicBez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059;p30">
                <a:extLst>
                  <a:ext uri="{FF2B5EF4-FFF2-40B4-BE49-F238E27FC236}">
                    <a16:creationId xmlns:a16="http://schemas.microsoft.com/office/drawing/2014/main" id="{091E2505-4D16-4FC7-9688-6D9E53E31F09}"/>
                  </a:ext>
                </a:extLst>
              </p:cNvPr>
              <p:cNvSpPr/>
              <p:nvPr/>
            </p:nvSpPr>
            <p:spPr>
              <a:xfrm>
                <a:off x="3346830" y="3706279"/>
                <a:ext cx="373234" cy="16151"/>
              </a:xfrm>
              <a:custGeom>
                <a:avLst/>
                <a:gdLst/>
                <a:ahLst/>
                <a:cxnLst/>
                <a:rect l="l" t="t" r="r" b="b"/>
                <a:pathLst>
                  <a:path w="10838" h="469" extrusionOk="0">
                    <a:moveTo>
                      <a:pt x="0" y="0"/>
                    </a:moveTo>
                    <a:lnTo>
                      <a:pt x="0" y="469"/>
                    </a:lnTo>
                    <a:lnTo>
                      <a:pt x="10838" y="469"/>
                    </a:lnTo>
                    <a:lnTo>
                      <a:pt x="10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060;p30">
                <a:extLst>
                  <a:ext uri="{FF2B5EF4-FFF2-40B4-BE49-F238E27FC236}">
                    <a16:creationId xmlns:a16="http://schemas.microsoft.com/office/drawing/2014/main" id="{97D3F898-21E2-48D9-A9C6-46BEC39CE00D}"/>
                  </a:ext>
                </a:extLst>
              </p:cNvPr>
              <p:cNvSpPr/>
              <p:nvPr/>
            </p:nvSpPr>
            <p:spPr>
              <a:xfrm>
                <a:off x="3346830" y="3740132"/>
                <a:ext cx="373234" cy="15772"/>
              </a:xfrm>
              <a:custGeom>
                <a:avLst/>
                <a:gdLst/>
                <a:ahLst/>
                <a:cxnLst/>
                <a:rect l="l" t="t" r="r" b="b"/>
                <a:pathLst>
                  <a:path w="10838" h="458" extrusionOk="0">
                    <a:moveTo>
                      <a:pt x="0" y="0"/>
                    </a:moveTo>
                    <a:lnTo>
                      <a:pt x="0" y="458"/>
                    </a:lnTo>
                    <a:lnTo>
                      <a:pt x="10838" y="458"/>
                    </a:lnTo>
                    <a:lnTo>
                      <a:pt x="10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061;p30">
                <a:extLst>
                  <a:ext uri="{FF2B5EF4-FFF2-40B4-BE49-F238E27FC236}">
                    <a16:creationId xmlns:a16="http://schemas.microsoft.com/office/drawing/2014/main" id="{47750F7A-476B-4F24-A966-DFF4098D8B82}"/>
                  </a:ext>
                </a:extLst>
              </p:cNvPr>
              <p:cNvSpPr/>
              <p:nvPr/>
            </p:nvSpPr>
            <p:spPr>
              <a:xfrm>
                <a:off x="3346830" y="3775948"/>
                <a:ext cx="189372" cy="16186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470" extrusionOk="0">
                    <a:moveTo>
                      <a:pt x="0" y="1"/>
                    </a:moveTo>
                    <a:lnTo>
                      <a:pt x="0" y="469"/>
                    </a:lnTo>
                    <a:lnTo>
                      <a:pt x="5499" y="469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062;p30">
                <a:extLst>
                  <a:ext uri="{FF2B5EF4-FFF2-40B4-BE49-F238E27FC236}">
                    <a16:creationId xmlns:a16="http://schemas.microsoft.com/office/drawing/2014/main" id="{0A27E800-0CF5-41D0-9774-1C168CE90DBB}"/>
                  </a:ext>
                </a:extLst>
              </p:cNvPr>
              <p:cNvSpPr/>
              <p:nvPr/>
            </p:nvSpPr>
            <p:spPr>
              <a:xfrm>
                <a:off x="3209799" y="3699185"/>
                <a:ext cx="104380" cy="104346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3030" extrusionOk="0">
                    <a:moveTo>
                      <a:pt x="1" y="0"/>
                    </a:moveTo>
                    <a:lnTo>
                      <a:pt x="1" y="3030"/>
                    </a:lnTo>
                    <a:lnTo>
                      <a:pt x="3030" y="3030"/>
                    </a:ln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063;p30">
                <a:extLst>
                  <a:ext uri="{FF2B5EF4-FFF2-40B4-BE49-F238E27FC236}">
                    <a16:creationId xmlns:a16="http://schemas.microsoft.com/office/drawing/2014/main" id="{7601AC8A-CB51-445B-A11C-F982D0310D7D}"/>
                  </a:ext>
                </a:extLst>
              </p:cNvPr>
              <p:cNvSpPr/>
              <p:nvPr/>
            </p:nvSpPr>
            <p:spPr>
              <a:xfrm>
                <a:off x="4768488" y="2545252"/>
                <a:ext cx="844511" cy="402781"/>
              </a:xfrm>
              <a:custGeom>
                <a:avLst/>
                <a:gdLst/>
                <a:ahLst/>
                <a:cxnLst/>
                <a:rect l="l" t="t" r="r" b="b"/>
                <a:pathLst>
                  <a:path w="24523" h="11696" extrusionOk="0">
                    <a:moveTo>
                      <a:pt x="23573" y="0"/>
                    </a:moveTo>
                    <a:lnTo>
                      <a:pt x="915" y="114"/>
                    </a:lnTo>
                    <a:cubicBezTo>
                      <a:pt x="400" y="114"/>
                      <a:pt x="0" y="526"/>
                      <a:pt x="0" y="1029"/>
                    </a:cubicBezTo>
                    <a:lnTo>
                      <a:pt x="35" y="8174"/>
                    </a:lnTo>
                    <a:cubicBezTo>
                      <a:pt x="35" y="8670"/>
                      <a:pt x="435" y="9077"/>
                      <a:pt x="929" y="9077"/>
                    </a:cubicBezTo>
                    <a:cubicBezTo>
                      <a:pt x="936" y="9077"/>
                      <a:pt x="942" y="9077"/>
                      <a:pt x="949" y="9077"/>
                    </a:cubicBezTo>
                    <a:lnTo>
                      <a:pt x="1441" y="9077"/>
                    </a:lnTo>
                    <a:lnTo>
                      <a:pt x="1452" y="11695"/>
                    </a:lnTo>
                    <a:lnTo>
                      <a:pt x="4013" y="9066"/>
                    </a:lnTo>
                    <a:lnTo>
                      <a:pt x="23619" y="8974"/>
                    </a:lnTo>
                    <a:cubicBezTo>
                      <a:pt x="24122" y="8974"/>
                      <a:pt x="24522" y="8563"/>
                      <a:pt x="24522" y="8060"/>
                    </a:cubicBezTo>
                    <a:lnTo>
                      <a:pt x="24499" y="915"/>
                    </a:lnTo>
                    <a:cubicBezTo>
                      <a:pt x="24488" y="400"/>
                      <a:pt x="24076" y="0"/>
                      <a:pt x="2357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64;p30">
                <a:extLst>
                  <a:ext uri="{FF2B5EF4-FFF2-40B4-BE49-F238E27FC236}">
                    <a16:creationId xmlns:a16="http://schemas.microsoft.com/office/drawing/2014/main" id="{102EB90B-2B5E-41D8-A55D-85865B610757}"/>
                  </a:ext>
                </a:extLst>
              </p:cNvPr>
              <p:cNvSpPr/>
              <p:nvPr/>
            </p:nvSpPr>
            <p:spPr>
              <a:xfrm>
                <a:off x="5285411" y="2570978"/>
                <a:ext cx="318237" cy="240821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6993" extrusionOk="0">
                    <a:moveTo>
                      <a:pt x="4702" y="1"/>
                    </a:moveTo>
                    <a:cubicBezTo>
                      <a:pt x="4319" y="1"/>
                      <a:pt x="3922" y="61"/>
                      <a:pt x="3522" y="190"/>
                    </a:cubicBezTo>
                    <a:cubicBezTo>
                      <a:pt x="447" y="1197"/>
                      <a:pt x="1" y="5358"/>
                      <a:pt x="2790" y="6993"/>
                    </a:cubicBezTo>
                    <a:cubicBezTo>
                      <a:pt x="2607" y="6352"/>
                      <a:pt x="2550" y="5678"/>
                      <a:pt x="2619" y="5026"/>
                    </a:cubicBezTo>
                    <a:cubicBezTo>
                      <a:pt x="2607" y="4615"/>
                      <a:pt x="2607" y="4009"/>
                      <a:pt x="2619" y="3472"/>
                    </a:cubicBezTo>
                    <a:cubicBezTo>
                      <a:pt x="2367" y="2831"/>
                      <a:pt x="2527" y="2100"/>
                      <a:pt x="3019" y="1620"/>
                    </a:cubicBezTo>
                    <a:cubicBezTo>
                      <a:pt x="3606" y="1009"/>
                      <a:pt x="4060" y="915"/>
                      <a:pt x="4391" y="915"/>
                    </a:cubicBezTo>
                    <a:cubicBezTo>
                      <a:pt x="4537" y="915"/>
                      <a:pt x="4658" y="934"/>
                      <a:pt x="4756" y="934"/>
                    </a:cubicBezTo>
                    <a:cubicBezTo>
                      <a:pt x="5088" y="945"/>
                      <a:pt x="6608" y="1299"/>
                      <a:pt x="7043" y="3106"/>
                    </a:cubicBezTo>
                    <a:cubicBezTo>
                      <a:pt x="7066" y="3220"/>
                      <a:pt x="7089" y="3334"/>
                      <a:pt x="7100" y="3460"/>
                    </a:cubicBezTo>
                    <a:cubicBezTo>
                      <a:pt x="7100" y="3552"/>
                      <a:pt x="7111" y="3632"/>
                      <a:pt x="7123" y="3689"/>
                    </a:cubicBezTo>
                    <a:cubicBezTo>
                      <a:pt x="7157" y="4352"/>
                      <a:pt x="7534" y="4946"/>
                      <a:pt x="8117" y="5255"/>
                    </a:cubicBezTo>
                    <a:cubicBezTo>
                      <a:pt x="9241" y="2680"/>
                      <a:pt x="7260" y="1"/>
                      <a:pt x="47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65;p30">
                <a:extLst>
                  <a:ext uri="{FF2B5EF4-FFF2-40B4-BE49-F238E27FC236}">
                    <a16:creationId xmlns:a16="http://schemas.microsoft.com/office/drawing/2014/main" id="{2D869851-BE0E-49A2-9748-9E44E48E1A91}"/>
                  </a:ext>
                </a:extLst>
              </p:cNvPr>
              <p:cNvSpPr/>
              <p:nvPr/>
            </p:nvSpPr>
            <p:spPr>
              <a:xfrm>
                <a:off x="5485017" y="2698401"/>
                <a:ext cx="79585" cy="12521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636" extrusionOk="0">
                    <a:moveTo>
                      <a:pt x="1315" y="0"/>
                    </a:moveTo>
                    <a:lnTo>
                      <a:pt x="1315" y="12"/>
                    </a:lnTo>
                    <a:lnTo>
                      <a:pt x="1304" y="12"/>
                    </a:lnTo>
                    <a:cubicBezTo>
                      <a:pt x="1304" y="720"/>
                      <a:pt x="1224" y="3201"/>
                      <a:pt x="1" y="3636"/>
                    </a:cubicBezTo>
                    <a:cubicBezTo>
                      <a:pt x="1041" y="3315"/>
                      <a:pt x="1887" y="2549"/>
                      <a:pt x="2310" y="1555"/>
                    </a:cubicBezTo>
                    <a:cubicBezTo>
                      <a:pt x="1738" y="1246"/>
                      <a:pt x="1361" y="652"/>
                      <a:pt x="13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66;p30">
                <a:extLst>
                  <a:ext uri="{FF2B5EF4-FFF2-40B4-BE49-F238E27FC236}">
                    <a16:creationId xmlns:a16="http://schemas.microsoft.com/office/drawing/2014/main" id="{C49B552F-63EF-4D6C-8369-44973409E281}"/>
                  </a:ext>
                </a:extLst>
              </p:cNvPr>
              <p:cNvSpPr/>
              <p:nvPr/>
            </p:nvSpPr>
            <p:spPr>
              <a:xfrm>
                <a:off x="5373229" y="2744066"/>
                <a:ext cx="35057" cy="79929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1" extrusionOk="0">
                    <a:moveTo>
                      <a:pt x="69" y="0"/>
                    </a:moveTo>
                    <a:cubicBezTo>
                      <a:pt x="0" y="652"/>
                      <a:pt x="57" y="1326"/>
                      <a:pt x="240" y="1967"/>
                    </a:cubicBezTo>
                    <a:cubicBezTo>
                      <a:pt x="480" y="2115"/>
                      <a:pt x="743" y="2230"/>
                      <a:pt x="1017" y="2321"/>
                    </a:cubicBezTo>
                    <a:cubicBezTo>
                      <a:pt x="1006" y="1795"/>
                      <a:pt x="960" y="1052"/>
                      <a:pt x="960" y="1052"/>
                    </a:cubicBezTo>
                    <a:cubicBezTo>
                      <a:pt x="960" y="1052"/>
                      <a:pt x="114" y="961"/>
                      <a:pt x="69" y="8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67;p30">
                <a:extLst>
                  <a:ext uri="{FF2B5EF4-FFF2-40B4-BE49-F238E27FC236}">
                    <a16:creationId xmlns:a16="http://schemas.microsoft.com/office/drawing/2014/main" id="{5092F2A5-C876-46B7-B95D-EE39E818D658}"/>
                  </a:ext>
                </a:extLst>
              </p:cNvPr>
              <p:cNvSpPr/>
              <p:nvPr/>
            </p:nvSpPr>
            <p:spPr>
              <a:xfrm>
                <a:off x="5374779" y="2641680"/>
                <a:ext cx="109098" cy="187857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455" extrusionOk="0">
                    <a:moveTo>
                      <a:pt x="351" y="1404"/>
                    </a:moveTo>
                    <a:cubicBezTo>
                      <a:pt x="398" y="1404"/>
                      <a:pt x="445" y="1425"/>
                      <a:pt x="492" y="1453"/>
                    </a:cubicBezTo>
                    <a:cubicBezTo>
                      <a:pt x="527" y="1476"/>
                      <a:pt x="538" y="1510"/>
                      <a:pt x="538" y="1510"/>
                    </a:cubicBezTo>
                    <a:cubicBezTo>
                      <a:pt x="537" y="1511"/>
                      <a:pt x="535" y="1511"/>
                      <a:pt x="533" y="1511"/>
                    </a:cubicBezTo>
                    <a:cubicBezTo>
                      <a:pt x="512" y="1511"/>
                      <a:pt x="441" y="1474"/>
                      <a:pt x="352" y="1474"/>
                    </a:cubicBezTo>
                    <a:cubicBezTo>
                      <a:pt x="342" y="1474"/>
                      <a:pt x="331" y="1475"/>
                      <a:pt x="321" y="1476"/>
                    </a:cubicBezTo>
                    <a:cubicBezTo>
                      <a:pt x="217" y="1486"/>
                      <a:pt x="141" y="1534"/>
                      <a:pt x="111" y="1534"/>
                    </a:cubicBezTo>
                    <a:cubicBezTo>
                      <a:pt x="108" y="1534"/>
                      <a:pt x="106" y="1534"/>
                      <a:pt x="104" y="1533"/>
                    </a:cubicBezTo>
                    <a:cubicBezTo>
                      <a:pt x="92" y="1521"/>
                      <a:pt x="115" y="1499"/>
                      <a:pt x="149" y="1476"/>
                    </a:cubicBezTo>
                    <a:cubicBezTo>
                      <a:pt x="195" y="1430"/>
                      <a:pt x="252" y="1407"/>
                      <a:pt x="321" y="1407"/>
                    </a:cubicBezTo>
                    <a:cubicBezTo>
                      <a:pt x="331" y="1405"/>
                      <a:pt x="341" y="1404"/>
                      <a:pt x="351" y="1404"/>
                    </a:cubicBezTo>
                    <a:close/>
                    <a:moveTo>
                      <a:pt x="1601" y="1419"/>
                    </a:moveTo>
                    <a:cubicBezTo>
                      <a:pt x="1658" y="1419"/>
                      <a:pt x="1727" y="1430"/>
                      <a:pt x="1773" y="1464"/>
                    </a:cubicBezTo>
                    <a:cubicBezTo>
                      <a:pt x="1807" y="1499"/>
                      <a:pt x="1830" y="1521"/>
                      <a:pt x="1818" y="1533"/>
                    </a:cubicBezTo>
                    <a:cubicBezTo>
                      <a:pt x="1818" y="1533"/>
                      <a:pt x="1716" y="1487"/>
                      <a:pt x="1601" y="1487"/>
                    </a:cubicBezTo>
                    <a:cubicBezTo>
                      <a:pt x="1496" y="1498"/>
                      <a:pt x="1419" y="1557"/>
                      <a:pt x="1399" y="1557"/>
                    </a:cubicBezTo>
                    <a:cubicBezTo>
                      <a:pt x="1398" y="1557"/>
                      <a:pt x="1396" y="1557"/>
                      <a:pt x="1395" y="1556"/>
                    </a:cubicBezTo>
                    <a:cubicBezTo>
                      <a:pt x="1384" y="1533"/>
                      <a:pt x="1395" y="1521"/>
                      <a:pt x="1430" y="1487"/>
                    </a:cubicBezTo>
                    <a:cubicBezTo>
                      <a:pt x="1476" y="1441"/>
                      <a:pt x="1544" y="1419"/>
                      <a:pt x="1601" y="1419"/>
                    </a:cubicBezTo>
                    <a:close/>
                    <a:moveTo>
                      <a:pt x="319" y="1539"/>
                    </a:moveTo>
                    <a:cubicBezTo>
                      <a:pt x="378" y="1539"/>
                      <a:pt x="435" y="1579"/>
                      <a:pt x="424" y="1659"/>
                    </a:cubicBezTo>
                    <a:cubicBezTo>
                      <a:pt x="424" y="1716"/>
                      <a:pt x="378" y="1761"/>
                      <a:pt x="321" y="1773"/>
                    </a:cubicBezTo>
                    <a:cubicBezTo>
                      <a:pt x="252" y="1761"/>
                      <a:pt x="207" y="1716"/>
                      <a:pt x="207" y="1659"/>
                    </a:cubicBezTo>
                    <a:cubicBezTo>
                      <a:pt x="201" y="1579"/>
                      <a:pt x="261" y="1539"/>
                      <a:pt x="319" y="1539"/>
                    </a:cubicBezTo>
                    <a:close/>
                    <a:moveTo>
                      <a:pt x="1567" y="1567"/>
                    </a:moveTo>
                    <a:cubicBezTo>
                      <a:pt x="1618" y="1567"/>
                      <a:pt x="1670" y="1601"/>
                      <a:pt x="1670" y="1670"/>
                    </a:cubicBezTo>
                    <a:cubicBezTo>
                      <a:pt x="1670" y="1744"/>
                      <a:pt x="1618" y="1781"/>
                      <a:pt x="1567" y="1781"/>
                    </a:cubicBezTo>
                    <a:cubicBezTo>
                      <a:pt x="1516" y="1781"/>
                      <a:pt x="1464" y="1744"/>
                      <a:pt x="1464" y="1670"/>
                    </a:cubicBezTo>
                    <a:cubicBezTo>
                      <a:pt x="1464" y="1601"/>
                      <a:pt x="1516" y="1567"/>
                      <a:pt x="1567" y="1567"/>
                    </a:cubicBezTo>
                    <a:close/>
                    <a:moveTo>
                      <a:pt x="995" y="1510"/>
                    </a:moveTo>
                    <a:lnTo>
                      <a:pt x="995" y="1510"/>
                    </a:lnTo>
                    <a:cubicBezTo>
                      <a:pt x="950" y="1727"/>
                      <a:pt x="892" y="1944"/>
                      <a:pt x="812" y="2150"/>
                    </a:cubicBezTo>
                    <a:cubicBezTo>
                      <a:pt x="778" y="2242"/>
                      <a:pt x="755" y="2322"/>
                      <a:pt x="732" y="2402"/>
                    </a:cubicBezTo>
                    <a:cubicBezTo>
                      <a:pt x="710" y="2425"/>
                      <a:pt x="710" y="2459"/>
                      <a:pt x="710" y="2493"/>
                    </a:cubicBezTo>
                    <a:cubicBezTo>
                      <a:pt x="710" y="2516"/>
                      <a:pt x="744" y="2527"/>
                      <a:pt x="778" y="2527"/>
                    </a:cubicBezTo>
                    <a:cubicBezTo>
                      <a:pt x="835" y="2527"/>
                      <a:pt x="904" y="2539"/>
                      <a:pt x="961" y="2550"/>
                    </a:cubicBezTo>
                    <a:cubicBezTo>
                      <a:pt x="932" y="2556"/>
                      <a:pt x="901" y="2559"/>
                      <a:pt x="868" y="2559"/>
                    </a:cubicBezTo>
                    <a:cubicBezTo>
                      <a:pt x="835" y="2559"/>
                      <a:pt x="801" y="2556"/>
                      <a:pt x="767" y="2550"/>
                    </a:cubicBezTo>
                    <a:cubicBezTo>
                      <a:pt x="759" y="2550"/>
                      <a:pt x="746" y="2555"/>
                      <a:pt x="735" y="2555"/>
                    </a:cubicBezTo>
                    <a:cubicBezTo>
                      <a:pt x="730" y="2555"/>
                      <a:pt x="725" y="2554"/>
                      <a:pt x="721" y="2550"/>
                    </a:cubicBezTo>
                    <a:cubicBezTo>
                      <a:pt x="698" y="2550"/>
                      <a:pt x="675" y="2527"/>
                      <a:pt x="675" y="2505"/>
                    </a:cubicBezTo>
                    <a:cubicBezTo>
                      <a:pt x="664" y="2470"/>
                      <a:pt x="664" y="2425"/>
                      <a:pt x="687" y="2379"/>
                    </a:cubicBezTo>
                    <a:lnTo>
                      <a:pt x="767" y="2139"/>
                    </a:lnTo>
                    <a:cubicBezTo>
                      <a:pt x="824" y="1922"/>
                      <a:pt x="904" y="1716"/>
                      <a:pt x="995" y="1510"/>
                    </a:cubicBezTo>
                    <a:close/>
                    <a:moveTo>
                      <a:pt x="1368" y="2661"/>
                    </a:moveTo>
                    <a:cubicBezTo>
                      <a:pt x="1370" y="2661"/>
                      <a:pt x="1364" y="2666"/>
                      <a:pt x="1350" y="2676"/>
                    </a:cubicBezTo>
                    <a:cubicBezTo>
                      <a:pt x="1373" y="2813"/>
                      <a:pt x="1293" y="2939"/>
                      <a:pt x="1167" y="2973"/>
                    </a:cubicBezTo>
                    <a:lnTo>
                      <a:pt x="1167" y="2985"/>
                    </a:lnTo>
                    <a:cubicBezTo>
                      <a:pt x="1127" y="3001"/>
                      <a:pt x="1086" y="3009"/>
                      <a:pt x="1045" y="3009"/>
                    </a:cubicBezTo>
                    <a:cubicBezTo>
                      <a:pt x="943" y="3009"/>
                      <a:pt x="843" y="2960"/>
                      <a:pt x="778" y="2870"/>
                    </a:cubicBezTo>
                    <a:cubicBezTo>
                      <a:pt x="988" y="2870"/>
                      <a:pt x="1354" y="2661"/>
                      <a:pt x="1368" y="2661"/>
                    </a:cubicBezTo>
                    <a:close/>
                    <a:moveTo>
                      <a:pt x="915" y="4025"/>
                    </a:moveTo>
                    <a:lnTo>
                      <a:pt x="927" y="4242"/>
                    </a:lnTo>
                    <a:cubicBezTo>
                      <a:pt x="927" y="4242"/>
                      <a:pt x="928" y="4242"/>
                      <a:pt x="928" y="4242"/>
                    </a:cubicBezTo>
                    <a:lnTo>
                      <a:pt x="928" y="4242"/>
                    </a:lnTo>
                    <a:cubicBezTo>
                      <a:pt x="921" y="4110"/>
                      <a:pt x="915" y="4025"/>
                      <a:pt x="915" y="4025"/>
                    </a:cubicBezTo>
                    <a:close/>
                    <a:moveTo>
                      <a:pt x="1544" y="1"/>
                    </a:moveTo>
                    <a:lnTo>
                      <a:pt x="1544" y="12"/>
                    </a:lnTo>
                    <a:cubicBezTo>
                      <a:pt x="1464" y="207"/>
                      <a:pt x="1315" y="630"/>
                      <a:pt x="1407" y="973"/>
                    </a:cubicBezTo>
                    <a:lnTo>
                      <a:pt x="172" y="1281"/>
                    </a:lnTo>
                    <a:lnTo>
                      <a:pt x="24" y="1419"/>
                    </a:lnTo>
                    <a:cubicBezTo>
                      <a:pt x="12" y="1956"/>
                      <a:pt x="1" y="2562"/>
                      <a:pt x="24" y="2973"/>
                    </a:cubicBezTo>
                    <a:lnTo>
                      <a:pt x="24" y="3065"/>
                    </a:lnTo>
                    <a:cubicBezTo>
                      <a:pt x="69" y="3922"/>
                      <a:pt x="915" y="4025"/>
                      <a:pt x="915" y="4025"/>
                    </a:cubicBezTo>
                    <a:cubicBezTo>
                      <a:pt x="1315" y="4014"/>
                      <a:pt x="1704" y="3888"/>
                      <a:pt x="2036" y="3659"/>
                    </a:cubicBezTo>
                    <a:lnTo>
                      <a:pt x="2036" y="3659"/>
                    </a:lnTo>
                    <a:cubicBezTo>
                      <a:pt x="2036" y="3659"/>
                      <a:pt x="1791" y="4245"/>
                      <a:pt x="1014" y="4245"/>
                    </a:cubicBezTo>
                    <a:cubicBezTo>
                      <a:pt x="986" y="4245"/>
                      <a:pt x="957" y="4244"/>
                      <a:pt x="928" y="4242"/>
                    </a:cubicBezTo>
                    <a:lnTo>
                      <a:pt x="928" y="4242"/>
                    </a:lnTo>
                    <a:cubicBezTo>
                      <a:pt x="942" y="4502"/>
                      <a:pt x="965" y="4946"/>
                      <a:pt x="972" y="5294"/>
                    </a:cubicBezTo>
                    <a:cubicBezTo>
                      <a:pt x="1338" y="5397"/>
                      <a:pt x="1716" y="5454"/>
                      <a:pt x="2104" y="5454"/>
                    </a:cubicBezTo>
                    <a:cubicBezTo>
                      <a:pt x="2424" y="5454"/>
                      <a:pt x="2744" y="5408"/>
                      <a:pt x="3053" y="5328"/>
                    </a:cubicBezTo>
                    <a:lnTo>
                      <a:pt x="3167" y="1453"/>
                    </a:lnTo>
                    <a:cubicBezTo>
                      <a:pt x="3167" y="1453"/>
                      <a:pt x="1773" y="1304"/>
                      <a:pt x="1544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68;p30">
                <a:extLst>
                  <a:ext uri="{FF2B5EF4-FFF2-40B4-BE49-F238E27FC236}">
                    <a16:creationId xmlns:a16="http://schemas.microsoft.com/office/drawing/2014/main" id="{D45DD335-1F67-421F-B55B-0A55D37BB1B6}"/>
                  </a:ext>
                </a:extLst>
              </p:cNvPr>
              <p:cNvSpPr/>
              <p:nvPr/>
            </p:nvSpPr>
            <p:spPr>
              <a:xfrm>
                <a:off x="5381667" y="2694647"/>
                <a:ext cx="8127" cy="809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35" extrusionOk="0">
                    <a:moveTo>
                      <a:pt x="119" y="1"/>
                    </a:moveTo>
                    <a:cubicBezTo>
                      <a:pt x="61" y="1"/>
                      <a:pt x="1" y="41"/>
                      <a:pt x="7" y="121"/>
                    </a:cubicBezTo>
                    <a:cubicBezTo>
                      <a:pt x="7" y="178"/>
                      <a:pt x="52" y="235"/>
                      <a:pt x="121" y="235"/>
                    </a:cubicBezTo>
                    <a:cubicBezTo>
                      <a:pt x="178" y="235"/>
                      <a:pt x="224" y="178"/>
                      <a:pt x="224" y="121"/>
                    </a:cubicBezTo>
                    <a:cubicBezTo>
                      <a:pt x="235" y="41"/>
                      <a:pt x="178" y="1"/>
                      <a:pt x="11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69;p30">
                <a:extLst>
                  <a:ext uri="{FF2B5EF4-FFF2-40B4-BE49-F238E27FC236}">
                    <a16:creationId xmlns:a16="http://schemas.microsoft.com/office/drawing/2014/main" id="{959A91A9-EB07-4EA5-8D68-23480FDC861B}"/>
                  </a:ext>
                </a:extLst>
              </p:cNvPr>
              <p:cNvSpPr/>
              <p:nvPr/>
            </p:nvSpPr>
            <p:spPr>
              <a:xfrm>
                <a:off x="5378326" y="2690032"/>
                <a:ext cx="15015" cy="4511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31" extrusionOk="0">
                    <a:moveTo>
                      <a:pt x="248" y="0"/>
                    </a:moveTo>
                    <a:cubicBezTo>
                      <a:pt x="238" y="0"/>
                      <a:pt x="228" y="1"/>
                      <a:pt x="218" y="3"/>
                    </a:cubicBezTo>
                    <a:cubicBezTo>
                      <a:pt x="149" y="3"/>
                      <a:pt x="92" y="26"/>
                      <a:pt x="46" y="60"/>
                    </a:cubicBezTo>
                    <a:cubicBezTo>
                      <a:pt x="12" y="95"/>
                      <a:pt x="1" y="129"/>
                      <a:pt x="1" y="129"/>
                    </a:cubicBezTo>
                    <a:cubicBezTo>
                      <a:pt x="2" y="130"/>
                      <a:pt x="3" y="130"/>
                      <a:pt x="5" y="130"/>
                    </a:cubicBezTo>
                    <a:cubicBezTo>
                      <a:pt x="26" y="130"/>
                      <a:pt x="112" y="72"/>
                      <a:pt x="218" y="72"/>
                    </a:cubicBezTo>
                    <a:cubicBezTo>
                      <a:pt x="313" y="72"/>
                      <a:pt x="393" y="111"/>
                      <a:pt x="423" y="111"/>
                    </a:cubicBezTo>
                    <a:cubicBezTo>
                      <a:pt x="429" y="111"/>
                      <a:pt x="433" y="110"/>
                      <a:pt x="435" y="106"/>
                    </a:cubicBezTo>
                    <a:cubicBezTo>
                      <a:pt x="435" y="106"/>
                      <a:pt x="424" y="72"/>
                      <a:pt x="389" y="49"/>
                    </a:cubicBezTo>
                    <a:cubicBezTo>
                      <a:pt x="342" y="21"/>
                      <a:pt x="295" y="0"/>
                      <a:pt x="2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070;p30">
                <a:extLst>
                  <a:ext uri="{FF2B5EF4-FFF2-40B4-BE49-F238E27FC236}">
                    <a16:creationId xmlns:a16="http://schemas.microsoft.com/office/drawing/2014/main" id="{85A6BF68-83EE-4DA8-9363-88BCA90E507B}"/>
                  </a:ext>
                </a:extLst>
              </p:cNvPr>
              <p:cNvSpPr/>
              <p:nvPr/>
            </p:nvSpPr>
            <p:spPr>
              <a:xfrm>
                <a:off x="5425197" y="2695645"/>
                <a:ext cx="7094" cy="7404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5" extrusionOk="0">
                    <a:moveTo>
                      <a:pt x="103" y="0"/>
                    </a:moveTo>
                    <a:cubicBezTo>
                      <a:pt x="52" y="0"/>
                      <a:pt x="0" y="34"/>
                      <a:pt x="0" y="103"/>
                    </a:cubicBezTo>
                    <a:cubicBezTo>
                      <a:pt x="0" y="177"/>
                      <a:pt x="52" y="214"/>
                      <a:pt x="103" y="214"/>
                    </a:cubicBezTo>
                    <a:cubicBezTo>
                      <a:pt x="154" y="214"/>
                      <a:pt x="206" y="177"/>
                      <a:pt x="206" y="103"/>
                    </a:cubicBezTo>
                    <a:cubicBezTo>
                      <a:pt x="206" y="34"/>
                      <a:pt x="154" y="0"/>
                      <a:pt x="1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071;p30">
                <a:extLst>
                  <a:ext uri="{FF2B5EF4-FFF2-40B4-BE49-F238E27FC236}">
                    <a16:creationId xmlns:a16="http://schemas.microsoft.com/office/drawing/2014/main" id="{0E083A67-6CA3-4901-9364-7E5D101E3075}"/>
                  </a:ext>
                </a:extLst>
              </p:cNvPr>
              <p:cNvSpPr/>
              <p:nvPr/>
            </p:nvSpPr>
            <p:spPr>
              <a:xfrm>
                <a:off x="5422442" y="2690514"/>
                <a:ext cx="14980" cy="4408"/>
              </a:xfrm>
              <a:custGeom>
                <a:avLst/>
                <a:gdLst/>
                <a:ahLst/>
                <a:cxnLst/>
                <a:rect l="l" t="t" r="r" b="b"/>
                <a:pathLst>
                  <a:path w="435" h="128" extrusionOk="0">
                    <a:moveTo>
                      <a:pt x="217" y="1"/>
                    </a:moveTo>
                    <a:cubicBezTo>
                      <a:pt x="160" y="1"/>
                      <a:pt x="92" y="23"/>
                      <a:pt x="46" y="69"/>
                    </a:cubicBezTo>
                    <a:cubicBezTo>
                      <a:pt x="11" y="103"/>
                      <a:pt x="0" y="126"/>
                      <a:pt x="11" y="126"/>
                    </a:cubicBezTo>
                    <a:cubicBezTo>
                      <a:pt x="13" y="127"/>
                      <a:pt x="14" y="128"/>
                      <a:pt x="16" y="128"/>
                    </a:cubicBezTo>
                    <a:cubicBezTo>
                      <a:pt x="38" y="128"/>
                      <a:pt x="113" y="79"/>
                      <a:pt x="217" y="69"/>
                    </a:cubicBezTo>
                    <a:cubicBezTo>
                      <a:pt x="321" y="69"/>
                      <a:pt x="406" y="116"/>
                      <a:pt x="429" y="116"/>
                    </a:cubicBezTo>
                    <a:cubicBezTo>
                      <a:pt x="432" y="116"/>
                      <a:pt x="433" y="116"/>
                      <a:pt x="434" y="115"/>
                    </a:cubicBezTo>
                    <a:cubicBezTo>
                      <a:pt x="434" y="115"/>
                      <a:pt x="423" y="81"/>
                      <a:pt x="389" y="46"/>
                    </a:cubicBezTo>
                    <a:cubicBezTo>
                      <a:pt x="343" y="12"/>
                      <a:pt x="274" y="1"/>
                      <a:pt x="21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072;p30">
                <a:extLst>
                  <a:ext uri="{FF2B5EF4-FFF2-40B4-BE49-F238E27FC236}">
                    <a16:creationId xmlns:a16="http://schemas.microsoft.com/office/drawing/2014/main" id="{D4F4D4D6-DDB4-4BE3-A94B-4A20A36DEC86}"/>
                  </a:ext>
                </a:extLst>
              </p:cNvPr>
              <p:cNvSpPr/>
              <p:nvPr/>
            </p:nvSpPr>
            <p:spPr>
              <a:xfrm>
                <a:off x="5397612" y="2693648"/>
                <a:ext cx="11468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050" extrusionOk="0">
                    <a:moveTo>
                      <a:pt x="332" y="1"/>
                    </a:moveTo>
                    <a:cubicBezTo>
                      <a:pt x="241" y="207"/>
                      <a:pt x="161" y="413"/>
                      <a:pt x="104" y="630"/>
                    </a:cubicBezTo>
                    <a:lnTo>
                      <a:pt x="24" y="881"/>
                    </a:lnTo>
                    <a:cubicBezTo>
                      <a:pt x="1" y="916"/>
                      <a:pt x="1" y="961"/>
                      <a:pt x="12" y="1007"/>
                    </a:cubicBezTo>
                    <a:cubicBezTo>
                      <a:pt x="12" y="1018"/>
                      <a:pt x="35" y="1041"/>
                      <a:pt x="58" y="1041"/>
                    </a:cubicBezTo>
                    <a:cubicBezTo>
                      <a:pt x="64" y="1047"/>
                      <a:pt x="72" y="1050"/>
                      <a:pt x="81" y="1050"/>
                    </a:cubicBezTo>
                    <a:cubicBezTo>
                      <a:pt x="89" y="1050"/>
                      <a:pt x="98" y="1047"/>
                      <a:pt x="104" y="1041"/>
                    </a:cubicBezTo>
                    <a:cubicBezTo>
                      <a:pt x="138" y="1047"/>
                      <a:pt x="172" y="1050"/>
                      <a:pt x="205" y="1050"/>
                    </a:cubicBezTo>
                    <a:cubicBezTo>
                      <a:pt x="238" y="1050"/>
                      <a:pt x="269" y="1047"/>
                      <a:pt x="298" y="1041"/>
                    </a:cubicBezTo>
                    <a:cubicBezTo>
                      <a:pt x="241" y="1030"/>
                      <a:pt x="172" y="1018"/>
                      <a:pt x="115" y="1018"/>
                    </a:cubicBezTo>
                    <a:cubicBezTo>
                      <a:pt x="81" y="1018"/>
                      <a:pt x="58" y="1018"/>
                      <a:pt x="47" y="984"/>
                    </a:cubicBezTo>
                    <a:cubicBezTo>
                      <a:pt x="47" y="950"/>
                      <a:pt x="47" y="916"/>
                      <a:pt x="69" y="893"/>
                    </a:cubicBezTo>
                    <a:cubicBezTo>
                      <a:pt x="92" y="813"/>
                      <a:pt x="115" y="733"/>
                      <a:pt x="149" y="641"/>
                    </a:cubicBezTo>
                    <a:cubicBezTo>
                      <a:pt x="229" y="435"/>
                      <a:pt x="287" y="218"/>
                      <a:pt x="3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073;p30">
                <a:extLst>
                  <a:ext uri="{FF2B5EF4-FFF2-40B4-BE49-F238E27FC236}">
                    <a16:creationId xmlns:a16="http://schemas.microsoft.com/office/drawing/2014/main" id="{66660CBD-9E56-4D72-8812-31283BBBB889}"/>
                  </a:ext>
                </a:extLst>
              </p:cNvPr>
              <p:cNvSpPr/>
              <p:nvPr/>
            </p:nvSpPr>
            <p:spPr>
              <a:xfrm>
                <a:off x="5401572" y="2732908"/>
                <a:ext cx="20904" cy="12019"/>
              </a:xfrm>
              <a:custGeom>
                <a:avLst/>
                <a:gdLst/>
                <a:ahLst/>
                <a:cxnLst/>
                <a:rect l="l" t="t" r="r" b="b"/>
                <a:pathLst>
                  <a:path w="607" h="349" extrusionOk="0">
                    <a:moveTo>
                      <a:pt x="590" y="1"/>
                    </a:moveTo>
                    <a:cubicBezTo>
                      <a:pt x="576" y="1"/>
                      <a:pt x="210" y="210"/>
                      <a:pt x="0" y="210"/>
                    </a:cubicBezTo>
                    <a:cubicBezTo>
                      <a:pt x="65" y="300"/>
                      <a:pt x="165" y="349"/>
                      <a:pt x="267" y="349"/>
                    </a:cubicBezTo>
                    <a:cubicBezTo>
                      <a:pt x="308" y="349"/>
                      <a:pt x="349" y="341"/>
                      <a:pt x="389" y="324"/>
                    </a:cubicBezTo>
                    <a:cubicBezTo>
                      <a:pt x="526" y="290"/>
                      <a:pt x="606" y="153"/>
                      <a:pt x="572" y="16"/>
                    </a:cubicBezTo>
                    <a:cubicBezTo>
                      <a:pt x="586" y="5"/>
                      <a:pt x="592" y="1"/>
                      <a:pt x="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074;p30">
                <a:extLst>
                  <a:ext uri="{FF2B5EF4-FFF2-40B4-BE49-F238E27FC236}">
                    <a16:creationId xmlns:a16="http://schemas.microsoft.com/office/drawing/2014/main" id="{573B9799-A338-456C-B234-6B89D4BCAE32}"/>
                  </a:ext>
                </a:extLst>
              </p:cNvPr>
              <p:cNvSpPr/>
              <p:nvPr/>
            </p:nvSpPr>
            <p:spPr>
              <a:xfrm>
                <a:off x="5406290" y="2767691"/>
                <a:ext cx="38604" cy="2018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586" extrusionOk="0">
                    <a:moveTo>
                      <a:pt x="1121" y="0"/>
                    </a:moveTo>
                    <a:cubicBezTo>
                      <a:pt x="789" y="229"/>
                      <a:pt x="400" y="355"/>
                      <a:pt x="0" y="366"/>
                    </a:cubicBezTo>
                    <a:lnTo>
                      <a:pt x="12" y="583"/>
                    </a:lnTo>
                    <a:cubicBezTo>
                      <a:pt x="41" y="585"/>
                      <a:pt x="70" y="586"/>
                      <a:pt x="99" y="586"/>
                    </a:cubicBezTo>
                    <a:cubicBezTo>
                      <a:pt x="876" y="586"/>
                      <a:pt x="1121" y="0"/>
                      <a:pt x="11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075;p30">
                <a:extLst>
                  <a:ext uri="{FF2B5EF4-FFF2-40B4-BE49-F238E27FC236}">
                    <a16:creationId xmlns:a16="http://schemas.microsoft.com/office/drawing/2014/main" id="{711CAB7C-1035-47FB-966B-9A5EEF8145F0}"/>
                  </a:ext>
                </a:extLst>
              </p:cNvPr>
              <p:cNvSpPr/>
              <p:nvPr/>
            </p:nvSpPr>
            <p:spPr>
              <a:xfrm>
                <a:off x="5366927" y="2602696"/>
                <a:ext cx="163406" cy="222501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6461" extrusionOk="0">
                    <a:moveTo>
                      <a:pt x="2027" y="1"/>
                    </a:moveTo>
                    <a:cubicBezTo>
                      <a:pt x="1697" y="1"/>
                      <a:pt x="1237" y="101"/>
                      <a:pt x="652" y="710"/>
                    </a:cubicBezTo>
                    <a:cubicBezTo>
                      <a:pt x="149" y="1179"/>
                      <a:pt x="0" y="1910"/>
                      <a:pt x="252" y="2551"/>
                    </a:cubicBezTo>
                    <a:lnTo>
                      <a:pt x="389" y="2413"/>
                    </a:lnTo>
                    <a:lnTo>
                      <a:pt x="1623" y="2105"/>
                    </a:lnTo>
                    <a:cubicBezTo>
                      <a:pt x="1532" y="1762"/>
                      <a:pt x="1681" y="1339"/>
                      <a:pt x="1772" y="1144"/>
                    </a:cubicBezTo>
                    <a:cubicBezTo>
                      <a:pt x="2001" y="2436"/>
                      <a:pt x="3384" y="2585"/>
                      <a:pt x="3384" y="2585"/>
                    </a:cubicBezTo>
                    <a:lnTo>
                      <a:pt x="3270" y="6460"/>
                    </a:lnTo>
                    <a:cubicBezTo>
                      <a:pt x="3327" y="6449"/>
                      <a:pt x="3373" y="6437"/>
                      <a:pt x="3430" y="6415"/>
                    </a:cubicBezTo>
                    <a:cubicBezTo>
                      <a:pt x="4642" y="5980"/>
                      <a:pt x="4733" y="3499"/>
                      <a:pt x="4733" y="2791"/>
                    </a:cubicBezTo>
                    <a:lnTo>
                      <a:pt x="4744" y="2791"/>
                    </a:lnTo>
                    <a:lnTo>
                      <a:pt x="4744" y="2779"/>
                    </a:lnTo>
                    <a:cubicBezTo>
                      <a:pt x="4744" y="2711"/>
                      <a:pt x="4733" y="2631"/>
                      <a:pt x="4722" y="2539"/>
                    </a:cubicBezTo>
                    <a:cubicBezTo>
                      <a:pt x="4710" y="2425"/>
                      <a:pt x="4699" y="2299"/>
                      <a:pt x="4676" y="2185"/>
                    </a:cubicBezTo>
                    <a:cubicBezTo>
                      <a:pt x="4241" y="378"/>
                      <a:pt x="2698" y="24"/>
                      <a:pt x="2389" y="24"/>
                    </a:cubicBezTo>
                    <a:cubicBezTo>
                      <a:pt x="2294" y="20"/>
                      <a:pt x="2173" y="1"/>
                      <a:pt x="202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076;p30">
                <a:extLst>
                  <a:ext uri="{FF2B5EF4-FFF2-40B4-BE49-F238E27FC236}">
                    <a16:creationId xmlns:a16="http://schemas.microsoft.com/office/drawing/2014/main" id="{C956ACE3-7168-46B6-B740-E15A274CCE3C}"/>
                  </a:ext>
                </a:extLst>
              </p:cNvPr>
              <p:cNvSpPr/>
              <p:nvPr/>
            </p:nvSpPr>
            <p:spPr>
              <a:xfrm>
                <a:off x="4864159" y="2637754"/>
                <a:ext cx="405915" cy="24451"/>
              </a:xfrm>
              <a:custGeom>
                <a:avLst/>
                <a:gdLst/>
                <a:ahLst/>
                <a:cxnLst/>
                <a:rect l="l" t="t" r="r" b="b"/>
                <a:pathLst>
                  <a:path w="11787" h="710" extrusionOk="0">
                    <a:moveTo>
                      <a:pt x="11787" y="1"/>
                    </a:moveTo>
                    <a:lnTo>
                      <a:pt x="0" y="58"/>
                    </a:lnTo>
                    <a:lnTo>
                      <a:pt x="12" y="709"/>
                    </a:lnTo>
                    <a:lnTo>
                      <a:pt x="11787" y="652"/>
                    </a:lnTo>
                    <a:lnTo>
                      <a:pt x="1178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077;p30">
                <a:extLst>
                  <a:ext uri="{FF2B5EF4-FFF2-40B4-BE49-F238E27FC236}">
                    <a16:creationId xmlns:a16="http://schemas.microsoft.com/office/drawing/2014/main" id="{C9E2E836-F62C-479C-9838-AB932C63B1A9}"/>
                  </a:ext>
                </a:extLst>
              </p:cNvPr>
              <p:cNvSpPr/>
              <p:nvPr/>
            </p:nvSpPr>
            <p:spPr>
              <a:xfrm>
                <a:off x="4864537" y="2695232"/>
                <a:ext cx="405949" cy="24451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710" extrusionOk="0">
                    <a:moveTo>
                      <a:pt x="11787" y="1"/>
                    </a:moveTo>
                    <a:lnTo>
                      <a:pt x="1" y="58"/>
                    </a:lnTo>
                    <a:lnTo>
                      <a:pt x="1" y="709"/>
                    </a:lnTo>
                    <a:lnTo>
                      <a:pt x="11787" y="652"/>
                    </a:lnTo>
                    <a:lnTo>
                      <a:pt x="1178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078;p30">
                <a:extLst>
                  <a:ext uri="{FF2B5EF4-FFF2-40B4-BE49-F238E27FC236}">
                    <a16:creationId xmlns:a16="http://schemas.microsoft.com/office/drawing/2014/main" id="{D587C0FD-16F6-4742-9D49-FC14875895EF}"/>
                  </a:ext>
                </a:extLst>
              </p:cNvPr>
              <p:cNvSpPr/>
              <p:nvPr/>
            </p:nvSpPr>
            <p:spPr>
              <a:xfrm>
                <a:off x="4864951" y="2752331"/>
                <a:ext cx="201218" cy="2324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675" extrusionOk="0">
                    <a:moveTo>
                      <a:pt x="5842" y="0"/>
                    </a:moveTo>
                    <a:lnTo>
                      <a:pt x="0" y="23"/>
                    </a:lnTo>
                    <a:lnTo>
                      <a:pt x="0" y="675"/>
                    </a:lnTo>
                    <a:lnTo>
                      <a:pt x="5842" y="641"/>
                    </a:lnTo>
                    <a:lnTo>
                      <a:pt x="5842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079;p30">
              <a:extLst>
                <a:ext uri="{FF2B5EF4-FFF2-40B4-BE49-F238E27FC236}">
                  <a16:creationId xmlns:a16="http://schemas.microsoft.com/office/drawing/2014/main" id="{8C06BC7C-D646-4CF5-A49E-F52F1784227C}"/>
                </a:ext>
              </a:extLst>
            </p:cNvPr>
            <p:cNvSpPr/>
            <p:nvPr/>
          </p:nvSpPr>
          <p:spPr>
            <a:xfrm>
              <a:off x="3577913" y="4331855"/>
              <a:ext cx="1997" cy="31132"/>
            </a:xfrm>
            <a:custGeom>
              <a:avLst/>
              <a:gdLst/>
              <a:ahLst/>
              <a:cxnLst/>
              <a:rect l="l" t="t" r="r" b="b"/>
              <a:pathLst>
                <a:path w="58" h="904" extrusionOk="0">
                  <a:moveTo>
                    <a:pt x="1" y="1"/>
                  </a:moveTo>
                  <a:lnTo>
                    <a:pt x="35" y="904"/>
                  </a:lnTo>
                  <a:lnTo>
                    <a:pt x="58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0;p30">
              <a:extLst>
                <a:ext uri="{FF2B5EF4-FFF2-40B4-BE49-F238E27FC236}">
                  <a16:creationId xmlns:a16="http://schemas.microsoft.com/office/drawing/2014/main" id="{4883A470-B80B-42F1-8B15-29D7CEBE3B54}"/>
                </a:ext>
              </a:extLst>
            </p:cNvPr>
            <p:cNvSpPr/>
            <p:nvPr/>
          </p:nvSpPr>
          <p:spPr>
            <a:xfrm>
              <a:off x="4327158" y="4449600"/>
              <a:ext cx="96873" cy="69701"/>
            </a:xfrm>
            <a:custGeom>
              <a:avLst/>
              <a:gdLst/>
              <a:ahLst/>
              <a:cxnLst/>
              <a:rect l="l" t="t" r="r" b="b"/>
              <a:pathLst>
                <a:path w="2813" h="2024" extrusionOk="0">
                  <a:moveTo>
                    <a:pt x="0" y="0"/>
                  </a:moveTo>
                  <a:lnTo>
                    <a:pt x="160" y="2024"/>
                  </a:lnTo>
                  <a:lnTo>
                    <a:pt x="2778" y="2024"/>
                  </a:lnTo>
                  <a:cubicBezTo>
                    <a:pt x="2778" y="1978"/>
                    <a:pt x="2767" y="1932"/>
                    <a:pt x="2767" y="1875"/>
                  </a:cubicBezTo>
                  <a:cubicBezTo>
                    <a:pt x="2732" y="1486"/>
                    <a:pt x="2721" y="1098"/>
                    <a:pt x="2755" y="709"/>
                  </a:cubicBezTo>
                  <a:cubicBezTo>
                    <a:pt x="2755" y="594"/>
                    <a:pt x="2778" y="492"/>
                    <a:pt x="2789" y="389"/>
                  </a:cubicBezTo>
                  <a:cubicBezTo>
                    <a:pt x="2801" y="354"/>
                    <a:pt x="2801" y="320"/>
                    <a:pt x="2812" y="286"/>
                  </a:cubicBezTo>
                  <a:cubicBezTo>
                    <a:pt x="2126" y="217"/>
                    <a:pt x="1520" y="149"/>
                    <a:pt x="1006" y="1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1;p30">
              <a:extLst>
                <a:ext uri="{FF2B5EF4-FFF2-40B4-BE49-F238E27FC236}">
                  <a16:creationId xmlns:a16="http://schemas.microsoft.com/office/drawing/2014/main" id="{F2500FC7-6F24-4B7E-9334-874FC649649F}"/>
                </a:ext>
              </a:extLst>
            </p:cNvPr>
            <p:cNvSpPr/>
            <p:nvPr/>
          </p:nvSpPr>
          <p:spPr>
            <a:xfrm>
              <a:off x="4423207" y="4459829"/>
              <a:ext cx="200805" cy="59095"/>
            </a:xfrm>
            <a:custGeom>
              <a:avLst/>
              <a:gdLst/>
              <a:ahLst/>
              <a:cxnLst/>
              <a:rect l="l" t="t" r="r" b="b"/>
              <a:pathLst>
                <a:path w="5831" h="1716" extrusionOk="0">
                  <a:moveTo>
                    <a:pt x="35" y="0"/>
                  </a:moveTo>
                  <a:cubicBezTo>
                    <a:pt x="35" y="35"/>
                    <a:pt x="23" y="172"/>
                    <a:pt x="12" y="412"/>
                  </a:cubicBezTo>
                  <a:cubicBezTo>
                    <a:pt x="0" y="801"/>
                    <a:pt x="23" y="1189"/>
                    <a:pt x="69" y="1578"/>
                  </a:cubicBezTo>
                  <a:cubicBezTo>
                    <a:pt x="69" y="1624"/>
                    <a:pt x="80" y="1669"/>
                    <a:pt x="80" y="1715"/>
                  </a:cubicBezTo>
                  <a:lnTo>
                    <a:pt x="5831" y="1681"/>
                  </a:lnTo>
                  <a:cubicBezTo>
                    <a:pt x="5659" y="1132"/>
                    <a:pt x="5545" y="789"/>
                    <a:pt x="5545" y="720"/>
                  </a:cubicBezTo>
                  <a:cubicBezTo>
                    <a:pt x="5545" y="698"/>
                    <a:pt x="5545" y="675"/>
                    <a:pt x="5545" y="652"/>
                  </a:cubicBezTo>
                  <a:lnTo>
                    <a:pt x="5213" y="618"/>
                  </a:lnTo>
                  <a:cubicBezTo>
                    <a:pt x="4310" y="503"/>
                    <a:pt x="3076" y="343"/>
                    <a:pt x="1715" y="183"/>
                  </a:cubicBezTo>
                  <a:cubicBezTo>
                    <a:pt x="1121" y="115"/>
                    <a:pt x="561" y="57"/>
                    <a:pt x="3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2;p30">
              <a:extLst>
                <a:ext uri="{FF2B5EF4-FFF2-40B4-BE49-F238E27FC236}">
                  <a16:creationId xmlns:a16="http://schemas.microsoft.com/office/drawing/2014/main" id="{E6A30A4B-E964-4BFC-8B0E-49191FF65BAA}"/>
                </a:ext>
              </a:extLst>
            </p:cNvPr>
            <p:cNvSpPr/>
            <p:nvPr/>
          </p:nvSpPr>
          <p:spPr>
            <a:xfrm>
              <a:off x="4420831" y="4459829"/>
              <a:ext cx="5166" cy="59474"/>
            </a:xfrm>
            <a:custGeom>
              <a:avLst/>
              <a:gdLst/>
              <a:ahLst/>
              <a:cxnLst/>
              <a:rect l="l" t="t" r="r" b="b"/>
              <a:pathLst>
                <a:path w="150" h="1727" extrusionOk="0">
                  <a:moveTo>
                    <a:pt x="92" y="0"/>
                  </a:moveTo>
                  <a:cubicBezTo>
                    <a:pt x="81" y="35"/>
                    <a:pt x="81" y="69"/>
                    <a:pt x="69" y="103"/>
                  </a:cubicBezTo>
                  <a:cubicBezTo>
                    <a:pt x="58" y="206"/>
                    <a:pt x="35" y="309"/>
                    <a:pt x="35" y="412"/>
                  </a:cubicBezTo>
                  <a:cubicBezTo>
                    <a:pt x="1" y="801"/>
                    <a:pt x="12" y="1189"/>
                    <a:pt x="47" y="1578"/>
                  </a:cubicBezTo>
                  <a:cubicBezTo>
                    <a:pt x="47" y="1624"/>
                    <a:pt x="58" y="1669"/>
                    <a:pt x="58" y="1727"/>
                  </a:cubicBezTo>
                  <a:lnTo>
                    <a:pt x="149" y="1727"/>
                  </a:lnTo>
                  <a:cubicBezTo>
                    <a:pt x="149" y="1681"/>
                    <a:pt x="138" y="1624"/>
                    <a:pt x="138" y="1578"/>
                  </a:cubicBezTo>
                  <a:cubicBezTo>
                    <a:pt x="92" y="1201"/>
                    <a:pt x="69" y="801"/>
                    <a:pt x="81" y="412"/>
                  </a:cubicBezTo>
                  <a:cubicBezTo>
                    <a:pt x="81" y="172"/>
                    <a:pt x="104" y="35"/>
                    <a:pt x="104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3;p30">
              <a:extLst>
                <a:ext uri="{FF2B5EF4-FFF2-40B4-BE49-F238E27FC236}">
                  <a16:creationId xmlns:a16="http://schemas.microsoft.com/office/drawing/2014/main" id="{785CBD6A-FF6E-452B-9783-5CEF7A6AC3D1}"/>
                </a:ext>
              </a:extLst>
            </p:cNvPr>
            <p:cNvSpPr/>
            <p:nvPr/>
          </p:nvSpPr>
          <p:spPr>
            <a:xfrm>
              <a:off x="4651948" y="4371631"/>
              <a:ext cx="25243" cy="112232"/>
            </a:xfrm>
            <a:custGeom>
              <a:avLst/>
              <a:gdLst/>
              <a:ahLst/>
              <a:cxnLst/>
              <a:rect l="l" t="t" r="r" b="b"/>
              <a:pathLst>
                <a:path w="733" h="3259" extrusionOk="0">
                  <a:moveTo>
                    <a:pt x="0" y="0"/>
                  </a:moveTo>
                  <a:cubicBezTo>
                    <a:pt x="0" y="686"/>
                    <a:pt x="12" y="1269"/>
                    <a:pt x="23" y="1750"/>
                  </a:cubicBezTo>
                  <a:cubicBezTo>
                    <a:pt x="23" y="2230"/>
                    <a:pt x="35" y="2607"/>
                    <a:pt x="35" y="2870"/>
                  </a:cubicBezTo>
                  <a:lnTo>
                    <a:pt x="35" y="3156"/>
                  </a:lnTo>
                  <a:lnTo>
                    <a:pt x="35" y="3259"/>
                  </a:lnTo>
                  <a:cubicBezTo>
                    <a:pt x="35" y="3259"/>
                    <a:pt x="343" y="1978"/>
                    <a:pt x="73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4;p30">
              <a:extLst>
                <a:ext uri="{FF2B5EF4-FFF2-40B4-BE49-F238E27FC236}">
                  <a16:creationId xmlns:a16="http://schemas.microsoft.com/office/drawing/2014/main" id="{C91D5648-BA58-4B17-8F0F-1FEDCAFE81EF}"/>
                </a:ext>
              </a:extLst>
            </p:cNvPr>
            <p:cNvSpPr/>
            <p:nvPr/>
          </p:nvSpPr>
          <p:spPr>
            <a:xfrm>
              <a:off x="4526764" y="4368876"/>
              <a:ext cx="126386" cy="115400"/>
            </a:xfrm>
            <a:custGeom>
              <a:avLst/>
              <a:gdLst/>
              <a:ahLst/>
              <a:cxnLst/>
              <a:rect l="l" t="t" r="r" b="b"/>
              <a:pathLst>
                <a:path w="3670" h="3351" extrusionOk="0">
                  <a:moveTo>
                    <a:pt x="0" y="0"/>
                  </a:moveTo>
                  <a:cubicBezTo>
                    <a:pt x="0" y="526"/>
                    <a:pt x="12" y="1006"/>
                    <a:pt x="12" y="1395"/>
                  </a:cubicBezTo>
                  <a:cubicBezTo>
                    <a:pt x="23" y="1887"/>
                    <a:pt x="23" y="2264"/>
                    <a:pt x="34" y="2527"/>
                  </a:cubicBezTo>
                  <a:lnTo>
                    <a:pt x="34" y="2824"/>
                  </a:lnTo>
                  <a:lnTo>
                    <a:pt x="34" y="2893"/>
                  </a:lnTo>
                  <a:cubicBezTo>
                    <a:pt x="800" y="2984"/>
                    <a:pt x="1498" y="3087"/>
                    <a:pt x="2069" y="3179"/>
                  </a:cubicBezTo>
                  <a:lnTo>
                    <a:pt x="2527" y="3224"/>
                  </a:lnTo>
                  <a:lnTo>
                    <a:pt x="3670" y="3350"/>
                  </a:lnTo>
                  <a:lnTo>
                    <a:pt x="3670" y="3247"/>
                  </a:lnTo>
                  <a:cubicBezTo>
                    <a:pt x="3670" y="3190"/>
                    <a:pt x="3658" y="3076"/>
                    <a:pt x="3658" y="2950"/>
                  </a:cubicBezTo>
                  <a:cubicBezTo>
                    <a:pt x="3647" y="2687"/>
                    <a:pt x="3635" y="2310"/>
                    <a:pt x="3624" y="1830"/>
                  </a:cubicBezTo>
                  <a:cubicBezTo>
                    <a:pt x="3601" y="1349"/>
                    <a:pt x="3590" y="766"/>
                    <a:pt x="3578" y="92"/>
                  </a:cubicBezTo>
                  <a:cubicBezTo>
                    <a:pt x="2584" y="69"/>
                    <a:pt x="1360" y="35"/>
                    <a:pt x="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5;p30">
              <a:extLst>
                <a:ext uri="{FF2B5EF4-FFF2-40B4-BE49-F238E27FC236}">
                  <a16:creationId xmlns:a16="http://schemas.microsoft.com/office/drawing/2014/main" id="{5CC81423-E5E9-4B6A-8A20-02AA00E98E52}"/>
                </a:ext>
              </a:extLst>
            </p:cNvPr>
            <p:cNvSpPr/>
            <p:nvPr/>
          </p:nvSpPr>
          <p:spPr>
            <a:xfrm>
              <a:off x="4306288" y="4362953"/>
              <a:ext cx="221674" cy="105551"/>
            </a:xfrm>
            <a:custGeom>
              <a:avLst/>
              <a:gdLst/>
              <a:ahLst/>
              <a:cxnLst/>
              <a:rect l="l" t="t" r="r" b="b"/>
              <a:pathLst>
                <a:path w="6437" h="3065" extrusionOk="0">
                  <a:moveTo>
                    <a:pt x="0" y="1"/>
                  </a:moveTo>
                  <a:lnTo>
                    <a:pt x="0" y="1"/>
                  </a:lnTo>
                  <a:cubicBezTo>
                    <a:pt x="240" y="1807"/>
                    <a:pt x="309" y="2459"/>
                    <a:pt x="309" y="2459"/>
                  </a:cubicBezTo>
                  <a:lnTo>
                    <a:pt x="503" y="2482"/>
                  </a:lnTo>
                  <a:lnTo>
                    <a:pt x="560" y="2482"/>
                  </a:lnTo>
                  <a:cubicBezTo>
                    <a:pt x="812" y="2493"/>
                    <a:pt x="1178" y="2516"/>
                    <a:pt x="1623" y="2562"/>
                  </a:cubicBezTo>
                  <a:cubicBezTo>
                    <a:pt x="2527" y="2630"/>
                    <a:pt x="3761" y="2745"/>
                    <a:pt x="5122" y="2905"/>
                  </a:cubicBezTo>
                  <a:cubicBezTo>
                    <a:pt x="5579" y="2950"/>
                    <a:pt x="6013" y="3008"/>
                    <a:pt x="6436" y="3065"/>
                  </a:cubicBezTo>
                  <a:lnTo>
                    <a:pt x="6436" y="2996"/>
                  </a:lnTo>
                  <a:cubicBezTo>
                    <a:pt x="6436" y="2928"/>
                    <a:pt x="6425" y="2825"/>
                    <a:pt x="6414" y="2699"/>
                  </a:cubicBezTo>
                  <a:cubicBezTo>
                    <a:pt x="6414" y="2436"/>
                    <a:pt x="6402" y="2059"/>
                    <a:pt x="6379" y="1567"/>
                  </a:cubicBezTo>
                  <a:cubicBezTo>
                    <a:pt x="6368" y="1178"/>
                    <a:pt x="6356" y="698"/>
                    <a:pt x="6345" y="172"/>
                  </a:cubicBezTo>
                  <a:lnTo>
                    <a:pt x="3110" y="92"/>
                  </a:lnTo>
                  <a:lnTo>
                    <a:pt x="1521" y="47"/>
                  </a:lnTo>
                  <a:cubicBezTo>
                    <a:pt x="1521" y="230"/>
                    <a:pt x="1509" y="413"/>
                    <a:pt x="1509" y="573"/>
                  </a:cubicBezTo>
                  <a:cubicBezTo>
                    <a:pt x="1486" y="1053"/>
                    <a:pt x="1463" y="1430"/>
                    <a:pt x="1452" y="1693"/>
                  </a:cubicBezTo>
                  <a:cubicBezTo>
                    <a:pt x="1452" y="1819"/>
                    <a:pt x="1441" y="1910"/>
                    <a:pt x="1441" y="1979"/>
                  </a:cubicBezTo>
                  <a:cubicBezTo>
                    <a:pt x="1441" y="2013"/>
                    <a:pt x="1429" y="2036"/>
                    <a:pt x="1429" y="2070"/>
                  </a:cubicBezTo>
                  <a:lnTo>
                    <a:pt x="1429" y="1979"/>
                  </a:lnTo>
                  <a:lnTo>
                    <a:pt x="1429" y="1693"/>
                  </a:lnTo>
                  <a:cubicBezTo>
                    <a:pt x="1429" y="1430"/>
                    <a:pt x="1452" y="1053"/>
                    <a:pt x="1463" y="573"/>
                  </a:cubicBezTo>
                  <a:cubicBezTo>
                    <a:pt x="1463" y="413"/>
                    <a:pt x="1475" y="230"/>
                    <a:pt x="1486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6;p30">
              <a:extLst>
                <a:ext uri="{FF2B5EF4-FFF2-40B4-BE49-F238E27FC236}">
                  <a16:creationId xmlns:a16="http://schemas.microsoft.com/office/drawing/2014/main" id="{FF56468D-2169-42FA-A4DA-FA44A79279FE}"/>
                </a:ext>
              </a:extLst>
            </p:cNvPr>
            <p:cNvSpPr/>
            <p:nvPr/>
          </p:nvSpPr>
          <p:spPr>
            <a:xfrm>
              <a:off x="4524767" y="4368876"/>
              <a:ext cx="3203" cy="97286"/>
            </a:xfrm>
            <a:custGeom>
              <a:avLst/>
              <a:gdLst/>
              <a:ahLst/>
              <a:cxnLst/>
              <a:rect l="l" t="t" r="r" b="b"/>
              <a:pathLst>
                <a:path w="93" h="2825" extrusionOk="0">
                  <a:moveTo>
                    <a:pt x="1" y="0"/>
                  </a:moveTo>
                  <a:cubicBezTo>
                    <a:pt x="12" y="526"/>
                    <a:pt x="24" y="1006"/>
                    <a:pt x="35" y="1395"/>
                  </a:cubicBezTo>
                  <a:cubicBezTo>
                    <a:pt x="47" y="1887"/>
                    <a:pt x="58" y="2264"/>
                    <a:pt x="70" y="2527"/>
                  </a:cubicBezTo>
                  <a:cubicBezTo>
                    <a:pt x="70" y="2653"/>
                    <a:pt x="81" y="2756"/>
                    <a:pt x="81" y="2824"/>
                  </a:cubicBezTo>
                  <a:cubicBezTo>
                    <a:pt x="92" y="2744"/>
                    <a:pt x="92" y="2653"/>
                    <a:pt x="92" y="2527"/>
                  </a:cubicBezTo>
                  <a:cubicBezTo>
                    <a:pt x="92" y="2264"/>
                    <a:pt x="81" y="1887"/>
                    <a:pt x="70" y="1395"/>
                  </a:cubicBezTo>
                  <a:cubicBezTo>
                    <a:pt x="70" y="995"/>
                    <a:pt x="58" y="526"/>
                    <a:pt x="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7;p30">
              <a:extLst>
                <a:ext uri="{FF2B5EF4-FFF2-40B4-BE49-F238E27FC236}">
                  <a16:creationId xmlns:a16="http://schemas.microsoft.com/office/drawing/2014/main" id="{F5283A5D-3212-4663-A5DA-657AF11650D2}"/>
                </a:ext>
              </a:extLst>
            </p:cNvPr>
            <p:cNvSpPr/>
            <p:nvPr/>
          </p:nvSpPr>
          <p:spPr>
            <a:xfrm>
              <a:off x="4649985" y="4372010"/>
              <a:ext cx="3168" cy="108306"/>
            </a:xfrm>
            <a:custGeom>
              <a:avLst/>
              <a:gdLst/>
              <a:ahLst/>
              <a:cxnLst/>
              <a:rect l="l" t="t" r="r" b="b"/>
              <a:pathLst>
                <a:path w="92" h="3145" extrusionOk="0">
                  <a:moveTo>
                    <a:pt x="0" y="1"/>
                  </a:moveTo>
                  <a:cubicBezTo>
                    <a:pt x="12" y="675"/>
                    <a:pt x="23" y="1258"/>
                    <a:pt x="46" y="1739"/>
                  </a:cubicBezTo>
                  <a:cubicBezTo>
                    <a:pt x="57" y="2219"/>
                    <a:pt x="69" y="2596"/>
                    <a:pt x="80" y="2859"/>
                  </a:cubicBezTo>
                  <a:cubicBezTo>
                    <a:pt x="80" y="2985"/>
                    <a:pt x="80" y="3088"/>
                    <a:pt x="92" y="3145"/>
                  </a:cubicBezTo>
                  <a:cubicBezTo>
                    <a:pt x="92" y="3088"/>
                    <a:pt x="92" y="2985"/>
                    <a:pt x="92" y="2859"/>
                  </a:cubicBezTo>
                  <a:cubicBezTo>
                    <a:pt x="92" y="2596"/>
                    <a:pt x="80" y="2219"/>
                    <a:pt x="80" y="1739"/>
                  </a:cubicBezTo>
                  <a:cubicBezTo>
                    <a:pt x="69" y="1258"/>
                    <a:pt x="57" y="675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8;p30">
              <a:extLst>
                <a:ext uri="{FF2B5EF4-FFF2-40B4-BE49-F238E27FC236}">
                  <a16:creationId xmlns:a16="http://schemas.microsoft.com/office/drawing/2014/main" id="{01B3CA15-68DE-44C9-9DA0-209A2A9823B3}"/>
                </a:ext>
              </a:extLst>
            </p:cNvPr>
            <p:cNvSpPr/>
            <p:nvPr/>
          </p:nvSpPr>
          <p:spPr>
            <a:xfrm>
              <a:off x="4355501" y="4364537"/>
              <a:ext cx="3547" cy="69736"/>
            </a:xfrm>
            <a:custGeom>
              <a:avLst/>
              <a:gdLst/>
              <a:ahLst/>
              <a:cxnLst/>
              <a:rect l="l" t="t" r="r" b="b"/>
              <a:pathLst>
                <a:path w="103" h="2025" extrusionOk="0">
                  <a:moveTo>
                    <a:pt x="57" y="1"/>
                  </a:moveTo>
                  <a:cubicBezTo>
                    <a:pt x="46" y="184"/>
                    <a:pt x="46" y="367"/>
                    <a:pt x="34" y="527"/>
                  </a:cubicBezTo>
                  <a:cubicBezTo>
                    <a:pt x="23" y="1007"/>
                    <a:pt x="12" y="1384"/>
                    <a:pt x="0" y="1647"/>
                  </a:cubicBezTo>
                  <a:lnTo>
                    <a:pt x="0" y="1933"/>
                  </a:lnTo>
                  <a:lnTo>
                    <a:pt x="0" y="2024"/>
                  </a:lnTo>
                  <a:cubicBezTo>
                    <a:pt x="12" y="1990"/>
                    <a:pt x="12" y="1956"/>
                    <a:pt x="12" y="1933"/>
                  </a:cubicBezTo>
                  <a:cubicBezTo>
                    <a:pt x="12" y="1864"/>
                    <a:pt x="23" y="1761"/>
                    <a:pt x="23" y="1647"/>
                  </a:cubicBezTo>
                  <a:cubicBezTo>
                    <a:pt x="34" y="1384"/>
                    <a:pt x="57" y="1007"/>
                    <a:pt x="80" y="527"/>
                  </a:cubicBezTo>
                  <a:cubicBezTo>
                    <a:pt x="80" y="367"/>
                    <a:pt x="92" y="184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9;p30">
              <a:extLst>
                <a:ext uri="{FF2B5EF4-FFF2-40B4-BE49-F238E27FC236}">
                  <a16:creationId xmlns:a16="http://schemas.microsoft.com/office/drawing/2014/main" id="{6DA6E3F3-0FD6-46FC-9003-41C7CC9C855C}"/>
                </a:ext>
              </a:extLst>
            </p:cNvPr>
            <p:cNvSpPr/>
            <p:nvPr/>
          </p:nvSpPr>
          <p:spPr>
            <a:xfrm>
              <a:off x="4305875" y="4359819"/>
              <a:ext cx="371684" cy="12639"/>
            </a:xfrm>
            <a:custGeom>
              <a:avLst/>
              <a:gdLst/>
              <a:ahLst/>
              <a:cxnLst/>
              <a:rect l="l" t="t" r="r" b="b"/>
              <a:pathLst>
                <a:path w="10793" h="367" extrusionOk="0">
                  <a:moveTo>
                    <a:pt x="1" y="1"/>
                  </a:moveTo>
                  <a:cubicBezTo>
                    <a:pt x="1" y="35"/>
                    <a:pt x="1" y="69"/>
                    <a:pt x="12" y="92"/>
                  </a:cubicBezTo>
                  <a:lnTo>
                    <a:pt x="1498" y="138"/>
                  </a:lnTo>
                  <a:lnTo>
                    <a:pt x="1533" y="138"/>
                  </a:lnTo>
                  <a:lnTo>
                    <a:pt x="3122" y="183"/>
                  </a:lnTo>
                  <a:lnTo>
                    <a:pt x="6357" y="263"/>
                  </a:lnTo>
                  <a:lnTo>
                    <a:pt x="6414" y="263"/>
                  </a:lnTo>
                  <a:cubicBezTo>
                    <a:pt x="7774" y="298"/>
                    <a:pt x="8998" y="321"/>
                    <a:pt x="9992" y="343"/>
                  </a:cubicBezTo>
                  <a:lnTo>
                    <a:pt x="10049" y="343"/>
                  </a:lnTo>
                  <a:lnTo>
                    <a:pt x="10781" y="366"/>
                  </a:lnTo>
                  <a:cubicBezTo>
                    <a:pt x="10781" y="343"/>
                    <a:pt x="10781" y="321"/>
                    <a:pt x="10793" y="309"/>
                  </a:cubicBezTo>
                  <a:lnTo>
                    <a:pt x="10049" y="275"/>
                  </a:lnTo>
                  <a:lnTo>
                    <a:pt x="9992" y="275"/>
                  </a:lnTo>
                  <a:cubicBezTo>
                    <a:pt x="8998" y="252"/>
                    <a:pt x="7774" y="206"/>
                    <a:pt x="6414" y="172"/>
                  </a:cubicBezTo>
                  <a:lnTo>
                    <a:pt x="6357" y="172"/>
                  </a:lnTo>
                  <a:lnTo>
                    <a:pt x="3122" y="81"/>
                  </a:lnTo>
                  <a:lnTo>
                    <a:pt x="1533" y="46"/>
                  </a:lnTo>
                  <a:lnTo>
                    <a:pt x="149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0;p30">
              <a:extLst>
                <a:ext uri="{FF2B5EF4-FFF2-40B4-BE49-F238E27FC236}">
                  <a16:creationId xmlns:a16="http://schemas.microsoft.com/office/drawing/2014/main" id="{B818ED0E-43AB-4CC4-B1FA-4A14ED76B827}"/>
                </a:ext>
              </a:extLst>
            </p:cNvPr>
            <p:cNvSpPr/>
            <p:nvPr/>
          </p:nvSpPr>
          <p:spPr>
            <a:xfrm>
              <a:off x="4312177" y="4447327"/>
              <a:ext cx="340174" cy="39706"/>
            </a:xfrm>
            <a:custGeom>
              <a:avLst/>
              <a:gdLst/>
              <a:ahLst/>
              <a:cxnLst/>
              <a:rect l="l" t="t" r="r" b="b"/>
              <a:pathLst>
                <a:path w="9878" h="1153" extrusionOk="0">
                  <a:moveTo>
                    <a:pt x="52" y="0"/>
                  </a:moveTo>
                  <a:cubicBezTo>
                    <a:pt x="35" y="0"/>
                    <a:pt x="18" y="3"/>
                    <a:pt x="1" y="9"/>
                  </a:cubicBezTo>
                  <a:cubicBezTo>
                    <a:pt x="35" y="9"/>
                    <a:pt x="69" y="20"/>
                    <a:pt x="103" y="20"/>
                  </a:cubicBezTo>
                  <a:lnTo>
                    <a:pt x="389" y="55"/>
                  </a:lnTo>
                  <a:lnTo>
                    <a:pt x="435" y="55"/>
                  </a:lnTo>
                  <a:lnTo>
                    <a:pt x="1441" y="157"/>
                  </a:lnTo>
                  <a:cubicBezTo>
                    <a:pt x="1955" y="226"/>
                    <a:pt x="2561" y="283"/>
                    <a:pt x="3247" y="363"/>
                  </a:cubicBezTo>
                  <a:lnTo>
                    <a:pt x="3259" y="363"/>
                  </a:lnTo>
                  <a:cubicBezTo>
                    <a:pt x="3785" y="420"/>
                    <a:pt x="4356" y="478"/>
                    <a:pt x="4951" y="546"/>
                  </a:cubicBezTo>
                  <a:cubicBezTo>
                    <a:pt x="6311" y="706"/>
                    <a:pt x="7534" y="866"/>
                    <a:pt x="8426" y="981"/>
                  </a:cubicBezTo>
                  <a:lnTo>
                    <a:pt x="8758" y="1015"/>
                  </a:lnTo>
                  <a:lnTo>
                    <a:pt x="9489" y="1118"/>
                  </a:lnTo>
                  <a:lnTo>
                    <a:pt x="9775" y="1152"/>
                  </a:lnTo>
                  <a:lnTo>
                    <a:pt x="9878" y="1152"/>
                  </a:lnTo>
                  <a:cubicBezTo>
                    <a:pt x="9844" y="1129"/>
                    <a:pt x="9809" y="1129"/>
                    <a:pt x="9775" y="1118"/>
                  </a:cubicBezTo>
                  <a:lnTo>
                    <a:pt x="9489" y="1072"/>
                  </a:lnTo>
                  <a:cubicBezTo>
                    <a:pt x="9306" y="1038"/>
                    <a:pt x="9066" y="1003"/>
                    <a:pt x="8758" y="958"/>
                  </a:cubicBezTo>
                  <a:lnTo>
                    <a:pt x="8437" y="901"/>
                  </a:lnTo>
                  <a:lnTo>
                    <a:pt x="8300" y="889"/>
                  </a:lnTo>
                  <a:cubicBezTo>
                    <a:pt x="7729" y="798"/>
                    <a:pt x="7031" y="706"/>
                    <a:pt x="6254" y="603"/>
                  </a:cubicBezTo>
                  <a:cubicBezTo>
                    <a:pt x="5842" y="546"/>
                    <a:pt x="5397" y="489"/>
                    <a:pt x="4951" y="443"/>
                  </a:cubicBezTo>
                  <a:cubicBezTo>
                    <a:pt x="3590" y="283"/>
                    <a:pt x="2344" y="169"/>
                    <a:pt x="1452" y="89"/>
                  </a:cubicBezTo>
                  <a:cubicBezTo>
                    <a:pt x="1007" y="55"/>
                    <a:pt x="641" y="32"/>
                    <a:pt x="389" y="20"/>
                  </a:cubicBezTo>
                  <a:lnTo>
                    <a:pt x="321" y="20"/>
                  </a:lnTo>
                  <a:lnTo>
                    <a:pt x="103" y="9"/>
                  </a:lnTo>
                  <a:cubicBezTo>
                    <a:pt x="86" y="3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599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FFDEF-DFA4-49D5-B8FA-A69B28C0CB78}"/>
              </a:ext>
            </a:extLst>
          </p:cNvPr>
          <p:cNvSpPr txBox="1"/>
          <p:nvPr/>
        </p:nvSpPr>
        <p:spPr>
          <a:xfrm>
            <a:off x="7254240" y="304800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SOAL 1</a:t>
            </a:r>
            <a:endParaRPr lang="en-ID" sz="3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24206-77CC-4DD3-A8C1-EC08E073C00C}"/>
              </a:ext>
            </a:extLst>
          </p:cNvPr>
          <p:cNvSpPr txBox="1"/>
          <p:nvPr/>
        </p:nvSpPr>
        <p:spPr>
          <a:xfrm>
            <a:off x="477520" y="951131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Buatlah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program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bilangan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prima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20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586D1EC-EAF3-45FC-A11E-D05E34BAEC46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056886" y="2382614"/>
            <a:ext cx="1489814" cy="2129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DD2BAD-1909-4F4D-AD6D-37401B1F8BEE}"/>
              </a:ext>
            </a:extLst>
          </p:cNvPr>
          <p:cNvSpPr txBox="1"/>
          <p:nvPr/>
        </p:nvSpPr>
        <p:spPr>
          <a:xfrm>
            <a:off x="5010669" y="3930758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Output Program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DD941-435D-4BB4-8F42-8FA1BE5C5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8" t="18477" r="52044" b="69424"/>
          <a:stretch/>
        </p:blipFill>
        <p:spPr>
          <a:xfrm>
            <a:off x="706584" y="2080524"/>
            <a:ext cx="4060723" cy="6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26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37B9A-AFD6-4C41-8F63-F865EB7FAA6D}"/>
              </a:ext>
            </a:extLst>
          </p:cNvPr>
          <p:cNvSpPr txBox="1"/>
          <p:nvPr/>
        </p:nvSpPr>
        <p:spPr>
          <a:xfrm>
            <a:off x="7254240" y="304800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SOAL 2</a:t>
            </a:r>
            <a:endParaRPr lang="en-ID" sz="3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CBC53-3D0F-401F-AC5F-307C1A24FE8B}"/>
              </a:ext>
            </a:extLst>
          </p:cNvPr>
          <p:cNvSpPr txBox="1"/>
          <p:nvPr/>
        </p:nvSpPr>
        <p:spPr>
          <a:xfrm>
            <a:off x="548640" y="1127760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Buatlah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program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segitiga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Biner!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B5BBD-CEF2-4425-B6A7-94CC3F03C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14" b="2913"/>
          <a:stretch/>
        </p:blipFill>
        <p:spPr>
          <a:xfrm>
            <a:off x="640080" y="1650980"/>
            <a:ext cx="4409440" cy="32055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6BBD756-53D4-4F37-A9F6-A9B45A5B7FFE}"/>
              </a:ext>
            </a:extLst>
          </p:cNvPr>
          <p:cNvCxnSpPr>
            <a:stCxn id="7" idx="3"/>
          </p:cNvCxnSpPr>
          <p:nvPr/>
        </p:nvCxnSpPr>
        <p:spPr>
          <a:xfrm flipV="1">
            <a:off x="5049520" y="2571750"/>
            <a:ext cx="1036320" cy="681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1F19DE-8D3B-49D4-B82E-A7E4B4DCD8B8}"/>
              </a:ext>
            </a:extLst>
          </p:cNvPr>
          <p:cNvSpPr txBox="1"/>
          <p:nvPr/>
        </p:nvSpPr>
        <p:spPr>
          <a:xfrm>
            <a:off x="6085840" y="238155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Output Program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43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2039EF-E5EB-4D4F-9473-382CB7771B5B}"/>
              </a:ext>
            </a:extLst>
          </p:cNvPr>
          <p:cNvSpPr txBox="1"/>
          <p:nvPr/>
        </p:nvSpPr>
        <p:spPr>
          <a:xfrm>
            <a:off x="7254240" y="304800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SOAL 3</a:t>
            </a:r>
            <a:endParaRPr lang="en-ID" sz="3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4A0DE-6151-4FBB-95CA-2F04BB0A08EF}"/>
              </a:ext>
            </a:extLst>
          </p:cNvPr>
          <p:cNvSpPr txBox="1"/>
          <p:nvPr/>
        </p:nvSpPr>
        <p:spPr>
          <a:xfrm>
            <a:off x="540774" y="1012725"/>
            <a:ext cx="7600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Buatlah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Program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Login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username = “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PeinAkatsuki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” dan password =“1sampai10”.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Apabila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password salah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maka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memasukkan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password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lagi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!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CA199-81F4-4BD1-A8DB-51DCC6482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 t="4193" r="48658" b="56270"/>
          <a:stretch/>
        </p:blipFill>
        <p:spPr>
          <a:xfrm>
            <a:off x="540774" y="1823199"/>
            <a:ext cx="2861186" cy="1288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A2943-C38E-4F44-8A0B-91AA8BAF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0" t="7086" r="48587" b="41463"/>
          <a:stretch/>
        </p:blipFill>
        <p:spPr>
          <a:xfrm>
            <a:off x="540774" y="3207875"/>
            <a:ext cx="2861186" cy="1609831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2BFF67-F6E2-4259-93EF-E98E98C2DDB0}"/>
              </a:ext>
            </a:extLst>
          </p:cNvPr>
          <p:cNvCxnSpPr>
            <a:stCxn id="8" idx="3"/>
          </p:cNvCxnSpPr>
          <p:nvPr/>
        </p:nvCxnSpPr>
        <p:spPr>
          <a:xfrm flipV="1">
            <a:off x="3401960" y="1995948"/>
            <a:ext cx="589937" cy="471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2A235C-9C24-4503-B65A-9CCF07C97B9C}"/>
              </a:ext>
            </a:extLst>
          </p:cNvPr>
          <p:cNvCxnSpPr>
            <a:stCxn id="9" idx="3"/>
          </p:cNvCxnSpPr>
          <p:nvPr/>
        </p:nvCxnSpPr>
        <p:spPr>
          <a:xfrm>
            <a:off x="3401960" y="4012791"/>
            <a:ext cx="589937" cy="559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36A987-0117-44B9-9D6A-D75AAAF7020E}"/>
              </a:ext>
            </a:extLst>
          </p:cNvPr>
          <p:cNvSpPr txBox="1"/>
          <p:nvPr/>
        </p:nvSpPr>
        <p:spPr>
          <a:xfrm>
            <a:off x="4084344" y="1852695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Jika username + password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benar</a:t>
            </a:r>
            <a:endParaRPr lang="en-ID" sz="1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2278E-9A60-4477-9376-C597882F3709}"/>
              </a:ext>
            </a:extLst>
          </p:cNvPr>
          <p:cNvSpPr txBox="1"/>
          <p:nvPr/>
        </p:nvSpPr>
        <p:spPr>
          <a:xfrm>
            <a:off x="4084344" y="4402723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Jika password salah</a:t>
            </a:r>
            <a:endParaRPr lang="en-ID" sz="1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3FE046-B303-42B2-A180-967E0EB76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" t="4816" r="56614" b="46956"/>
          <a:stretch/>
        </p:blipFill>
        <p:spPr>
          <a:xfrm>
            <a:off x="3816426" y="2491084"/>
            <a:ext cx="2178802" cy="14335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7C672D-3087-4C99-91DD-727B33D4528E}"/>
              </a:ext>
            </a:extLst>
          </p:cNvPr>
          <p:cNvCxnSpPr>
            <a:stCxn id="16" idx="3"/>
          </p:cNvCxnSpPr>
          <p:nvPr/>
        </p:nvCxnSpPr>
        <p:spPr>
          <a:xfrm>
            <a:off x="5995228" y="3207875"/>
            <a:ext cx="803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69FFE1-7CE9-4729-BFC7-FF12BC2015BA}"/>
              </a:ext>
            </a:extLst>
          </p:cNvPr>
          <p:cNvSpPr txBox="1"/>
          <p:nvPr/>
        </p:nvSpPr>
        <p:spPr>
          <a:xfrm>
            <a:off x="6773496" y="307198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Jika username salah</a:t>
            </a:r>
            <a:endParaRPr lang="en-ID" sz="1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9D1A87F-67A9-411C-9C51-BECA6E1DA1BD}"/>
              </a:ext>
            </a:extLst>
          </p:cNvPr>
          <p:cNvSpPr/>
          <p:nvPr/>
        </p:nvSpPr>
        <p:spPr>
          <a:xfrm>
            <a:off x="604684" y="1725110"/>
            <a:ext cx="7796981" cy="30752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85CA49-5E7E-46D1-9DA6-4DE1A5BF82C2}"/>
              </a:ext>
            </a:extLst>
          </p:cNvPr>
          <p:cNvSpPr/>
          <p:nvPr/>
        </p:nvSpPr>
        <p:spPr>
          <a:xfrm>
            <a:off x="437508" y="1572710"/>
            <a:ext cx="7796981" cy="30752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FD938D-ED61-476B-A663-B90C7DF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999" y="294993"/>
            <a:ext cx="4680181" cy="650100"/>
          </a:xfrm>
        </p:spPr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Kode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AEA67-1A27-4DD6-810F-8A0F72FD6AB4}"/>
              </a:ext>
            </a:extLst>
          </p:cNvPr>
          <p:cNvSpPr txBox="1"/>
          <p:nvPr/>
        </p:nvSpPr>
        <p:spPr>
          <a:xfrm>
            <a:off x="530942" y="1111045"/>
            <a:ext cx="65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Bagaimana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cara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anda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menulis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kata “DOSCOM”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sebanyak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5x?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5413B-4A80-4610-B829-62C829B6DBBB}"/>
              </a:ext>
            </a:extLst>
          </p:cNvPr>
          <p:cNvSpPr txBox="1"/>
          <p:nvPr/>
        </p:nvSpPr>
        <p:spPr>
          <a:xfrm>
            <a:off x="530942" y="1785686"/>
            <a:ext cx="288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Cara yang paling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mudah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awam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cara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berikut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:</a:t>
            </a:r>
          </a:p>
          <a:p>
            <a:endParaRPr lang="en-US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print(“DOSCOM”)</a:t>
            </a: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print(“DOSCOM”)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print(“DOSCOM”)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print(“DOSCOM”)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print(“DOSCOM”)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  <a:p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CFD23-E524-4B3E-BC36-37E5AE68F11F}"/>
              </a:ext>
            </a:extLst>
          </p:cNvPr>
          <p:cNvSpPr txBox="1"/>
          <p:nvPr/>
        </p:nvSpPr>
        <p:spPr>
          <a:xfrm>
            <a:off x="6223819" y="2780482"/>
            <a:ext cx="1865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= 0</a:t>
            </a: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While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&lt; 5:</a:t>
            </a: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print(“DOSCOM”)</a:t>
            </a: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+=1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CF7AD-C0B1-4D4E-993A-DC662BE16280}"/>
              </a:ext>
            </a:extLst>
          </p:cNvPr>
          <p:cNvSpPr txBox="1"/>
          <p:nvPr/>
        </p:nvSpPr>
        <p:spPr>
          <a:xfrm>
            <a:off x="3888658" y="2734316"/>
            <a:ext cx="1858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for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in range(0,5,1):</a:t>
            </a:r>
          </a:p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print(“DOSCOM”)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6B86E-536E-4E7F-8ECD-740E97A345E6}"/>
              </a:ext>
            </a:extLst>
          </p:cNvPr>
          <p:cNvSpPr txBox="1"/>
          <p:nvPr/>
        </p:nvSpPr>
        <p:spPr>
          <a:xfrm>
            <a:off x="3765754" y="1976541"/>
            <a:ext cx="491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Kode di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samping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dipersingkat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endParaRPr lang="en-ID" sz="20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985820-95FE-40D2-BC0C-D28569AEC7A9}"/>
              </a:ext>
            </a:extLst>
          </p:cNvPr>
          <p:cNvCxnSpPr>
            <a:cxnSpLocks/>
          </p:cNvCxnSpPr>
          <p:nvPr/>
        </p:nvCxnSpPr>
        <p:spPr>
          <a:xfrm>
            <a:off x="3441291" y="1785686"/>
            <a:ext cx="0" cy="2570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477BBC-D3F3-43FA-B6E5-CEF9197AA445}"/>
              </a:ext>
            </a:extLst>
          </p:cNvPr>
          <p:cNvCxnSpPr>
            <a:cxnSpLocks/>
          </p:cNvCxnSpPr>
          <p:nvPr/>
        </p:nvCxnSpPr>
        <p:spPr>
          <a:xfrm>
            <a:off x="3583859" y="2425066"/>
            <a:ext cx="0" cy="158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78FE3-57F8-446F-A99B-723FDDB8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051" y="294993"/>
            <a:ext cx="5140199" cy="650100"/>
          </a:xfrm>
        </p:spPr>
        <p:txBody>
          <a:bodyPr/>
          <a:lstStyle/>
          <a:p>
            <a:r>
              <a:rPr lang="en-US" dirty="0"/>
              <a:t>BEDAH PENULISAN PERULANGAN FOR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A2B51-442E-4C9B-9FA7-7A1CD7BD8D6A}"/>
              </a:ext>
            </a:extLst>
          </p:cNvPr>
          <p:cNvSpPr txBox="1"/>
          <p:nvPr/>
        </p:nvSpPr>
        <p:spPr>
          <a:xfrm>
            <a:off x="432618" y="2237501"/>
            <a:ext cx="4001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for </a:t>
            </a:r>
            <a:r>
              <a:rPr lang="en-US" sz="2800" dirty="0">
                <a:solidFill>
                  <a:srgbClr val="00B050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in </a:t>
            </a:r>
            <a:r>
              <a:rPr lang="en-US" sz="2800" dirty="0">
                <a:solidFill>
                  <a:srgbClr val="FF0000"/>
                </a:solidFill>
                <a:latin typeface="Teko" panose="020B0604020202020204" charset="0"/>
                <a:cs typeface="Teko" panose="020B0604020202020204" charset="0"/>
              </a:rPr>
              <a:t>range</a:t>
            </a:r>
            <a:r>
              <a:rPr lang="en-US" sz="2800" dirty="0">
                <a:solidFill>
                  <a:srgbClr val="FFFF00"/>
                </a:solidFill>
                <a:latin typeface="Teko" panose="020B0604020202020204" charset="0"/>
                <a:cs typeface="Teko" panose="020B0604020202020204" charset="0"/>
              </a:rPr>
              <a:t>(0,5,1):</a:t>
            </a:r>
          </a:p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print(“DOSCOM”)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434EAE-9521-49BD-AA96-EBD8123EA444}"/>
              </a:ext>
            </a:extLst>
          </p:cNvPr>
          <p:cNvCxnSpPr>
            <a:cxnSpLocks/>
          </p:cNvCxnSpPr>
          <p:nvPr/>
        </p:nvCxnSpPr>
        <p:spPr>
          <a:xfrm flipV="1">
            <a:off x="1455174" y="1504337"/>
            <a:ext cx="2831691" cy="875069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2262B-74F4-4CBB-B3CF-580BE2A3F88C}"/>
              </a:ext>
            </a:extLst>
          </p:cNvPr>
          <p:cNvSpPr txBox="1"/>
          <p:nvPr/>
        </p:nvSpPr>
        <p:spPr>
          <a:xfrm>
            <a:off x="4434347" y="1258529"/>
            <a:ext cx="3844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Range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for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berarti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harus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diatur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oleh user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865E36-7AB4-4E3F-9099-56F33A58B31E}"/>
              </a:ext>
            </a:extLst>
          </p:cNvPr>
          <p:cNvCxnSpPr/>
          <p:nvPr/>
        </p:nvCxnSpPr>
        <p:spPr>
          <a:xfrm>
            <a:off x="2674374" y="2487561"/>
            <a:ext cx="161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79322-2EF8-49EE-9F17-11051ADF8BA8}"/>
              </a:ext>
            </a:extLst>
          </p:cNvPr>
          <p:cNvSpPr txBox="1"/>
          <p:nvPr/>
        </p:nvSpPr>
        <p:spPr>
          <a:xfrm>
            <a:off x="4434347" y="2237501"/>
            <a:ext cx="456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(0,5,1)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Batasan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diinput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user</a:t>
            </a:r>
          </a:p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 </a:t>
            </a:r>
            <a:r>
              <a:rPr lang="en-US" sz="2400" dirty="0" err="1">
                <a:solidFill>
                  <a:srgbClr val="FF0000"/>
                </a:solidFill>
                <a:latin typeface="Teko" panose="020B0604020202020204" charset="0"/>
                <a:cs typeface="Teko" panose="020B0604020202020204" charset="0"/>
              </a:rPr>
              <a:t>dimulai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0</a:t>
            </a:r>
          </a:p>
          <a:p>
            <a:r>
              <a:rPr lang="en-US" sz="2400" dirty="0">
                <a:solidFill>
                  <a:srgbClr val="FF0000"/>
                </a:solidFill>
                <a:latin typeface="Teko" panose="020B0604020202020204" charset="0"/>
                <a:cs typeface="Teko" panose="020B0604020202020204" charset="0"/>
              </a:rPr>
              <a:t>Akhir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5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eko" panose="020B0604020202020204" charset="0"/>
                <a:cs typeface="Teko" panose="020B0604020202020204" charset="0"/>
              </a:rPr>
              <a:t>Lompatan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dilakukan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1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5CD1FE-1316-4F06-8EE4-BDC9EBAD3305}"/>
              </a:ext>
            </a:extLst>
          </p:cNvPr>
          <p:cNvCxnSpPr/>
          <p:nvPr/>
        </p:nvCxnSpPr>
        <p:spPr>
          <a:xfrm>
            <a:off x="884904" y="2610466"/>
            <a:ext cx="0" cy="116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26DCF7-57DD-4D0D-A60B-13C3F345BE68}"/>
              </a:ext>
            </a:extLst>
          </p:cNvPr>
          <p:cNvSpPr txBox="1"/>
          <p:nvPr/>
        </p:nvSpPr>
        <p:spPr>
          <a:xfrm>
            <a:off x="349044" y="3944530"/>
            <a:ext cx="416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index yang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menjadi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akses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bisa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diatur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oleh user.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Tidak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hanya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namun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anda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memasukkan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apa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saja</a:t>
            </a:r>
            <a:endParaRPr lang="en-ID" sz="1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2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FE0EEA-1FA1-44BD-95F5-9A51DBF7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BEDAH PENULISAN WHILE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4F291-ED5E-44A6-AC76-CF7B6FAC71D0}"/>
              </a:ext>
            </a:extLst>
          </p:cNvPr>
          <p:cNvSpPr txBox="1"/>
          <p:nvPr/>
        </p:nvSpPr>
        <p:spPr>
          <a:xfrm>
            <a:off x="825909" y="1229032"/>
            <a:ext cx="2743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= 0</a:t>
            </a:r>
          </a:p>
          <a:p>
            <a:r>
              <a:rPr lang="en-US" sz="3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</a:t>
            </a:r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= 5</a:t>
            </a:r>
          </a:p>
          <a:p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while </a:t>
            </a:r>
            <a:r>
              <a:rPr lang="en-US" sz="3600" dirty="0">
                <a:solidFill>
                  <a:srgbClr val="FF0000"/>
                </a:solidFill>
                <a:latin typeface="Teko" panose="020B0604020202020204" charset="0"/>
                <a:cs typeface="Teko" panose="020B0604020202020204" charset="0"/>
              </a:rPr>
              <a:t>i &lt; </a:t>
            </a:r>
            <a:r>
              <a:rPr lang="en-US" sz="3600" dirty="0" err="1">
                <a:solidFill>
                  <a:srgbClr val="FF0000"/>
                </a:solidFill>
                <a:latin typeface="Teko" panose="020B0604020202020204" charset="0"/>
                <a:cs typeface="Teko" panose="020B0604020202020204" charset="0"/>
              </a:rPr>
              <a:t>batas</a:t>
            </a:r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:</a:t>
            </a:r>
          </a:p>
          <a:p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print(“DOSCOM”)</a:t>
            </a:r>
          </a:p>
          <a:p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</a:t>
            </a:r>
            <a:r>
              <a:rPr lang="en-US" sz="3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</a:t>
            </a:r>
            <a:r>
              <a:rPr lang="en-US" sz="3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+=1</a:t>
            </a:r>
            <a:endParaRPr lang="en-ID" sz="3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542D0A-7169-4B46-96FD-D64A0F715DC0}"/>
              </a:ext>
            </a:extLst>
          </p:cNvPr>
          <p:cNvCxnSpPr/>
          <p:nvPr/>
        </p:nvCxnSpPr>
        <p:spPr>
          <a:xfrm>
            <a:off x="1710813" y="1543665"/>
            <a:ext cx="275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1F9F3D-9349-4E66-97F1-35311131CA30}"/>
              </a:ext>
            </a:extLst>
          </p:cNvPr>
          <p:cNvSpPr txBox="1"/>
          <p:nvPr/>
        </p:nvSpPr>
        <p:spPr>
          <a:xfrm>
            <a:off x="4572000" y="1358999"/>
            <a:ext cx="337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Batasan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awal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(index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awal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= 0)</a:t>
            </a:r>
            <a:endParaRPr lang="en-ID" sz="1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63DC9-9EB2-4C0D-97D6-5FAB8D97419C}"/>
              </a:ext>
            </a:extLst>
          </p:cNvPr>
          <p:cNvSpPr txBox="1"/>
          <p:nvPr/>
        </p:nvSpPr>
        <p:spPr>
          <a:xfrm>
            <a:off x="4572000" y="186044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Batasan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akhir</a:t>
            </a:r>
            <a:endParaRPr lang="en-ID" sz="1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161A08-90FD-45D9-84B1-966695E45D72}"/>
              </a:ext>
            </a:extLst>
          </p:cNvPr>
          <p:cNvCxnSpPr/>
          <p:nvPr/>
        </p:nvCxnSpPr>
        <p:spPr>
          <a:xfrm>
            <a:off x="2271252" y="2045110"/>
            <a:ext cx="2192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046059-8D26-4111-9F00-58F5DA481D79}"/>
              </a:ext>
            </a:extLst>
          </p:cNvPr>
          <p:cNvCxnSpPr>
            <a:cxnSpLocks/>
          </p:cNvCxnSpPr>
          <p:nvPr/>
        </p:nvCxnSpPr>
        <p:spPr>
          <a:xfrm>
            <a:off x="3028335" y="2660193"/>
            <a:ext cx="143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FE908B-5DE1-49F8-9A43-943AE4946E61}"/>
              </a:ext>
            </a:extLst>
          </p:cNvPr>
          <p:cNvSpPr txBox="1"/>
          <p:nvPr/>
        </p:nvSpPr>
        <p:spPr>
          <a:xfrm>
            <a:off x="4572000" y="2477729"/>
            <a:ext cx="337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Checking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apakah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statement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bernilai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benar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/true. Jika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benar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maka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mengeksekusi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program dan </a:t>
            </a:r>
            <a:r>
              <a:rPr lang="en-US" sz="1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sebaliknya</a:t>
            </a:r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.</a:t>
            </a:r>
            <a:endParaRPr lang="en-ID" sz="1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43BE79-12C5-4998-AF87-5665EA35C6A4}"/>
              </a:ext>
            </a:extLst>
          </p:cNvPr>
          <p:cNvCxnSpPr/>
          <p:nvPr/>
        </p:nvCxnSpPr>
        <p:spPr>
          <a:xfrm>
            <a:off x="2035277" y="3726426"/>
            <a:ext cx="242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F0192D-667F-4CD4-81B4-D94EB74B14CE}"/>
              </a:ext>
            </a:extLst>
          </p:cNvPr>
          <p:cNvSpPr txBox="1"/>
          <p:nvPr/>
        </p:nvSpPr>
        <p:spPr>
          <a:xfrm>
            <a:off x="4572000" y="3598606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Increment / Decrement</a:t>
            </a:r>
            <a:endParaRPr lang="en-ID" sz="1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6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85EAED-26B6-4A02-B892-4CDF6FD8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&amp; Decrement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EB54F-30CA-4019-988D-AC53600461E4}"/>
              </a:ext>
            </a:extLst>
          </p:cNvPr>
          <p:cNvSpPr txBox="1"/>
          <p:nvPr/>
        </p:nvSpPr>
        <p:spPr>
          <a:xfrm>
            <a:off x="688258" y="1130710"/>
            <a:ext cx="782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Increment dan Decrement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sebuah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operator yang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menambahkan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variable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sebuah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angka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berurutan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tergantung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input user dan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biasanya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ditemukan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8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/ looping.</a:t>
            </a:r>
            <a:endParaRPr lang="en-ID" sz="28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93E937-1B19-46A2-8514-3E5EA9EBA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818"/>
              </p:ext>
            </p:extLst>
          </p:nvPr>
        </p:nvGraphicFramePr>
        <p:xfrm>
          <a:off x="1288000" y="2771673"/>
          <a:ext cx="6096000" cy="1554480"/>
        </p:xfrm>
        <a:graphic>
          <a:graphicData uri="http://schemas.openxmlformats.org/drawingml/2006/table">
            <a:tbl>
              <a:tblPr firstRow="1" bandRow="1">
                <a:tableStyleId>{3D480CD0-F00A-41CE-B404-78C5468C191E}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176310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4753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Increment</a:t>
                      </a:r>
                      <a:endParaRPr lang="en-ID" sz="28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Decrement</a:t>
                      </a:r>
                      <a:endParaRPr lang="en-ID" sz="28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2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+= 1</a:t>
                      </a:r>
                      <a:endParaRPr lang="en-ID" sz="28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-=1</a:t>
                      </a:r>
                      <a:endParaRPr lang="en-ID" sz="28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42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 =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+1</a:t>
                      </a:r>
                      <a:endParaRPr lang="en-ID" sz="28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 =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- 1</a:t>
                      </a:r>
                      <a:endParaRPr lang="en-ID" sz="28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78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06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2401CB-4E43-4BB4-8E81-E0126171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996B9-7CDA-475E-97DE-9B2DB05726E3}"/>
              </a:ext>
            </a:extLst>
          </p:cNvPr>
          <p:cNvSpPr txBox="1"/>
          <p:nvPr/>
        </p:nvSpPr>
        <p:spPr>
          <a:xfrm>
            <a:off x="550606" y="1052052"/>
            <a:ext cx="757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Break dan Continue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fungsi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fungsi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mengeluarkan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memberhentikan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fungsi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melanjutkan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fungsi</a:t>
            </a:r>
            <a:r>
              <a:rPr lang="en-US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5149CD1-C2DB-49D4-AA74-083EA2E4B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26813"/>
              </p:ext>
            </p:extLst>
          </p:nvPr>
        </p:nvGraphicFramePr>
        <p:xfrm>
          <a:off x="1288000" y="1893929"/>
          <a:ext cx="6096000" cy="2529840"/>
        </p:xfrm>
        <a:graphic>
          <a:graphicData uri="http://schemas.openxmlformats.org/drawingml/2006/table">
            <a:tbl>
              <a:tblPr firstRow="1" bandRow="1">
                <a:tableStyleId>{3D480CD0-F00A-41CE-B404-78C5468C191E}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668073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19917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Contoh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penulisan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break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perulangan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for:</a:t>
                      </a:r>
                    </a:p>
                    <a:p>
                      <a:endParaRPr lang="en-ID" sz="20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  <a:p>
                      <a:r>
                        <a:rPr lang="en-ID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For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in range(0,10,1):</a:t>
                      </a:r>
                      <a:endParaRPr lang="en-US" sz="20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   print(“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ini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perulangan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ke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“,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)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   if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== 5: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       break</a:t>
                      </a:r>
                      <a:endParaRPr lang="en-ID" sz="20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  <a:p>
                      <a:endParaRPr lang="en-ID" sz="20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Contoh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penulisan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continue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perulangan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for: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For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in range(0,10,1):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    if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== 5: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       continue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   print(“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ini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perulangan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ke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 “,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)</a:t>
                      </a:r>
                    </a:p>
                    <a:p>
                      <a:endParaRPr lang="en-ID" sz="2000" dirty="0">
                        <a:solidFill>
                          <a:schemeClr val="tx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2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86DA68-4121-459F-8B5A-35C08874E68A}"/>
              </a:ext>
            </a:extLst>
          </p:cNvPr>
          <p:cNvSpPr txBox="1"/>
          <p:nvPr/>
        </p:nvSpPr>
        <p:spPr>
          <a:xfrm>
            <a:off x="550606" y="4540560"/>
            <a:ext cx="736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jelasnya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bisa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dilihat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disimak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koding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dicoba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di text editor +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dirun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programnya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biar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tambah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oke</a:t>
            </a:r>
            <a:r>
              <a:rPr lang="en-US" sz="16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)</a:t>
            </a:r>
            <a:endParaRPr lang="en-ID" sz="16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6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B7B41E-E04E-49FD-9238-B424C4E4FF52}"/>
              </a:ext>
            </a:extLst>
          </p:cNvPr>
          <p:cNvSpPr/>
          <p:nvPr/>
        </p:nvSpPr>
        <p:spPr>
          <a:xfrm>
            <a:off x="491587" y="1472191"/>
            <a:ext cx="5599497" cy="29780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BAD80-F5B9-4A48-8F75-D7FBA489D571}"/>
              </a:ext>
            </a:extLst>
          </p:cNvPr>
          <p:cNvSpPr/>
          <p:nvPr/>
        </p:nvSpPr>
        <p:spPr>
          <a:xfrm>
            <a:off x="339187" y="1319791"/>
            <a:ext cx="5599497" cy="29780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4669E-16FE-49A2-BD85-5B445452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36" y="285161"/>
            <a:ext cx="5948542" cy="650100"/>
          </a:xfrm>
        </p:spPr>
        <p:txBody>
          <a:bodyPr/>
          <a:lstStyle/>
          <a:p>
            <a:r>
              <a:rPr lang="en-US" dirty="0"/>
              <a:t>PERBEDAAN PERULANGAN FOR DAN WHILE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03012-0BF4-4A66-984E-DDA765EA99FD}"/>
              </a:ext>
            </a:extLst>
          </p:cNvPr>
          <p:cNvSpPr txBox="1"/>
          <p:nvPr/>
        </p:nvSpPr>
        <p:spPr>
          <a:xfrm>
            <a:off x="339187" y="1377650"/>
            <a:ext cx="5515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Perbedaan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for dan while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terletak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pada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cara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penulisan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dan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perulangan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while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membutuhkan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statement yang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bernilai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benar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/true dan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sebuah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increment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atau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decrement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untuk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mengeksekusi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sebuah</a:t>
            </a:r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program.</a:t>
            </a:r>
            <a:endParaRPr lang="en-ID" sz="32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E0DD3-2EF4-4FEC-B795-9C5A62567226}"/>
              </a:ext>
            </a:extLst>
          </p:cNvPr>
          <p:cNvSpPr txBox="1"/>
          <p:nvPr/>
        </p:nvSpPr>
        <p:spPr>
          <a:xfrm>
            <a:off x="6243484" y="2274682"/>
            <a:ext cx="257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While </a:t>
            </a:r>
            <a:r>
              <a:rPr lang="en-US" sz="2400" dirty="0">
                <a:solidFill>
                  <a:srgbClr val="FF0000"/>
                </a:solidFill>
                <a:latin typeface="Teko" panose="020B0604020202020204" charset="0"/>
                <a:cs typeface="Teko" panose="020B0604020202020204" charset="0"/>
              </a:rPr>
              <a:t>True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   print(“Infinite Looping”)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7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07F5F2-D2EB-41E2-86CC-1E8760B8AA37}"/>
              </a:ext>
            </a:extLst>
          </p:cNvPr>
          <p:cNvSpPr/>
          <p:nvPr/>
        </p:nvSpPr>
        <p:spPr>
          <a:xfrm>
            <a:off x="4370438" y="1415792"/>
            <a:ext cx="4493342" cy="22487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7DE14E-CF86-41EE-B159-1FDBC4792865}"/>
              </a:ext>
            </a:extLst>
          </p:cNvPr>
          <p:cNvSpPr/>
          <p:nvPr/>
        </p:nvSpPr>
        <p:spPr>
          <a:xfrm>
            <a:off x="4218038" y="1263392"/>
            <a:ext cx="4493342" cy="2248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BD8BF-15B1-4819-8BA7-5B1C386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294993"/>
            <a:ext cx="5334000" cy="650100"/>
          </a:xfrm>
        </p:spPr>
        <p:txBody>
          <a:bodyPr/>
          <a:lstStyle/>
          <a:p>
            <a:r>
              <a:rPr lang="en-US" dirty="0"/>
              <a:t>CARA KERJA PERULANGAN / LOOPING</a:t>
            </a: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30844D-B7D1-4D61-99E7-3CB4BE4D1B8C}"/>
              </a:ext>
            </a:extLst>
          </p:cNvPr>
          <p:cNvGrpSpPr/>
          <p:nvPr/>
        </p:nvGrpSpPr>
        <p:grpSpPr>
          <a:xfrm>
            <a:off x="1532302" y="2528884"/>
            <a:ext cx="1854365" cy="650100"/>
            <a:chOff x="1327354" y="1890593"/>
            <a:chExt cx="2212257" cy="650100"/>
          </a:xfrm>
          <a:solidFill>
            <a:schemeClr val="bg1">
              <a:lumMod val="75000"/>
            </a:schemeClr>
          </a:soli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C404EB9-DA98-44DB-B207-C525B8A3DBC8}"/>
                </a:ext>
              </a:extLst>
            </p:cNvPr>
            <p:cNvSpPr/>
            <p:nvPr/>
          </p:nvSpPr>
          <p:spPr>
            <a:xfrm>
              <a:off x="1327354" y="1890593"/>
              <a:ext cx="2212257" cy="65010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CBBFE9-5880-4559-B3D6-7E57BAA9E68D}"/>
                </a:ext>
              </a:extLst>
            </p:cNvPr>
            <p:cNvSpPr txBox="1"/>
            <p:nvPr/>
          </p:nvSpPr>
          <p:spPr>
            <a:xfrm>
              <a:off x="1603186" y="2015588"/>
              <a:ext cx="177138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print(“DOSCOM”)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874B29-78A7-47A6-A9FE-01ABAD2E1E61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459485" y="1996473"/>
            <a:ext cx="3979" cy="532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3094EB4-816C-4993-888C-302D1C26624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rot="5400000" flipH="1">
            <a:off x="1050604" y="1851366"/>
            <a:ext cx="1764920" cy="890316"/>
          </a:xfrm>
          <a:prstGeom prst="bentConnector4">
            <a:avLst>
              <a:gd name="adj1" fmla="val -12952"/>
              <a:gd name="adj2" fmla="val 1256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6730A05-1B85-43C1-89DA-D0E658CEABD6}"/>
              </a:ext>
            </a:extLst>
          </p:cNvPr>
          <p:cNvSpPr/>
          <p:nvPr/>
        </p:nvSpPr>
        <p:spPr>
          <a:xfrm>
            <a:off x="1947941" y="3736258"/>
            <a:ext cx="1218046" cy="7767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B69ED-01F6-4D80-AE03-FC307301EFAA}"/>
              </a:ext>
            </a:extLst>
          </p:cNvPr>
          <p:cNvSpPr txBox="1"/>
          <p:nvPr/>
        </p:nvSpPr>
        <p:spPr>
          <a:xfrm>
            <a:off x="2227585" y="3880270"/>
            <a:ext cx="65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END</a:t>
            </a:r>
            <a:endParaRPr lang="en-ID" sz="32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710030E-A16F-4A63-A521-501CE03DF25F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1945769" y="2634284"/>
            <a:ext cx="2710566" cy="2701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2FA43E-6A1E-4C51-A4DC-80CEC6926508}"/>
              </a:ext>
            </a:extLst>
          </p:cNvPr>
          <p:cNvSpPr txBox="1"/>
          <p:nvPr/>
        </p:nvSpPr>
        <p:spPr>
          <a:xfrm>
            <a:off x="4353378" y="1366685"/>
            <a:ext cx="4031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Program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disamping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mengoutputkan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kata “DOSCOM”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sebanyak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5 kali</a:t>
            </a:r>
          </a:p>
          <a:p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Salah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satu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fungsi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looping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cukup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membantu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yaitu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anda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perlu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mengetik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perintah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sama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sebanyak</a:t>
            </a:r>
            <a:r>
              <a:rPr lang="en-US" sz="24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rPr>
              <a:t> 5x</a:t>
            </a:r>
            <a:endParaRPr lang="en-ID" sz="2400" dirty="0">
              <a:solidFill>
                <a:schemeClr val="tx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693693-0841-4F51-A910-9795DD203688}"/>
              </a:ext>
            </a:extLst>
          </p:cNvPr>
          <p:cNvGrpSpPr/>
          <p:nvPr/>
        </p:nvGrpSpPr>
        <p:grpSpPr>
          <a:xfrm>
            <a:off x="1487906" y="831655"/>
            <a:ext cx="2150920" cy="1164818"/>
            <a:chOff x="1376516" y="2020252"/>
            <a:chExt cx="1799296" cy="983276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53964C8C-1914-49B2-B9DB-55BBEC8C973F}"/>
                </a:ext>
              </a:extLst>
            </p:cNvPr>
            <p:cNvSpPr/>
            <p:nvPr/>
          </p:nvSpPr>
          <p:spPr>
            <a:xfrm>
              <a:off x="1376516" y="2020252"/>
              <a:ext cx="1632155" cy="983276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3DFA2F-4CD3-4EFB-AE74-62268A2AF3B4}"/>
                </a:ext>
              </a:extLst>
            </p:cNvPr>
            <p:cNvSpPr txBox="1"/>
            <p:nvPr/>
          </p:nvSpPr>
          <p:spPr>
            <a:xfrm>
              <a:off x="1543664" y="2331499"/>
              <a:ext cx="1632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for </a:t>
              </a:r>
              <a:r>
                <a:rPr lang="en-US" sz="2000" dirty="0" err="1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latin typeface="Teko" panose="020B0604020202020204" charset="0"/>
                  <a:cs typeface="Teko" panose="020B0604020202020204" charset="0"/>
                </a:rPr>
                <a:t> in range(0,5):</a:t>
              </a:r>
              <a:endParaRPr lang="en-ID" sz="2000" dirty="0">
                <a:solidFill>
                  <a:schemeClr val="tx1"/>
                </a:solidFill>
                <a:latin typeface="Teko" panose="020B0604020202020204" charset="0"/>
                <a:cs typeface="Tek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303054"/>
      </p:ext>
    </p:extLst>
  </p:cSld>
  <p:clrMapOvr>
    <a:masterClrMapping/>
  </p:clrMapOvr>
</p:sld>
</file>

<file path=ppt/theme/theme1.xml><?xml version="1.0" encoding="utf-8"?>
<a:theme xmlns:a="http://schemas.openxmlformats.org/drawingml/2006/main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1292</Words>
  <Application>Microsoft Office PowerPoint</Application>
  <PresentationFormat>On-screen Show (16:9)</PresentationFormat>
  <Paragraphs>225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Nunito Light</vt:lpstr>
      <vt:lpstr>Teko</vt:lpstr>
      <vt:lpstr>Nanum Gothic Coding</vt:lpstr>
      <vt:lpstr>Use of Technology Thesis by Slidesgo </vt:lpstr>
      <vt:lpstr>PowerPoint Presentation</vt:lpstr>
      <vt:lpstr>APA ITU PERULANGAN / LOOPING?</vt:lpstr>
      <vt:lpstr>Menulis Kode Dengan Perulangan </vt:lpstr>
      <vt:lpstr>BEDAH PENULISAN PERULANGAN FOR</vt:lpstr>
      <vt:lpstr>BEDAH PENULISAN WHILE</vt:lpstr>
      <vt:lpstr>Increment &amp; Decrement</vt:lpstr>
      <vt:lpstr>Break &amp; Continue</vt:lpstr>
      <vt:lpstr>PERBEDAAN PERULANGAN FOR DAN WHILE</vt:lpstr>
      <vt:lpstr>CARA KERJA PERULANGAN / LOOPING</vt:lpstr>
      <vt:lpstr>Cara Kerja Perulangan / Looping</vt:lpstr>
      <vt:lpstr>CARA KERJA PERULANGAN / LOOPING</vt:lpstr>
      <vt:lpstr>PowerPoint Presentation</vt:lpstr>
      <vt:lpstr>NESTED FOR</vt:lpstr>
      <vt:lpstr>BEDAH PENULISAN NESTED FOR</vt:lpstr>
      <vt:lpstr>CARA KERJA NESTED FOR</vt:lpstr>
      <vt:lpstr>NESTED WHILE</vt:lpstr>
      <vt:lpstr>BEDAH PENULISAN NESTED WHILE</vt:lpstr>
      <vt:lpstr>CARA KERJA NESTED WHILE</vt:lpstr>
      <vt:lpstr>NESTED WHILE dan FOR</vt:lpstr>
      <vt:lpstr>BEDAH PENULISAN NESTED WHILE dan FOR</vt:lpstr>
      <vt:lpstr>CARA KERJA WHILE dan FOR</vt:lpstr>
      <vt:lpstr>THANKS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vanz</dc:creator>
  <cp:lastModifiedBy>user</cp:lastModifiedBy>
  <cp:revision>43</cp:revision>
  <dcterms:modified xsi:type="dcterms:W3CDTF">2020-10-23T05:50:13Z</dcterms:modified>
</cp:coreProperties>
</file>